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7" r:id="rId6"/>
    <p:sldId id="275" r:id="rId7"/>
    <p:sldId id="269" r:id="rId8"/>
    <p:sldId id="270" r:id="rId9"/>
    <p:sldId id="260" r:id="rId10"/>
    <p:sldId id="272" r:id="rId11"/>
    <p:sldId id="274" r:id="rId12"/>
    <p:sldId id="276" r:id="rId13"/>
    <p:sldId id="266" r:id="rId14"/>
    <p:sldId id="261" r:id="rId15"/>
    <p:sldId id="278" r:id="rId16"/>
    <p:sldId id="279" r:id="rId17"/>
    <p:sldId id="280" r:id="rId18"/>
    <p:sldId id="283" r:id="rId19"/>
    <p:sldId id="262" r:id="rId20"/>
    <p:sldId id="284" r:id="rId21"/>
    <p:sldId id="285" r:id="rId22"/>
    <p:sldId id="286" r:id="rId23"/>
    <p:sldId id="287" r:id="rId24"/>
    <p:sldId id="288" r:id="rId25"/>
    <p:sldId id="28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200"/>
    <a:srgbClr val="FE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38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F8168-B583-4EFC-A7C6-494F8227C154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1AC20-8FA0-4D36-8799-DDE2C7241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35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84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76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785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466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555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822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00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194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4208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46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829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449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742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95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425857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0199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74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57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36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56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42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24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7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7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9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88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99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6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DB936-52E9-4374-B1DF-F12FE03AE8D0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6F54E-3B3E-46D7-8EFF-EF979A175C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Rectangle 234"/>
          <p:cNvSpPr>
            <a:spLocks noChangeArrowheads="1"/>
          </p:cNvSpPr>
          <p:nvPr/>
        </p:nvSpPr>
        <p:spPr bwMode="auto">
          <a:xfrm>
            <a:off x="0" y="-2737"/>
            <a:ext cx="12192000" cy="6858000"/>
          </a:xfrm>
          <a:prstGeom prst="rect">
            <a:avLst/>
          </a:prstGeom>
          <a:solidFill>
            <a:srgbClr val="F9FE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208" name="组合 207"/>
          <p:cNvGrpSpPr/>
          <p:nvPr/>
        </p:nvGrpSpPr>
        <p:grpSpPr>
          <a:xfrm>
            <a:off x="5076987" y="4693020"/>
            <a:ext cx="1846263" cy="2781300"/>
            <a:chOff x="2093404" y="746973"/>
            <a:chExt cx="1846263" cy="2781300"/>
          </a:xfrm>
        </p:grpSpPr>
        <p:sp>
          <p:nvSpPr>
            <p:cNvPr id="202" name="Freeform 200"/>
            <p:cNvSpPr/>
            <p:nvPr/>
          </p:nvSpPr>
          <p:spPr bwMode="auto">
            <a:xfrm>
              <a:off x="2463292" y="746973"/>
              <a:ext cx="1044575" cy="1662113"/>
            </a:xfrm>
            <a:custGeom>
              <a:avLst/>
              <a:gdLst>
                <a:gd name="T0" fmla="*/ 82 w 245"/>
                <a:gd name="T1" fmla="*/ 391 h 391"/>
                <a:gd name="T2" fmla="*/ 63 w 245"/>
                <a:gd name="T3" fmla="*/ 303 h 391"/>
                <a:gd name="T4" fmla="*/ 80 w 245"/>
                <a:gd name="T5" fmla="*/ 132 h 391"/>
                <a:gd name="T6" fmla="*/ 214 w 245"/>
                <a:gd name="T7" fmla="*/ 0 h 391"/>
                <a:gd name="T8" fmla="*/ 214 w 245"/>
                <a:gd name="T9" fmla="*/ 96 h 391"/>
                <a:gd name="T10" fmla="*/ 219 w 245"/>
                <a:gd name="T11" fmla="*/ 255 h 391"/>
                <a:gd name="T12" fmla="*/ 82 w 24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391">
                  <a:moveTo>
                    <a:pt x="82" y="391"/>
                  </a:moveTo>
                  <a:cubicBezTo>
                    <a:pt x="82" y="391"/>
                    <a:pt x="83" y="342"/>
                    <a:pt x="63" y="303"/>
                  </a:cubicBezTo>
                  <a:cubicBezTo>
                    <a:pt x="43" y="264"/>
                    <a:pt x="0" y="212"/>
                    <a:pt x="80" y="132"/>
                  </a:cubicBezTo>
                  <a:cubicBezTo>
                    <a:pt x="161" y="52"/>
                    <a:pt x="214" y="0"/>
                    <a:pt x="214" y="0"/>
                  </a:cubicBezTo>
                  <a:cubicBezTo>
                    <a:pt x="214" y="0"/>
                    <a:pt x="203" y="46"/>
                    <a:pt x="214" y="96"/>
                  </a:cubicBezTo>
                  <a:cubicBezTo>
                    <a:pt x="226" y="146"/>
                    <a:pt x="245" y="204"/>
                    <a:pt x="219" y="255"/>
                  </a:cubicBezTo>
                  <a:cubicBezTo>
                    <a:pt x="192" y="305"/>
                    <a:pt x="82" y="391"/>
                    <a:pt x="82" y="391"/>
                  </a:cubicBezTo>
                  <a:close/>
                </a:path>
              </a:pathLst>
            </a:custGeom>
            <a:solidFill>
              <a:srgbClr val="83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2093404" y="1596285"/>
              <a:ext cx="600075" cy="1152525"/>
            </a:xfrm>
            <a:custGeom>
              <a:avLst/>
              <a:gdLst>
                <a:gd name="T0" fmla="*/ 132 w 141"/>
                <a:gd name="T1" fmla="*/ 271 h 271"/>
                <a:gd name="T2" fmla="*/ 135 w 141"/>
                <a:gd name="T3" fmla="*/ 182 h 271"/>
                <a:gd name="T4" fmla="*/ 63 w 141"/>
                <a:gd name="T5" fmla="*/ 34 h 271"/>
                <a:gd name="T6" fmla="*/ 9 w 141"/>
                <a:gd name="T7" fmla="*/ 3 h 271"/>
                <a:gd name="T8" fmla="*/ 16 w 141"/>
                <a:gd name="T9" fmla="*/ 90 h 271"/>
                <a:gd name="T10" fmla="*/ 50 w 141"/>
                <a:gd name="T11" fmla="*/ 209 h 271"/>
                <a:gd name="T12" fmla="*/ 132 w 141"/>
                <a:gd name="T13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71">
                  <a:moveTo>
                    <a:pt x="132" y="271"/>
                  </a:moveTo>
                  <a:cubicBezTo>
                    <a:pt x="132" y="271"/>
                    <a:pt x="128" y="218"/>
                    <a:pt x="135" y="182"/>
                  </a:cubicBezTo>
                  <a:cubicBezTo>
                    <a:pt x="141" y="145"/>
                    <a:pt x="127" y="67"/>
                    <a:pt x="63" y="34"/>
                  </a:cubicBezTo>
                  <a:cubicBezTo>
                    <a:pt x="0" y="0"/>
                    <a:pt x="9" y="3"/>
                    <a:pt x="9" y="3"/>
                  </a:cubicBezTo>
                  <a:cubicBezTo>
                    <a:pt x="9" y="3"/>
                    <a:pt x="16" y="40"/>
                    <a:pt x="16" y="90"/>
                  </a:cubicBezTo>
                  <a:cubicBezTo>
                    <a:pt x="16" y="140"/>
                    <a:pt x="14" y="177"/>
                    <a:pt x="50" y="209"/>
                  </a:cubicBezTo>
                  <a:cubicBezTo>
                    <a:pt x="85" y="240"/>
                    <a:pt x="132" y="271"/>
                    <a:pt x="132" y="271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2660142" y="2064598"/>
              <a:ext cx="1279525" cy="896938"/>
            </a:xfrm>
            <a:custGeom>
              <a:avLst/>
              <a:gdLst>
                <a:gd name="T0" fmla="*/ 300 w 300"/>
                <a:gd name="T1" fmla="*/ 65 h 211"/>
                <a:gd name="T2" fmla="*/ 122 w 300"/>
                <a:gd name="T3" fmla="*/ 30 h 211"/>
                <a:gd name="T4" fmla="*/ 0 w 300"/>
                <a:gd name="T5" fmla="*/ 160 h 211"/>
                <a:gd name="T6" fmla="*/ 197 w 300"/>
                <a:gd name="T7" fmla="*/ 152 h 211"/>
                <a:gd name="T8" fmla="*/ 300 w 300"/>
                <a:gd name="T9" fmla="*/ 6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11">
                  <a:moveTo>
                    <a:pt x="300" y="65"/>
                  </a:moveTo>
                  <a:cubicBezTo>
                    <a:pt x="300" y="65"/>
                    <a:pt x="188" y="0"/>
                    <a:pt x="122" y="30"/>
                  </a:cubicBezTo>
                  <a:cubicBezTo>
                    <a:pt x="57" y="61"/>
                    <a:pt x="0" y="160"/>
                    <a:pt x="0" y="160"/>
                  </a:cubicBezTo>
                  <a:cubicBezTo>
                    <a:pt x="0" y="160"/>
                    <a:pt x="136" y="211"/>
                    <a:pt x="197" y="152"/>
                  </a:cubicBezTo>
                  <a:cubicBezTo>
                    <a:pt x="259" y="93"/>
                    <a:pt x="300" y="65"/>
                    <a:pt x="300" y="65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2237867" y="1720110"/>
              <a:ext cx="414338" cy="1016000"/>
            </a:xfrm>
            <a:custGeom>
              <a:avLst/>
              <a:gdLst>
                <a:gd name="T0" fmla="*/ 0 w 97"/>
                <a:gd name="T1" fmla="*/ 0 h 239"/>
                <a:gd name="T2" fmla="*/ 8 w 97"/>
                <a:gd name="T3" fmla="*/ 8 h 239"/>
                <a:gd name="T4" fmla="*/ 25 w 97"/>
                <a:gd name="T5" fmla="*/ 32 h 239"/>
                <a:gd name="T6" fmla="*/ 45 w 97"/>
                <a:gd name="T7" fmla="*/ 69 h 239"/>
                <a:gd name="T8" fmla="*/ 53 w 97"/>
                <a:gd name="T9" fmla="*/ 91 h 239"/>
                <a:gd name="T10" fmla="*/ 58 w 97"/>
                <a:gd name="T11" fmla="*/ 115 h 239"/>
                <a:gd name="T12" fmla="*/ 61 w 97"/>
                <a:gd name="T13" fmla="*/ 127 h 239"/>
                <a:gd name="T14" fmla="*/ 64 w 97"/>
                <a:gd name="T15" fmla="*/ 138 h 239"/>
                <a:gd name="T16" fmla="*/ 71 w 97"/>
                <a:gd name="T17" fmla="*/ 161 h 239"/>
                <a:gd name="T18" fmla="*/ 84 w 97"/>
                <a:gd name="T19" fmla="*/ 200 h 239"/>
                <a:gd name="T20" fmla="*/ 93 w 97"/>
                <a:gd name="T21" fmla="*/ 228 h 239"/>
                <a:gd name="T22" fmla="*/ 97 w 97"/>
                <a:gd name="T23" fmla="*/ 239 h 239"/>
                <a:gd name="T24" fmla="*/ 97 w 97"/>
                <a:gd name="T25" fmla="*/ 239 h 239"/>
                <a:gd name="T26" fmla="*/ 92 w 97"/>
                <a:gd name="T27" fmla="*/ 229 h 239"/>
                <a:gd name="T28" fmla="*/ 81 w 97"/>
                <a:gd name="T29" fmla="*/ 201 h 239"/>
                <a:gd name="T30" fmla="*/ 74 w 97"/>
                <a:gd name="T31" fmla="*/ 183 h 239"/>
                <a:gd name="T32" fmla="*/ 67 w 97"/>
                <a:gd name="T33" fmla="*/ 162 h 239"/>
                <a:gd name="T34" fmla="*/ 61 w 97"/>
                <a:gd name="T35" fmla="*/ 139 h 239"/>
                <a:gd name="T36" fmla="*/ 58 w 97"/>
                <a:gd name="T37" fmla="*/ 127 h 239"/>
                <a:gd name="T38" fmla="*/ 55 w 97"/>
                <a:gd name="T39" fmla="*/ 115 h 239"/>
                <a:gd name="T40" fmla="*/ 50 w 97"/>
                <a:gd name="T41" fmla="*/ 92 h 239"/>
                <a:gd name="T42" fmla="*/ 43 w 97"/>
                <a:gd name="T43" fmla="*/ 69 h 239"/>
                <a:gd name="T44" fmla="*/ 24 w 97"/>
                <a:gd name="T45" fmla="*/ 33 h 239"/>
                <a:gd name="T46" fmla="*/ 7 w 97"/>
                <a:gd name="T47" fmla="*/ 8 h 239"/>
                <a:gd name="T48" fmla="*/ 0 w 97"/>
                <a:gd name="T4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239">
                  <a:moveTo>
                    <a:pt x="0" y="0"/>
                  </a:moveTo>
                  <a:cubicBezTo>
                    <a:pt x="0" y="0"/>
                    <a:pt x="3" y="2"/>
                    <a:pt x="8" y="8"/>
                  </a:cubicBezTo>
                  <a:cubicBezTo>
                    <a:pt x="12" y="13"/>
                    <a:pt x="19" y="21"/>
                    <a:pt x="25" y="32"/>
                  </a:cubicBezTo>
                  <a:cubicBezTo>
                    <a:pt x="32" y="42"/>
                    <a:pt x="39" y="54"/>
                    <a:pt x="45" y="69"/>
                  </a:cubicBezTo>
                  <a:cubicBezTo>
                    <a:pt x="48" y="76"/>
                    <a:pt x="51" y="83"/>
                    <a:pt x="53" y="91"/>
                  </a:cubicBezTo>
                  <a:cubicBezTo>
                    <a:pt x="55" y="99"/>
                    <a:pt x="57" y="107"/>
                    <a:pt x="58" y="115"/>
                  </a:cubicBezTo>
                  <a:cubicBezTo>
                    <a:pt x="59" y="119"/>
                    <a:pt x="60" y="123"/>
                    <a:pt x="61" y="127"/>
                  </a:cubicBezTo>
                  <a:cubicBezTo>
                    <a:pt x="62" y="130"/>
                    <a:pt x="63" y="134"/>
                    <a:pt x="64" y="138"/>
                  </a:cubicBezTo>
                  <a:cubicBezTo>
                    <a:pt x="67" y="146"/>
                    <a:pt x="69" y="153"/>
                    <a:pt x="71" y="161"/>
                  </a:cubicBezTo>
                  <a:cubicBezTo>
                    <a:pt x="76" y="175"/>
                    <a:pt x="80" y="189"/>
                    <a:pt x="84" y="200"/>
                  </a:cubicBezTo>
                  <a:cubicBezTo>
                    <a:pt x="88" y="212"/>
                    <a:pt x="91" y="221"/>
                    <a:pt x="93" y="228"/>
                  </a:cubicBezTo>
                  <a:cubicBezTo>
                    <a:pt x="96" y="235"/>
                    <a:pt x="97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7" y="239"/>
                    <a:pt x="95" y="235"/>
                    <a:pt x="92" y="229"/>
                  </a:cubicBezTo>
                  <a:cubicBezTo>
                    <a:pt x="89" y="222"/>
                    <a:pt x="85" y="213"/>
                    <a:pt x="81" y="201"/>
                  </a:cubicBezTo>
                  <a:cubicBezTo>
                    <a:pt x="79" y="196"/>
                    <a:pt x="76" y="189"/>
                    <a:pt x="74" y="183"/>
                  </a:cubicBezTo>
                  <a:cubicBezTo>
                    <a:pt x="72" y="176"/>
                    <a:pt x="69" y="169"/>
                    <a:pt x="67" y="162"/>
                  </a:cubicBezTo>
                  <a:cubicBezTo>
                    <a:pt x="65" y="155"/>
                    <a:pt x="63" y="147"/>
                    <a:pt x="61" y="139"/>
                  </a:cubicBezTo>
                  <a:cubicBezTo>
                    <a:pt x="60" y="135"/>
                    <a:pt x="59" y="131"/>
                    <a:pt x="58" y="127"/>
                  </a:cubicBezTo>
                  <a:cubicBezTo>
                    <a:pt x="57" y="123"/>
                    <a:pt x="56" y="119"/>
                    <a:pt x="55" y="115"/>
                  </a:cubicBezTo>
                  <a:cubicBezTo>
                    <a:pt x="54" y="107"/>
                    <a:pt x="52" y="99"/>
                    <a:pt x="50" y="92"/>
                  </a:cubicBezTo>
                  <a:cubicBezTo>
                    <a:pt x="48" y="84"/>
                    <a:pt x="46" y="76"/>
                    <a:pt x="43" y="69"/>
                  </a:cubicBezTo>
                  <a:cubicBezTo>
                    <a:pt x="37" y="55"/>
                    <a:pt x="31" y="43"/>
                    <a:pt x="24" y="33"/>
                  </a:cubicBezTo>
                  <a:cubicBezTo>
                    <a:pt x="18" y="22"/>
                    <a:pt x="12" y="14"/>
                    <a:pt x="7" y="8"/>
                  </a:cubicBezTo>
                  <a:cubicBezTo>
                    <a:pt x="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2664904" y="2340823"/>
              <a:ext cx="1244600" cy="407988"/>
            </a:xfrm>
            <a:custGeom>
              <a:avLst/>
              <a:gdLst>
                <a:gd name="T0" fmla="*/ 0 w 292"/>
                <a:gd name="T1" fmla="*/ 95 h 96"/>
                <a:gd name="T2" fmla="*/ 11 w 292"/>
                <a:gd name="T3" fmla="*/ 87 h 96"/>
                <a:gd name="T4" fmla="*/ 23 w 292"/>
                <a:gd name="T5" fmla="*/ 79 h 96"/>
                <a:gd name="T6" fmla="*/ 40 w 292"/>
                <a:gd name="T7" fmla="*/ 68 h 96"/>
                <a:gd name="T8" fmla="*/ 61 w 292"/>
                <a:gd name="T9" fmla="*/ 57 h 96"/>
                <a:gd name="T10" fmla="*/ 72 w 292"/>
                <a:gd name="T11" fmla="*/ 51 h 96"/>
                <a:gd name="T12" fmla="*/ 84 w 292"/>
                <a:gd name="T13" fmla="*/ 45 h 96"/>
                <a:gd name="T14" fmla="*/ 97 w 292"/>
                <a:gd name="T15" fmla="*/ 40 h 96"/>
                <a:gd name="T16" fmla="*/ 111 w 292"/>
                <a:gd name="T17" fmla="*/ 35 h 96"/>
                <a:gd name="T18" fmla="*/ 138 w 292"/>
                <a:gd name="T19" fmla="*/ 26 h 96"/>
                <a:gd name="T20" fmla="*/ 167 w 292"/>
                <a:gd name="T21" fmla="*/ 19 h 96"/>
                <a:gd name="T22" fmla="*/ 194 w 292"/>
                <a:gd name="T23" fmla="*/ 13 h 96"/>
                <a:gd name="T24" fmla="*/ 220 w 292"/>
                <a:gd name="T25" fmla="*/ 8 h 96"/>
                <a:gd name="T26" fmla="*/ 243 w 292"/>
                <a:gd name="T27" fmla="*/ 5 h 96"/>
                <a:gd name="T28" fmla="*/ 292 w 292"/>
                <a:gd name="T29" fmla="*/ 0 h 96"/>
                <a:gd name="T30" fmla="*/ 292 w 292"/>
                <a:gd name="T31" fmla="*/ 0 h 96"/>
                <a:gd name="T32" fmla="*/ 292 w 292"/>
                <a:gd name="T33" fmla="*/ 1 h 96"/>
                <a:gd name="T34" fmla="*/ 244 w 292"/>
                <a:gd name="T35" fmla="*/ 6 h 96"/>
                <a:gd name="T36" fmla="*/ 220 w 292"/>
                <a:gd name="T37" fmla="*/ 10 h 96"/>
                <a:gd name="T38" fmla="*/ 195 w 292"/>
                <a:gd name="T39" fmla="*/ 15 h 96"/>
                <a:gd name="T40" fmla="*/ 167 w 292"/>
                <a:gd name="T41" fmla="*/ 21 h 96"/>
                <a:gd name="T42" fmla="*/ 139 w 292"/>
                <a:gd name="T43" fmla="*/ 29 h 96"/>
                <a:gd name="T44" fmla="*/ 112 w 292"/>
                <a:gd name="T45" fmla="*/ 38 h 96"/>
                <a:gd name="T46" fmla="*/ 99 w 292"/>
                <a:gd name="T47" fmla="*/ 43 h 96"/>
                <a:gd name="T48" fmla="*/ 86 w 292"/>
                <a:gd name="T49" fmla="*/ 49 h 96"/>
                <a:gd name="T50" fmla="*/ 63 w 292"/>
                <a:gd name="T51" fmla="*/ 60 h 96"/>
                <a:gd name="T52" fmla="*/ 42 w 292"/>
                <a:gd name="T53" fmla="*/ 71 h 96"/>
                <a:gd name="T54" fmla="*/ 0 w 292"/>
                <a:gd name="T55" fmla="*/ 96 h 96"/>
                <a:gd name="T56" fmla="*/ 0 w 292"/>
                <a:gd name="T57" fmla="*/ 96 h 96"/>
                <a:gd name="T58" fmla="*/ 0 w 292"/>
                <a:gd name="T5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96">
                  <a:moveTo>
                    <a:pt x="0" y="95"/>
                  </a:moveTo>
                  <a:cubicBezTo>
                    <a:pt x="0" y="95"/>
                    <a:pt x="4" y="92"/>
                    <a:pt x="11" y="87"/>
                  </a:cubicBezTo>
                  <a:cubicBezTo>
                    <a:pt x="14" y="85"/>
                    <a:pt x="18" y="82"/>
                    <a:pt x="23" y="79"/>
                  </a:cubicBezTo>
                  <a:cubicBezTo>
                    <a:pt x="28" y="75"/>
                    <a:pt x="34" y="72"/>
                    <a:pt x="40" y="68"/>
                  </a:cubicBezTo>
                  <a:cubicBezTo>
                    <a:pt x="46" y="64"/>
                    <a:pt x="53" y="61"/>
                    <a:pt x="61" y="57"/>
                  </a:cubicBezTo>
                  <a:cubicBezTo>
                    <a:pt x="64" y="55"/>
                    <a:pt x="68" y="53"/>
                    <a:pt x="72" y="51"/>
                  </a:cubicBezTo>
                  <a:cubicBezTo>
                    <a:pt x="76" y="49"/>
                    <a:pt x="80" y="47"/>
                    <a:pt x="84" y="45"/>
                  </a:cubicBezTo>
                  <a:cubicBezTo>
                    <a:pt x="89" y="43"/>
                    <a:pt x="93" y="41"/>
                    <a:pt x="97" y="40"/>
                  </a:cubicBezTo>
                  <a:cubicBezTo>
                    <a:pt x="102" y="38"/>
                    <a:pt x="106" y="36"/>
                    <a:pt x="111" y="35"/>
                  </a:cubicBezTo>
                  <a:cubicBezTo>
                    <a:pt x="120" y="31"/>
                    <a:pt x="129" y="28"/>
                    <a:pt x="138" y="26"/>
                  </a:cubicBezTo>
                  <a:cubicBezTo>
                    <a:pt x="148" y="23"/>
                    <a:pt x="157" y="21"/>
                    <a:pt x="167" y="19"/>
                  </a:cubicBezTo>
                  <a:cubicBezTo>
                    <a:pt x="176" y="16"/>
                    <a:pt x="185" y="15"/>
                    <a:pt x="194" y="13"/>
                  </a:cubicBezTo>
                  <a:cubicBezTo>
                    <a:pt x="203" y="11"/>
                    <a:pt x="212" y="10"/>
                    <a:pt x="220" y="8"/>
                  </a:cubicBezTo>
                  <a:cubicBezTo>
                    <a:pt x="228" y="7"/>
                    <a:pt x="236" y="6"/>
                    <a:pt x="243" y="5"/>
                  </a:cubicBezTo>
                  <a:cubicBezTo>
                    <a:pt x="272" y="1"/>
                    <a:pt x="292" y="0"/>
                    <a:pt x="292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0"/>
                    <a:pt x="292" y="1"/>
                    <a:pt x="292" y="1"/>
                  </a:cubicBezTo>
                  <a:cubicBezTo>
                    <a:pt x="292" y="1"/>
                    <a:pt x="272" y="2"/>
                    <a:pt x="244" y="6"/>
                  </a:cubicBezTo>
                  <a:cubicBezTo>
                    <a:pt x="236" y="8"/>
                    <a:pt x="229" y="9"/>
                    <a:pt x="220" y="10"/>
                  </a:cubicBezTo>
                  <a:cubicBezTo>
                    <a:pt x="212" y="12"/>
                    <a:pt x="203" y="13"/>
                    <a:pt x="195" y="15"/>
                  </a:cubicBezTo>
                  <a:cubicBezTo>
                    <a:pt x="186" y="17"/>
                    <a:pt x="176" y="19"/>
                    <a:pt x="167" y="21"/>
                  </a:cubicBezTo>
                  <a:cubicBezTo>
                    <a:pt x="158" y="24"/>
                    <a:pt x="149" y="26"/>
                    <a:pt x="139" y="29"/>
                  </a:cubicBezTo>
                  <a:cubicBezTo>
                    <a:pt x="130" y="32"/>
                    <a:pt x="121" y="35"/>
                    <a:pt x="112" y="38"/>
                  </a:cubicBezTo>
                  <a:cubicBezTo>
                    <a:pt x="108" y="40"/>
                    <a:pt x="103" y="42"/>
                    <a:pt x="99" y="43"/>
                  </a:cubicBezTo>
                  <a:cubicBezTo>
                    <a:pt x="95" y="45"/>
                    <a:pt x="90" y="47"/>
                    <a:pt x="86" y="49"/>
                  </a:cubicBezTo>
                  <a:cubicBezTo>
                    <a:pt x="78" y="53"/>
                    <a:pt x="70" y="56"/>
                    <a:pt x="63" y="60"/>
                  </a:cubicBezTo>
                  <a:cubicBezTo>
                    <a:pt x="55" y="64"/>
                    <a:pt x="48" y="67"/>
                    <a:pt x="42" y="71"/>
                  </a:cubicBezTo>
                  <a:cubicBezTo>
                    <a:pt x="16" y="85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5"/>
                    <a:pt x="0" y="9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5"/>
            <p:cNvSpPr/>
            <p:nvPr/>
          </p:nvSpPr>
          <p:spPr bwMode="auto">
            <a:xfrm>
              <a:off x="2310892" y="1064473"/>
              <a:ext cx="946150" cy="2463800"/>
            </a:xfrm>
            <a:custGeom>
              <a:avLst/>
              <a:gdLst>
                <a:gd name="T0" fmla="*/ 0 w 222"/>
                <a:gd name="T1" fmla="*/ 579 h 579"/>
                <a:gd name="T2" fmla="*/ 3 w 222"/>
                <a:gd name="T3" fmla="*/ 573 h 579"/>
                <a:gd name="T4" fmla="*/ 10 w 222"/>
                <a:gd name="T5" fmla="*/ 554 h 579"/>
                <a:gd name="T6" fmla="*/ 21 w 222"/>
                <a:gd name="T7" fmla="*/ 526 h 579"/>
                <a:gd name="T8" fmla="*/ 37 w 222"/>
                <a:gd name="T9" fmla="*/ 489 h 579"/>
                <a:gd name="T10" fmla="*/ 56 w 222"/>
                <a:gd name="T11" fmla="*/ 446 h 579"/>
                <a:gd name="T12" fmla="*/ 78 w 222"/>
                <a:gd name="T13" fmla="*/ 398 h 579"/>
                <a:gd name="T14" fmla="*/ 102 w 222"/>
                <a:gd name="T15" fmla="*/ 348 h 579"/>
                <a:gd name="T16" fmla="*/ 114 w 222"/>
                <a:gd name="T17" fmla="*/ 322 h 579"/>
                <a:gd name="T18" fmla="*/ 126 w 222"/>
                <a:gd name="T19" fmla="*/ 295 h 579"/>
                <a:gd name="T20" fmla="*/ 137 w 222"/>
                <a:gd name="T21" fmla="*/ 268 h 579"/>
                <a:gd name="T22" fmla="*/ 148 w 222"/>
                <a:gd name="T23" fmla="*/ 242 h 579"/>
                <a:gd name="T24" fmla="*/ 158 w 222"/>
                <a:gd name="T25" fmla="*/ 215 h 579"/>
                <a:gd name="T26" fmla="*/ 167 w 222"/>
                <a:gd name="T27" fmla="*/ 189 h 579"/>
                <a:gd name="T28" fmla="*/ 176 w 222"/>
                <a:gd name="T29" fmla="*/ 164 h 579"/>
                <a:gd name="T30" fmla="*/ 183 w 222"/>
                <a:gd name="T31" fmla="*/ 139 h 579"/>
                <a:gd name="T32" fmla="*/ 196 w 222"/>
                <a:gd name="T33" fmla="*/ 94 h 579"/>
                <a:gd name="T34" fmla="*/ 207 w 222"/>
                <a:gd name="T35" fmla="*/ 56 h 579"/>
                <a:gd name="T36" fmla="*/ 215 w 222"/>
                <a:gd name="T37" fmla="*/ 26 h 579"/>
                <a:gd name="T38" fmla="*/ 222 w 222"/>
                <a:gd name="T39" fmla="*/ 0 h 579"/>
                <a:gd name="T40" fmla="*/ 222 w 222"/>
                <a:gd name="T41" fmla="*/ 0 h 579"/>
                <a:gd name="T42" fmla="*/ 216 w 222"/>
                <a:gd name="T43" fmla="*/ 26 h 579"/>
                <a:gd name="T44" fmla="*/ 208 w 222"/>
                <a:gd name="T45" fmla="*/ 56 h 579"/>
                <a:gd name="T46" fmla="*/ 198 w 222"/>
                <a:gd name="T47" fmla="*/ 94 h 579"/>
                <a:gd name="T48" fmla="*/ 185 w 222"/>
                <a:gd name="T49" fmla="*/ 139 h 579"/>
                <a:gd name="T50" fmla="*/ 178 w 222"/>
                <a:gd name="T51" fmla="*/ 164 h 579"/>
                <a:gd name="T52" fmla="*/ 169 w 222"/>
                <a:gd name="T53" fmla="*/ 190 h 579"/>
                <a:gd name="T54" fmla="*/ 161 w 222"/>
                <a:gd name="T55" fmla="*/ 216 h 579"/>
                <a:gd name="T56" fmla="*/ 151 w 222"/>
                <a:gd name="T57" fmla="*/ 243 h 579"/>
                <a:gd name="T58" fmla="*/ 140 w 222"/>
                <a:gd name="T59" fmla="*/ 270 h 579"/>
                <a:gd name="T60" fmla="*/ 129 w 222"/>
                <a:gd name="T61" fmla="*/ 296 h 579"/>
                <a:gd name="T62" fmla="*/ 117 w 222"/>
                <a:gd name="T63" fmla="*/ 323 h 579"/>
                <a:gd name="T64" fmla="*/ 105 w 222"/>
                <a:gd name="T65" fmla="*/ 349 h 579"/>
                <a:gd name="T66" fmla="*/ 81 w 222"/>
                <a:gd name="T67" fmla="*/ 400 h 579"/>
                <a:gd name="T68" fmla="*/ 59 w 222"/>
                <a:gd name="T69" fmla="*/ 448 h 579"/>
                <a:gd name="T70" fmla="*/ 39 w 222"/>
                <a:gd name="T71" fmla="*/ 491 h 579"/>
                <a:gd name="T72" fmla="*/ 23 w 222"/>
                <a:gd name="T73" fmla="*/ 527 h 579"/>
                <a:gd name="T74" fmla="*/ 11 w 222"/>
                <a:gd name="T75" fmla="*/ 555 h 579"/>
                <a:gd name="T76" fmla="*/ 3 w 222"/>
                <a:gd name="T77" fmla="*/ 573 h 579"/>
                <a:gd name="T78" fmla="*/ 0 w 222"/>
                <a:gd name="T7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" h="579">
                  <a:moveTo>
                    <a:pt x="0" y="579"/>
                  </a:moveTo>
                  <a:cubicBezTo>
                    <a:pt x="0" y="579"/>
                    <a:pt x="1" y="577"/>
                    <a:pt x="3" y="573"/>
                  </a:cubicBezTo>
                  <a:cubicBezTo>
                    <a:pt x="4" y="569"/>
                    <a:pt x="7" y="562"/>
                    <a:pt x="10" y="554"/>
                  </a:cubicBezTo>
                  <a:cubicBezTo>
                    <a:pt x="13" y="546"/>
                    <a:pt x="17" y="537"/>
                    <a:pt x="21" y="526"/>
                  </a:cubicBezTo>
                  <a:cubicBezTo>
                    <a:pt x="26" y="515"/>
                    <a:pt x="31" y="503"/>
                    <a:pt x="37" y="489"/>
                  </a:cubicBezTo>
                  <a:cubicBezTo>
                    <a:pt x="43" y="476"/>
                    <a:pt x="49" y="461"/>
                    <a:pt x="56" y="446"/>
                  </a:cubicBezTo>
                  <a:cubicBezTo>
                    <a:pt x="62" y="431"/>
                    <a:pt x="70" y="415"/>
                    <a:pt x="78" y="398"/>
                  </a:cubicBezTo>
                  <a:cubicBezTo>
                    <a:pt x="85" y="382"/>
                    <a:pt x="93" y="365"/>
                    <a:pt x="102" y="348"/>
                  </a:cubicBezTo>
                  <a:cubicBezTo>
                    <a:pt x="106" y="339"/>
                    <a:pt x="110" y="330"/>
                    <a:pt x="114" y="322"/>
                  </a:cubicBezTo>
                  <a:cubicBezTo>
                    <a:pt x="118" y="313"/>
                    <a:pt x="122" y="304"/>
                    <a:pt x="126" y="295"/>
                  </a:cubicBezTo>
                  <a:cubicBezTo>
                    <a:pt x="130" y="286"/>
                    <a:pt x="134" y="277"/>
                    <a:pt x="137" y="268"/>
                  </a:cubicBezTo>
                  <a:cubicBezTo>
                    <a:pt x="141" y="259"/>
                    <a:pt x="145" y="250"/>
                    <a:pt x="148" y="242"/>
                  </a:cubicBezTo>
                  <a:cubicBezTo>
                    <a:pt x="151" y="233"/>
                    <a:pt x="155" y="224"/>
                    <a:pt x="158" y="215"/>
                  </a:cubicBezTo>
                  <a:cubicBezTo>
                    <a:pt x="161" y="206"/>
                    <a:pt x="164" y="198"/>
                    <a:pt x="167" y="189"/>
                  </a:cubicBezTo>
                  <a:cubicBezTo>
                    <a:pt x="170" y="180"/>
                    <a:pt x="173" y="172"/>
                    <a:pt x="176" y="164"/>
                  </a:cubicBezTo>
                  <a:cubicBezTo>
                    <a:pt x="178" y="155"/>
                    <a:pt x="181" y="147"/>
                    <a:pt x="183" y="139"/>
                  </a:cubicBezTo>
                  <a:cubicBezTo>
                    <a:pt x="188" y="123"/>
                    <a:pt x="192" y="108"/>
                    <a:pt x="196" y="94"/>
                  </a:cubicBezTo>
                  <a:cubicBezTo>
                    <a:pt x="200" y="80"/>
                    <a:pt x="204" y="67"/>
                    <a:pt x="207" y="56"/>
                  </a:cubicBezTo>
                  <a:cubicBezTo>
                    <a:pt x="210" y="44"/>
                    <a:pt x="213" y="34"/>
                    <a:pt x="215" y="26"/>
                  </a:cubicBezTo>
                  <a:cubicBezTo>
                    <a:pt x="220" y="9"/>
                    <a:pt x="222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220" y="10"/>
                    <a:pt x="216" y="26"/>
                  </a:cubicBezTo>
                  <a:cubicBezTo>
                    <a:pt x="214" y="34"/>
                    <a:pt x="211" y="44"/>
                    <a:pt x="208" y="56"/>
                  </a:cubicBezTo>
                  <a:cubicBezTo>
                    <a:pt x="205" y="67"/>
                    <a:pt x="201" y="80"/>
                    <a:pt x="198" y="94"/>
                  </a:cubicBezTo>
                  <a:cubicBezTo>
                    <a:pt x="194" y="108"/>
                    <a:pt x="189" y="123"/>
                    <a:pt x="185" y="139"/>
                  </a:cubicBezTo>
                  <a:cubicBezTo>
                    <a:pt x="183" y="147"/>
                    <a:pt x="180" y="156"/>
                    <a:pt x="178" y="164"/>
                  </a:cubicBezTo>
                  <a:cubicBezTo>
                    <a:pt x="175" y="172"/>
                    <a:pt x="172" y="181"/>
                    <a:pt x="169" y="190"/>
                  </a:cubicBezTo>
                  <a:cubicBezTo>
                    <a:pt x="167" y="198"/>
                    <a:pt x="164" y="207"/>
                    <a:pt x="161" y="216"/>
                  </a:cubicBezTo>
                  <a:cubicBezTo>
                    <a:pt x="157" y="225"/>
                    <a:pt x="154" y="234"/>
                    <a:pt x="151" y="243"/>
                  </a:cubicBezTo>
                  <a:cubicBezTo>
                    <a:pt x="147" y="252"/>
                    <a:pt x="144" y="261"/>
                    <a:pt x="140" y="270"/>
                  </a:cubicBezTo>
                  <a:cubicBezTo>
                    <a:pt x="136" y="278"/>
                    <a:pt x="133" y="287"/>
                    <a:pt x="129" y="296"/>
                  </a:cubicBezTo>
                  <a:cubicBezTo>
                    <a:pt x="125" y="305"/>
                    <a:pt x="121" y="314"/>
                    <a:pt x="117" y="323"/>
                  </a:cubicBezTo>
                  <a:cubicBezTo>
                    <a:pt x="113" y="332"/>
                    <a:pt x="109" y="341"/>
                    <a:pt x="105" y="349"/>
                  </a:cubicBezTo>
                  <a:cubicBezTo>
                    <a:pt x="97" y="367"/>
                    <a:pt x="89" y="384"/>
                    <a:pt x="81" y="400"/>
                  </a:cubicBezTo>
                  <a:cubicBezTo>
                    <a:pt x="74" y="417"/>
                    <a:pt x="66" y="433"/>
                    <a:pt x="59" y="448"/>
                  </a:cubicBezTo>
                  <a:cubicBezTo>
                    <a:pt x="52" y="463"/>
                    <a:pt x="45" y="477"/>
                    <a:pt x="39" y="491"/>
                  </a:cubicBezTo>
                  <a:cubicBezTo>
                    <a:pt x="34" y="504"/>
                    <a:pt x="28" y="516"/>
                    <a:pt x="23" y="527"/>
                  </a:cubicBezTo>
                  <a:cubicBezTo>
                    <a:pt x="19" y="538"/>
                    <a:pt x="14" y="547"/>
                    <a:pt x="11" y="555"/>
                  </a:cubicBezTo>
                  <a:cubicBezTo>
                    <a:pt x="8" y="563"/>
                    <a:pt x="5" y="569"/>
                    <a:pt x="3" y="573"/>
                  </a:cubicBezTo>
                  <a:cubicBezTo>
                    <a:pt x="1" y="577"/>
                    <a:pt x="0" y="579"/>
                    <a:pt x="0" y="579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 rot="10228239">
            <a:off x="6455667" y="-371135"/>
            <a:ext cx="2185988" cy="2346325"/>
            <a:chOff x="5162550" y="2620963"/>
            <a:chExt cx="2185988" cy="2346325"/>
          </a:xfrm>
        </p:grpSpPr>
        <p:sp>
          <p:nvSpPr>
            <p:cNvPr id="212" name="Freeform 209"/>
            <p:cNvSpPr/>
            <p:nvPr/>
          </p:nvSpPr>
          <p:spPr bwMode="auto">
            <a:xfrm>
              <a:off x="5243513" y="2620963"/>
              <a:ext cx="2105025" cy="2346325"/>
            </a:xfrm>
            <a:custGeom>
              <a:avLst/>
              <a:gdLst>
                <a:gd name="T0" fmla="*/ 159 w 495"/>
                <a:gd name="T1" fmla="*/ 355 h 552"/>
                <a:gd name="T2" fmla="*/ 77 w 495"/>
                <a:gd name="T3" fmla="*/ 334 h 552"/>
                <a:gd name="T4" fmla="*/ 26 w 495"/>
                <a:gd name="T5" fmla="*/ 302 h 552"/>
                <a:gd name="T6" fmla="*/ 64 w 495"/>
                <a:gd name="T7" fmla="*/ 286 h 552"/>
                <a:gd name="T8" fmla="*/ 0 w 495"/>
                <a:gd name="T9" fmla="*/ 239 h 552"/>
                <a:gd name="T10" fmla="*/ 35 w 495"/>
                <a:gd name="T11" fmla="*/ 233 h 552"/>
                <a:gd name="T12" fmla="*/ 20 w 495"/>
                <a:gd name="T13" fmla="*/ 178 h 552"/>
                <a:gd name="T14" fmla="*/ 2 w 495"/>
                <a:gd name="T15" fmla="*/ 137 h 552"/>
                <a:gd name="T16" fmla="*/ 51 w 495"/>
                <a:gd name="T17" fmla="*/ 158 h 552"/>
                <a:gd name="T18" fmla="*/ 89 w 495"/>
                <a:gd name="T19" fmla="*/ 180 h 552"/>
                <a:gd name="T20" fmla="*/ 99 w 495"/>
                <a:gd name="T21" fmla="*/ 125 h 552"/>
                <a:gd name="T22" fmla="*/ 84 w 495"/>
                <a:gd name="T23" fmla="*/ 65 h 552"/>
                <a:gd name="T24" fmla="*/ 140 w 495"/>
                <a:gd name="T25" fmla="*/ 84 h 552"/>
                <a:gd name="T26" fmla="*/ 166 w 495"/>
                <a:gd name="T27" fmla="*/ 15 h 552"/>
                <a:gd name="T28" fmla="*/ 210 w 495"/>
                <a:gd name="T29" fmla="*/ 38 h 552"/>
                <a:gd name="T30" fmla="*/ 246 w 495"/>
                <a:gd name="T31" fmla="*/ 0 h 552"/>
                <a:gd name="T32" fmla="*/ 245 w 495"/>
                <a:gd name="T33" fmla="*/ 51 h 552"/>
                <a:gd name="T34" fmla="*/ 285 w 495"/>
                <a:gd name="T35" fmla="*/ 50 h 552"/>
                <a:gd name="T36" fmla="*/ 283 w 495"/>
                <a:gd name="T37" fmla="*/ 150 h 552"/>
                <a:gd name="T38" fmla="*/ 371 w 495"/>
                <a:gd name="T39" fmla="*/ 87 h 552"/>
                <a:gd name="T40" fmla="*/ 404 w 495"/>
                <a:gd name="T41" fmla="*/ 130 h 552"/>
                <a:gd name="T42" fmla="*/ 460 w 495"/>
                <a:gd name="T43" fmla="*/ 110 h 552"/>
                <a:gd name="T44" fmla="*/ 447 w 495"/>
                <a:gd name="T45" fmla="*/ 157 h 552"/>
                <a:gd name="T46" fmla="*/ 475 w 495"/>
                <a:gd name="T47" fmla="*/ 172 h 552"/>
                <a:gd name="T48" fmla="*/ 426 w 495"/>
                <a:gd name="T49" fmla="*/ 225 h 552"/>
                <a:gd name="T50" fmla="*/ 484 w 495"/>
                <a:gd name="T51" fmla="*/ 253 h 552"/>
                <a:gd name="T52" fmla="*/ 398 w 495"/>
                <a:gd name="T53" fmla="*/ 295 h 552"/>
                <a:gd name="T54" fmla="*/ 398 w 495"/>
                <a:gd name="T55" fmla="*/ 331 h 552"/>
                <a:gd name="T56" fmla="*/ 457 w 495"/>
                <a:gd name="T57" fmla="*/ 344 h 552"/>
                <a:gd name="T58" fmla="*/ 446 w 495"/>
                <a:gd name="T59" fmla="*/ 362 h 552"/>
                <a:gd name="T60" fmla="*/ 495 w 495"/>
                <a:gd name="T61" fmla="*/ 401 h 552"/>
                <a:gd name="T62" fmla="*/ 454 w 495"/>
                <a:gd name="T63" fmla="*/ 409 h 552"/>
                <a:gd name="T64" fmla="*/ 445 w 495"/>
                <a:gd name="T65" fmla="*/ 436 h 552"/>
                <a:gd name="T66" fmla="*/ 394 w 495"/>
                <a:gd name="T67" fmla="*/ 434 h 552"/>
                <a:gd name="T68" fmla="*/ 403 w 495"/>
                <a:gd name="T69" fmla="*/ 491 h 552"/>
                <a:gd name="T70" fmla="*/ 291 w 495"/>
                <a:gd name="T71" fmla="*/ 450 h 552"/>
                <a:gd name="T72" fmla="*/ 300 w 495"/>
                <a:gd name="T73" fmla="*/ 552 h 552"/>
                <a:gd name="T74" fmla="*/ 243 w 495"/>
                <a:gd name="T75" fmla="*/ 504 h 552"/>
                <a:gd name="T76" fmla="*/ 225 w 495"/>
                <a:gd name="T77" fmla="*/ 507 h 552"/>
                <a:gd name="T78" fmla="*/ 203 w 495"/>
                <a:gd name="T79" fmla="*/ 462 h 552"/>
                <a:gd name="T80" fmla="*/ 168 w 495"/>
                <a:gd name="T81" fmla="*/ 461 h 552"/>
                <a:gd name="T82" fmla="*/ 155 w 495"/>
                <a:gd name="T83" fmla="*/ 391 h 552"/>
                <a:gd name="T84" fmla="*/ 159 w 495"/>
                <a:gd name="T85" fmla="*/ 35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" h="552">
                  <a:moveTo>
                    <a:pt x="159" y="355"/>
                  </a:moveTo>
                  <a:cubicBezTo>
                    <a:pt x="159" y="355"/>
                    <a:pt x="110" y="351"/>
                    <a:pt x="77" y="334"/>
                  </a:cubicBezTo>
                  <a:cubicBezTo>
                    <a:pt x="44" y="318"/>
                    <a:pt x="26" y="302"/>
                    <a:pt x="26" y="302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4" y="207"/>
                    <a:pt x="20" y="178"/>
                  </a:cubicBezTo>
                  <a:cubicBezTo>
                    <a:pt x="7" y="150"/>
                    <a:pt x="2" y="137"/>
                    <a:pt x="2" y="137"/>
                  </a:cubicBezTo>
                  <a:cubicBezTo>
                    <a:pt x="2" y="137"/>
                    <a:pt x="32" y="145"/>
                    <a:pt x="51" y="158"/>
                  </a:cubicBezTo>
                  <a:cubicBezTo>
                    <a:pt x="70" y="170"/>
                    <a:pt x="89" y="180"/>
                    <a:pt x="89" y="180"/>
                  </a:cubicBezTo>
                  <a:cubicBezTo>
                    <a:pt x="89" y="180"/>
                    <a:pt x="97" y="148"/>
                    <a:pt x="99" y="125"/>
                  </a:cubicBezTo>
                  <a:cubicBezTo>
                    <a:pt x="101" y="102"/>
                    <a:pt x="84" y="65"/>
                    <a:pt x="84" y="65"/>
                  </a:cubicBezTo>
                  <a:cubicBezTo>
                    <a:pt x="84" y="65"/>
                    <a:pt x="119" y="99"/>
                    <a:pt x="140" y="84"/>
                  </a:cubicBezTo>
                  <a:cubicBezTo>
                    <a:pt x="162" y="68"/>
                    <a:pt x="166" y="15"/>
                    <a:pt x="166" y="15"/>
                  </a:cubicBezTo>
                  <a:cubicBezTo>
                    <a:pt x="166" y="15"/>
                    <a:pt x="183" y="63"/>
                    <a:pt x="210" y="38"/>
                  </a:cubicBezTo>
                  <a:cubicBezTo>
                    <a:pt x="237" y="12"/>
                    <a:pt x="246" y="0"/>
                    <a:pt x="246" y="0"/>
                  </a:cubicBezTo>
                  <a:cubicBezTo>
                    <a:pt x="246" y="0"/>
                    <a:pt x="226" y="45"/>
                    <a:pt x="245" y="51"/>
                  </a:cubicBezTo>
                  <a:cubicBezTo>
                    <a:pt x="264" y="56"/>
                    <a:pt x="285" y="50"/>
                    <a:pt x="285" y="50"/>
                  </a:cubicBezTo>
                  <a:cubicBezTo>
                    <a:pt x="285" y="50"/>
                    <a:pt x="243" y="128"/>
                    <a:pt x="283" y="150"/>
                  </a:cubicBezTo>
                  <a:cubicBezTo>
                    <a:pt x="323" y="172"/>
                    <a:pt x="371" y="87"/>
                    <a:pt x="371" y="87"/>
                  </a:cubicBezTo>
                  <a:cubicBezTo>
                    <a:pt x="371" y="87"/>
                    <a:pt x="374" y="129"/>
                    <a:pt x="404" y="130"/>
                  </a:cubicBezTo>
                  <a:cubicBezTo>
                    <a:pt x="434" y="130"/>
                    <a:pt x="460" y="110"/>
                    <a:pt x="460" y="110"/>
                  </a:cubicBezTo>
                  <a:cubicBezTo>
                    <a:pt x="460" y="110"/>
                    <a:pt x="439" y="143"/>
                    <a:pt x="447" y="157"/>
                  </a:cubicBezTo>
                  <a:cubicBezTo>
                    <a:pt x="456" y="171"/>
                    <a:pt x="475" y="172"/>
                    <a:pt x="475" y="172"/>
                  </a:cubicBezTo>
                  <a:cubicBezTo>
                    <a:pt x="475" y="172"/>
                    <a:pt x="420" y="209"/>
                    <a:pt x="426" y="225"/>
                  </a:cubicBezTo>
                  <a:cubicBezTo>
                    <a:pt x="433" y="241"/>
                    <a:pt x="484" y="253"/>
                    <a:pt x="484" y="253"/>
                  </a:cubicBezTo>
                  <a:cubicBezTo>
                    <a:pt x="484" y="253"/>
                    <a:pt x="416" y="276"/>
                    <a:pt x="398" y="295"/>
                  </a:cubicBezTo>
                  <a:cubicBezTo>
                    <a:pt x="380" y="314"/>
                    <a:pt x="364" y="325"/>
                    <a:pt x="398" y="331"/>
                  </a:cubicBezTo>
                  <a:cubicBezTo>
                    <a:pt x="431" y="337"/>
                    <a:pt x="457" y="344"/>
                    <a:pt x="457" y="344"/>
                  </a:cubicBezTo>
                  <a:cubicBezTo>
                    <a:pt x="446" y="362"/>
                    <a:pt x="446" y="362"/>
                    <a:pt x="446" y="362"/>
                  </a:cubicBezTo>
                  <a:cubicBezTo>
                    <a:pt x="495" y="401"/>
                    <a:pt x="495" y="401"/>
                    <a:pt x="495" y="401"/>
                  </a:cubicBezTo>
                  <a:cubicBezTo>
                    <a:pt x="495" y="401"/>
                    <a:pt x="467" y="401"/>
                    <a:pt x="454" y="409"/>
                  </a:cubicBezTo>
                  <a:cubicBezTo>
                    <a:pt x="442" y="418"/>
                    <a:pt x="445" y="436"/>
                    <a:pt x="445" y="436"/>
                  </a:cubicBezTo>
                  <a:cubicBezTo>
                    <a:pt x="445" y="436"/>
                    <a:pt x="396" y="417"/>
                    <a:pt x="394" y="434"/>
                  </a:cubicBezTo>
                  <a:cubicBezTo>
                    <a:pt x="391" y="452"/>
                    <a:pt x="403" y="491"/>
                    <a:pt x="403" y="491"/>
                  </a:cubicBezTo>
                  <a:cubicBezTo>
                    <a:pt x="403" y="491"/>
                    <a:pt x="301" y="420"/>
                    <a:pt x="291" y="450"/>
                  </a:cubicBezTo>
                  <a:cubicBezTo>
                    <a:pt x="282" y="480"/>
                    <a:pt x="300" y="552"/>
                    <a:pt x="300" y="552"/>
                  </a:cubicBezTo>
                  <a:cubicBezTo>
                    <a:pt x="300" y="552"/>
                    <a:pt x="267" y="520"/>
                    <a:pt x="243" y="504"/>
                  </a:cubicBezTo>
                  <a:cubicBezTo>
                    <a:pt x="220" y="487"/>
                    <a:pt x="225" y="507"/>
                    <a:pt x="225" y="507"/>
                  </a:cubicBezTo>
                  <a:cubicBezTo>
                    <a:pt x="225" y="507"/>
                    <a:pt x="211" y="476"/>
                    <a:pt x="203" y="462"/>
                  </a:cubicBezTo>
                  <a:cubicBezTo>
                    <a:pt x="194" y="448"/>
                    <a:pt x="168" y="461"/>
                    <a:pt x="168" y="461"/>
                  </a:cubicBezTo>
                  <a:cubicBezTo>
                    <a:pt x="168" y="461"/>
                    <a:pt x="155" y="405"/>
                    <a:pt x="155" y="391"/>
                  </a:cubicBezTo>
                  <a:cubicBezTo>
                    <a:pt x="155" y="377"/>
                    <a:pt x="159" y="355"/>
                    <a:pt x="159" y="355"/>
                  </a:cubicBezTo>
                </a:path>
              </a:pathLst>
            </a:custGeom>
            <a:solidFill>
              <a:srgbClr val="82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0"/>
            <p:cNvSpPr/>
            <p:nvPr/>
          </p:nvSpPr>
          <p:spPr bwMode="auto">
            <a:xfrm>
              <a:off x="5243513" y="2620963"/>
              <a:ext cx="1957388" cy="1530350"/>
            </a:xfrm>
            <a:custGeom>
              <a:avLst/>
              <a:gdLst>
                <a:gd name="T0" fmla="*/ 246 w 460"/>
                <a:gd name="T1" fmla="*/ 0 h 360"/>
                <a:gd name="T2" fmla="*/ 210 w 460"/>
                <a:gd name="T3" fmla="*/ 38 h 360"/>
                <a:gd name="T4" fmla="*/ 194 w 460"/>
                <a:gd name="T5" fmla="*/ 45 h 360"/>
                <a:gd name="T6" fmla="*/ 166 w 460"/>
                <a:gd name="T7" fmla="*/ 15 h 360"/>
                <a:gd name="T8" fmla="*/ 140 w 460"/>
                <a:gd name="T9" fmla="*/ 84 h 360"/>
                <a:gd name="T10" fmla="*/ 127 w 460"/>
                <a:gd name="T11" fmla="*/ 88 h 360"/>
                <a:gd name="T12" fmla="*/ 84 w 460"/>
                <a:gd name="T13" fmla="*/ 65 h 360"/>
                <a:gd name="T14" fmla="*/ 99 w 460"/>
                <a:gd name="T15" fmla="*/ 121 h 360"/>
                <a:gd name="T16" fmla="*/ 99 w 460"/>
                <a:gd name="T17" fmla="*/ 125 h 360"/>
                <a:gd name="T18" fmla="*/ 89 w 460"/>
                <a:gd name="T19" fmla="*/ 180 h 360"/>
                <a:gd name="T20" fmla="*/ 51 w 460"/>
                <a:gd name="T21" fmla="*/ 158 h 360"/>
                <a:gd name="T22" fmla="*/ 2 w 460"/>
                <a:gd name="T23" fmla="*/ 137 h 360"/>
                <a:gd name="T24" fmla="*/ 20 w 460"/>
                <a:gd name="T25" fmla="*/ 178 h 360"/>
                <a:gd name="T26" fmla="*/ 35 w 460"/>
                <a:gd name="T27" fmla="*/ 233 h 360"/>
                <a:gd name="T28" fmla="*/ 35 w 460"/>
                <a:gd name="T29" fmla="*/ 233 h 360"/>
                <a:gd name="T30" fmla="*/ 35 w 460"/>
                <a:gd name="T31" fmla="*/ 233 h 360"/>
                <a:gd name="T32" fmla="*/ 0 w 460"/>
                <a:gd name="T33" fmla="*/ 239 h 360"/>
                <a:gd name="T34" fmla="*/ 64 w 460"/>
                <a:gd name="T35" fmla="*/ 286 h 360"/>
                <a:gd name="T36" fmla="*/ 26 w 460"/>
                <a:gd name="T37" fmla="*/ 302 h 360"/>
                <a:gd name="T38" fmla="*/ 77 w 460"/>
                <a:gd name="T39" fmla="*/ 334 h 360"/>
                <a:gd name="T40" fmla="*/ 159 w 460"/>
                <a:gd name="T41" fmla="*/ 355 h 360"/>
                <a:gd name="T42" fmla="*/ 159 w 460"/>
                <a:gd name="T43" fmla="*/ 355 h 360"/>
                <a:gd name="T44" fmla="*/ 159 w 460"/>
                <a:gd name="T45" fmla="*/ 355 h 360"/>
                <a:gd name="T46" fmla="*/ 158 w 460"/>
                <a:gd name="T47" fmla="*/ 360 h 360"/>
                <a:gd name="T48" fmla="*/ 460 w 460"/>
                <a:gd name="T49" fmla="*/ 111 h 360"/>
                <a:gd name="T50" fmla="*/ 460 w 460"/>
                <a:gd name="T51" fmla="*/ 110 h 360"/>
                <a:gd name="T52" fmla="*/ 405 w 460"/>
                <a:gd name="T53" fmla="*/ 130 h 360"/>
                <a:gd name="T54" fmla="*/ 404 w 460"/>
                <a:gd name="T55" fmla="*/ 130 h 360"/>
                <a:gd name="T56" fmla="*/ 371 w 460"/>
                <a:gd name="T57" fmla="*/ 87 h 360"/>
                <a:gd name="T58" fmla="*/ 297 w 460"/>
                <a:gd name="T59" fmla="*/ 154 h 360"/>
                <a:gd name="T60" fmla="*/ 283 w 460"/>
                <a:gd name="T61" fmla="*/ 150 h 360"/>
                <a:gd name="T62" fmla="*/ 266 w 460"/>
                <a:gd name="T63" fmla="*/ 116 h 360"/>
                <a:gd name="T64" fmla="*/ 285 w 460"/>
                <a:gd name="T65" fmla="*/ 50 h 360"/>
                <a:gd name="T66" fmla="*/ 262 w 460"/>
                <a:gd name="T67" fmla="*/ 53 h 360"/>
                <a:gd name="T68" fmla="*/ 245 w 460"/>
                <a:gd name="T69" fmla="*/ 51 h 360"/>
                <a:gd name="T70" fmla="*/ 237 w 460"/>
                <a:gd name="T71" fmla="*/ 36 h 360"/>
                <a:gd name="T72" fmla="*/ 246 w 460"/>
                <a:gd name="T7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0" h="360">
                  <a:moveTo>
                    <a:pt x="246" y="0"/>
                  </a:moveTo>
                  <a:cubicBezTo>
                    <a:pt x="246" y="0"/>
                    <a:pt x="237" y="12"/>
                    <a:pt x="210" y="38"/>
                  </a:cubicBezTo>
                  <a:cubicBezTo>
                    <a:pt x="204" y="43"/>
                    <a:pt x="199" y="45"/>
                    <a:pt x="194" y="45"/>
                  </a:cubicBezTo>
                  <a:cubicBezTo>
                    <a:pt x="177" y="45"/>
                    <a:pt x="166" y="15"/>
                    <a:pt x="166" y="15"/>
                  </a:cubicBezTo>
                  <a:cubicBezTo>
                    <a:pt x="166" y="15"/>
                    <a:pt x="162" y="68"/>
                    <a:pt x="140" y="84"/>
                  </a:cubicBezTo>
                  <a:cubicBezTo>
                    <a:pt x="136" y="87"/>
                    <a:pt x="132" y="88"/>
                    <a:pt x="127" y="88"/>
                  </a:cubicBezTo>
                  <a:cubicBezTo>
                    <a:pt x="107" y="88"/>
                    <a:pt x="84" y="65"/>
                    <a:pt x="84" y="65"/>
                  </a:cubicBezTo>
                  <a:cubicBezTo>
                    <a:pt x="84" y="65"/>
                    <a:pt x="99" y="98"/>
                    <a:pt x="99" y="121"/>
                  </a:cubicBezTo>
                  <a:cubicBezTo>
                    <a:pt x="99" y="122"/>
                    <a:pt x="99" y="124"/>
                    <a:pt x="99" y="125"/>
                  </a:cubicBezTo>
                  <a:cubicBezTo>
                    <a:pt x="97" y="148"/>
                    <a:pt x="89" y="180"/>
                    <a:pt x="89" y="180"/>
                  </a:cubicBezTo>
                  <a:cubicBezTo>
                    <a:pt x="89" y="180"/>
                    <a:pt x="70" y="170"/>
                    <a:pt x="51" y="158"/>
                  </a:cubicBezTo>
                  <a:cubicBezTo>
                    <a:pt x="32" y="145"/>
                    <a:pt x="2" y="137"/>
                    <a:pt x="2" y="137"/>
                  </a:cubicBezTo>
                  <a:cubicBezTo>
                    <a:pt x="2" y="137"/>
                    <a:pt x="7" y="150"/>
                    <a:pt x="20" y="178"/>
                  </a:cubicBezTo>
                  <a:cubicBezTo>
                    <a:pt x="34" y="207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2"/>
                    <a:pt x="44" y="318"/>
                    <a:pt x="77" y="334"/>
                  </a:cubicBezTo>
                  <a:cubicBezTo>
                    <a:pt x="110" y="351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7"/>
                    <a:pt x="158" y="360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60" y="110"/>
                    <a:pt x="460" y="110"/>
                    <a:pt x="460" y="110"/>
                  </a:cubicBezTo>
                  <a:cubicBezTo>
                    <a:pt x="460" y="110"/>
                    <a:pt x="434" y="130"/>
                    <a:pt x="405" y="130"/>
                  </a:cubicBezTo>
                  <a:cubicBezTo>
                    <a:pt x="405" y="130"/>
                    <a:pt x="404" y="130"/>
                    <a:pt x="404" y="130"/>
                  </a:cubicBezTo>
                  <a:cubicBezTo>
                    <a:pt x="374" y="129"/>
                    <a:pt x="371" y="87"/>
                    <a:pt x="371" y="87"/>
                  </a:cubicBezTo>
                  <a:cubicBezTo>
                    <a:pt x="371" y="87"/>
                    <a:pt x="334" y="154"/>
                    <a:pt x="297" y="154"/>
                  </a:cubicBezTo>
                  <a:cubicBezTo>
                    <a:pt x="293" y="154"/>
                    <a:pt x="288" y="153"/>
                    <a:pt x="283" y="150"/>
                  </a:cubicBezTo>
                  <a:cubicBezTo>
                    <a:pt x="270" y="143"/>
                    <a:pt x="266" y="130"/>
                    <a:pt x="266" y="116"/>
                  </a:cubicBezTo>
                  <a:cubicBezTo>
                    <a:pt x="266" y="86"/>
                    <a:pt x="285" y="50"/>
                    <a:pt x="285" y="50"/>
                  </a:cubicBezTo>
                  <a:cubicBezTo>
                    <a:pt x="285" y="50"/>
                    <a:pt x="275" y="53"/>
                    <a:pt x="262" y="53"/>
                  </a:cubicBezTo>
                  <a:cubicBezTo>
                    <a:pt x="257" y="53"/>
                    <a:pt x="251" y="52"/>
                    <a:pt x="245" y="51"/>
                  </a:cubicBezTo>
                  <a:cubicBezTo>
                    <a:pt x="239" y="49"/>
                    <a:pt x="237" y="43"/>
                    <a:pt x="237" y="36"/>
                  </a:cubicBezTo>
                  <a:cubicBezTo>
                    <a:pt x="237" y="20"/>
                    <a:pt x="246" y="0"/>
                    <a:pt x="246" y="0"/>
                  </a:cubicBezTo>
                </a:path>
              </a:pathLst>
            </a:cu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1"/>
            <p:cNvSpPr/>
            <p:nvPr/>
          </p:nvSpPr>
          <p:spPr bwMode="auto">
            <a:xfrm>
              <a:off x="5162550" y="3271838"/>
              <a:ext cx="1820863" cy="1550988"/>
            </a:xfrm>
            <a:custGeom>
              <a:avLst/>
              <a:gdLst>
                <a:gd name="T0" fmla="*/ 0 w 428"/>
                <a:gd name="T1" fmla="*/ 364 h 365"/>
                <a:gd name="T2" fmla="*/ 16 w 428"/>
                <a:gd name="T3" fmla="*/ 346 h 365"/>
                <a:gd name="T4" fmla="*/ 35 w 428"/>
                <a:gd name="T5" fmla="*/ 325 h 365"/>
                <a:gd name="T6" fmla="*/ 59 w 428"/>
                <a:gd name="T7" fmla="*/ 299 h 365"/>
                <a:gd name="T8" fmla="*/ 90 w 428"/>
                <a:gd name="T9" fmla="*/ 269 h 365"/>
                <a:gd name="T10" fmla="*/ 125 w 428"/>
                <a:gd name="T11" fmla="*/ 237 h 365"/>
                <a:gd name="T12" fmla="*/ 145 w 428"/>
                <a:gd name="T13" fmla="*/ 221 h 365"/>
                <a:gd name="T14" fmla="*/ 165 w 428"/>
                <a:gd name="T15" fmla="*/ 206 h 365"/>
                <a:gd name="T16" fmla="*/ 208 w 428"/>
                <a:gd name="T17" fmla="*/ 175 h 365"/>
                <a:gd name="T18" fmla="*/ 249 w 428"/>
                <a:gd name="T19" fmla="*/ 144 h 365"/>
                <a:gd name="T20" fmla="*/ 269 w 428"/>
                <a:gd name="T21" fmla="*/ 128 h 365"/>
                <a:gd name="T22" fmla="*/ 289 w 428"/>
                <a:gd name="T23" fmla="*/ 112 h 365"/>
                <a:gd name="T24" fmla="*/ 325 w 428"/>
                <a:gd name="T25" fmla="*/ 82 h 365"/>
                <a:gd name="T26" fmla="*/ 359 w 428"/>
                <a:gd name="T27" fmla="*/ 56 h 365"/>
                <a:gd name="T28" fmla="*/ 387 w 428"/>
                <a:gd name="T29" fmla="*/ 33 h 365"/>
                <a:gd name="T30" fmla="*/ 409 w 428"/>
                <a:gd name="T31" fmla="*/ 16 h 365"/>
                <a:gd name="T32" fmla="*/ 427 w 428"/>
                <a:gd name="T33" fmla="*/ 0 h 365"/>
                <a:gd name="T34" fmla="*/ 428 w 428"/>
                <a:gd name="T35" fmla="*/ 0 h 365"/>
                <a:gd name="T36" fmla="*/ 427 w 428"/>
                <a:gd name="T37" fmla="*/ 1 h 365"/>
                <a:gd name="T38" fmla="*/ 409 w 428"/>
                <a:gd name="T39" fmla="*/ 17 h 365"/>
                <a:gd name="T40" fmla="*/ 388 w 428"/>
                <a:gd name="T41" fmla="*/ 35 h 365"/>
                <a:gd name="T42" fmla="*/ 361 w 428"/>
                <a:gd name="T43" fmla="*/ 58 h 365"/>
                <a:gd name="T44" fmla="*/ 328 w 428"/>
                <a:gd name="T45" fmla="*/ 84 h 365"/>
                <a:gd name="T46" fmla="*/ 292 w 428"/>
                <a:gd name="T47" fmla="*/ 115 h 365"/>
                <a:gd name="T48" fmla="*/ 273 w 428"/>
                <a:gd name="T49" fmla="*/ 131 h 365"/>
                <a:gd name="T50" fmla="*/ 253 w 428"/>
                <a:gd name="T51" fmla="*/ 148 h 365"/>
                <a:gd name="T52" fmla="*/ 211 w 428"/>
                <a:gd name="T53" fmla="*/ 180 h 365"/>
                <a:gd name="T54" fmla="*/ 170 w 428"/>
                <a:gd name="T55" fmla="*/ 212 h 365"/>
                <a:gd name="T56" fmla="*/ 150 w 428"/>
                <a:gd name="T57" fmla="*/ 228 h 365"/>
                <a:gd name="T58" fmla="*/ 131 w 428"/>
                <a:gd name="T59" fmla="*/ 244 h 365"/>
                <a:gd name="T60" fmla="*/ 95 w 428"/>
                <a:gd name="T61" fmla="*/ 275 h 365"/>
                <a:gd name="T62" fmla="*/ 64 w 428"/>
                <a:gd name="T63" fmla="*/ 304 h 365"/>
                <a:gd name="T64" fmla="*/ 38 w 428"/>
                <a:gd name="T65" fmla="*/ 328 h 365"/>
                <a:gd name="T66" fmla="*/ 18 w 428"/>
                <a:gd name="T67" fmla="*/ 348 h 365"/>
                <a:gd name="T68" fmla="*/ 1 w 428"/>
                <a:gd name="T69" fmla="*/ 365 h 365"/>
                <a:gd name="T70" fmla="*/ 0 w 428"/>
                <a:gd name="T71" fmla="*/ 365 h 365"/>
                <a:gd name="T72" fmla="*/ 0 w 428"/>
                <a:gd name="T73" fmla="*/ 36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" h="365">
                  <a:moveTo>
                    <a:pt x="0" y="364"/>
                  </a:moveTo>
                  <a:cubicBezTo>
                    <a:pt x="0" y="364"/>
                    <a:pt x="6" y="357"/>
                    <a:pt x="16" y="346"/>
                  </a:cubicBezTo>
                  <a:cubicBezTo>
                    <a:pt x="21" y="340"/>
                    <a:pt x="27" y="333"/>
                    <a:pt x="35" y="325"/>
                  </a:cubicBezTo>
                  <a:cubicBezTo>
                    <a:pt x="42" y="317"/>
                    <a:pt x="50" y="308"/>
                    <a:pt x="59" y="299"/>
                  </a:cubicBezTo>
                  <a:cubicBezTo>
                    <a:pt x="69" y="290"/>
                    <a:pt x="79" y="280"/>
                    <a:pt x="90" y="269"/>
                  </a:cubicBezTo>
                  <a:cubicBezTo>
                    <a:pt x="101" y="259"/>
                    <a:pt x="113" y="248"/>
                    <a:pt x="125" y="237"/>
                  </a:cubicBezTo>
                  <a:cubicBezTo>
                    <a:pt x="132" y="232"/>
                    <a:pt x="138" y="227"/>
                    <a:pt x="145" y="221"/>
                  </a:cubicBezTo>
                  <a:cubicBezTo>
                    <a:pt x="151" y="216"/>
                    <a:pt x="158" y="211"/>
                    <a:pt x="165" y="206"/>
                  </a:cubicBezTo>
                  <a:cubicBezTo>
                    <a:pt x="179" y="196"/>
                    <a:pt x="193" y="185"/>
                    <a:pt x="208" y="175"/>
                  </a:cubicBezTo>
                  <a:cubicBezTo>
                    <a:pt x="222" y="165"/>
                    <a:pt x="236" y="154"/>
                    <a:pt x="249" y="144"/>
                  </a:cubicBezTo>
                  <a:cubicBezTo>
                    <a:pt x="256" y="138"/>
                    <a:pt x="263" y="133"/>
                    <a:pt x="269" y="128"/>
                  </a:cubicBezTo>
                  <a:cubicBezTo>
                    <a:pt x="276" y="122"/>
                    <a:pt x="282" y="117"/>
                    <a:pt x="289" y="112"/>
                  </a:cubicBezTo>
                  <a:cubicBezTo>
                    <a:pt x="301" y="101"/>
                    <a:pt x="314" y="91"/>
                    <a:pt x="325" y="82"/>
                  </a:cubicBezTo>
                  <a:cubicBezTo>
                    <a:pt x="337" y="72"/>
                    <a:pt x="349" y="64"/>
                    <a:pt x="359" y="56"/>
                  </a:cubicBezTo>
                  <a:cubicBezTo>
                    <a:pt x="369" y="47"/>
                    <a:pt x="379" y="40"/>
                    <a:pt x="387" y="33"/>
                  </a:cubicBezTo>
                  <a:cubicBezTo>
                    <a:pt x="395" y="27"/>
                    <a:pt x="403" y="21"/>
                    <a:pt x="409" y="16"/>
                  </a:cubicBezTo>
                  <a:cubicBezTo>
                    <a:pt x="420" y="6"/>
                    <a:pt x="427" y="0"/>
                    <a:pt x="42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1" y="7"/>
                    <a:pt x="409" y="17"/>
                  </a:cubicBezTo>
                  <a:cubicBezTo>
                    <a:pt x="404" y="22"/>
                    <a:pt x="397" y="28"/>
                    <a:pt x="388" y="35"/>
                  </a:cubicBezTo>
                  <a:cubicBezTo>
                    <a:pt x="380" y="42"/>
                    <a:pt x="371" y="49"/>
                    <a:pt x="361" y="58"/>
                  </a:cubicBezTo>
                  <a:cubicBezTo>
                    <a:pt x="350" y="66"/>
                    <a:pt x="339" y="75"/>
                    <a:pt x="328" y="84"/>
                  </a:cubicBezTo>
                  <a:cubicBezTo>
                    <a:pt x="316" y="94"/>
                    <a:pt x="304" y="105"/>
                    <a:pt x="292" y="115"/>
                  </a:cubicBezTo>
                  <a:cubicBezTo>
                    <a:pt x="285" y="121"/>
                    <a:pt x="279" y="126"/>
                    <a:pt x="273" y="131"/>
                  </a:cubicBezTo>
                  <a:cubicBezTo>
                    <a:pt x="266" y="137"/>
                    <a:pt x="259" y="142"/>
                    <a:pt x="253" y="148"/>
                  </a:cubicBezTo>
                  <a:cubicBezTo>
                    <a:pt x="239" y="159"/>
                    <a:pt x="225" y="170"/>
                    <a:pt x="211" y="180"/>
                  </a:cubicBezTo>
                  <a:cubicBezTo>
                    <a:pt x="197" y="191"/>
                    <a:pt x="184" y="201"/>
                    <a:pt x="170" y="212"/>
                  </a:cubicBezTo>
                  <a:cubicBezTo>
                    <a:pt x="163" y="217"/>
                    <a:pt x="156" y="223"/>
                    <a:pt x="150" y="228"/>
                  </a:cubicBezTo>
                  <a:cubicBezTo>
                    <a:pt x="143" y="233"/>
                    <a:pt x="137" y="238"/>
                    <a:pt x="131" y="244"/>
                  </a:cubicBezTo>
                  <a:cubicBezTo>
                    <a:pt x="118" y="254"/>
                    <a:pt x="106" y="265"/>
                    <a:pt x="95" y="275"/>
                  </a:cubicBezTo>
                  <a:cubicBezTo>
                    <a:pt x="84" y="285"/>
                    <a:pt x="73" y="295"/>
                    <a:pt x="64" y="304"/>
                  </a:cubicBezTo>
                  <a:cubicBezTo>
                    <a:pt x="54" y="313"/>
                    <a:pt x="46" y="321"/>
                    <a:pt x="38" y="328"/>
                  </a:cubicBezTo>
                  <a:cubicBezTo>
                    <a:pt x="30" y="336"/>
                    <a:pt x="24" y="342"/>
                    <a:pt x="18" y="348"/>
                  </a:cubicBezTo>
                  <a:cubicBezTo>
                    <a:pt x="7" y="358"/>
                    <a:pt x="1" y="365"/>
                    <a:pt x="1" y="365"/>
                  </a:cubicBezTo>
                  <a:cubicBezTo>
                    <a:pt x="0" y="365"/>
                    <a:pt x="0" y="365"/>
                    <a:pt x="0" y="365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2"/>
            <p:cNvSpPr/>
            <p:nvPr/>
          </p:nvSpPr>
          <p:spPr bwMode="auto">
            <a:xfrm>
              <a:off x="5383213" y="3408363"/>
              <a:ext cx="544513" cy="712788"/>
            </a:xfrm>
            <a:custGeom>
              <a:avLst/>
              <a:gdLst>
                <a:gd name="T0" fmla="*/ 128 w 128"/>
                <a:gd name="T1" fmla="*/ 168 h 168"/>
                <a:gd name="T2" fmla="*/ 122 w 128"/>
                <a:gd name="T3" fmla="*/ 161 h 168"/>
                <a:gd name="T4" fmla="*/ 115 w 128"/>
                <a:gd name="T5" fmla="*/ 153 h 168"/>
                <a:gd name="T6" fmla="*/ 105 w 128"/>
                <a:gd name="T7" fmla="*/ 143 h 168"/>
                <a:gd name="T8" fmla="*/ 95 w 128"/>
                <a:gd name="T9" fmla="*/ 131 h 168"/>
                <a:gd name="T10" fmla="*/ 83 w 128"/>
                <a:gd name="T11" fmla="*/ 118 h 168"/>
                <a:gd name="T12" fmla="*/ 71 w 128"/>
                <a:gd name="T13" fmla="*/ 103 h 168"/>
                <a:gd name="T14" fmla="*/ 58 w 128"/>
                <a:gd name="T15" fmla="*/ 88 h 168"/>
                <a:gd name="T16" fmla="*/ 46 w 128"/>
                <a:gd name="T17" fmla="*/ 73 h 168"/>
                <a:gd name="T18" fmla="*/ 35 w 128"/>
                <a:gd name="T19" fmla="*/ 57 h 168"/>
                <a:gd name="T20" fmla="*/ 25 w 128"/>
                <a:gd name="T21" fmla="*/ 42 h 168"/>
                <a:gd name="T22" fmla="*/ 17 w 128"/>
                <a:gd name="T23" fmla="*/ 29 h 168"/>
                <a:gd name="T24" fmla="*/ 0 w 128"/>
                <a:gd name="T25" fmla="*/ 0 h 168"/>
                <a:gd name="T26" fmla="*/ 0 w 128"/>
                <a:gd name="T27" fmla="*/ 0 h 168"/>
                <a:gd name="T28" fmla="*/ 1 w 128"/>
                <a:gd name="T29" fmla="*/ 0 h 168"/>
                <a:gd name="T30" fmla="*/ 18 w 128"/>
                <a:gd name="T31" fmla="*/ 28 h 168"/>
                <a:gd name="T32" fmla="*/ 27 w 128"/>
                <a:gd name="T33" fmla="*/ 41 h 168"/>
                <a:gd name="T34" fmla="*/ 37 w 128"/>
                <a:gd name="T35" fmla="*/ 56 h 168"/>
                <a:gd name="T36" fmla="*/ 48 w 128"/>
                <a:gd name="T37" fmla="*/ 71 h 168"/>
                <a:gd name="T38" fmla="*/ 61 w 128"/>
                <a:gd name="T39" fmla="*/ 86 h 168"/>
                <a:gd name="T40" fmla="*/ 86 w 128"/>
                <a:gd name="T41" fmla="*/ 115 h 168"/>
                <a:gd name="T42" fmla="*/ 98 w 128"/>
                <a:gd name="T43" fmla="*/ 129 h 168"/>
                <a:gd name="T44" fmla="*/ 108 w 128"/>
                <a:gd name="T45" fmla="*/ 141 h 168"/>
                <a:gd name="T46" fmla="*/ 116 w 128"/>
                <a:gd name="T47" fmla="*/ 152 h 168"/>
                <a:gd name="T48" fmla="*/ 123 w 128"/>
                <a:gd name="T49" fmla="*/ 160 h 168"/>
                <a:gd name="T50" fmla="*/ 128 w 128"/>
                <a:gd name="T51" fmla="*/ 167 h 168"/>
                <a:gd name="T52" fmla="*/ 128 w 128"/>
                <a:gd name="T5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68">
                  <a:moveTo>
                    <a:pt x="128" y="168"/>
                  </a:moveTo>
                  <a:cubicBezTo>
                    <a:pt x="128" y="168"/>
                    <a:pt x="126" y="165"/>
                    <a:pt x="122" y="161"/>
                  </a:cubicBezTo>
                  <a:cubicBezTo>
                    <a:pt x="120" y="159"/>
                    <a:pt x="117" y="156"/>
                    <a:pt x="115" y="153"/>
                  </a:cubicBezTo>
                  <a:cubicBezTo>
                    <a:pt x="112" y="150"/>
                    <a:pt x="109" y="147"/>
                    <a:pt x="105" y="143"/>
                  </a:cubicBezTo>
                  <a:cubicBezTo>
                    <a:pt x="102" y="140"/>
                    <a:pt x="99" y="136"/>
                    <a:pt x="95" y="131"/>
                  </a:cubicBezTo>
                  <a:cubicBezTo>
                    <a:pt x="91" y="127"/>
                    <a:pt x="87" y="123"/>
                    <a:pt x="83" y="118"/>
                  </a:cubicBezTo>
                  <a:cubicBezTo>
                    <a:pt x="79" y="113"/>
                    <a:pt x="75" y="108"/>
                    <a:pt x="71" y="103"/>
                  </a:cubicBezTo>
                  <a:cubicBezTo>
                    <a:pt x="67" y="98"/>
                    <a:pt x="63" y="93"/>
                    <a:pt x="58" y="88"/>
                  </a:cubicBezTo>
                  <a:cubicBezTo>
                    <a:pt x="54" y="83"/>
                    <a:pt x="50" y="78"/>
                    <a:pt x="46" y="73"/>
                  </a:cubicBezTo>
                  <a:cubicBezTo>
                    <a:pt x="43" y="67"/>
                    <a:pt x="39" y="62"/>
                    <a:pt x="35" y="57"/>
                  </a:cubicBezTo>
                  <a:cubicBezTo>
                    <a:pt x="32" y="52"/>
                    <a:pt x="28" y="47"/>
                    <a:pt x="25" y="42"/>
                  </a:cubicBezTo>
                  <a:cubicBezTo>
                    <a:pt x="22" y="37"/>
                    <a:pt x="20" y="33"/>
                    <a:pt x="17" y="29"/>
                  </a:cubicBezTo>
                  <a:cubicBezTo>
                    <a:pt x="7" y="1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7" y="11"/>
                    <a:pt x="18" y="28"/>
                  </a:cubicBezTo>
                  <a:cubicBezTo>
                    <a:pt x="21" y="32"/>
                    <a:pt x="24" y="36"/>
                    <a:pt x="27" y="41"/>
                  </a:cubicBezTo>
                  <a:cubicBezTo>
                    <a:pt x="30" y="46"/>
                    <a:pt x="34" y="51"/>
                    <a:pt x="37" y="56"/>
                  </a:cubicBezTo>
                  <a:cubicBezTo>
                    <a:pt x="41" y="61"/>
                    <a:pt x="45" y="66"/>
                    <a:pt x="48" y="71"/>
                  </a:cubicBezTo>
                  <a:cubicBezTo>
                    <a:pt x="52" y="76"/>
                    <a:pt x="57" y="81"/>
                    <a:pt x="61" y="86"/>
                  </a:cubicBezTo>
                  <a:cubicBezTo>
                    <a:pt x="70" y="96"/>
                    <a:pt x="78" y="106"/>
                    <a:pt x="86" y="115"/>
                  </a:cubicBezTo>
                  <a:cubicBezTo>
                    <a:pt x="90" y="120"/>
                    <a:pt x="94" y="125"/>
                    <a:pt x="98" y="129"/>
                  </a:cubicBezTo>
                  <a:cubicBezTo>
                    <a:pt x="101" y="133"/>
                    <a:pt x="105" y="138"/>
                    <a:pt x="108" y="141"/>
                  </a:cubicBezTo>
                  <a:cubicBezTo>
                    <a:pt x="111" y="145"/>
                    <a:pt x="114" y="149"/>
                    <a:pt x="116" y="152"/>
                  </a:cubicBezTo>
                  <a:cubicBezTo>
                    <a:pt x="119" y="155"/>
                    <a:pt x="121" y="158"/>
                    <a:pt x="123" y="160"/>
                  </a:cubicBezTo>
                  <a:cubicBezTo>
                    <a:pt x="126" y="165"/>
                    <a:pt x="128" y="167"/>
                    <a:pt x="128" y="167"/>
                  </a:cubicBezTo>
                  <a:cubicBezTo>
                    <a:pt x="128" y="168"/>
                    <a:pt x="128" y="168"/>
                    <a:pt x="128" y="168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3"/>
            <p:cNvSpPr/>
            <p:nvPr/>
          </p:nvSpPr>
          <p:spPr bwMode="auto">
            <a:xfrm>
              <a:off x="5927725" y="4117975"/>
              <a:ext cx="519113" cy="615950"/>
            </a:xfrm>
            <a:custGeom>
              <a:avLst/>
              <a:gdLst>
                <a:gd name="T0" fmla="*/ 122 w 122"/>
                <a:gd name="T1" fmla="*/ 145 h 145"/>
                <a:gd name="T2" fmla="*/ 101 w 122"/>
                <a:gd name="T3" fmla="*/ 125 h 145"/>
                <a:gd name="T4" fmla="*/ 79 w 122"/>
                <a:gd name="T5" fmla="*/ 103 h 145"/>
                <a:gd name="T6" fmla="*/ 68 w 122"/>
                <a:gd name="T7" fmla="*/ 90 h 145"/>
                <a:gd name="T8" fmla="*/ 56 w 122"/>
                <a:gd name="T9" fmla="*/ 77 h 145"/>
                <a:gd name="T10" fmla="*/ 45 w 122"/>
                <a:gd name="T11" fmla="*/ 63 h 145"/>
                <a:gd name="T12" fmla="*/ 35 w 122"/>
                <a:gd name="T13" fmla="*/ 49 h 145"/>
                <a:gd name="T14" fmla="*/ 17 w 122"/>
                <a:gd name="T15" fmla="*/ 25 h 145"/>
                <a:gd name="T16" fmla="*/ 4 w 122"/>
                <a:gd name="T17" fmla="*/ 7 h 145"/>
                <a:gd name="T18" fmla="*/ 0 w 122"/>
                <a:gd name="T19" fmla="*/ 1 h 145"/>
                <a:gd name="T20" fmla="*/ 0 w 122"/>
                <a:gd name="T21" fmla="*/ 0 h 145"/>
                <a:gd name="T22" fmla="*/ 0 w 122"/>
                <a:gd name="T23" fmla="*/ 0 h 145"/>
                <a:gd name="T24" fmla="*/ 6 w 122"/>
                <a:gd name="T25" fmla="*/ 7 h 145"/>
                <a:gd name="T26" fmla="*/ 19 w 122"/>
                <a:gd name="T27" fmla="*/ 23 h 145"/>
                <a:gd name="T28" fmla="*/ 38 w 122"/>
                <a:gd name="T29" fmla="*/ 47 h 145"/>
                <a:gd name="T30" fmla="*/ 59 w 122"/>
                <a:gd name="T31" fmla="*/ 75 h 145"/>
                <a:gd name="T32" fmla="*/ 70 w 122"/>
                <a:gd name="T33" fmla="*/ 88 h 145"/>
                <a:gd name="T34" fmla="*/ 81 w 122"/>
                <a:gd name="T35" fmla="*/ 102 h 145"/>
                <a:gd name="T36" fmla="*/ 92 w 122"/>
                <a:gd name="T37" fmla="*/ 113 h 145"/>
                <a:gd name="T38" fmla="*/ 102 w 122"/>
                <a:gd name="T39" fmla="*/ 124 h 145"/>
                <a:gd name="T40" fmla="*/ 122 w 122"/>
                <a:gd name="T41" fmla="*/ 145 h 145"/>
                <a:gd name="T42" fmla="*/ 122 w 122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45">
                  <a:moveTo>
                    <a:pt x="122" y="145"/>
                  </a:moveTo>
                  <a:cubicBezTo>
                    <a:pt x="122" y="145"/>
                    <a:pt x="113" y="137"/>
                    <a:pt x="101" y="125"/>
                  </a:cubicBezTo>
                  <a:cubicBezTo>
                    <a:pt x="94" y="119"/>
                    <a:pt x="87" y="111"/>
                    <a:pt x="79" y="103"/>
                  </a:cubicBezTo>
                  <a:cubicBezTo>
                    <a:pt x="76" y="99"/>
                    <a:pt x="72" y="95"/>
                    <a:pt x="68" y="90"/>
                  </a:cubicBezTo>
                  <a:cubicBezTo>
                    <a:pt x="64" y="86"/>
                    <a:pt x="60" y="82"/>
                    <a:pt x="56" y="77"/>
                  </a:cubicBezTo>
                  <a:cubicBezTo>
                    <a:pt x="53" y="72"/>
                    <a:pt x="49" y="68"/>
                    <a:pt x="45" y="63"/>
                  </a:cubicBezTo>
                  <a:cubicBezTo>
                    <a:pt x="42" y="58"/>
                    <a:pt x="38" y="54"/>
                    <a:pt x="35" y="49"/>
                  </a:cubicBezTo>
                  <a:cubicBezTo>
                    <a:pt x="28" y="40"/>
                    <a:pt x="22" y="32"/>
                    <a:pt x="17" y="25"/>
                  </a:cubicBezTo>
                  <a:cubicBezTo>
                    <a:pt x="12" y="18"/>
                    <a:pt x="7" y="12"/>
                    <a:pt x="4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"/>
                    <a:pt x="6" y="7"/>
                  </a:cubicBezTo>
                  <a:cubicBezTo>
                    <a:pt x="9" y="10"/>
                    <a:pt x="14" y="16"/>
                    <a:pt x="19" y="23"/>
                  </a:cubicBezTo>
                  <a:cubicBezTo>
                    <a:pt x="25" y="30"/>
                    <a:pt x="31" y="38"/>
                    <a:pt x="38" y="47"/>
                  </a:cubicBezTo>
                  <a:cubicBezTo>
                    <a:pt x="45" y="56"/>
                    <a:pt x="52" y="65"/>
                    <a:pt x="59" y="75"/>
                  </a:cubicBezTo>
                  <a:cubicBezTo>
                    <a:pt x="63" y="79"/>
                    <a:pt x="66" y="84"/>
                    <a:pt x="70" y="88"/>
                  </a:cubicBezTo>
                  <a:cubicBezTo>
                    <a:pt x="74" y="93"/>
                    <a:pt x="77" y="97"/>
                    <a:pt x="81" y="102"/>
                  </a:cubicBezTo>
                  <a:cubicBezTo>
                    <a:pt x="85" y="106"/>
                    <a:pt x="88" y="110"/>
                    <a:pt x="92" y="113"/>
                  </a:cubicBezTo>
                  <a:cubicBezTo>
                    <a:pt x="95" y="117"/>
                    <a:pt x="99" y="121"/>
                    <a:pt x="102" y="124"/>
                  </a:cubicBezTo>
                  <a:cubicBezTo>
                    <a:pt x="114" y="137"/>
                    <a:pt x="122" y="145"/>
                    <a:pt x="122" y="145"/>
                  </a:cubicBezTo>
                  <a:cubicBezTo>
                    <a:pt x="122" y="145"/>
                    <a:pt x="122" y="145"/>
                    <a:pt x="122" y="14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4"/>
            <p:cNvSpPr/>
            <p:nvPr/>
          </p:nvSpPr>
          <p:spPr bwMode="auto">
            <a:xfrm>
              <a:off x="5927725" y="2876550"/>
              <a:ext cx="76200" cy="1244600"/>
            </a:xfrm>
            <a:custGeom>
              <a:avLst/>
              <a:gdLst>
                <a:gd name="T0" fmla="*/ 18 w 18"/>
                <a:gd name="T1" fmla="*/ 0 h 293"/>
                <a:gd name="T2" fmla="*/ 14 w 18"/>
                <a:gd name="T3" fmla="*/ 46 h 293"/>
                <a:gd name="T4" fmla="*/ 12 w 18"/>
                <a:gd name="T5" fmla="*/ 68 h 293"/>
                <a:gd name="T6" fmla="*/ 10 w 18"/>
                <a:gd name="T7" fmla="*/ 92 h 293"/>
                <a:gd name="T8" fmla="*/ 8 w 18"/>
                <a:gd name="T9" fmla="*/ 119 h 293"/>
                <a:gd name="T10" fmla="*/ 7 w 18"/>
                <a:gd name="T11" fmla="*/ 146 h 293"/>
                <a:gd name="T12" fmla="*/ 5 w 18"/>
                <a:gd name="T13" fmla="*/ 200 h 293"/>
                <a:gd name="T14" fmla="*/ 3 w 18"/>
                <a:gd name="T15" fmla="*/ 247 h 293"/>
                <a:gd name="T16" fmla="*/ 0 w 18"/>
                <a:gd name="T17" fmla="*/ 292 h 293"/>
                <a:gd name="T18" fmla="*/ 0 w 18"/>
                <a:gd name="T19" fmla="*/ 293 h 293"/>
                <a:gd name="T20" fmla="*/ 0 w 18"/>
                <a:gd name="T21" fmla="*/ 292 h 293"/>
                <a:gd name="T22" fmla="*/ 0 w 18"/>
                <a:gd name="T23" fmla="*/ 247 h 293"/>
                <a:gd name="T24" fmla="*/ 1 w 18"/>
                <a:gd name="T25" fmla="*/ 200 h 293"/>
                <a:gd name="T26" fmla="*/ 4 w 18"/>
                <a:gd name="T27" fmla="*/ 146 h 293"/>
                <a:gd name="T28" fmla="*/ 5 w 18"/>
                <a:gd name="T29" fmla="*/ 119 h 293"/>
                <a:gd name="T30" fmla="*/ 7 w 18"/>
                <a:gd name="T31" fmla="*/ 92 h 293"/>
                <a:gd name="T32" fmla="*/ 12 w 18"/>
                <a:gd name="T33" fmla="*/ 46 h 293"/>
                <a:gd name="T34" fmla="*/ 18 w 18"/>
                <a:gd name="T35" fmla="*/ 0 h 293"/>
                <a:gd name="T36" fmla="*/ 18 w 18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293">
                  <a:moveTo>
                    <a:pt x="18" y="0"/>
                  </a:moveTo>
                  <a:cubicBezTo>
                    <a:pt x="18" y="0"/>
                    <a:pt x="16" y="18"/>
                    <a:pt x="14" y="46"/>
                  </a:cubicBezTo>
                  <a:cubicBezTo>
                    <a:pt x="13" y="53"/>
                    <a:pt x="12" y="60"/>
                    <a:pt x="12" y="68"/>
                  </a:cubicBezTo>
                  <a:cubicBezTo>
                    <a:pt x="11" y="76"/>
                    <a:pt x="10" y="84"/>
                    <a:pt x="10" y="92"/>
                  </a:cubicBezTo>
                  <a:cubicBezTo>
                    <a:pt x="9" y="101"/>
                    <a:pt x="9" y="110"/>
                    <a:pt x="8" y="119"/>
                  </a:cubicBezTo>
                  <a:cubicBezTo>
                    <a:pt x="8" y="128"/>
                    <a:pt x="7" y="137"/>
                    <a:pt x="7" y="146"/>
                  </a:cubicBezTo>
                  <a:cubicBezTo>
                    <a:pt x="6" y="164"/>
                    <a:pt x="6" y="183"/>
                    <a:pt x="5" y="200"/>
                  </a:cubicBezTo>
                  <a:cubicBezTo>
                    <a:pt x="5" y="217"/>
                    <a:pt x="4" y="233"/>
                    <a:pt x="3" y="247"/>
                  </a:cubicBezTo>
                  <a:cubicBezTo>
                    <a:pt x="2" y="274"/>
                    <a:pt x="0" y="292"/>
                    <a:pt x="0" y="29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74"/>
                    <a:pt x="0" y="247"/>
                  </a:cubicBezTo>
                  <a:cubicBezTo>
                    <a:pt x="0" y="233"/>
                    <a:pt x="1" y="217"/>
                    <a:pt x="1" y="200"/>
                  </a:cubicBezTo>
                  <a:cubicBezTo>
                    <a:pt x="2" y="183"/>
                    <a:pt x="3" y="164"/>
                    <a:pt x="4" y="146"/>
                  </a:cubicBezTo>
                  <a:cubicBezTo>
                    <a:pt x="4" y="137"/>
                    <a:pt x="5" y="128"/>
                    <a:pt x="5" y="119"/>
                  </a:cubicBezTo>
                  <a:cubicBezTo>
                    <a:pt x="6" y="110"/>
                    <a:pt x="7" y="101"/>
                    <a:pt x="7" y="92"/>
                  </a:cubicBezTo>
                  <a:cubicBezTo>
                    <a:pt x="9" y="75"/>
                    <a:pt x="11" y="59"/>
                    <a:pt x="12" y="46"/>
                  </a:cubicBezTo>
                  <a:cubicBezTo>
                    <a:pt x="15" y="18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5"/>
            <p:cNvSpPr/>
            <p:nvPr/>
          </p:nvSpPr>
          <p:spPr bwMode="auto">
            <a:xfrm>
              <a:off x="5927725" y="4117975"/>
              <a:ext cx="1200150" cy="96838"/>
            </a:xfrm>
            <a:custGeom>
              <a:avLst/>
              <a:gdLst>
                <a:gd name="T0" fmla="*/ 0 w 282"/>
                <a:gd name="T1" fmla="*/ 0 h 23"/>
                <a:gd name="T2" fmla="*/ 44 w 282"/>
                <a:gd name="T3" fmla="*/ 7 h 23"/>
                <a:gd name="T4" fmla="*/ 65 w 282"/>
                <a:gd name="T5" fmla="*/ 10 h 23"/>
                <a:gd name="T6" fmla="*/ 89 w 282"/>
                <a:gd name="T7" fmla="*/ 13 h 23"/>
                <a:gd name="T8" fmla="*/ 114 w 282"/>
                <a:gd name="T9" fmla="*/ 17 h 23"/>
                <a:gd name="T10" fmla="*/ 140 w 282"/>
                <a:gd name="T11" fmla="*/ 19 h 23"/>
                <a:gd name="T12" fmla="*/ 167 w 282"/>
                <a:gd name="T13" fmla="*/ 20 h 23"/>
                <a:gd name="T14" fmla="*/ 192 w 282"/>
                <a:gd name="T15" fmla="*/ 21 h 23"/>
                <a:gd name="T16" fmla="*/ 238 w 282"/>
                <a:gd name="T17" fmla="*/ 21 h 23"/>
                <a:gd name="T18" fmla="*/ 282 w 282"/>
                <a:gd name="T19" fmla="*/ 20 h 23"/>
                <a:gd name="T20" fmla="*/ 282 w 282"/>
                <a:gd name="T21" fmla="*/ 21 h 23"/>
                <a:gd name="T22" fmla="*/ 282 w 282"/>
                <a:gd name="T23" fmla="*/ 21 h 23"/>
                <a:gd name="T24" fmla="*/ 238 w 282"/>
                <a:gd name="T25" fmla="*/ 22 h 23"/>
                <a:gd name="T26" fmla="*/ 192 w 282"/>
                <a:gd name="T27" fmla="*/ 23 h 23"/>
                <a:gd name="T28" fmla="*/ 167 w 282"/>
                <a:gd name="T29" fmla="*/ 23 h 23"/>
                <a:gd name="T30" fmla="*/ 140 w 282"/>
                <a:gd name="T31" fmla="*/ 22 h 23"/>
                <a:gd name="T32" fmla="*/ 114 w 282"/>
                <a:gd name="T33" fmla="*/ 20 h 23"/>
                <a:gd name="T34" fmla="*/ 88 w 282"/>
                <a:gd name="T35" fmla="*/ 17 h 23"/>
                <a:gd name="T36" fmla="*/ 64 w 282"/>
                <a:gd name="T37" fmla="*/ 14 h 23"/>
                <a:gd name="T38" fmla="*/ 43 w 282"/>
                <a:gd name="T39" fmla="*/ 10 h 23"/>
                <a:gd name="T40" fmla="*/ 12 w 282"/>
                <a:gd name="T41" fmla="*/ 3 h 23"/>
                <a:gd name="T42" fmla="*/ 0 w 282"/>
                <a:gd name="T43" fmla="*/ 1 h 23"/>
                <a:gd name="T44" fmla="*/ 0 w 282"/>
                <a:gd name="T4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3">
                  <a:moveTo>
                    <a:pt x="0" y="0"/>
                  </a:moveTo>
                  <a:cubicBezTo>
                    <a:pt x="0" y="0"/>
                    <a:pt x="18" y="3"/>
                    <a:pt x="44" y="7"/>
                  </a:cubicBezTo>
                  <a:cubicBezTo>
                    <a:pt x="50" y="8"/>
                    <a:pt x="58" y="9"/>
                    <a:pt x="65" y="10"/>
                  </a:cubicBezTo>
                  <a:cubicBezTo>
                    <a:pt x="73" y="11"/>
                    <a:pt x="80" y="12"/>
                    <a:pt x="89" y="13"/>
                  </a:cubicBezTo>
                  <a:cubicBezTo>
                    <a:pt x="97" y="14"/>
                    <a:pt x="105" y="15"/>
                    <a:pt x="114" y="17"/>
                  </a:cubicBezTo>
                  <a:cubicBezTo>
                    <a:pt x="123" y="17"/>
                    <a:pt x="131" y="18"/>
                    <a:pt x="140" y="19"/>
                  </a:cubicBezTo>
                  <a:cubicBezTo>
                    <a:pt x="149" y="19"/>
                    <a:pt x="158" y="20"/>
                    <a:pt x="167" y="20"/>
                  </a:cubicBezTo>
                  <a:cubicBezTo>
                    <a:pt x="175" y="20"/>
                    <a:pt x="184" y="21"/>
                    <a:pt x="192" y="21"/>
                  </a:cubicBezTo>
                  <a:cubicBezTo>
                    <a:pt x="209" y="21"/>
                    <a:pt x="224" y="21"/>
                    <a:pt x="238" y="21"/>
                  </a:cubicBezTo>
                  <a:cubicBezTo>
                    <a:pt x="264" y="21"/>
                    <a:pt x="282" y="20"/>
                    <a:pt x="282" y="20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64" y="22"/>
                    <a:pt x="238" y="22"/>
                  </a:cubicBezTo>
                  <a:cubicBezTo>
                    <a:pt x="224" y="23"/>
                    <a:pt x="209" y="23"/>
                    <a:pt x="192" y="23"/>
                  </a:cubicBezTo>
                  <a:cubicBezTo>
                    <a:pt x="184" y="23"/>
                    <a:pt x="175" y="23"/>
                    <a:pt x="167" y="23"/>
                  </a:cubicBezTo>
                  <a:cubicBezTo>
                    <a:pt x="158" y="23"/>
                    <a:pt x="149" y="22"/>
                    <a:pt x="140" y="22"/>
                  </a:cubicBezTo>
                  <a:cubicBezTo>
                    <a:pt x="131" y="22"/>
                    <a:pt x="122" y="21"/>
                    <a:pt x="114" y="20"/>
                  </a:cubicBezTo>
                  <a:cubicBezTo>
                    <a:pt x="105" y="19"/>
                    <a:pt x="96" y="19"/>
                    <a:pt x="88" y="17"/>
                  </a:cubicBezTo>
                  <a:cubicBezTo>
                    <a:pt x="80" y="16"/>
                    <a:pt x="72" y="15"/>
                    <a:pt x="64" y="14"/>
                  </a:cubicBezTo>
                  <a:cubicBezTo>
                    <a:pt x="57" y="12"/>
                    <a:pt x="50" y="11"/>
                    <a:pt x="43" y="10"/>
                  </a:cubicBezTo>
                  <a:cubicBezTo>
                    <a:pt x="30" y="7"/>
                    <a:pt x="19" y="5"/>
                    <a:pt x="12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7585425" y="4844020"/>
            <a:ext cx="1298576" cy="1169988"/>
            <a:chOff x="5521325" y="3009900"/>
            <a:chExt cx="1298576" cy="1169988"/>
          </a:xfrm>
        </p:grpSpPr>
        <p:sp>
          <p:nvSpPr>
            <p:cNvPr id="221" name="Freeform 5"/>
            <p:cNvSpPr/>
            <p:nvPr/>
          </p:nvSpPr>
          <p:spPr bwMode="auto">
            <a:xfrm>
              <a:off x="5640388" y="3009900"/>
              <a:ext cx="1179513" cy="1017588"/>
            </a:xfrm>
            <a:custGeom>
              <a:avLst/>
              <a:gdLst>
                <a:gd name="T0" fmla="*/ 29 w 276"/>
                <a:gd name="T1" fmla="*/ 228 h 238"/>
                <a:gd name="T2" fmla="*/ 12 w 276"/>
                <a:gd name="T3" fmla="*/ 192 h 238"/>
                <a:gd name="T4" fmla="*/ 25 w 276"/>
                <a:gd name="T5" fmla="*/ 192 h 238"/>
                <a:gd name="T6" fmla="*/ 34 w 276"/>
                <a:gd name="T7" fmla="*/ 151 h 238"/>
                <a:gd name="T8" fmla="*/ 55 w 276"/>
                <a:gd name="T9" fmla="*/ 155 h 238"/>
                <a:gd name="T10" fmla="*/ 55 w 276"/>
                <a:gd name="T11" fmla="*/ 116 h 238"/>
                <a:gd name="T12" fmla="*/ 60 w 276"/>
                <a:gd name="T13" fmla="*/ 78 h 238"/>
                <a:gd name="T14" fmla="*/ 79 w 276"/>
                <a:gd name="T15" fmla="*/ 92 h 238"/>
                <a:gd name="T16" fmla="*/ 109 w 276"/>
                <a:gd name="T17" fmla="*/ 42 h 238"/>
                <a:gd name="T18" fmla="*/ 139 w 276"/>
                <a:gd name="T19" fmla="*/ 17 h 238"/>
                <a:gd name="T20" fmla="*/ 145 w 276"/>
                <a:gd name="T21" fmla="*/ 35 h 238"/>
                <a:gd name="T22" fmla="*/ 189 w 276"/>
                <a:gd name="T23" fmla="*/ 1 h 238"/>
                <a:gd name="T24" fmla="*/ 205 w 276"/>
                <a:gd name="T25" fmla="*/ 25 h 238"/>
                <a:gd name="T26" fmla="*/ 233 w 276"/>
                <a:gd name="T27" fmla="*/ 8 h 238"/>
                <a:gd name="T28" fmla="*/ 241 w 276"/>
                <a:gd name="T29" fmla="*/ 20 h 238"/>
                <a:gd name="T30" fmla="*/ 270 w 276"/>
                <a:gd name="T31" fmla="*/ 19 h 238"/>
                <a:gd name="T32" fmla="*/ 260 w 276"/>
                <a:gd name="T33" fmla="*/ 51 h 238"/>
                <a:gd name="T34" fmla="*/ 275 w 276"/>
                <a:gd name="T35" fmla="*/ 61 h 238"/>
                <a:gd name="T36" fmla="*/ 247 w 276"/>
                <a:gd name="T37" fmla="*/ 87 h 238"/>
                <a:gd name="T38" fmla="*/ 271 w 276"/>
                <a:gd name="T39" fmla="*/ 115 h 238"/>
                <a:gd name="T40" fmla="*/ 226 w 276"/>
                <a:gd name="T41" fmla="*/ 141 h 238"/>
                <a:gd name="T42" fmla="*/ 235 w 276"/>
                <a:gd name="T43" fmla="*/ 166 h 238"/>
                <a:gd name="T44" fmla="*/ 168 w 276"/>
                <a:gd name="T45" fmla="*/ 178 h 238"/>
                <a:gd name="T46" fmla="*/ 160 w 276"/>
                <a:gd name="T47" fmla="*/ 207 h 238"/>
                <a:gd name="T48" fmla="*/ 107 w 276"/>
                <a:gd name="T49" fmla="*/ 204 h 238"/>
                <a:gd name="T50" fmla="*/ 107 w 276"/>
                <a:gd name="T51" fmla="*/ 228 h 238"/>
                <a:gd name="T52" fmla="*/ 63 w 276"/>
                <a:gd name="T53" fmla="*/ 223 h 238"/>
                <a:gd name="T54" fmla="*/ 48 w 276"/>
                <a:gd name="T55" fmla="*/ 236 h 238"/>
                <a:gd name="T56" fmla="*/ 29 w 276"/>
                <a:gd name="T5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238">
                  <a:moveTo>
                    <a:pt x="29" y="228"/>
                  </a:moveTo>
                  <a:cubicBezTo>
                    <a:pt x="29" y="228"/>
                    <a:pt x="0" y="201"/>
                    <a:pt x="12" y="192"/>
                  </a:cubicBezTo>
                  <a:cubicBezTo>
                    <a:pt x="24" y="184"/>
                    <a:pt x="25" y="197"/>
                    <a:pt x="25" y="192"/>
                  </a:cubicBezTo>
                  <a:cubicBezTo>
                    <a:pt x="25" y="188"/>
                    <a:pt x="19" y="156"/>
                    <a:pt x="34" y="151"/>
                  </a:cubicBezTo>
                  <a:cubicBezTo>
                    <a:pt x="48" y="147"/>
                    <a:pt x="48" y="161"/>
                    <a:pt x="55" y="155"/>
                  </a:cubicBezTo>
                  <a:cubicBezTo>
                    <a:pt x="63" y="149"/>
                    <a:pt x="60" y="134"/>
                    <a:pt x="55" y="116"/>
                  </a:cubicBezTo>
                  <a:cubicBezTo>
                    <a:pt x="51" y="98"/>
                    <a:pt x="49" y="79"/>
                    <a:pt x="60" y="78"/>
                  </a:cubicBezTo>
                  <a:cubicBezTo>
                    <a:pt x="70" y="77"/>
                    <a:pt x="72" y="89"/>
                    <a:pt x="79" y="92"/>
                  </a:cubicBezTo>
                  <a:cubicBezTo>
                    <a:pt x="85" y="95"/>
                    <a:pt x="97" y="64"/>
                    <a:pt x="109" y="42"/>
                  </a:cubicBezTo>
                  <a:cubicBezTo>
                    <a:pt x="121" y="19"/>
                    <a:pt x="134" y="14"/>
                    <a:pt x="139" y="17"/>
                  </a:cubicBezTo>
                  <a:cubicBezTo>
                    <a:pt x="144" y="20"/>
                    <a:pt x="138" y="37"/>
                    <a:pt x="145" y="35"/>
                  </a:cubicBezTo>
                  <a:cubicBezTo>
                    <a:pt x="162" y="33"/>
                    <a:pt x="175" y="0"/>
                    <a:pt x="189" y="1"/>
                  </a:cubicBezTo>
                  <a:cubicBezTo>
                    <a:pt x="204" y="3"/>
                    <a:pt x="198" y="23"/>
                    <a:pt x="205" y="25"/>
                  </a:cubicBezTo>
                  <a:cubicBezTo>
                    <a:pt x="212" y="26"/>
                    <a:pt x="228" y="7"/>
                    <a:pt x="233" y="8"/>
                  </a:cubicBezTo>
                  <a:cubicBezTo>
                    <a:pt x="238" y="10"/>
                    <a:pt x="235" y="18"/>
                    <a:pt x="241" y="20"/>
                  </a:cubicBezTo>
                  <a:cubicBezTo>
                    <a:pt x="247" y="23"/>
                    <a:pt x="264" y="7"/>
                    <a:pt x="270" y="19"/>
                  </a:cubicBezTo>
                  <a:cubicBezTo>
                    <a:pt x="276" y="31"/>
                    <a:pt x="260" y="42"/>
                    <a:pt x="260" y="51"/>
                  </a:cubicBezTo>
                  <a:cubicBezTo>
                    <a:pt x="260" y="59"/>
                    <a:pt x="275" y="52"/>
                    <a:pt x="275" y="61"/>
                  </a:cubicBezTo>
                  <a:cubicBezTo>
                    <a:pt x="275" y="70"/>
                    <a:pt x="248" y="79"/>
                    <a:pt x="247" y="87"/>
                  </a:cubicBezTo>
                  <a:cubicBezTo>
                    <a:pt x="247" y="95"/>
                    <a:pt x="276" y="97"/>
                    <a:pt x="271" y="115"/>
                  </a:cubicBezTo>
                  <a:cubicBezTo>
                    <a:pt x="266" y="132"/>
                    <a:pt x="226" y="132"/>
                    <a:pt x="226" y="141"/>
                  </a:cubicBezTo>
                  <a:cubicBezTo>
                    <a:pt x="226" y="150"/>
                    <a:pt x="249" y="154"/>
                    <a:pt x="235" y="166"/>
                  </a:cubicBezTo>
                  <a:cubicBezTo>
                    <a:pt x="222" y="178"/>
                    <a:pt x="174" y="167"/>
                    <a:pt x="168" y="178"/>
                  </a:cubicBezTo>
                  <a:cubicBezTo>
                    <a:pt x="162" y="188"/>
                    <a:pt x="180" y="203"/>
                    <a:pt x="160" y="207"/>
                  </a:cubicBezTo>
                  <a:cubicBezTo>
                    <a:pt x="139" y="210"/>
                    <a:pt x="114" y="195"/>
                    <a:pt x="107" y="204"/>
                  </a:cubicBezTo>
                  <a:cubicBezTo>
                    <a:pt x="101" y="213"/>
                    <a:pt x="121" y="224"/>
                    <a:pt x="107" y="228"/>
                  </a:cubicBezTo>
                  <a:cubicBezTo>
                    <a:pt x="92" y="232"/>
                    <a:pt x="72" y="219"/>
                    <a:pt x="63" y="223"/>
                  </a:cubicBezTo>
                  <a:cubicBezTo>
                    <a:pt x="54" y="226"/>
                    <a:pt x="57" y="238"/>
                    <a:pt x="48" y="236"/>
                  </a:cubicBezTo>
                  <a:cubicBezTo>
                    <a:pt x="38" y="235"/>
                    <a:pt x="29" y="228"/>
                    <a:pt x="29" y="228"/>
                  </a:cubicBezTo>
                  <a:close/>
                </a:path>
              </a:pathLst>
            </a:custGeom>
            <a:solidFill>
              <a:srgbClr val="81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7"/>
            <p:cNvSpPr/>
            <p:nvPr/>
          </p:nvSpPr>
          <p:spPr bwMode="auto">
            <a:xfrm>
              <a:off x="5521325" y="3659188"/>
              <a:ext cx="581025" cy="520700"/>
            </a:xfrm>
            <a:custGeom>
              <a:avLst/>
              <a:gdLst>
                <a:gd name="T0" fmla="*/ 136 w 136"/>
                <a:gd name="T1" fmla="*/ 1 h 122"/>
                <a:gd name="T2" fmla="*/ 134 w 136"/>
                <a:gd name="T3" fmla="*/ 2 h 122"/>
                <a:gd name="T4" fmla="*/ 129 w 136"/>
                <a:gd name="T5" fmla="*/ 6 h 122"/>
                <a:gd name="T6" fmla="*/ 114 w 136"/>
                <a:gd name="T7" fmla="*/ 19 h 122"/>
                <a:gd name="T8" fmla="*/ 92 w 136"/>
                <a:gd name="T9" fmla="*/ 38 h 122"/>
                <a:gd name="T10" fmla="*/ 67 w 136"/>
                <a:gd name="T11" fmla="*/ 61 h 122"/>
                <a:gd name="T12" fmla="*/ 55 w 136"/>
                <a:gd name="T13" fmla="*/ 72 h 122"/>
                <a:gd name="T14" fmla="*/ 43 w 136"/>
                <a:gd name="T15" fmla="*/ 83 h 122"/>
                <a:gd name="T16" fmla="*/ 37 w 136"/>
                <a:gd name="T17" fmla="*/ 88 h 122"/>
                <a:gd name="T18" fmla="*/ 32 w 136"/>
                <a:gd name="T19" fmla="*/ 94 h 122"/>
                <a:gd name="T20" fmla="*/ 22 w 136"/>
                <a:gd name="T21" fmla="*/ 103 h 122"/>
                <a:gd name="T22" fmla="*/ 13 w 136"/>
                <a:gd name="T23" fmla="*/ 111 h 122"/>
                <a:gd name="T24" fmla="*/ 6 w 136"/>
                <a:gd name="T25" fmla="*/ 117 h 122"/>
                <a:gd name="T26" fmla="*/ 0 w 136"/>
                <a:gd name="T27" fmla="*/ 122 h 122"/>
                <a:gd name="T28" fmla="*/ 0 w 136"/>
                <a:gd name="T29" fmla="*/ 122 h 122"/>
                <a:gd name="T30" fmla="*/ 0 w 136"/>
                <a:gd name="T31" fmla="*/ 121 h 122"/>
                <a:gd name="T32" fmla="*/ 4 w 136"/>
                <a:gd name="T33" fmla="*/ 115 h 122"/>
                <a:gd name="T34" fmla="*/ 10 w 136"/>
                <a:gd name="T35" fmla="*/ 107 h 122"/>
                <a:gd name="T36" fmla="*/ 17 w 136"/>
                <a:gd name="T37" fmla="*/ 99 h 122"/>
                <a:gd name="T38" fmla="*/ 26 w 136"/>
                <a:gd name="T39" fmla="*/ 88 h 122"/>
                <a:gd name="T40" fmla="*/ 31 w 136"/>
                <a:gd name="T41" fmla="*/ 83 h 122"/>
                <a:gd name="T42" fmla="*/ 37 w 136"/>
                <a:gd name="T43" fmla="*/ 77 h 122"/>
                <a:gd name="T44" fmla="*/ 50 w 136"/>
                <a:gd name="T45" fmla="*/ 66 h 122"/>
                <a:gd name="T46" fmla="*/ 63 w 136"/>
                <a:gd name="T47" fmla="*/ 56 h 122"/>
                <a:gd name="T48" fmla="*/ 112 w 136"/>
                <a:gd name="T49" fmla="*/ 17 h 122"/>
                <a:gd name="T50" fmla="*/ 129 w 136"/>
                <a:gd name="T51" fmla="*/ 5 h 122"/>
                <a:gd name="T52" fmla="*/ 133 w 136"/>
                <a:gd name="T53" fmla="*/ 1 h 122"/>
                <a:gd name="T54" fmla="*/ 135 w 136"/>
                <a:gd name="T55" fmla="*/ 0 h 122"/>
                <a:gd name="T56" fmla="*/ 136 w 136"/>
                <a:gd name="T57" fmla="*/ 0 h 122"/>
                <a:gd name="T58" fmla="*/ 136 w 136"/>
                <a:gd name="T5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22">
                  <a:moveTo>
                    <a:pt x="136" y="1"/>
                  </a:moveTo>
                  <a:cubicBezTo>
                    <a:pt x="136" y="1"/>
                    <a:pt x="135" y="1"/>
                    <a:pt x="134" y="2"/>
                  </a:cubicBezTo>
                  <a:cubicBezTo>
                    <a:pt x="133" y="3"/>
                    <a:pt x="131" y="4"/>
                    <a:pt x="129" y="6"/>
                  </a:cubicBezTo>
                  <a:cubicBezTo>
                    <a:pt x="126" y="9"/>
                    <a:pt x="120" y="13"/>
                    <a:pt x="114" y="19"/>
                  </a:cubicBezTo>
                  <a:cubicBezTo>
                    <a:pt x="108" y="25"/>
                    <a:pt x="100" y="31"/>
                    <a:pt x="92" y="38"/>
                  </a:cubicBezTo>
                  <a:cubicBezTo>
                    <a:pt x="84" y="45"/>
                    <a:pt x="76" y="53"/>
                    <a:pt x="67" y="61"/>
                  </a:cubicBezTo>
                  <a:cubicBezTo>
                    <a:pt x="63" y="64"/>
                    <a:pt x="59" y="68"/>
                    <a:pt x="55" y="72"/>
                  </a:cubicBezTo>
                  <a:cubicBezTo>
                    <a:pt x="51" y="76"/>
                    <a:pt x="47" y="80"/>
                    <a:pt x="43" y="83"/>
                  </a:cubicBezTo>
                  <a:cubicBezTo>
                    <a:pt x="41" y="85"/>
                    <a:pt x="39" y="87"/>
                    <a:pt x="37" y="88"/>
                  </a:cubicBezTo>
                  <a:cubicBezTo>
                    <a:pt x="35" y="90"/>
                    <a:pt x="34" y="92"/>
                    <a:pt x="32" y="94"/>
                  </a:cubicBezTo>
                  <a:cubicBezTo>
                    <a:pt x="28" y="97"/>
                    <a:pt x="25" y="100"/>
                    <a:pt x="22" y="103"/>
                  </a:cubicBezTo>
                  <a:cubicBezTo>
                    <a:pt x="18" y="106"/>
                    <a:pt x="16" y="108"/>
                    <a:pt x="13" y="111"/>
                  </a:cubicBezTo>
                  <a:cubicBezTo>
                    <a:pt x="10" y="113"/>
                    <a:pt x="8" y="115"/>
                    <a:pt x="6" y="117"/>
                  </a:cubicBezTo>
                  <a:cubicBezTo>
                    <a:pt x="2" y="120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1"/>
                    <a:pt x="0" y="121"/>
                  </a:cubicBezTo>
                  <a:cubicBezTo>
                    <a:pt x="0" y="121"/>
                    <a:pt x="1" y="119"/>
                    <a:pt x="4" y="115"/>
                  </a:cubicBezTo>
                  <a:cubicBezTo>
                    <a:pt x="6" y="113"/>
                    <a:pt x="7" y="110"/>
                    <a:pt x="10" y="107"/>
                  </a:cubicBezTo>
                  <a:cubicBezTo>
                    <a:pt x="12" y="105"/>
                    <a:pt x="14" y="102"/>
                    <a:pt x="17" y="99"/>
                  </a:cubicBezTo>
                  <a:cubicBezTo>
                    <a:pt x="20" y="95"/>
                    <a:pt x="23" y="92"/>
                    <a:pt x="26" y="88"/>
                  </a:cubicBezTo>
                  <a:cubicBezTo>
                    <a:pt x="28" y="86"/>
                    <a:pt x="30" y="85"/>
                    <a:pt x="31" y="83"/>
                  </a:cubicBezTo>
                  <a:cubicBezTo>
                    <a:pt x="33" y="81"/>
                    <a:pt x="35" y="79"/>
                    <a:pt x="37" y="77"/>
                  </a:cubicBezTo>
                  <a:cubicBezTo>
                    <a:pt x="41" y="73"/>
                    <a:pt x="45" y="70"/>
                    <a:pt x="50" y="66"/>
                  </a:cubicBezTo>
                  <a:cubicBezTo>
                    <a:pt x="54" y="63"/>
                    <a:pt x="59" y="59"/>
                    <a:pt x="63" y="56"/>
                  </a:cubicBezTo>
                  <a:cubicBezTo>
                    <a:pt x="81" y="41"/>
                    <a:pt x="99" y="27"/>
                    <a:pt x="112" y="17"/>
                  </a:cubicBezTo>
                  <a:cubicBezTo>
                    <a:pt x="119" y="12"/>
                    <a:pt x="125" y="7"/>
                    <a:pt x="129" y="5"/>
                  </a:cubicBezTo>
                  <a:cubicBezTo>
                    <a:pt x="131" y="3"/>
                    <a:pt x="132" y="2"/>
                    <a:pt x="133" y="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0"/>
                  </a:cubicBezTo>
                  <a:cubicBezTo>
                    <a:pt x="136" y="0"/>
                    <a:pt x="136" y="1"/>
                    <a:pt x="136" y="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 rot="7530390">
            <a:off x="6893087" y="3116819"/>
            <a:ext cx="992188" cy="1250951"/>
            <a:chOff x="5491163" y="2692400"/>
            <a:chExt cx="992188" cy="1250951"/>
          </a:xfrm>
        </p:grpSpPr>
        <p:sp>
          <p:nvSpPr>
            <p:cNvPr id="226" name="Freeform 219"/>
            <p:cNvSpPr/>
            <p:nvPr/>
          </p:nvSpPr>
          <p:spPr bwMode="auto">
            <a:xfrm>
              <a:off x="5491164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 rot="5776373">
            <a:off x="9164613" y="3091283"/>
            <a:ext cx="1846263" cy="2781300"/>
            <a:chOff x="2093404" y="746973"/>
            <a:chExt cx="1846263" cy="2781300"/>
          </a:xfrm>
        </p:grpSpPr>
        <p:sp>
          <p:nvSpPr>
            <p:cNvPr id="244" name="Freeform 200"/>
            <p:cNvSpPr/>
            <p:nvPr/>
          </p:nvSpPr>
          <p:spPr bwMode="auto">
            <a:xfrm>
              <a:off x="2463292" y="746973"/>
              <a:ext cx="1044575" cy="1662113"/>
            </a:xfrm>
            <a:custGeom>
              <a:avLst/>
              <a:gdLst>
                <a:gd name="T0" fmla="*/ 82 w 245"/>
                <a:gd name="T1" fmla="*/ 391 h 391"/>
                <a:gd name="T2" fmla="*/ 63 w 245"/>
                <a:gd name="T3" fmla="*/ 303 h 391"/>
                <a:gd name="T4" fmla="*/ 80 w 245"/>
                <a:gd name="T5" fmla="*/ 132 h 391"/>
                <a:gd name="T6" fmla="*/ 214 w 245"/>
                <a:gd name="T7" fmla="*/ 0 h 391"/>
                <a:gd name="T8" fmla="*/ 214 w 245"/>
                <a:gd name="T9" fmla="*/ 96 h 391"/>
                <a:gd name="T10" fmla="*/ 219 w 245"/>
                <a:gd name="T11" fmla="*/ 255 h 391"/>
                <a:gd name="T12" fmla="*/ 82 w 24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391">
                  <a:moveTo>
                    <a:pt x="82" y="391"/>
                  </a:moveTo>
                  <a:cubicBezTo>
                    <a:pt x="82" y="391"/>
                    <a:pt x="83" y="342"/>
                    <a:pt x="63" y="303"/>
                  </a:cubicBezTo>
                  <a:cubicBezTo>
                    <a:pt x="43" y="264"/>
                    <a:pt x="0" y="212"/>
                    <a:pt x="80" y="132"/>
                  </a:cubicBezTo>
                  <a:cubicBezTo>
                    <a:pt x="161" y="52"/>
                    <a:pt x="214" y="0"/>
                    <a:pt x="214" y="0"/>
                  </a:cubicBezTo>
                  <a:cubicBezTo>
                    <a:pt x="214" y="0"/>
                    <a:pt x="203" y="46"/>
                    <a:pt x="214" y="96"/>
                  </a:cubicBezTo>
                  <a:cubicBezTo>
                    <a:pt x="226" y="146"/>
                    <a:pt x="245" y="204"/>
                    <a:pt x="219" y="255"/>
                  </a:cubicBezTo>
                  <a:cubicBezTo>
                    <a:pt x="192" y="305"/>
                    <a:pt x="82" y="391"/>
                    <a:pt x="82" y="391"/>
                  </a:cubicBezTo>
                  <a:close/>
                </a:path>
              </a:pathLst>
            </a:custGeom>
            <a:solidFill>
              <a:srgbClr val="83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01"/>
            <p:cNvSpPr/>
            <p:nvPr/>
          </p:nvSpPr>
          <p:spPr bwMode="auto">
            <a:xfrm>
              <a:off x="2093404" y="1596285"/>
              <a:ext cx="600075" cy="1152525"/>
            </a:xfrm>
            <a:custGeom>
              <a:avLst/>
              <a:gdLst>
                <a:gd name="T0" fmla="*/ 132 w 141"/>
                <a:gd name="T1" fmla="*/ 271 h 271"/>
                <a:gd name="T2" fmla="*/ 135 w 141"/>
                <a:gd name="T3" fmla="*/ 182 h 271"/>
                <a:gd name="T4" fmla="*/ 63 w 141"/>
                <a:gd name="T5" fmla="*/ 34 h 271"/>
                <a:gd name="T6" fmla="*/ 9 w 141"/>
                <a:gd name="T7" fmla="*/ 3 h 271"/>
                <a:gd name="T8" fmla="*/ 16 w 141"/>
                <a:gd name="T9" fmla="*/ 90 h 271"/>
                <a:gd name="T10" fmla="*/ 50 w 141"/>
                <a:gd name="T11" fmla="*/ 209 h 271"/>
                <a:gd name="T12" fmla="*/ 132 w 141"/>
                <a:gd name="T13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71">
                  <a:moveTo>
                    <a:pt x="132" y="271"/>
                  </a:moveTo>
                  <a:cubicBezTo>
                    <a:pt x="132" y="271"/>
                    <a:pt x="128" y="218"/>
                    <a:pt x="135" y="182"/>
                  </a:cubicBezTo>
                  <a:cubicBezTo>
                    <a:pt x="141" y="145"/>
                    <a:pt x="127" y="67"/>
                    <a:pt x="63" y="34"/>
                  </a:cubicBezTo>
                  <a:cubicBezTo>
                    <a:pt x="0" y="0"/>
                    <a:pt x="9" y="3"/>
                    <a:pt x="9" y="3"/>
                  </a:cubicBezTo>
                  <a:cubicBezTo>
                    <a:pt x="9" y="3"/>
                    <a:pt x="16" y="40"/>
                    <a:pt x="16" y="90"/>
                  </a:cubicBezTo>
                  <a:cubicBezTo>
                    <a:pt x="16" y="140"/>
                    <a:pt x="14" y="177"/>
                    <a:pt x="50" y="209"/>
                  </a:cubicBezTo>
                  <a:cubicBezTo>
                    <a:pt x="85" y="240"/>
                    <a:pt x="132" y="271"/>
                    <a:pt x="132" y="271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2"/>
            <p:cNvSpPr/>
            <p:nvPr/>
          </p:nvSpPr>
          <p:spPr bwMode="auto">
            <a:xfrm>
              <a:off x="2660142" y="2064598"/>
              <a:ext cx="1279525" cy="896938"/>
            </a:xfrm>
            <a:custGeom>
              <a:avLst/>
              <a:gdLst>
                <a:gd name="T0" fmla="*/ 300 w 300"/>
                <a:gd name="T1" fmla="*/ 65 h 211"/>
                <a:gd name="T2" fmla="*/ 122 w 300"/>
                <a:gd name="T3" fmla="*/ 30 h 211"/>
                <a:gd name="T4" fmla="*/ 0 w 300"/>
                <a:gd name="T5" fmla="*/ 160 h 211"/>
                <a:gd name="T6" fmla="*/ 197 w 300"/>
                <a:gd name="T7" fmla="*/ 152 h 211"/>
                <a:gd name="T8" fmla="*/ 300 w 300"/>
                <a:gd name="T9" fmla="*/ 6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11">
                  <a:moveTo>
                    <a:pt x="300" y="65"/>
                  </a:moveTo>
                  <a:cubicBezTo>
                    <a:pt x="300" y="65"/>
                    <a:pt x="188" y="0"/>
                    <a:pt x="122" y="30"/>
                  </a:cubicBezTo>
                  <a:cubicBezTo>
                    <a:pt x="57" y="61"/>
                    <a:pt x="0" y="160"/>
                    <a:pt x="0" y="160"/>
                  </a:cubicBezTo>
                  <a:cubicBezTo>
                    <a:pt x="0" y="160"/>
                    <a:pt x="136" y="211"/>
                    <a:pt x="197" y="152"/>
                  </a:cubicBezTo>
                  <a:cubicBezTo>
                    <a:pt x="259" y="93"/>
                    <a:pt x="300" y="65"/>
                    <a:pt x="300" y="65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03"/>
            <p:cNvSpPr/>
            <p:nvPr/>
          </p:nvSpPr>
          <p:spPr bwMode="auto">
            <a:xfrm>
              <a:off x="2237867" y="1720110"/>
              <a:ext cx="414338" cy="1016000"/>
            </a:xfrm>
            <a:custGeom>
              <a:avLst/>
              <a:gdLst>
                <a:gd name="T0" fmla="*/ 0 w 97"/>
                <a:gd name="T1" fmla="*/ 0 h 239"/>
                <a:gd name="T2" fmla="*/ 8 w 97"/>
                <a:gd name="T3" fmla="*/ 8 h 239"/>
                <a:gd name="T4" fmla="*/ 25 w 97"/>
                <a:gd name="T5" fmla="*/ 32 h 239"/>
                <a:gd name="T6" fmla="*/ 45 w 97"/>
                <a:gd name="T7" fmla="*/ 69 h 239"/>
                <a:gd name="T8" fmla="*/ 53 w 97"/>
                <a:gd name="T9" fmla="*/ 91 h 239"/>
                <a:gd name="T10" fmla="*/ 58 w 97"/>
                <a:gd name="T11" fmla="*/ 115 h 239"/>
                <a:gd name="T12" fmla="*/ 61 w 97"/>
                <a:gd name="T13" fmla="*/ 127 h 239"/>
                <a:gd name="T14" fmla="*/ 64 w 97"/>
                <a:gd name="T15" fmla="*/ 138 h 239"/>
                <a:gd name="T16" fmla="*/ 71 w 97"/>
                <a:gd name="T17" fmla="*/ 161 h 239"/>
                <a:gd name="T18" fmla="*/ 84 w 97"/>
                <a:gd name="T19" fmla="*/ 200 h 239"/>
                <a:gd name="T20" fmla="*/ 93 w 97"/>
                <a:gd name="T21" fmla="*/ 228 h 239"/>
                <a:gd name="T22" fmla="*/ 97 w 97"/>
                <a:gd name="T23" fmla="*/ 239 h 239"/>
                <a:gd name="T24" fmla="*/ 97 w 97"/>
                <a:gd name="T25" fmla="*/ 239 h 239"/>
                <a:gd name="T26" fmla="*/ 92 w 97"/>
                <a:gd name="T27" fmla="*/ 229 h 239"/>
                <a:gd name="T28" fmla="*/ 81 w 97"/>
                <a:gd name="T29" fmla="*/ 201 h 239"/>
                <a:gd name="T30" fmla="*/ 74 w 97"/>
                <a:gd name="T31" fmla="*/ 183 h 239"/>
                <a:gd name="T32" fmla="*/ 67 w 97"/>
                <a:gd name="T33" fmla="*/ 162 h 239"/>
                <a:gd name="T34" fmla="*/ 61 w 97"/>
                <a:gd name="T35" fmla="*/ 139 h 239"/>
                <a:gd name="T36" fmla="*/ 58 w 97"/>
                <a:gd name="T37" fmla="*/ 127 h 239"/>
                <a:gd name="T38" fmla="*/ 55 w 97"/>
                <a:gd name="T39" fmla="*/ 115 h 239"/>
                <a:gd name="T40" fmla="*/ 50 w 97"/>
                <a:gd name="T41" fmla="*/ 92 h 239"/>
                <a:gd name="T42" fmla="*/ 43 w 97"/>
                <a:gd name="T43" fmla="*/ 69 h 239"/>
                <a:gd name="T44" fmla="*/ 24 w 97"/>
                <a:gd name="T45" fmla="*/ 33 h 239"/>
                <a:gd name="T46" fmla="*/ 7 w 97"/>
                <a:gd name="T47" fmla="*/ 8 h 239"/>
                <a:gd name="T48" fmla="*/ 0 w 97"/>
                <a:gd name="T4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239">
                  <a:moveTo>
                    <a:pt x="0" y="0"/>
                  </a:moveTo>
                  <a:cubicBezTo>
                    <a:pt x="0" y="0"/>
                    <a:pt x="3" y="2"/>
                    <a:pt x="8" y="8"/>
                  </a:cubicBezTo>
                  <a:cubicBezTo>
                    <a:pt x="12" y="13"/>
                    <a:pt x="19" y="21"/>
                    <a:pt x="25" y="32"/>
                  </a:cubicBezTo>
                  <a:cubicBezTo>
                    <a:pt x="32" y="42"/>
                    <a:pt x="39" y="54"/>
                    <a:pt x="45" y="69"/>
                  </a:cubicBezTo>
                  <a:cubicBezTo>
                    <a:pt x="48" y="76"/>
                    <a:pt x="51" y="83"/>
                    <a:pt x="53" y="91"/>
                  </a:cubicBezTo>
                  <a:cubicBezTo>
                    <a:pt x="55" y="99"/>
                    <a:pt x="57" y="107"/>
                    <a:pt x="58" y="115"/>
                  </a:cubicBezTo>
                  <a:cubicBezTo>
                    <a:pt x="59" y="119"/>
                    <a:pt x="60" y="123"/>
                    <a:pt x="61" y="127"/>
                  </a:cubicBezTo>
                  <a:cubicBezTo>
                    <a:pt x="62" y="130"/>
                    <a:pt x="63" y="134"/>
                    <a:pt x="64" y="138"/>
                  </a:cubicBezTo>
                  <a:cubicBezTo>
                    <a:pt x="67" y="146"/>
                    <a:pt x="69" y="153"/>
                    <a:pt x="71" y="161"/>
                  </a:cubicBezTo>
                  <a:cubicBezTo>
                    <a:pt x="76" y="175"/>
                    <a:pt x="80" y="189"/>
                    <a:pt x="84" y="200"/>
                  </a:cubicBezTo>
                  <a:cubicBezTo>
                    <a:pt x="88" y="212"/>
                    <a:pt x="91" y="221"/>
                    <a:pt x="93" y="228"/>
                  </a:cubicBezTo>
                  <a:cubicBezTo>
                    <a:pt x="96" y="235"/>
                    <a:pt x="97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7" y="239"/>
                    <a:pt x="95" y="235"/>
                    <a:pt x="92" y="229"/>
                  </a:cubicBezTo>
                  <a:cubicBezTo>
                    <a:pt x="89" y="222"/>
                    <a:pt x="85" y="213"/>
                    <a:pt x="81" y="201"/>
                  </a:cubicBezTo>
                  <a:cubicBezTo>
                    <a:pt x="79" y="196"/>
                    <a:pt x="76" y="189"/>
                    <a:pt x="74" y="183"/>
                  </a:cubicBezTo>
                  <a:cubicBezTo>
                    <a:pt x="72" y="176"/>
                    <a:pt x="69" y="169"/>
                    <a:pt x="67" y="162"/>
                  </a:cubicBezTo>
                  <a:cubicBezTo>
                    <a:pt x="65" y="155"/>
                    <a:pt x="63" y="147"/>
                    <a:pt x="61" y="139"/>
                  </a:cubicBezTo>
                  <a:cubicBezTo>
                    <a:pt x="60" y="135"/>
                    <a:pt x="59" y="131"/>
                    <a:pt x="58" y="127"/>
                  </a:cubicBezTo>
                  <a:cubicBezTo>
                    <a:pt x="57" y="123"/>
                    <a:pt x="56" y="119"/>
                    <a:pt x="55" y="115"/>
                  </a:cubicBezTo>
                  <a:cubicBezTo>
                    <a:pt x="54" y="107"/>
                    <a:pt x="52" y="99"/>
                    <a:pt x="50" y="92"/>
                  </a:cubicBezTo>
                  <a:cubicBezTo>
                    <a:pt x="48" y="84"/>
                    <a:pt x="46" y="76"/>
                    <a:pt x="43" y="69"/>
                  </a:cubicBezTo>
                  <a:cubicBezTo>
                    <a:pt x="37" y="55"/>
                    <a:pt x="31" y="43"/>
                    <a:pt x="24" y="33"/>
                  </a:cubicBezTo>
                  <a:cubicBezTo>
                    <a:pt x="18" y="22"/>
                    <a:pt x="12" y="14"/>
                    <a:pt x="7" y="8"/>
                  </a:cubicBezTo>
                  <a:cubicBezTo>
                    <a:pt x="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04"/>
            <p:cNvSpPr/>
            <p:nvPr/>
          </p:nvSpPr>
          <p:spPr bwMode="auto">
            <a:xfrm>
              <a:off x="2664904" y="2340823"/>
              <a:ext cx="1244600" cy="407988"/>
            </a:xfrm>
            <a:custGeom>
              <a:avLst/>
              <a:gdLst>
                <a:gd name="T0" fmla="*/ 0 w 292"/>
                <a:gd name="T1" fmla="*/ 95 h 96"/>
                <a:gd name="T2" fmla="*/ 11 w 292"/>
                <a:gd name="T3" fmla="*/ 87 h 96"/>
                <a:gd name="T4" fmla="*/ 23 w 292"/>
                <a:gd name="T5" fmla="*/ 79 h 96"/>
                <a:gd name="T6" fmla="*/ 40 w 292"/>
                <a:gd name="T7" fmla="*/ 68 h 96"/>
                <a:gd name="T8" fmla="*/ 61 w 292"/>
                <a:gd name="T9" fmla="*/ 57 h 96"/>
                <a:gd name="T10" fmla="*/ 72 w 292"/>
                <a:gd name="T11" fmla="*/ 51 h 96"/>
                <a:gd name="T12" fmla="*/ 84 w 292"/>
                <a:gd name="T13" fmla="*/ 45 h 96"/>
                <a:gd name="T14" fmla="*/ 97 w 292"/>
                <a:gd name="T15" fmla="*/ 40 h 96"/>
                <a:gd name="T16" fmla="*/ 111 w 292"/>
                <a:gd name="T17" fmla="*/ 35 h 96"/>
                <a:gd name="T18" fmla="*/ 138 w 292"/>
                <a:gd name="T19" fmla="*/ 26 h 96"/>
                <a:gd name="T20" fmla="*/ 167 w 292"/>
                <a:gd name="T21" fmla="*/ 19 h 96"/>
                <a:gd name="T22" fmla="*/ 194 w 292"/>
                <a:gd name="T23" fmla="*/ 13 h 96"/>
                <a:gd name="T24" fmla="*/ 220 w 292"/>
                <a:gd name="T25" fmla="*/ 8 h 96"/>
                <a:gd name="T26" fmla="*/ 243 w 292"/>
                <a:gd name="T27" fmla="*/ 5 h 96"/>
                <a:gd name="T28" fmla="*/ 292 w 292"/>
                <a:gd name="T29" fmla="*/ 0 h 96"/>
                <a:gd name="T30" fmla="*/ 292 w 292"/>
                <a:gd name="T31" fmla="*/ 0 h 96"/>
                <a:gd name="T32" fmla="*/ 292 w 292"/>
                <a:gd name="T33" fmla="*/ 1 h 96"/>
                <a:gd name="T34" fmla="*/ 244 w 292"/>
                <a:gd name="T35" fmla="*/ 6 h 96"/>
                <a:gd name="T36" fmla="*/ 220 w 292"/>
                <a:gd name="T37" fmla="*/ 10 h 96"/>
                <a:gd name="T38" fmla="*/ 195 w 292"/>
                <a:gd name="T39" fmla="*/ 15 h 96"/>
                <a:gd name="T40" fmla="*/ 167 w 292"/>
                <a:gd name="T41" fmla="*/ 21 h 96"/>
                <a:gd name="T42" fmla="*/ 139 w 292"/>
                <a:gd name="T43" fmla="*/ 29 h 96"/>
                <a:gd name="T44" fmla="*/ 112 w 292"/>
                <a:gd name="T45" fmla="*/ 38 h 96"/>
                <a:gd name="T46" fmla="*/ 99 w 292"/>
                <a:gd name="T47" fmla="*/ 43 h 96"/>
                <a:gd name="T48" fmla="*/ 86 w 292"/>
                <a:gd name="T49" fmla="*/ 49 h 96"/>
                <a:gd name="T50" fmla="*/ 63 w 292"/>
                <a:gd name="T51" fmla="*/ 60 h 96"/>
                <a:gd name="T52" fmla="*/ 42 w 292"/>
                <a:gd name="T53" fmla="*/ 71 h 96"/>
                <a:gd name="T54" fmla="*/ 0 w 292"/>
                <a:gd name="T55" fmla="*/ 96 h 96"/>
                <a:gd name="T56" fmla="*/ 0 w 292"/>
                <a:gd name="T57" fmla="*/ 96 h 96"/>
                <a:gd name="T58" fmla="*/ 0 w 292"/>
                <a:gd name="T5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96">
                  <a:moveTo>
                    <a:pt x="0" y="95"/>
                  </a:moveTo>
                  <a:cubicBezTo>
                    <a:pt x="0" y="95"/>
                    <a:pt x="4" y="92"/>
                    <a:pt x="11" y="87"/>
                  </a:cubicBezTo>
                  <a:cubicBezTo>
                    <a:pt x="14" y="85"/>
                    <a:pt x="18" y="82"/>
                    <a:pt x="23" y="79"/>
                  </a:cubicBezTo>
                  <a:cubicBezTo>
                    <a:pt x="28" y="75"/>
                    <a:pt x="34" y="72"/>
                    <a:pt x="40" y="68"/>
                  </a:cubicBezTo>
                  <a:cubicBezTo>
                    <a:pt x="46" y="64"/>
                    <a:pt x="53" y="61"/>
                    <a:pt x="61" y="57"/>
                  </a:cubicBezTo>
                  <a:cubicBezTo>
                    <a:pt x="64" y="55"/>
                    <a:pt x="68" y="53"/>
                    <a:pt x="72" y="51"/>
                  </a:cubicBezTo>
                  <a:cubicBezTo>
                    <a:pt x="76" y="49"/>
                    <a:pt x="80" y="47"/>
                    <a:pt x="84" y="45"/>
                  </a:cubicBezTo>
                  <a:cubicBezTo>
                    <a:pt x="89" y="43"/>
                    <a:pt x="93" y="41"/>
                    <a:pt x="97" y="40"/>
                  </a:cubicBezTo>
                  <a:cubicBezTo>
                    <a:pt x="102" y="38"/>
                    <a:pt x="106" y="36"/>
                    <a:pt x="111" y="35"/>
                  </a:cubicBezTo>
                  <a:cubicBezTo>
                    <a:pt x="120" y="31"/>
                    <a:pt x="129" y="28"/>
                    <a:pt x="138" y="26"/>
                  </a:cubicBezTo>
                  <a:cubicBezTo>
                    <a:pt x="148" y="23"/>
                    <a:pt x="157" y="21"/>
                    <a:pt x="167" y="19"/>
                  </a:cubicBezTo>
                  <a:cubicBezTo>
                    <a:pt x="176" y="16"/>
                    <a:pt x="185" y="15"/>
                    <a:pt x="194" y="13"/>
                  </a:cubicBezTo>
                  <a:cubicBezTo>
                    <a:pt x="203" y="11"/>
                    <a:pt x="212" y="10"/>
                    <a:pt x="220" y="8"/>
                  </a:cubicBezTo>
                  <a:cubicBezTo>
                    <a:pt x="228" y="7"/>
                    <a:pt x="236" y="6"/>
                    <a:pt x="243" y="5"/>
                  </a:cubicBezTo>
                  <a:cubicBezTo>
                    <a:pt x="272" y="1"/>
                    <a:pt x="292" y="0"/>
                    <a:pt x="292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0"/>
                    <a:pt x="292" y="1"/>
                    <a:pt x="292" y="1"/>
                  </a:cubicBezTo>
                  <a:cubicBezTo>
                    <a:pt x="292" y="1"/>
                    <a:pt x="272" y="2"/>
                    <a:pt x="244" y="6"/>
                  </a:cubicBezTo>
                  <a:cubicBezTo>
                    <a:pt x="236" y="8"/>
                    <a:pt x="229" y="9"/>
                    <a:pt x="220" y="10"/>
                  </a:cubicBezTo>
                  <a:cubicBezTo>
                    <a:pt x="212" y="12"/>
                    <a:pt x="203" y="13"/>
                    <a:pt x="195" y="15"/>
                  </a:cubicBezTo>
                  <a:cubicBezTo>
                    <a:pt x="186" y="17"/>
                    <a:pt x="176" y="19"/>
                    <a:pt x="167" y="21"/>
                  </a:cubicBezTo>
                  <a:cubicBezTo>
                    <a:pt x="158" y="24"/>
                    <a:pt x="149" y="26"/>
                    <a:pt x="139" y="29"/>
                  </a:cubicBezTo>
                  <a:cubicBezTo>
                    <a:pt x="130" y="32"/>
                    <a:pt x="121" y="35"/>
                    <a:pt x="112" y="38"/>
                  </a:cubicBezTo>
                  <a:cubicBezTo>
                    <a:pt x="108" y="40"/>
                    <a:pt x="103" y="42"/>
                    <a:pt x="99" y="43"/>
                  </a:cubicBezTo>
                  <a:cubicBezTo>
                    <a:pt x="95" y="45"/>
                    <a:pt x="90" y="47"/>
                    <a:pt x="86" y="49"/>
                  </a:cubicBezTo>
                  <a:cubicBezTo>
                    <a:pt x="78" y="53"/>
                    <a:pt x="70" y="56"/>
                    <a:pt x="63" y="60"/>
                  </a:cubicBezTo>
                  <a:cubicBezTo>
                    <a:pt x="55" y="64"/>
                    <a:pt x="48" y="67"/>
                    <a:pt x="42" y="71"/>
                  </a:cubicBezTo>
                  <a:cubicBezTo>
                    <a:pt x="16" y="85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5"/>
                    <a:pt x="0" y="9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05"/>
            <p:cNvSpPr/>
            <p:nvPr/>
          </p:nvSpPr>
          <p:spPr bwMode="auto">
            <a:xfrm>
              <a:off x="2310892" y="1064473"/>
              <a:ext cx="946150" cy="2463800"/>
            </a:xfrm>
            <a:custGeom>
              <a:avLst/>
              <a:gdLst>
                <a:gd name="T0" fmla="*/ 0 w 222"/>
                <a:gd name="T1" fmla="*/ 579 h 579"/>
                <a:gd name="T2" fmla="*/ 3 w 222"/>
                <a:gd name="T3" fmla="*/ 573 h 579"/>
                <a:gd name="T4" fmla="*/ 10 w 222"/>
                <a:gd name="T5" fmla="*/ 554 h 579"/>
                <a:gd name="T6" fmla="*/ 21 w 222"/>
                <a:gd name="T7" fmla="*/ 526 h 579"/>
                <a:gd name="T8" fmla="*/ 37 w 222"/>
                <a:gd name="T9" fmla="*/ 489 h 579"/>
                <a:gd name="T10" fmla="*/ 56 w 222"/>
                <a:gd name="T11" fmla="*/ 446 h 579"/>
                <a:gd name="T12" fmla="*/ 78 w 222"/>
                <a:gd name="T13" fmla="*/ 398 h 579"/>
                <a:gd name="T14" fmla="*/ 102 w 222"/>
                <a:gd name="T15" fmla="*/ 348 h 579"/>
                <a:gd name="T16" fmla="*/ 114 w 222"/>
                <a:gd name="T17" fmla="*/ 322 h 579"/>
                <a:gd name="T18" fmla="*/ 126 w 222"/>
                <a:gd name="T19" fmla="*/ 295 h 579"/>
                <a:gd name="T20" fmla="*/ 137 w 222"/>
                <a:gd name="T21" fmla="*/ 268 h 579"/>
                <a:gd name="T22" fmla="*/ 148 w 222"/>
                <a:gd name="T23" fmla="*/ 242 h 579"/>
                <a:gd name="T24" fmla="*/ 158 w 222"/>
                <a:gd name="T25" fmla="*/ 215 h 579"/>
                <a:gd name="T26" fmla="*/ 167 w 222"/>
                <a:gd name="T27" fmla="*/ 189 h 579"/>
                <a:gd name="T28" fmla="*/ 176 w 222"/>
                <a:gd name="T29" fmla="*/ 164 h 579"/>
                <a:gd name="T30" fmla="*/ 183 w 222"/>
                <a:gd name="T31" fmla="*/ 139 h 579"/>
                <a:gd name="T32" fmla="*/ 196 w 222"/>
                <a:gd name="T33" fmla="*/ 94 h 579"/>
                <a:gd name="T34" fmla="*/ 207 w 222"/>
                <a:gd name="T35" fmla="*/ 56 h 579"/>
                <a:gd name="T36" fmla="*/ 215 w 222"/>
                <a:gd name="T37" fmla="*/ 26 h 579"/>
                <a:gd name="T38" fmla="*/ 222 w 222"/>
                <a:gd name="T39" fmla="*/ 0 h 579"/>
                <a:gd name="T40" fmla="*/ 222 w 222"/>
                <a:gd name="T41" fmla="*/ 0 h 579"/>
                <a:gd name="T42" fmla="*/ 216 w 222"/>
                <a:gd name="T43" fmla="*/ 26 h 579"/>
                <a:gd name="T44" fmla="*/ 208 w 222"/>
                <a:gd name="T45" fmla="*/ 56 h 579"/>
                <a:gd name="T46" fmla="*/ 198 w 222"/>
                <a:gd name="T47" fmla="*/ 94 h 579"/>
                <a:gd name="T48" fmla="*/ 185 w 222"/>
                <a:gd name="T49" fmla="*/ 139 h 579"/>
                <a:gd name="T50" fmla="*/ 178 w 222"/>
                <a:gd name="T51" fmla="*/ 164 h 579"/>
                <a:gd name="T52" fmla="*/ 169 w 222"/>
                <a:gd name="T53" fmla="*/ 190 h 579"/>
                <a:gd name="T54" fmla="*/ 161 w 222"/>
                <a:gd name="T55" fmla="*/ 216 h 579"/>
                <a:gd name="T56" fmla="*/ 151 w 222"/>
                <a:gd name="T57" fmla="*/ 243 h 579"/>
                <a:gd name="T58" fmla="*/ 140 w 222"/>
                <a:gd name="T59" fmla="*/ 270 h 579"/>
                <a:gd name="T60" fmla="*/ 129 w 222"/>
                <a:gd name="T61" fmla="*/ 296 h 579"/>
                <a:gd name="T62" fmla="*/ 117 w 222"/>
                <a:gd name="T63" fmla="*/ 323 h 579"/>
                <a:gd name="T64" fmla="*/ 105 w 222"/>
                <a:gd name="T65" fmla="*/ 349 h 579"/>
                <a:gd name="T66" fmla="*/ 81 w 222"/>
                <a:gd name="T67" fmla="*/ 400 h 579"/>
                <a:gd name="T68" fmla="*/ 59 w 222"/>
                <a:gd name="T69" fmla="*/ 448 h 579"/>
                <a:gd name="T70" fmla="*/ 39 w 222"/>
                <a:gd name="T71" fmla="*/ 491 h 579"/>
                <a:gd name="T72" fmla="*/ 23 w 222"/>
                <a:gd name="T73" fmla="*/ 527 h 579"/>
                <a:gd name="T74" fmla="*/ 11 w 222"/>
                <a:gd name="T75" fmla="*/ 555 h 579"/>
                <a:gd name="T76" fmla="*/ 3 w 222"/>
                <a:gd name="T77" fmla="*/ 573 h 579"/>
                <a:gd name="T78" fmla="*/ 0 w 222"/>
                <a:gd name="T7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" h="579">
                  <a:moveTo>
                    <a:pt x="0" y="579"/>
                  </a:moveTo>
                  <a:cubicBezTo>
                    <a:pt x="0" y="579"/>
                    <a:pt x="1" y="577"/>
                    <a:pt x="3" y="573"/>
                  </a:cubicBezTo>
                  <a:cubicBezTo>
                    <a:pt x="4" y="569"/>
                    <a:pt x="7" y="562"/>
                    <a:pt x="10" y="554"/>
                  </a:cubicBezTo>
                  <a:cubicBezTo>
                    <a:pt x="13" y="546"/>
                    <a:pt x="17" y="537"/>
                    <a:pt x="21" y="526"/>
                  </a:cubicBezTo>
                  <a:cubicBezTo>
                    <a:pt x="26" y="515"/>
                    <a:pt x="31" y="503"/>
                    <a:pt x="37" y="489"/>
                  </a:cubicBezTo>
                  <a:cubicBezTo>
                    <a:pt x="43" y="476"/>
                    <a:pt x="49" y="461"/>
                    <a:pt x="56" y="446"/>
                  </a:cubicBezTo>
                  <a:cubicBezTo>
                    <a:pt x="62" y="431"/>
                    <a:pt x="70" y="415"/>
                    <a:pt x="78" y="398"/>
                  </a:cubicBezTo>
                  <a:cubicBezTo>
                    <a:pt x="85" y="382"/>
                    <a:pt x="93" y="365"/>
                    <a:pt x="102" y="348"/>
                  </a:cubicBezTo>
                  <a:cubicBezTo>
                    <a:pt x="106" y="339"/>
                    <a:pt x="110" y="330"/>
                    <a:pt x="114" y="322"/>
                  </a:cubicBezTo>
                  <a:cubicBezTo>
                    <a:pt x="118" y="313"/>
                    <a:pt x="122" y="304"/>
                    <a:pt x="126" y="295"/>
                  </a:cubicBezTo>
                  <a:cubicBezTo>
                    <a:pt x="130" y="286"/>
                    <a:pt x="134" y="277"/>
                    <a:pt x="137" y="268"/>
                  </a:cubicBezTo>
                  <a:cubicBezTo>
                    <a:pt x="141" y="259"/>
                    <a:pt x="145" y="250"/>
                    <a:pt x="148" y="242"/>
                  </a:cubicBezTo>
                  <a:cubicBezTo>
                    <a:pt x="151" y="233"/>
                    <a:pt x="155" y="224"/>
                    <a:pt x="158" y="215"/>
                  </a:cubicBezTo>
                  <a:cubicBezTo>
                    <a:pt x="161" y="206"/>
                    <a:pt x="164" y="198"/>
                    <a:pt x="167" y="189"/>
                  </a:cubicBezTo>
                  <a:cubicBezTo>
                    <a:pt x="170" y="180"/>
                    <a:pt x="173" y="172"/>
                    <a:pt x="176" y="164"/>
                  </a:cubicBezTo>
                  <a:cubicBezTo>
                    <a:pt x="178" y="155"/>
                    <a:pt x="181" y="147"/>
                    <a:pt x="183" y="139"/>
                  </a:cubicBezTo>
                  <a:cubicBezTo>
                    <a:pt x="188" y="123"/>
                    <a:pt x="192" y="108"/>
                    <a:pt x="196" y="94"/>
                  </a:cubicBezTo>
                  <a:cubicBezTo>
                    <a:pt x="200" y="80"/>
                    <a:pt x="204" y="67"/>
                    <a:pt x="207" y="56"/>
                  </a:cubicBezTo>
                  <a:cubicBezTo>
                    <a:pt x="210" y="44"/>
                    <a:pt x="213" y="34"/>
                    <a:pt x="215" y="26"/>
                  </a:cubicBezTo>
                  <a:cubicBezTo>
                    <a:pt x="220" y="9"/>
                    <a:pt x="222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220" y="10"/>
                    <a:pt x="216" y="26"/>
                  </a:cubicBezTo>
                  <a:cubicBezTo>
                    <a:pt x="214" y="34"/>
                    <a:pt x="211" y="44"/>
                    <a:pt x="208" y="56"/>
                  </a:cubicBezTo>
                  <a:cubicBezTo>
                    <a:pt x="205" y="67"/>
                    <a:pt x="201" y="80"/>
                    <a:pt x="198" y="94"/>
                  </a:cubicBezTo>
                  <a:cubicBezTo>
                    <a:pt x="194" y="108"/>
                    <a:pt x="189" y="123"/>
                    <a:pt x="185" y="139"/>
                  </a:cubicBezTo>
                  <a:cubicBezTo>
                    <a:pt x="183" y="147"/>
                    <a:pt x="180" y="156"/>
                    <a:pt x="178" y="164"/>
                  </a:cubicBezTo>
                  <a:cubicBezTo>
                    <a:pt x="175" y="172"/>
                    <a:pt x="172" y="181"/>
                    <a:pt x="169" y="190"/>
                  </a:cubicBezTo>
                  <a:cubicBezTo>
                    <a:pt x="167" y="198"/>
                    <a:pt x="164" y="207"/>
                    <a:pt x="161" y="216"/>
                  </a:cubicBezTo>
                  <a:cubicBezTo>
                    <a:pt x="157" y="225"/>
                    <a:pt x="154" y="234"/>
                    <a:pt x="151" y="243"/>
                  </a:cubicBezTo>
                  <a:cubicBezTo>
                    <a:pt x="147" y="252"/>
                    <a:pt x="144" y="261"/>
                    <a:pt x="140" y="270"/>
                  </a:cubicBezTo>
                  <a:cubicBezTo>
                    <a:pt x="136" y="278"/>
                    <a:pt x="133" y="287"/>
                    <a:pt x="129" y="296"/>
                  </a:cubicBezTo>
                  <a:cubicBezTo>
                    <a:pt x="125" y="305"/>
                    <a:pt x="121" y="314"/>
                    <a:pt x="117" y="323"/>
                  </a:cubicBezTo>
                  <a:cubicBezTo>
                    <a:pt x="113" y="332"/>
                    <a:pt x="109" y="341"/>
                    <a:pt x="105" y="349"/>
                  </a:cubicBezTo>
                  <a:cubicBezTo>
                    <a:pt x="97" y="367"/>
                    <a:pt x="89" y="384"/>
                    <a:pt x="81" y="400"/>
                  </a:cubicBezTo>
                  <a:cubicBezTo>
                    <a:pt x="74" y="417"/>
                    <a:pt x="66" y="433"/>
                    <a:pt x="59" y="448"/>
                  </a:cubicBezTo>
                  <a:cubicBezTo>
                    <a:pt x="52" y="463"/>
                    <a:pt x="45" y="477"/>
                    <a:pt x="39" y="491"/>
                  </a:cubicBezTo>
                  <a:cubicBezTo>
                    <a:pt x="34" y="504"/>
                    <a:pt x="28" y="516"/>
                    <a:pt x="23" y="527"/>
                  </a:cubicBezTo>
                  <a:cubicBezTo>
                    <a:pt x="19" y="538"/>
                    <a:pt x="14" y="547"/>
                    <a:pt x="11" y="555"/>
                  </a:cubicBezTo>
                  <a:cubicBezTo>
                    <a:pt x="8" y="563"/>
                    <a:pt x="5" y="569"/>
                    <a:pt x="3" y="573"/>
                  </a:cubicBezTo>
                  <a:cubicBezTo>
                    <a:pt x="1" y="577"/>
                    <a:pt x="0" y="579"/>
                    <a:pt x="0" y="579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 rot="19326512">
            <a:off x="10506030" y="5274796"/>
            <a:ext cx="992188" cy="1250951"/>
            <a:chOff x="5491163" y="2692400"/>
            <a:chExt cx="992188" cy="1250951"/>
          </a:xfrm>
        </p:grpSpPr>
        <p:sp>
          <p:nvSpPr>
            <p:cNvPr id="251" name="Freeform 219"/>
            <p:cNvSpPr/>
            <p:nvPr/>
          </p:nvSpPr>
          <p:spPr bwMode="auto">
            <a:xfrm>
              <a:off x="5491163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 rot="6990117">
            <a:off x="11369367" y="-219071"/>
            <a:ext cx="1298576" cy="1169988"/>
            <a:chOff x="5521325" y="3009900"/>
            <a:chExt cx="1298576" cy="1169988"/>
          </a:xfrm>
        </p:grpSpPr>
        <p:sp>
          <p:nvSpPr>
            <p:cNvPr id="264" name="Freeform 5"/>
            <p:cNvSpPr/>
            <p:nvPr/>
          </p:nvSpPr>
          <p:spPr bwMode="auto">
            <a:xfrm>
              <a:off x="5640388" y="3009900"/>
              <a:ext cx="1179513" cy="1017588"/>
            </a:xfrm>
            <a:custGeom>
              <a:avLst/>
              <a:gdLst>
                <a:gd name="T0" fmla="*/ 29 w 276"/>
                <a:gd name="T1" fmla="*/ 228 h 238"/>
                <a:gd name="T2" fmla="*/ 12 w 276"/>
                <a:gd name="T3" fmla="*/ 192 h 238"/>
                <a:gd name="T4" fmla="*/ 25 w 276"/>
                <a:gd name="T5" fmla="*/ 192 h 238"/>
                <a:gd name="T6" fmla="*/ 34 w 276"/>
                <a:gd name="T7" fmla="*/ 151 h 238"/>
                <a:gd name="T8" fmla="*/ 55 w 276"/>
                <a:gd name="T9" fmla="*/ 155 h 238"/>
                <a:gd name="T10" fmla="*/ 55 w 276"/>
                <a:gd name="T11" fmla="*/ 116 h 238"/>
                <a:gd name="T12" fmla="*/ 60 w 276"/>
                <a:gd name="T13" fmla="*/ 78 h 238"/>
                <a:gd name="T14" fmla="*/ 79 w 276"/>
                <a:gd name="T15" fmla="*/ 92 h 238"/>
                <a:gd name="T16" fmla="*/ 109 w 276"/>
                <a:gd name="T17" fmla="*/ 42 h 238"/>
                <a:gd name="T18" fmla="*/ 139 w 276"/>
                <a:gd name="T19" fmla="*/ 17 h 238"/>
                <a:gd name="T20" fmla="*/ 145 w 276"/>
                <a:gd name="T21" fmla="*/ 35 h 238"/>
                <a:gd name="T22" fmla="*/ 189 w 276"/>
                <a:gd name="T23" fmla="*/ 1 h 238"/>
                <a:gd name="T24" fmla="*/ 205 w 276"/>
                <a:gd name="T25" fmla="*/ 25 h 238"/>
                <a:gd name="T26" fmla="*/ 233 w 276"/>
                <a:gd name="T27" fmla="*/ 8 h 238"/>
                <a:gd name="T28" fmla="*/ 241 w 276"/>
                <a:gd name="T29" fmla="*/ 20 h 238"/>
                <a:gd name="T30" fmla="*/ 270 w 276"/>
                <a:gd name="T31" fmla="*/ 19 h 238"/>
                <a:gd name="T32" fmla="*/ 260 w 276"/>
                <a:gd name="T33" fmla="*/ 51 h 238"/>
                <a:gd name="T34" fmla="*/ 275 w 276"/>
                <a:gd name="T35" fmla="*/ 61 h 238"/>
                <a:gd name="T36" fmla="*/ 247 w 276"/>
                <a:gd name="T37" fmla="*/ 87 h 238"/>
                <a:gd name="T38" fmla="*/ 271 w 276"/>
                <a:gd name="T39" fmla="*/ 115 h 238"/>
                <a:gd name="T40" fmla="*/ 226 w 276"/>
                <a:gd name="T41" fmla="*/ 141 h 238"/>
                <a:gd name="T42" fmla="*/ 235 w 276"/>
                <a:gd name="T43" fmla="*/ 166 h 238"/>
                <a:gd name="T44" fmla="*/ 168 w 276"/>
                <a:gd name="T45" fmla="*/ 178 h 238"/>
                <a:gd name="T46" fmla="*/ 160 w 276"/>
                <a:gd name="T47" fmla="*/ 207 h 238"/>
                <a:gd name="T48" fmla="*/ 107 w 276"/>
                <a:gd name="T49" fmla="*/ 204 h 238"/>
                <a:gd name="T50" fmla="*/ 107 w 276"/>
                <a:gd name="T51" fmla="*/ 228 h 238"/>
                <a:gd name="T52" fmla="*/ 63 w 276"/>
                <a:gd name="T53" fmla="*/ 223 h 238"/>
                <a:gd name="T54" fmla="*/ 48 w 276"/>
                <a:gd name="T55" fmla="*/ 236 h 238"/>
                <a:gd name="T56" fmla="*/ 29 w 276"/>
                <a:gd name="T5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238">
                  <a:moveTo>
                    <a:pt x="29" y="228"/>
                  </a:moveTo>
                  <a:cubicBezTo>
                    <a:pt x="29" y="228"/>
                    <a:pt x="0" y="201"/>
                    <a:pt x="12" y="192"/>
                  </a:cubicBezTo>
                  <a:cubicBezTo>
                    <a:pt x="24" y="184"/>
                    <a:pt x="25" y="197"/>
                    <a:pt x="25" y="192"/>
                  </a:cubicBezTo>
                  <a:cubicBezTo>
                    <a:pt x="25" y="188"/>
                    <a:pt x="19" y="156"/>
                    <a:pt x="34" y="151"/>
                  </a:cubicBezTo>
                  <a:cubicBezTo>
                    <a:pt x="48" y="147"/>
                    <a:pt x="48" y="161"/>
                    <a:pt x="55" y="155"/>
                  </a:cubicBezTo>
                  <a:cubicBezTo>
                    <a:pt x="63" y="149"/>
                    <a:pt x="60" y="134"/>
                    <a:pt x="55" y="116"/>
                  </a:cubicBezTo>
                  <a:cubicBezTo>
                    <a:pt x="51" y="98"/>
                    <a:pt x="49" y="79"/>
                    <a:pt x="60" y="78"/>
                  </a:cubicBezTo>
                  <a:cubicBezTo>
                    <a:pt x="70" y="77"/>
                    <a:pt x="72" y="89"/>
                    <a:pt x="79" y="92"/>
                  </a:cubicBezTo>
                  <a:cubicBezTo>
                    <a:pt x="85" y="95"/>
                    <a:pt x="97" y="64"/>
                    <a:pt x="109" y="42"/>
                  </a:cubicBezTo>
                  <a:cubicBezTo>
                    <a:pt x="121" y="19"/>
                    <a:pt x="134" y="14"/>
                    <a:pt x="139" y="17"/>
                  </a:cubicBezTo>
                  <a:cubicBezTo>
                    <a:pt x="144" y="20"/>
                    <a:pt x="138" y="37"/>
                    <a:pt x="145" y="35"/>
                  </a:cubicBezTo>
                  <a:cubicBezTo>
                    <a:pt x="162" y="33"/>
                    <a:pt x="175" y="0"/>
                    <a:pt x="189" y="1"/>
                  </a:cubicBezTo>
                  <a:cubicBezTo>
                    <a:pt x="204" y="3"/>
                    <a:pt x="198" y="23"/>
                    <a:pt x="205" y="25"/>
                  </a:cubicBezTo>
                  <a:cubicBezTo>
                    <a:pt x="212" y="26"/>
                    <a:pt x="228" y="7"/>
                    <a:pt x="233" y="8"/>
                  </a:cubicBezTo>
                  <a:cubicBezTo>
                    <a:pt x="238" y="10"/>
                    <a:pt x="235" y="18"/>
                    <a:pt x="241" y="20"/>
                  </a:cubicBezTo>
                  <a:cubicBezTo>
                    <a:pt x="247" y="23"/>
                    <a:pt x="264" y="7"/>
                    <a:pt x="270" y="19"/>
                  </a:cubicBezTo>
                  <a:cubicBezTo>
                    <a:pt x="276" y="31"/>
                    <a:pt x="260" y="42"/>
                    <a:pt x="260" y="51"/>
                  </a:cubicBezTo>
                  <a:cubicBezTo>
                    <a:pt x="260" y="59"/>
                    <a:pt x="275" y="52"/>
                    <a:pt x="275" y="61"/>
                  </a:cubicBezTo>
                  <a:cubicBezTo>
                    <a:pt x="275" y="70"/>
                    <a:pt x="248" y="79"/>
                    <a:pt x="247" y="87"/>
                  </a:cubicBezTo>
                  <a:cubicBezTo>
                    <a:pt x="247" y="95"/>
                    <a:pt x="276" y="97"/>
                    <a:pt x="271" y="115"/>
                  </a:cubicBezTo>
                  <a:cubicBezTo>
                    <a:pt x="266" y="132"/>
                    <a:pt x="226" y="132"/>
                    <a:pt x="226" y="141"/>
                  </a:cubicBezTo>
                  <a:cubicBezTo>
                    <a:pt x="226" y="150"/>
                    <a:pt x="249" y="154"/>
                    <a:pt x="235" y="166"/>
                  </a:cubicBezTo>
                  <a:cubicBezTo>
                    <a:pt x="222" y="178"/>
                    <a:pt x="174" y="167"/>
                    <a:pt x="168" y="178"/>
                  </a:cubicBezTo>
                  <a:cubicBezTo>
                    <a:pt x="162" y="188"/>
                    <a:pt x="180" y="203"/>
                    <a:pt x="160" y="207"/>
                  </a:cubicBezTo>
                  <a:cubicBezTo>
                    <a:pt x="139" y="210"/>
                    <a:pt x="114" y="195"/>
                    <a:pt x="107" y="204"/>
                  </a:cubicBezTo>
                  <a:cubicBezTo>
                    <a:pt x="101" y="213"/>
                    <a:pt x="121" y="224"/>
                    <a:pt x="107" y="228"/>
                  </a:cubicBezTo>
                  <a:cubicBezTo>
                    <a:pt x="92" y="232"/>
                    <a:pt x="72" y="219"/>
                    <a:pt x="63" y="223"/>
                  </a:cubicBezTo>
                  <a:cubicBezTo>
                    <a:pt x="54" y="226"/>
                    <a:pt x="57" y="238"/>
                    <a:pt x="48" y="236"/>
                  </a:cubicBezTo>
                  <a:cubicBezTo>
                    <a:pt x="38" y="235"/>
                    <a:pt x="29" y="228"/>
                    <a:pt x="29" y="228"/>
                  </a:cubicBezTo>
                  <a:close/>
                </a:path>
              </a:pathLst>
            </a:custGeom>
            <a:solidFill>
              <a:srgbClr val="81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7"/>
            <p:cNvSpPr/>
            <p:nvPr/>
          </p:nvSpPr>
          <p:spPr bwMode="auto">
            <a:xfrm>
              <a:off x="5521325" y="3659188"/>
              <a:ext cx="581025" cy="520700"/>
            </a:xfrm>
            <a:custGeom>
              <a:avLst/>
              <a:gdLst>
                <a:gd name="T0" fmla="*/ 136 w 136"/>
                <a:gd name="T1" fmla="*/ 1 h 122"/>
                <a:gd name="T2" fmla="*/ 134 w 136"/>
                <a:gd name="T3" fmla="*/ 2 h 122"/>
                <a:gd name="T4" fmla="*/ 129 w 136"/>
                <a:gd name="T5" fmla="*/ 6 h 122"/>
                <a:gd name="T6" fmla="*/ 114 w 136"/>
                <a:gd name="T7" fmla="*/ 19 h 122"/>
                <a:gd name="T8" fmla="*/ 92 w 136"/>
                <a:gd name="T9" fmla="*/ 38 h 122"/>
                <a:gd name="T10" fmla="*/ 67 w 136"/>
                <a:gd name="T11" fmla="*/ 61 h 122"/>
                <a:gd name="T12" fmla="*/ 55 w 136"/>
                <a:gd name="T13" fmla="*/ 72 h 122"/>
                <a:gd name="T14" fmla="*/ 43 w 136"/>
                <a:gd name="T15" fmla="*/ 83 h 122"/>
                <a:gd name="T16" fmla="*/ 37 w 136"/>
                <a:gd name="T17" fmla="*/ 88 h 122"/>
                <a:gd name="T18" fmla="*/ 32 w 136"/>
                <a:gd name="T19" fmla="*/ 94 h 122"/>
                <a:gd name="T20" fmla="*/ 22 w 136"/>
                <a:gd name="T21" fmla="*/ 103 h 122"/>
                <a:gd name="T22" fmla="*/ 13 w 136"/>
                <a:gd name="T23" fmla="*/ 111 h 122"/>
                <a:gd name="T24" fmla="*/ 6 w 136"/>
                <a:gd name="T25" fmla="*/ 117 h 122"/>
                <a:gd name="T26" fmla="*/ 0 w 136"/>
                <a:gd name="T27" fmla="*/ 122 h 122"/>
                <a:gd name="T28" fmla="*/ 0 w 136"/>
                <a:gd name="T29" fmla="*/ 122 h 122"/>
                <a:gd name="T30" fmla="*/ 0 w 136"/>
                <a:gd name="T31" fmla="*/ 121 h 122"/>
                <a:gd name="T32" fmla="*/ 4 w 136"/>
                <a:gd name="T33" fmla="*/ 115 h 122"/>
                <a:gd name="T34" fmla="*/ 10 w 136"/>
                <a:gd name="T35" fmla="*/ 107 h 122"/>
                <a:gd name="T36" fmla="*/ 17 w 136"/>
                <a:gd name="T37" fmla="*/ 99 h 122"/>
                <a:gd name="T38" fmla="*/ 26 w 136"/>
                <a:gd name="T39" fmla="*/ 88 h 122"/>
                <a:gd name="T40" fmla="*/ 31 w 136"/>
                <a:gd name="T41" fmla="*/ 83 h 122"/>
                <a:gd name="T42" fmla="*/ 37 w 136"/>
                <a:gd name="T43" fmla="*/ 77 h 122"/>
                <a:gd name="T44" fmla="*/ 50 w 136"/>
                <a:gd name="T45" fmla="*/ 66 h 122"/>
                <a:gd name="T46" fmla="*/ 63 w 136"/>
                <a:gd name="T47" fmla="*/ 56 h 122"/>
                <a:gd name="T48" fmla="*/ 112 w 136"/>
                <a:gd name="T49" fmla="*/ 17 h 122"/>
                <a:gd name="T50" fmla="*/ 129 w 136"/>
                <a:gd name="T51" fmla="*/ 5 h 122"/>
                <a:gd name="T52" fmla="*/ 133 w 136"/>
                <a:gd name="T53" fmla="*/ 1 h 122"/>
                <a:gd name="T54" fmla="*/ 135 w 136"/>
                <a:gd name="T55" fmla="*/ 0 h 122"/>
                <a:gd name="T56" fmla="*/ 136 w 136"/>
                <a:gd name="T57" fmla="*/ 0 h 122"/>
                <a:gd name="T58" fmla="*/ 136 w 136"/>
                <a:gd name="T5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22">
                  <a:moveTo>
                    <a:pt x="136" y="1"/>
                  </a:moveTo>
                  <a:cubicBezTo>
                    <a:pt x="136" y="1"/>
                    <a:pt x="135" y="1"/>
                    <a:pt x="134" y="2"/>
                  </a:cubicBezTo>
                  <a:cubicBezTo>
                    <a:pt x="133" y="3"/>
                    <a:pt x="131" y="4"/>
                    <a:pt x="129" y="6"/>
                  </a:cubicBezTo>
                  <a:cubicBezTo>
                    <a:pt x="126" y="9"/>
                    <a:pt x="120" y="13"/>
                    <a:pt x="114" y="19"/>
                  </a:cubicBezTo>
                  <a:cubicBezTo>
                    <a:pt x="108" y="25"/>
                    <a:pt x="100" y="31"/>
                    <a:pt x="92" y="38"/>
                  </a:cubicBezTo>
                  <a:cubicBezTo>
                    <a:pt x="84" y="45"/>
                    <a:pt x="76" y="53"/>
                    <a:pt x="67" y="61"/>
                  </a:cubicBezTo>
                  <a:cubicBezTo>
                    <a:pt x="63" y="64"/>
                    <a:pt x="59" y="68"/>
                    <a:pt x="55" y="72"/>
                  </a:cubicBezTo>
                  <a:cubicBezTo>
                    <a:pt x="51" y="76"/>
                    <a:pt x="47" y="80"/>
                    <a:pt x="43" y="83"/>
                  </a:cubicBezTo>
                  <a:cubicBezTo>
                    <a:pt x="41" y="85"/>
                    <a:pt x="39" y="87"/>
                    <a:pt x="37" y="88"/>
                  </a:cubicBezTo>
                  <a:cubicBezTo>
                    <a:pt x="35" y="90"/>
                    <a:pt x="34" y="92"/>
                    <a:pt x="32" y="94"/>
                  </a:cubicBezTo>
                  <a:cubicBezTo>
                    <a:pt x="28" y="97"/>
                    <a:pt x="25" y="100"/>
                    <a:pt x="22" y="103"/>
                  </a:cubicBezTo>
                  <a:cubicBezTo>
                    <a:pt x="18" y="106"/>
                    <a:pt x="16" y="108"/>
                    <a:pt x="13" y="111"/>
                  </a:cubicBezTo>
                  <a:cubicBezTo>
                    <a:pt x="10" y="113"/>
                    <a:pt x="8" y="115"/>
                    <a:pt x="6" y="117"/>
                  </a:cubicBezTo>
                  <a:cubicBezTo>
                    <a:pt x="2" y="120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1"/>
                    <a:pt x="0" y="121"/>
                  </a:cubicBezTo>
                  <a:cubicBezTo>
                    <a:pt x="0" y="121"/>
                    <a:pt x="1" y="119"/>
                    <a:pt x="4" y="115"/>
                  </a:cubicBezTo>
                  <a:cubicBezTo>
                    <a:pt x="6" y="113"/>
                    <a:pt x="7" y="110"/>
                    <a:pt x="10" y="107"/>
                  </a:cubicBezTo>
                  <a:cubicBezTo>
                    <a:pt x="12" y="105"/>
                    <a:pt x="14" y="102"/>
                    <a:pt x="17" y="99"/>
                  </a:cubicBezTo>
                  <a:cubicBezTo>
                    <a:pt x="20" y="95"/>
                    <a:pt x="23" y="92"/>
                    <a:pt x="26" y="88"/>
                  </a:cubicBezTo>
                  <a:cubicBezTo>
                    <a:pt x="28" y="86"/>
                    <a:pt x="30" y="85"/>
                    <a:pt x="31" y="83"/>
                  </a:cubicBezTo>
                  <a:cubicBezTo>
                    <a:pt x="33" y="81"/>
                    <a:pt x="35" y="79"/>
                    <a:pt x="37" y="77"/>
                  </a:cubicBezTo>
                  <a:cubicBezTo>
                    <a:pt x="41" y="73"/>
                    <a:pt x="45" y="70"/>
                    <a:pt x="50" y="66"/>
                  </a:cubicBezTo>
                  <a:cubicBezTo>
                    <a:pt x="54" y="63"/>
                    <a:pt x="59" y="59"/>
                    <a:pt x="63" y="56"/>
                  </a:cubicBezTo>
                  <a:cubicBezTo>
                    <a:pt x="81" y="41"/>
                    <a:pt x="99" y="27"/>
                    <a:pt x="112" y="17"/>
                  </a:cubicBezTo>
                  <a:cubicBezTo>
                    <a:pt x="119" y="12"/>
                    <a:pt x="125" y="7"/>
                    <a:pt x="129" y="5"/>
                  </a:cubicBezTo>
                  <a:cubicBezTo>
                    <a:pt x="131" y="3"/>
                    <a:pt x="132" y="2"/>
                    <a:pt x="133" y="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0"/>
                  </a:cubicBezTo>
                  <a:cubicBezTo>
                    <a:pt x="136" y="0"/>
                    <a:pt x="136" y="1"/>
                    <a:pt x="136" y="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 rot="4608433">
            <a:off x="8986864" y="1350189"/>
            <a:ext cx="992188" cy="1250951"/>
            <a:chOff x="5491163" y="2692400"/>
            <a:chExt cx="992188" cy="1250951"/>
          </a:xfrm>
        </p:grpSpPr>
        <p:sp>
          <p:nvSpPr>
            <p:cNvPr id="267" name="Freeform 219"/>
            <p:cNvSpPr/>
            <p:nvPr/>
          </p:nvSpPr>
          <p:spPr bwMode="auto">
            <a:xfrm>
              <a:off x="5491163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 rot="14880513">
            <a:off x="10484746" y="1358556"/>
            <a:ext cx="2185988" cy="2346325"/>
            <a:chOff x="5162550" y="2620963"/>
            <a:chExt cx="2185988" cy="2346325"/>
          </a:xfrm>
        </p:grpSpPr>
        <p:sp>
          <p:nvSpPr>
            <p:cNvPr id="280" name="Freeform 209"/>
            <p:cNvSpPr/>
            <p:nvPr/>
          </p:nvSpPr>
          <p:spPr bwMode="auto">
            <a:xfrm>
              <a:off x="5243513" y="2620963"/>
              <a:ext cx="2105025" cy="2346325"/>
            </a:xfrm>
            <a:custGeom>
              <a:avLst/>
              <a:gdLst>
                <a:gd name="T0" fmla="*/ 159 w 495"/>
                <a:gd name="T1" fmla="*/ 355 h 552"/>
                <a:gd name="T2" fmla="*/ 77 w 495"/>
                <a:gd name="T3" fmla="*/ 334 h 552"/>
                <a:gd name="T4" fmla="*/ 26 w 495"/>
                <a:gd name="T5" fmla="*/ 302 h 552"/>
                <a:gd name="T6" fmla="*/ 64 w 495"/>
                <a:gd name="T7" fmla="*/ 286 h 552"/>
                <a:gd name="T8" fmla="*/ 0 w 495"/>
                <a:gd name="T9" fmla="*/ 239 h 552"/>
                <a:gd name="T10" fmla="*/ 35 w 495"/>
                <a:gd name="T11" fmla="*/ 233 h 552"/>
                <a:gd name="T12" fmla="*/ 20 w 495"/>
                <a:gd name="T13" fmla="*/ 178 h 552"/>
                <a:gd name="T14" fmla="*/ 2 w 495"/>
                <a:gd name="T15" fmla="*/ 137 h 552"/>
                <a:gd name="T16" fmla="*/ 51 w 495"/>
                <a:gd name="T17" fmla="*/ 158 h 552"/>
                <a:gd name="T18" fmla="*/ 89 w 495"/>
                <a:gd name="T19" fmla="*/ 180 h 552"/>
                <a:gd name="T20" fmla="*/ 99 w 495"/>
                <a:gd name="T21" fmla="*/ 125 h 552"/>
                <a:gd name="T22" fmla="*/ 84 w 495"/>
                <a:gd name="T23" fmla="*/ 65 h 552"/>
                <a:gd name="T24" fmla="*/ 140 w 495"/>
                <a:gd name="T25" fmla="*/ 84 h 552"/>
                <a:gd name="T26" fmla="*/ 166 w 495"/>
                <a:gd name="T27" fmla="*/ 15 h 552"/>
                <a:gd name="T28" fmla="*/ 210 w 495"/>
                <a:gd name="T29" fmla="*/ 38 h 552"/>
                <a:gd name="T30" fmla="*/ 246 w 495"/>
                <a:gd name="T31" fmla="*/ 0 h 552"/>
                <a:gd name="T32" fmla="*/ 245 w 495"/>
                <a:gd name="T33" fmla="*/ 51 h 552"/>
                <a:gd name="T34" fmla="*/ 285 w 495"/>
                <a:gd name="T35" fmla="*/ 50 h 552"/>
                <a:gd name="T36" fmla="*/ 283 w 495"/>
                <a:gd name="T37" fmla="*/ 150 h 552"/>
                <a:gd name="T38" fmla="*/ 371 w 495"/>
                <a:gd name="T39" fmla="*/ 87 h 552"/>
                <a:gd name="T40" fmla="*/ 404 w 495"/>
                <a:gd name="T41" fmla="*/ 130 h 552"/>
                <a:gd name="T42" fmla="*/ 460 w 495"/>
                <a:gd name="T43" fmla="*/ 110 h 552"/>
                <a:gd name="T44" fmla="*/ 447 w 495"/>
                <a:gd name="T45" fmla="*/ 157 h 552"/>
                <a:gd name="T46" fmla="*/ 475 w 495"/>
                <a:gd name="T47" fmla="*/ 172 h 552"/>
                <a:gd name="T48" fmla="*/ 426 w 495"/>
                <a:gd name="T49" fmla="*/ 225 h 552"/>
                <a:gd name="T50" fmla="*/ 484 w 495"/>
                <a:gd name="T51" fmla="*/ 253 h 552"/>
                <a:gd name="T52" fmla="*/ 398 w 495"/>
                <a:gd name="T53" fmla="*/ 295 h 552"/>
                <a:gd name="T54" fmla="*/ 398 w 495"/>
                <a:gd name="T55" fmla="*/ 331 h 552"/>
                <a:gd name="T56" fmla="*/ 457 w 495"/>
                <a:gd name="T57" fmla="*/ 344 h 552"/>
                <a:gd name="T58" fmla="*/ 446 w 495"/>
                <a:gd name="T59" fmla="*/ 362 h 552"/>
                <a:gd name="T60" fmla="*/ 495 w 495"/>
                <a:gd name="T61" fmla="*/ 401 h 552"/>
                <a:gd name="T62" fmla="*/ 454 w 495"/>
                <a:gd name="T63" fmla="*/ 409 h 552"/>
                <a:gd name="T64" fmla="*/ 445 w 495"/>
                <a:gd name="T65" fmla="*/ 436 h 552"/>
                <a:gd name="T66" fmla="*/ 394 w 495"/>
                <a:gd name="T67" fmla="*/ 434 h 552"/>
                <a:gd name="T68" fmla="*/ 403 w 495"/>
                <a:gd name="T69" fmla="*/ 491 h 552"/>
                <a:gd name="T70" fmla="*/ 291 w 495"/>
                <a:gd name="T71" fmla="*/ 450 h 552"/>
                <a:gd name="T72" fmla="*/ 300 w 495"/>
                <a:gd name="T73" fmla="*/ 552 h 552"/>
                <a:gd name="T74" fmla="*/ 243 w 495"/>
                <a:gd name="T75" fmla="*/ 504 h 552"/>
                <a:gd name="T76" fmla="*/ 225 w 495"/>
                <a:gd name="T77" fmla="*/ 507 h 552"/>
                <a:gd name="T78" fmla="*/ 203 w 495"/>
                <a:gd name="T79" fmla="*/ 462 h 552"/>
                <a:gd name="T80" fmla="*/ 168 w 495"/>
                <a:gd name="T81" fmla="*/ 461 h 552"/>
                <a:gd name="T82" fmla="*/ 155 w 495"/>
                <a:gd name="T83" fmla="*/ 391 h 552"/>
                <a:gd name="T84" fmla="*/ 159 w 495"/>
                <a:gd name="T85" fmla="*/ 35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" h="552">
                  <a:moveTo>
                    <a:pt x="159" y="355"/>
                  </a:moveTo>
                  <a:cubicBezTo>
                    <a:pt x="159" y="355"/>
                    <a:pt x="110" y="351"/>
                    <a:pt x="77" y="334"/>
                  </a:cubicBezTo>
                  <a:cubicBezTo>
                    <a:pt x="44" y="318"/>
                    <a:pt x="26" y="302"/>
                    <a:pt x="26" y="302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4" y="207"/>
                    <a:pt x="20" y="178"/>
                  </a:cubicBezTo>
                  <a:cubicBezTo>
                    <a:pt x="7" y="150"/>
                    <a:pt x="2" y="137"/>
                    <a:pt x="2" y="137"/>
                  </a:cubicBezTo>
                  <a:cubicBezTo>
                    <a:pt x="2" y="137"/>
                    <a:pt x="32" y="145"/>
                    <a:pt x="51" y="158"/>
                  </a:cubicBezTo>
                  <a:cubicBezTo>
                    <a:pt x="70" y="170"/>
                    <a:pt x="89" y="180"/>
                    <a:pt x="89" y="180"/>
                  </a:cubicBezTo>
                  <a:cubicBezTo>
                    <a:pt x="89" y="180"/>
                    <a:pt x="97" y="148"/>
                    <a:pt x="99" y="125"/>
                  </a:cubicBezTo>
                  <a:cubicBezTo>
                    <a:pt x="101" y="102"/>
                    <a:pt x="84" y="65"/>
                    <a:pt x="84" y="65"/>
                  </a:cubicBezTo>
                  <a:cubicBezTo>
                    <a:pt x="84" y="65"/>
                    <a:pt x="119" y="99"/>
                    <a:pt x="140" y="84"/>
                  </a:cubicBezTo>
                  <a:cubicBezTo>
                    <a:pt x="162" y="68"/>
                    <a:pt x="166" y="15"/>
                    <a:pt x="166" y="15"/>
                  </a:cubicBezTo>
                  <a:cubicBezTo>
                    <a:pt x="166" y="15"/>
                    <a:pt x="183" y="63"/>
                    <a:pt x="210" y="38"/>
                  </a:cubicBezTo>
                  <a:cubicBezTo>
                    <a:pt x="237" y="12"/>
                    <a:pt x="246" y="0"/>
                    <a:pt x="246" y="0"/>
                  </a:cubicBezTo>
                  <a:cubicBezTo>
                    <a:pt x="246" y="0"/>
                    <a:pt x="226" y="45"/>
                    <a:pt x="245" y="51"/>
                  </a:cubicBezTo>
                  <a:cubicBezTo>
                    <a:pt x="264" y="56"/>
                    <a:pt x="285" y="50"/>
                    <a:pt x="285" y="50"/>
                  </a:cubicBezTo>
                  <a:cubicBezTo>
                    <a:pt x="285" y="50"/>
                    <a:pt x="243" y="128"/>
                    <a:pt x="283" y="150"/>
                  </a:cubicBezTo>
                  <a:cubicBezTo>
                    <a:pt x="323" y="172"/>
                    <a:pt x="371" y="87"/>
                    <a:pt x="371" y="87"/>
                  </a:cubicBezTo>
                  <a:cubicBezTo>
                    <a:pt x="371" y="87"/>
                    <a:pt x="374" y="129"/>
                    <a:pt x="404" y="130"/>
                  </a:cubicBezTo>
                  <a:cubicBezTo>
                    <a:pt x="434" y="130"/>
                    <a:pt x="460" y="110"/>
                    <a:pt x="460" y="110"/>
                  </a:cubicBezTo>
                  <a:cubicBezTo>
                    <a:pt x="460" y="110"/>
                    <a:pt x="439" y="143"/>
                    <a:pt x="447" y="157"/>
                  </a:cubicBezTo>
                  <a:cubicBezTo>
                    <a:pt x="456" y="171"/>
                    <a:pt x="475" y="172"/>
                    <a:pt x="475" y="172"/>
                  </a:cubicBezTo>
                  <a:cubicBezTo>
                    <a:pt x="475" y="172"/>
                    <a:pt x="420" y="209"/>
                    <a:pt x="426" y="225"/>
                  </a:cubicBezTo>
                  <a:cubicBezTo>
                    <a:pt x="433" y="241"/>
                    <a:pt x="484" y="253"/>
                    <a:pt x="484" y="253"/>
                  </a:cubicBezTo>
                  <a:cubicBezTo>
                    <a:pt x="484" y="253"/>
                    <a:pt x="416" y="276"/>
                    <a:pt x="398" y="295"/>
                  </a:cubicBezTo>
                  <a:cubicBezTo>
                    <a:pt x="380" y="314"/>
                    <a:pt x="364" y="325"/>
                    <a:pt x="398" y="331"/>
                  </a:cubicBezTo>
                  <a:cubicBezTo>
                    <a:pt x="431" y="337"/>
                    <a:pt x="457" y="344"/>
                    <a:pt x="457" y="344"/>
                  </a:cubicBezTo>
                  <a:cubicBezTo>
                    <a:pt x="446" y="362"/>
                    <a:pt x="446" y="362"/>
                    <a:pt x="446" y="362"/>
                  </a:cubicBezTo>
                  <a:cubicBezTo>
                    <a:pt x="495" y="401"/>
                    <a:pt x="495" y="401"/>
                    <a:pt x="495" y="401"/>
                  </a:cubicBezTo>
                  <a:cubicBezTo>
                    <a:pt x="495" y="401"/>
                    <a:pt x="467" y="401"/>
                    <a:pt x="454" y="409"/>
                  </a:cubicBezTo>
                  <a:cubicBezTo>
                    <a:pt x="442" y="418"/>
                    <a:pt x="445" y="436"/>
                    <a:pt x="445" y="436"/>
                  </a:cubicBezTo>
                  <a:cubicBezTo>
                    <a:pt x="445" y="436"/>
                    <a:pt x="396" y="417"/>
                    <a:pt x="394" y="434"/>
                  </a:cubicBezTo>
                  <a:cubicBezTo>
                    <a:pt x="391" y="452"/>
                    <a:pt x="403" y="491"/>
                    <a:pt x="403" y="491"/>
                  </a:cubicBezTo>
                  <a:cubicBezTo>
                    <a:pt x="403" y="491"/>
                    <a:pt x="301" y="420"/>
                    <a:pt x="291" y="450"/>
                  </a:cubicBezTo>
                  <a:cubicBezTo>
                    <a:pt x="282" y="480"/>
                    <a:pt x="300" y="552"/>
                    <a:pt x="300" y="552"/>
                  </a:cubicBezTo>
                  <a:cubicBezTo>
                    <a:pt x="300" y="552"/>
                    <a:pt x="267" y="520"/>
                    <a:pt x="243" y="504"/>
                  </a:cubicBezTo>
                  <a:cubicBezTo>
                    <a:pt x="220" y="487"/>
                    <a:pt x="225" y="507"/>
                    <a:pt x="225" y="507"/>
                  </a:cubicBezTo>
                  <a:cubicBezTo>
                    <a:pt x="225" y="507"/>
                    <a:pt x="211" y="476"/>
                    <a:pt x="203" y="462"/>
                  </a:cubicBezTo>
                  <a:cubicBezTo>
                    <a:pt x="194" y="448"/>
                    <a:pt x="168" y="461"/>
                    <a:pt x="168" y="461"/>
                  </a:cubicBezTo>
                  <a:cubicBezTo>
                    <a:pt x="168" y="461"/>
                    <a:pt x="155" y="405"/>
                    <a:pt x="155" y="391"/>
                  </a:cubicBezTo>
                  <a:cubicBezTo>
                    <a:pt x="155" y="377"/>
                    <a:pt x="159" y="355"/>
                    <a:pt x="159" y="355"/>
                  </a:cubicBezTo>
                </a:path>
              </a:pathLst>
            </a:custGeom>
            <a:solidFill>
              <a:srgbClr val="82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210"/>
            <p:cNvSpPr/>
            <p:nvPr/>
          </p:nvSpPr>
          <p:spPr bwMode="auto">
            <a:xfrm>
              <a:off x="5243513" y="2620963"/>
              <a:ext cx="1957388" cy="1530350"/>
            </a:xfrm>
            <a:custGeom>
              <a:avLst/>
              <a:gdLst>
                <a:gd name="T0" fmla="*/ 246 w 460"/>
                <a:gd name="T1" fmla="*/ 0 h 360"/>
                <a:gd name="T2" fmla="*/ 210 w 460"/>
                <a:gd name="T3" fmla="*/ 38 h 360"/>
                <a:gd name="T4" fmla="*/ 194 w 460"/>
                <a:gd name="T5" fmla="*/ 45 h 360"/>
                <a:gd name="T6" fmla="*/ 166 w 460"/>
                <a:gd name="T7" fmla="*/ 15 h 360"/>
                <a:gd name="T8" fmla="*/ 140 w 460"/>
                <a:gd name="T9" fmla="*/ 84 h 360"/>
                <a:gd name="T10" fmla="*/ 127 w 460"/>
                <a:gd name="T11" fmla="*/ 88 h 360"/>
                <a:gd name="T12" fmla="*/ 84 w 460"/>
                <a:gd name="T13" fmla="*/ 65 h 360"/>
                <a:gd name="T14" fmla="*/ 99 w 460"/>
                <a:gd name="T15" fmla="*/ 121 h 360"/>
                <a:gd name="T16" fmla="*/ 99 w 460"/>
                <a:gd name="T17" fmla="*/ 125 h 360"/>
                <a:gd name="T18" fmla="*/ 89 w 460"/>
                <a:gd name="T19" fmla="*/ 180 h 360"/>
                <a:gd name="T20" fmla="*/ 51 w 460"/>
                <a:gd name="T21" fmla="*/ 158 h 360"/>
                <a:gd name="T22" fmla="*/ 2 w 460"/>
                <a:gd name="T23" fmla="*/ 137 h 360"/>
                <a:gd name="T24" fmla="*/ 20 w 460"/>
                <a:gd name="T25" fmla="*/ 178 h 360"/>
                <a:gd name="T26" fmla="*/ 35 w 460"/>
                <a:gd name="T27" fmla="*/ 233 h 360"/>
                <a:gd name="T28" fmla="*/ 35 w 460"/>
                <a:gd name="T29" fmla="*/ 233 h 360"/>
                <a:gd name="T30" fmla="*/ 35 w 460"/>
                <a:gd name="T31" fmla="*/ 233 h 360"/>
                <a:gd name="T32" fmla="*/ 0 w 460"/>
                <a:gd name="T33" fmla="*/ 239 h 360"/>
                <a:gd name="T34" fmla="*/ 64 w 460"/>
                <a:gd name="T35" fmla="*/ 286 h 360"/>
                <a:gd name="T36" fmla="*/ 26 w 460"/>
                <a:gd name="T37" fmla="*/ 302 h 360"/>
                <a:gd name="T38" fmla="*/ 77 w 460"/>
                <a:gd name="T39" fmla="*/ 334 h 360"/>
                <a:gd name="T40" fmla="*/ 159 w 460"/>
                <a:gd name="T41" fmla="*/ 355 h 360"/>
                <a:gd name="T42" fmla="*/ 159 w 460"/>
                <a:gd name="T43" fmla="*/ 355 h 360"/>
                <a:gd name="T44" fmla="*/ 159 w 460"/>
                <a:gd name="T45" fmla="*/ 355 h 360"/>
                <a:gd name="T46" fmla="*/ 158 w 460"/>
                <a:gd name="T47" fmla="*/ 360 h 360"/>
                <a:gd name="T48" fmla="*/ 460 w 460"/>
                <a:gd name="T49" fmla="*/ 111 h 360"/>
                <a:gd name="T50" fmla="*/ 460 w 460"/>
                <a:gd name="T51" fmla="*/ 110 h 360"/>
                <a:gd name="T52" fmla="*/ 405 w 460"/>
                <a:gd name="T53" fmla="*/ 130 h 360"/>
                <a:gd name="T54" fmla="*/ 404 w 460"/>
                <a:gd name="T55" fmla="*/ 130 h 360"/>
                <a:gd name="T56" fmla="*/ 371 w 460"/>
                <a:gd name="T57" fmla="*/ 87 h 360"/>
                <a:gd name="T58" fmla="*/ 297 w 460"/>
                <a:gd name="T59" fmla="*/ 154 h 360"/>
                <a:gd name="T60" fmla="*/ 283 w 460"/>
                <a:gd name="T61" fmla="*/ 150 h 360"/>
                <a:gd name="T62" fmla="*/ 266 w 460"/>
                <a:gd name="T63" fmla="*/ 116 h 360"/>
                <a:gd name="T64" fmla="*/ 285 w 460"/>
                <a:gd name="T65" fmla="*/ 50 h 360"/>
                <a:gd name="T66" fmla="*/ 262 w 460"/>
                <a:gd name="T67" fmla="*/ 53 h 360"/>
                <a:gd name="T68" fmla="*/ 245 w 460"/>
                <a:gd name="T69" fmla="*/ 51 h 360"/>
                <a:gd name="T70" fmla="*/ 237 w 460"/>
                <a:gd name="T71" fmla="*/ 36 h 360"/>
                <a:gd name="T72" fmla="*/ 246 w 460"/>
                <a:gd name="T7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0" h="360">
                  <a:moveTo>
                    <a:pt x="246" y="0"/>
                  </a:moveTo>
                  <a:cubicBezTo>
                    <a:pt x="246" y="0"/>
                    <a:pt x="237" y="12"/>
                    <a:pt x="210" y="38"/>
                  </a:cubicBezTo>
                  <a:cubicBezTo>
                    <a:pt x="204" y="43"/>
                    <a:pt x="199" y="45"/>
                    <a:pt x="194" y="45"/>
                  </a:cubicBezTo>
                  <a:cubicBezTo>
                    <a:pt x="177" y="45"/>
                    <a:pt x="166" y="15"/>
                    <a:pt x="166" y="15"/>
                  </a:cubicBezTo>
                  <a:cubicBezTo>
                    <a:pt x="166" y="15"/>
                    <a:pt x="162" y="68"/>
                    <a:pt x="140" y="84"/>
                  </a:cubicBezTo>
                  <a:cubicBezTo>
                    <a:pt x="136" y="87"/>
                    <a:pt x="132" y="88"/>
                    <a:pt x="127" y="88"/>
                  </a:cubicBezTo>
                  <a:cubicBezTo>
                    <a:pt x="107" y="88"/>
                    <a:pt x="84" y="65"/>
                    <a:pt x="84" y="65"/>
                  </a:cubicBezTo>
                  <a:cubicBezTo>
                    <a:pt x="84" y="65"/>
                    <a:pt x="99" y="98"/>
                    <a:pt x="99" y="121"/>
                  </a:cubicBezTo>
                  <a:cubicBezTo>
                    <a:pt x="99" y="122"/>
                    <a:pt x="99" y="124"/>
                    <a:pt x="99" y="125"/>
                  </a:cubicBezTo>
                  <a:cubicBezTo>
                    <a:pt x="97" y="148"/>
                    <a:pt x="89" y="180"/>
                    <a:pt x="89" y="180"/>
                  </a:cubicBezTo>
                  <a:cubicBezTo>
                    <a:pt x="89" y="180"/>
                    <a:pt x="70" y="170"/>
                    <a:pt x="51" y="158"/>
                  </a:cubicBezTo>
                  <a:cubicBezTo>
                    <a:pt x="32" y="145"/>
                    <a:pt x="2" y="137"/>
                    <a:pt x="2" y="137"/>
                  </a:cubicBezTo>
                  <a:cubicBezTo>
                    <a:pt x="2" y="137"/>
                    <a:pt x="7" y="150"/>
                    <a:pt x="20" y="178"/>
                  </a:cubicBezTo>
                  <a:cubicBezTo>
                    <a:pt x="34" y="207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2"/>
                    <a:pt x="44" y="318"/>
                    <a:pt x="77" y="334"/>
                  </a:cubicBezTo>
                  <a:cubicBezTo>
                    <a:pt x="110" y="351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7"/>
                    <a:pt x="158" y="360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60" y="110"/>
                    <a:pt x="460" y="110"/>
                    <a:pt x="460" y="110"/>
                  </a:cubicBezTo>
                  <a:cubicBezTo>
                    <a:pt x="460" y="110"/>
                    <a:pt x="434" y="130"/>
                    <a:pt x="405" y="130"/>
                  </a:cubicBezTo>
                  <a:cubicBezTo>
                    <a:pt x="405" y="130"/>
                    <a:pt x="404" y="130"/>
                    <a:pt x="404" y="130"/>
                  </a:cubicBezTo>
                  <a:cubicBezTo>
                    <a:pt x="374" y="129"/>
                    <a:pt x="371" y="87"/>
                    <a:pt x="371" y="87"/>
                  </a:cubicBezTo>
                  <a:cubicBezTo>
                    <a:pt x="371" y="87"/>
                    <a:pt x="334" y="154"/>
                    <a:pt x="297" y="154"/>
                  </a:cubicBezTo>
                  <a:cubicBezTo>
                    <a:pt x="293" y="154"/>
                    <a:pt x="288" y="153"/>
                    <a:pt x="283" y="150"/>
                  </a:cubicBezTo>
                  <a:cubicBezTo>
                    <a:pt x="270" y="143"/>
                    <a:pt x="266" y="130"/>
                    <a:pt x="266" y="116"/>
                  </a:cubicBezTo>
                  <a:cubicBezTo>
                    <a:pt x="266" y="86"/>
                    <a:pt x="285" y="50"/>
                    <a:pt x="285" y="50"/>
                  </a:cubicBezTo>
                  <a:cubicBezTo>
                    <a:pt x="285" y="50"/>
                    <a:pt x="275" y="53"/>
                    <a:pt x="262" y="53"/>
                  </a:cubicBezTo>
                  <a:cubicBezTo>
                    <a:pt x="257" y="53"/>
                    <a:pt x="251" y="52"/>
                    <a:pt x="245" y="51"/>
                  </a:cubicBezTo>
                  <a:cubicBezTo>
                    <a:pt x="239" y="49"/>
                    <a:pt x="237" y="43"/>
                    <a:pt x="237" y="36"/>
                  </a:cubicBezTo>
                  <a:cubicBezTo>
                    <a:pt x="237" y="20"/>
                    <a:pt x="246" y="0"/>
                    <a:pt x="246" y="0"/>
                  </a:cubicBezTo>
                </a:path>
              </a:pathLst>
            </a:cu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211"/>
            <p:cNvSpPr/>
            <p:nvPr/>
          </p:nvSpPr>
          <p:spPr bwMode="auto">
            <a:xfrm>
              <a:off x="5162550" y="3271838"/>
              <a:ext cx="1820863" cy="1550988"/>
            </a:xfrm>
            <a:custGeom>
              <a:avLst/>
              <a:gdLst>
                <a:gd name="T0" fmla="*/ 0 w 428"/>
                <a:gd name="T1" fmla="*/ 364 h 365"/>
                <a:gd name="T2" fmla="*/ 16 w 428"/>
                <a:gd name="T3" fmla="*/ 346 h 365"/>
                <a:gd name="T4" fmla="*/ 35 w 428"/>
                <a:gd name="T5" fmla="*/ 325 h 365"/>
                <a:gd name="T6" fmla="*/ 59 w 428"/>
                <a:gd name="T7" fmla="*/ 299 h 365"/>
                <a:gd name="T8" fmla="*/ 90 w 428"/>
                <a:gd name="T9" fmla="*/ 269 h 365"/>
                <a:gd name="T10" fmla="*/ 125 w 428"/>
                <a:gd name="T11" fmla="*/ 237 h 365"/>
                <a:gd name="T12" fmla="*/ 145 w 428"/>
                <a:gd name="T13" fmla="*/ 221 h 365"/>
                <a:gd name="T14" fmla="*/ 165 w 428"/>
                <a:gd name="T15" fmla="*/ 206 h 365"/>
                <a:gd name="T16" fmla="*/ 208 w 428"/>
                <a:gd name="T17" fmla="*/ 175 h 365"/>
                <a:gd name="T18" fmla="*/ 249 w 428"/>
                <a:gd name="T19" fmla="*/ 144 h 365"/>
                <a:gd name="T20" fmla="*/ 269 w 428"/>
                <a:gd name="T21" fmla="*/ 128 h 365"/>
                <a:gd name="T22" fmla="*/ 289 w 428"/>
                <a:gd name="T23" fmla="*/ 112 h 365"/>
                <a:gd name="T24" fmla="*/ 325 w 428"/>
                <a:gd name="T25" fmla="*/ 82 h 365"/>
                <a:gd name="T26" fmla="*/ 359 w 428"/>
                <a:gd name="T27" fmla="*/ 56 h 365"/>
                <a:gd name="T28" fmla="*/ 387 w 428"/>
                <a:gd name="T29" fmla="*/ 33 h 365"/>
                <a:gd name="T30" fmla="*/ 409 w 428"/>
                <a:gd name="T31" fmla="*/ 16 h 365"/>
                <a:gd name="T32" fmla="*/ 427 w 428"/>
                <a:gd name="T33" fmla="*/ 0 h 365"/>
                <a:gd name="T34" fmla="*/ 428 w 428"/>
                <a:gd name="T35" fmla="*/ 0 h 365"/>
                <a:gd name="T36" fmla="*/ 427 w 428"/>
                <a:gd name="T37" fmla="*/ 1 h 365"/>
                <a:gd name="T38" fmla="*/ 409 w 428"/>
                <a:gd name="T39" fmla="*/ 17 h 365"/>
                <a:gd name="T40" fmla="*/ 388 w 428"/>
                <a:gd name="T41" fmla="*/ 35 h 365"/>
                <a:gd name="T42" fmla="*/ 361 w 428"/>
                <a:gd name="T43" fmla="*/ 58 h 365"/>
                <a:gd name="T44" fmla="*/ 328 w 428"/>
                <a:gd name="T45" fmla="*/ 84 h 365"/>
                <a:gd name="T46" fmla="*/ 292 w 428"/>
                <a:gd name="T47" fmla="*/ 115 h 365"/>
                <a:gd name="T48" fmla="*/ 273 w 428"/>
                <a:gd name="T49" fmla="*/ 131 h 365"/>
                <a:gd name="T50" fmla="*/ 253 w 428"/>
                <a:gd name="T51" fmla="*/ 148 h 365"/>
                <a:gd name="T52" fmla="*/ 211 w 428"/>
                <a:gd name="T53" fmla="*/ 180 h 365"/>
                <a:gd name="T54" fmla="*/ 170 w 428"/>
                <a:gd name="T55" fmla="*/ 212 h 365"/>
                <a:gd name="T56" fmla="*/ 150 w 428"/>
                <a:gd name="T57" fmla="*/ 228 h 365"/>
                <a:gd name="T58" fmla="*/ 131 w 428"/>
                <a:gd name="T59" fmla="*/ 244 h 365"/>
                <a:gd name="T60" fmla="*/ 95 w 428"/>
                <a:gd name="T61" fmla="*/ 275 h 365"/>
                <a:gd name="T62" fmla="*/ 64 w 428"/>
                <a:gd name="T63" fmla="*/ 304 h 365"/>
                <a:gd name="T64" fmla="*/ 38 w 428"/>
                <a:gd name="T65" fmla="*/ 328 h 365"/>
                <a:gd name="T66" fmla="*/ 18 w 428"/>
                <a:gd name="T67" fmla="*/ 348 h 365"/>
                <a:gd name="T68" fmla="*/ 1 w 428"/>
                <a:gd name="T69" fmla="*/ 365 h 365"/>
                <a:gd name="T70" fmla="*/ 0 w 428"/>
                <a:gd name="T71" fmla="*/ 365 h 365"/>
                <a:gd name="T72" fmla="*/ 0 w 428"/>
                <a:gd name="T73" fmla="*/ 36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" h="365">
                  <a:moveTo>
                    <a:pt x="0" y="364"/>
                  </a:moveTo>
                  <a:cubicBezTo>
                    <a:pt x="0" y="364"/>
                    <a:pt x="6" y="357"/>
                    <a:pt x="16" y="346"/>
                  </a:cubicBezTo>
                  <a:cubicBezTo>
                    <a:pt x="21" y="340"/>
                    <a:pt x="27" y="333"/>
                    <a:pt x="35" y="325"/>
                  </a:cubicBezTo>
                  <a:cubicBezTo>
                    <a:pt x="42" y="317"/>
                    <a:pt x="50" y="308"/>
                    <a:pt x="59" y="299"/>
                  </a:cubicBezTo>
                  <a:cubicBezTo>
                    <a:pt x="69" y="290"/>
                    <a:pt x="79" y="280"/>
                    <a:pt x="90" y="269"/>
                  </a:cubicBezTo>
                  <a:cubicBezTo>
                    <a:pt x="101" y="259"/>
                    <a:pt x="113" y="248"/>
                    <a:pt x="125" y="237"/>
                  </a:cubicBezTo>
                  <a:cubicBezTo>
                    <a:pt x="132" y="232"/>
                    <a:pt x="138" y="227"/>
                    <a:pt x="145" y="221"/>
                  </a:cubicBezTo>
                  <a:cubicBezTo>
                    <a:pt x="151" y="216"/>
                    <a:pt x="158" y="211"/>
                    <a:pt x="165" y="206"/>
                  </a:cubicBezTo>
                  <a:cubicBezTo>
                    <a:pt x="179" y="196"/>
                    <a:pt x="193" y="185"/>
                    <a:pt x="208" y="175"/>
                  </a:cubicBezTo>
                  <a:cubicBezTo>
                    <a:pt x="222" y="165"/>
                    <a:pt x="236" y="154"/>
                    <a:pt x="249" y="144"/>
                  </a:cubicBezTo>
                  <a:cubicBezTo>
                    <a:pt x="256" y="138"/>
                    <a:pt x="263" y="133"/>
                    <a:pt x="269" y="128"/>
                  </a:cubicBezTo>
                  <a:cubicBezTo>
                    <a:pt x="276" y="122"/>
                    <a:pt x="282" y="117"/>
                    <a:pt x="289" y="112"/>
                  </a:cubicBezTo>
                  <a:cubicBezTo>
                    <a:pt x="301" y="101"/>
                    <a:pt x="314" y="91"/>
                    <a:pt x="325" y="82"/>
                  </a:cubicBezTo>
                  <a:cubicBezTo>
                    <a:pt x="337" y="72"/>
                    <a:pt x="349" y="64"/>
                    <a:pt x="359" y="56"/>
                  </a:cubicBezTo>
                  <a:cubicBezTo>
                    <a:pt x="369" y="47"/>
                    <a:pt x="379" y="40"/>
                    <a:pt x="387" y="33"/>
                  </a:cubicBezTo>
                  <a:cubicBezTo>
                    <a:pt x="395" y="27"/>
                    <a:pt x="403" y="21"/>
                    <a:pt x="409" y="16"/>
                  </a:cubicBezTo>
                  <a:cubicBezTo>
                    <a:pt x="420" y="6"/>
                    <a:pt x="427" y="0"/>
                    <a:pt x="42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1" y="7"/>
                    <a:pt x="409" y="17"/>
                  </a:cubicBezTo>
                  <a:cubicBezTo>
                    <a:pt x="404" y="22"/>
                    <a:pt x="397" y="28"/>
                    <a:pt x="388" y="35"/>
                  </a:cubicBezTo>
                  <a:cubicBezTo>
                    <a:pt x="380" y="42"/>
                    <a:pt x="371" y="49"/>
                    <a:pt x="361" y="58"/>
                  </a:cubicBezTo>
                  <a:cubicBezTo>
                    <a:pt x="350" y="66"/>
                    <a:pt x="339" y="75"/>
                    <a:pt x="328" y="84"/>
                  </a:cubicBezTo>
                  <a:cubicBezTo>
                    <a:pt x="316" y="94"/>
                    <a:pt x="304" y="105"/>
                    <a:pt x="292" y="115"/>
                  </a:cubicBezTo>
                  <a:cubicBezTo>
                    <a:pt x="285" y="121"/>
                    <a:pt x="279" y="126"/>
                    <a:pt x="273" y="131"/>
                  </a:cubicBezTo>
                  <a:cubicBezTo>
                    <a:pt x="266" y="137"/>
                    <a:pt x="259" y="142"/>
                    <a:pt x="253" y="148"/>
                  </a:cubicBezTo>
                  <a:cubicBezTo>
                    <a:pt x="239" y="159"/>
                    <a:pt x="225" y="170"/>
                    <a:pt x="211" y="180"/>
                  </a:cubicBezTo>
                  <a:cubicBezTo>
                    <a:pt x="197" y="191"/>
                    <a:pt x="184" y="201"/>
                    <a:pt x="170" y="212"/>
                  </a:cubicBezTo>
                  <a:cubicBezTo>
                    <a:pt x="163" y="217"/>
                    <a:pt x="156" y="223"/>
                    <a:pt x="150" y="228"/>
                  </a:cubicBezTo>
                  <a:cubicBezTo>
                    <a:pt x="143" y="233"/>
                    <a:pt x="137" y="238"/>
                    <a:pt x="131" y="244"/>
                  </a:cubicBezTo>
                  <a:cubicBezTo>
                    <a:pt x="118" y="254"/>
                    <a:pt x="106" y="265"/>
                    <a:pt x="95" y="275"/>
                  </a:cubicBezTo>
                  <a:cubicBezTo>
                    <a:pt x="84" y="285"/>
                    <a:pt x="73" y="295"/>
                    <a:pt x="64" y="304"/>
                  </a:cubicBezTo>
                  <a:cubicBezTo>
                    <a:pt x="54" y="313"/>
                    <a:pt x="46" y="321"/>
                    <a:pt x="38" y="328"/>
                  </a:cubicBezTo>
                  <a:cubicBezTo>
                    <a:pt x="30" y="336"/>
                    <a:pt x="24" y="342"/>
                    <a:pt x="18" y="348"/>
                  </a:cubicBezTo>
                  <a:cubicBezTo>
                    <a:pt x="7" y="358"/>
                    <a:pt x="1" y="365"/>
                    <a:pt x="1" y="365"/>
                  </a:cubicBezTo>
                  <a:cubicBezTo>
                    <a:pt x="0" y="365"/>
                    <a:pt x="0" y="365"/>
                    <a:pt x="0" y="365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212"/>
            <p:cNvSpPr/>
            <p:nvPr/>
          </p:nvSpPr>
          <p:spPr bwMode="auto">
            <a:xfrm>
              <a:off x="5383213" y="3408363"/>
              <a:ext cx="544513" cy="712788"/>
            </a:xfrm>
            <a:custGeom>
              <a:avLst/>
              <a:gdLst>
                <a:gd name="T0" fmla="*/ 128 w 128"/>
                <a:gd name="T1" fmla="*/ 168 h 168"/>
                <a:gd name="T2" fmla="*/ 122 w 128"/>
                <a:gd name="T3" fmla="*/ 161 h 168"/>
                <a:gd name="T4" fmla="*/ 115 w 128"/>
                <a:gd name="T5" fmla="*/ 153 h 168"/>
                <a:gd name="T6" fmla="*/ 105 w 128"/>
                <a:gd name="T7" fmla="*/ 143 h 168"/>
                <a:gd name="T8" fmla="*/ 95 w 128"/>
                <a:gd name="T9" fmla="*/ 131 h 168"/>
                <a:gd name="T10" fmla="*/ 83 w 128"/>
                <a:gd name="T11" fmla="*/ 118 h 168"/>
                <a:gd name="T12" fmla="*/ 71 w 128"/>
                <a:gd name="T13" fmla="*/ 103 h 168"/>
                <a:gd name="T14" fmla="*/ 58 w 128"/>
                <a:gd name="T15" fmla="*/ 88 h 168"/>
                <a:gd name="T16" fmla="*/ 46 w 128"/>
                <a:gd name="T17" fmla="*/ 73 h 168"/>
                <a:gd name="T18" fmla="*/ 35 w 128"/>
                <a:gd name="T19" fmla="*/ 57 h 168"/>
                <a:gd name="T20" fmla="*/ 25 w 128"/>
                <a:gd name="T21" fmla="*/ 42 h 168"/>
                <a:gd name="T22" fmla="*/ 17 w 128"/>
                <a:gd name="T23" fmla="*/ 29 h 168"/>
                <a:gd name="T24" fmla="*/ 0 w 128"/>
                <a:gd name="T25" fmla="*/ 0 h 168"/>
                <a:gd name="T26" fmla="*/ 0 w 128"/>
                <a:gd name="T27" fmla="*/ 0 h 168"/>
                <a:gd name="T28" fmla="*/ 1 w 128"/>
                <a:gd name="T29" fmla="*/ 0 h 168"/>
                <a:gd name="T30" fmla="*/ 18 w 128"/>
                <a:gd name="T31" fmla="*/ 28 h 168"/>
                <a:gd name="T32" fmla="*/ 27 w 128"/>
                <a:gd name="T33" fmla="*/ 41 h 168"/>
                <a:gd name="T34" fmla="*/ 37 w 128"/>
                <a:gd name="T35" fmla="*/ 56 h 168"/>
                <a:gd name="T36" fmla="*/ 48 w 128"/>
                <a:gd name="T37" fmla="*/ 71 h 168"/>
                <a:gd name="T38" fmla="*/ 61 w 128"/>
                <a:gd name="T39" fmla="*/ 86 h 168"/>
                <a:gd name="T40" fmla="*/ 86 w 128"/>
                <a:gd name="T41" fmla="*/ 115 h 168"/>
                <a:gd name="T42" fmla="*/ 98 w 128"/>
                <a:gd name="T43" fmla="*/ 129 h 168"/>
                <a:gd name="T44" fmla="*/ 108 w 128"/>
                <a:gd name="T45" fmla="*/ 141 h 168"/>
                <a:gd name="T46" fmla="*/ 116 w 128"/>
                <a:gd name="T47" fmla="*/ 152 h 168"/>
                <a:gd name="T48" fmla="*/ 123 w 128"/>
                <a:gd name="T49" fmla="*/ 160 h 168"/>
                <a:gd name="T50" fmla="*/ 128 w 128"/>
                <a:gd name="T51" fmla="*/ 167 h 168"/>
                <a:gd name="T52" fmla="*/ 128 w 128"/>
                <a:gd name="T5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68">
                  <a:moveTo>
                    <a:pt x="128" y="168"/>
                  </a:moveTo>
                  <a:cubicBezTo>
                    <a:pt x="128" y="168"/>
                    <a:pt x="126" y="165"/>
                    <a:pt x="122" y="161"/>
                  </a:cubicBezTo>
                  <a:cubicBezTo>
                    <a:pt x="120" y="159"/>
                    <a:pt x="117" y="156"/>
                    <a:pt x="115" y="153"/>
                  </a:cubicBezTo>
                  <a:cubicBezTo>
                    <a:pt x="112" y="150"/>
                    <a:pt x="109" y="147"/>
                    <a:pt x="105" y="143"/>
                  </a:cubicBezTo>
                  <a:cubicBezTo>
                    <a:pt x="102" y="140"/>
                    <a:pt x="99" y="136"/>
                    <a:pt x="95" y="131"/>
                  </a:cubicBezTo>
                  <a:cubicBezTo>
                    <a:pt x="91" y="127"/>
                    <a:pt x="87" y="123"/>
                    <a:pt x="83" y="118"/>
                  </a:cubicBezTo>
                  <a:cubicBezTo>
                    <a:pt x="79" y="113"/>
                    <a:pt x="75" y="108"/>
                    <a:pt x="71" y="103"/>
                  </a:cubicBezTo>
                  <a:cubicBezTo>
                    <a:pt x="67" y="98"/>
                    <a:pt x="63" y="93"/>
                    <a:pt x="58" y="88"/>
                  </a:cubicBezTo>
                  <a:cubicBezTo>
                    <a:pt x="54" y="83"/>
                    <a:pt x="50" y="78"/>
                    <a:pt x="46" y="73"/>
                  </a:cubicBezTo>
                  <a:cubicBezTo>
                    <a:pt x="43" y="67"/>
                    <a:pt x="39" y="62"/>
                    <a:pt x="35" y="57"/>
                  </a:cubicBezTo>
                  <a:cubicBezTo>
                    <a:pt x="32" y="52"/>
                    <a:pt x="28" y="47"/>
                    <a:pt x="25" y="42"/>
                  </a:cubicBezTo>
                  <a:cubicBezTo>
                    <a:pt x="22" y="37"/>
                    <a:pt x="20" y="33"/>
                    <a:pt x="17" y="29"/>
                  </a:cubicBezTo>
                  <a:cubicBezTo>
                    <a:pt x="7" y="1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7" y="11"/>
                    <a:pt x="18" y="28"/>
                  </a:cubicBezTo>
                  <a:cubicBezTo>
                    <a:pt x="21" y="32"/>
                    <a:pt x="24" y="36"/>
                    <a:pt x="27" y="41"/>
                  </a:cubicBezTo>
                  <a:cubicBezTo>
                    <a:pt x="30" y="46"/>
                    <a:pt x="34" y="51"/>
                    <a:pt x="37" y="56"/>
                  </a:cubicBezTo>
                  <a:cubicBezTo>
                    <a:pt x="41" y="61"/>
                    <a:pt x="45" y="66"/>
                    <a:pt x="48" y="71"/>
                  </a:cubicBezTo>
                  <a:cubicBezTo>
                    <a:pt x="52" y="76"/>
                    <a:pt x="57" y="81"/>
                    <a:pt x="61" y="86"/>
                  </a:cubicBezTo>
                  <a:cubicBezTo>
                    <a:pt x="70" y="96"/>
                    <a:pt x="78" y="106"/>
                    <a:pt x="86" y="115"/>
                  </a:cubicBezTo>
                  <a:cubicBezTo>
                    <a:pt x="90" y="120"/>
                    <a:pt x="94" y="125"/>
                    <a:pt x="98" y="129"/>
                  </a:cubicBezTo>
                  <a:cubicBezTo>
                    <a:pt x="101" y="133"/>
                    <a:pt x="105" y="138"/>
                    <a:pt x="108" y="141"/>
                  </a:cubicBezTo>
                  <a:cubicBezTo>
                    <a:pt x="111" y="145"/>
                    <a:pt x="114" y="149"/>
                    <a:pt x="116" y="152"/>
                  </a:cubicBezTo>
                  <a:cubicBezTo>
                    <a:pt x="119" y="155"/>
                    <a:pt x="121" y="158"/>
                    <a:pt x="123" y="160"/>
                  </a:cubicBezTo>
                  <a:cubicBezTo>
                    <a:pt x="126" y="165"/>
                    <a:pt x="128" y="167"/>
                    <a:pt x="128" y="167"/>
                  </a:cubicBezTo>
                  <a:cubicBezTo>
                    <a:pt x="128" y="168"/>
                    <a:pt x="128" y="168"/>
                    <a:pt x="128" y="168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213"/>
            <p:cNvSpPr/>
            <p:nvPr/>
          </p:nvSpPr>
          <p:spPr bwMode="auto">
            <a:xfrm>
              <a:off x="5927725" y="4117975"/>
              <a:ext cx="519113" cy="615950"/>
            </a:xfrm>
            <a:custGeom>
              <a:avLst/>
              <a:gdLst>
                <a:gd name="T0" fmla="*/ 122 w 122"/>
                <a:gd name="T1" fmla="*/ 145 h 145"/>
                <a:gd name="T2" fmla="*/ 101 w 122"/>
                <a:gd name="T3" fmla="*/ 125 h 145"/>
                <a:gd name="T4" fmla="*/ 79 w 122"/>
                <a:gd name="T5" fmla="*/ 103 h 145"/>
                <a:gd name="T6" fmla="*/ 68 w 122"/>
                <a:gd name="T7" fmla="*/ 90 h 145"/>
                <a:gd name="T8" fmla="*/ 56 w 122"/>
                <a:gd name="T9" fmla="*/ 77 h 145"/>
                <a:gd name="T10" fmla="*/ 45 w 122"/>
                <a:gd name="T11" fmla="*/ 63 h 145"/>
                <a:gd name="T12" fmla="*/ 35 w 122"/>
                <a:gd name="T13" fmla="*/ 49 h 145"/>
                <a:gd name="T14" fmla="*/ 17 w 122"/>
                <a:gd name="T15" fmla="*/ 25 h 145"/>
                <a:gd name="T16" fmla="*/ 4 w 122"/>
                <a:gd name="T17" fmla="*/ 7 h 145"/>
                <a:gd name="T18" fmla="*/ 0 w 122"/>
                <a:gd name="T19" fmla="*/ 1 h 145"/>
                <a:gd name="T20" fmla="*/ 0 w 122"/>
                <a:gd name="T21" fmla="*/ 0 h 145"/>
                <a:gd name="T22" fmla="*/ 0 w 122"/>
                <a:gd name="T23" fmla="*/ 0 h 145"/>
                <a:gd name="T24" fmla="*/ 6 w 122"/>
                <a:gd name="T25" fmla="*/ 7 h 145"/>
                <a:gd name="T26" fmla="*/ 19 w 122"/>
                <a:gd name="T27" fmla="*/ 23 h 145"/>
                <a:gd name="T28" fmla="*/ 38 w 122"/>
                <a:gd name="T29" fmla="*/ 47 h 145"/>
                <a:gd name="T30" fmla="*/ 59 w 122"/>
                <a:gd name="T31" fmla="*/ 75 h 145"/>
                <a:gd name="T32" fmla="*/ 70 w 122"/>
                <a:gd name="T33" fmla="*/ 88 h 145"/>
                <a:gd name="T34" fmla="*/ 81 w 122"/>
                <a:gd name="T35" fmla="*/ 102 h 145"/>
                <a:gd name="T36" fmla="*/ 92 w 122"/>
                <a:gd name="T37" fmla="*/ 113 h 145"/>
                <a:gd name="T38" fmla="*/ 102 w 122"/>
                <a:gd name="T39" fmla="*/ 124 h 145"/>
                <a:gd name="T40" fmla="*/ 122 w 122"/>
                <a:gd name="T41" fmla="*/ 145 h 145"/>
                <a:gd name="T42" fmla="*/ 122 w 122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45">
                  <a:moveTo>
                    <a:pt x="122" y="145"/>
                  </a:moveTo>
                  <a:cubicBezTo>
                    <a:pt x="122" y="145"/>
                    <a:pt x="113" y="137"/>
                    <a:pt x="101" y="125"/>
                  </a:cubicBezTo>
                  <a:cubicBezTo>
                    <a:pt x="94" y="119"/>
                    <a:pt x="87" y="111"/>
                    <a:pt x="79" y="103"/>
                  </a:cubicBezTo>
                  <a:cubicBezTo>
                    <a:pt x="76" y="99"/>
                    <a:pt x="72" y="95"/>
                    <a:pt x="68" y="90"/>
                  </a:cubicBezTo>
                  <a:cubicBezTo>
                    <a:pt x="64" y="86"/>
                    <a:pt x="60" y="82"/>
                    <a:pt x="56" y="77"/>
                  </a:cubicBezTo>
                  <a:cubicBezTo>
                    <a:pt x="53" y="72"/>
                    <a:pt x="49" y="68"/>
                    <a:pt x="45" y="63"/>
                  </a:cubicBezTo>
                  <a:cubicBezTo>
                    <a:pt x="42" y="58"/>
                    <a:pt x="38" y="54"/>
                    <a:pt x="35" y="49"/>
                  </a:cubicBezTo>
                  <a:cubicBezTo>
                    <a:pt x="28" y="40"/>
                    <a:pt x="22" y="32"/>
                    <a:pt x="17" y="25"/>
                  </a:cubicBezTo>
                  <a:cubicBezTo>
                    <a:pt x="12" y="18"/>
                    <a:pt x="7" y="12"/>
                    <a:pt x="4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"/>
                    <a:pt x="6" y="7"/>
                  </a:cubicBezTo>
                  <a:cubicBezTo>
                    <a:pt x="9" y="10"/>
                    <a:pt x="14" y="16"/>
                    <a:pt x="19" y="23"/>
                  </a:cubicBezTo>
                  <a:cubicBezTo>
                    <a:pt x="25" y="30"/>
                    <a:pt x="31" y="38"/>
                    <a:pt x="38" y="47"/>
                  </a:cubicBezTo>
                  <a:cubicBezTo>
                    <a:pt x="45" y="56"/>
                    <a:pt x="52" y="65"/>
                    <a:pt x="59" y="75"/>
                  </a:cubicBezTo>
                  <a:cubicBezTo>
                    <a:pt x="63" y="79"/>
                    <a:pt x="66" y="84"/>
                    <a:pt x="70" y="88"/>
                  </a:cubicBezTo>
                  <a:cubicBezTo>
                    <a:pt x="74" y="93"/>
                    <a:pt x="77" y="97"/>
                    <a:pt x="81" y="102"/>
                  </a:cubicBezTo>
                  <a:cubicBezTo>
                    <a:pt x="85" y="106"/>
                    <a:pt x="88" y="110"/>
                    <a:pt x="92" y="113"/>
                  </a:cubicBezTo>
                  <a:cubicBezTo>
                    <a:pt x="95" y="117"/>
                    <a:pt x="99" y="121"/>
                    <a:pt x="102" y="124"/>
                  </a:cubicBezTo>
                  <a:cubicBezTo>
                    <a:pt x="114" y="137"/>
                    <a:pt x="122" y="145"/>
                    <a:pt x="122" y="145"/>
                  </a:cubicBezTo>
                  <a:cubicBezTo>
                    <a:pt x="122" y="145"/>
                    <a:pt x="122" y="145"/>
                    <a:pt x="122" y="14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214"/>
            <p:cNvSpPr/>
            <p:nvPr/>
          </p:nvSpPr>
          <p:spPr bwMode="auto">
            <a:xfrm>
              <a:off x="5927725" y="2876550"/>
              <a:ext cx="76200" cy="1244600"/>
            </a:xfrm>
            <a:custGeom>
              <a:avLst/>
              <a:gdLst>
                <a:gd name="T0" fmla="*/ 18 w 18"/>
                <a:gd name="T1" fmla="*/ 0 h 293"/>
                <a:gd name="T2" fmla="*/ 14 w 18"/>
                <a:gd name="T3" fmla="*/ 46 h 293"/>
                <a:gd name="T4" fmla="*/ 12 w 18"/>
                <a:gd name="T5" fmla="*/ 68 h 293"/>
                <a:gd name="T6" fmla="*/ 10 w 18"/>
                <a:gd name="T7" fmla="*/ 92 h 293"/>
                <a:gd name="T8" fmla="*/ 8 w 18"/>
                <a:gd name="T9" fmla="*/ 119 h 293"/>
                <a:gd name="T10" fmla="*/ 7 w 18"/>
                <a:gd name="T11" fmla="*/ 146 h 293"/>
                <a:gd name="T12" fmla="*/ 5 w 18"/>
                <a:gd name="T13" fmla="*/ 200 h 293"/>
                <a:gd name="T14" fmla="*/ 3 w 18"/>
                <a:gd name="T15" fmla="*/ 247 h 293"/>
                <a:gd name="T16" fmla="*/ 0 w 18"/>
                <a:gd name="T17" fmla="*/ 292 h 293"/>
                <a:gd name="T18" fmla="*/ 0 w 18"/>
                <a:gd name="T19" fmla="*/ 293 h 293"/>
                <a:gd name="T20" fmla="*/ 0 w 18"/>
                <a:gd name="T21" fmla="*/ 292 h 293"/>
                <a:gd name="T22" fmla="*/ 0 w 18"/>
                <a:gd name="T23" fmla="*/ 247 h 293"/>
                <a:gd name="T24" fmla="*/ 1 w 18"/>
                <a:gd name="T25" fmla="*/ 200 h 293"/>
                <a:gd name="T26" fmla="*/ 4 w 18"/>
                <a:gd name="T27" fmla="*/ 146 h 293"/>
                <a:gd name="T28" fmla="*/ 5 w 18"/>
                <a:gd name="T29" fmla="*/ 119 h 293"/>
                <a:gd name="T30" fmla="*/ 7 w 18"/>
                <a:gd name="T31" fmla="*/ 92 h 293"/>
                <a:gd name="T32" fmla="*/ 12 w 18"/>
                <a:gd name="T33" fmla="*/ 46 h 293"/>
                <a:gd name="T34" fmla="*/ 18 w 18"/>
                <a:gd name="T35" fmla="*/ 0 h 293"/>
                <a:gd name="T36" fmla="*/ 18 w 18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293">
                  <a:moveTo>
                    <a:pt x="18" y="0"/>
                  </a:moveTo>
                  <a:cubicBezTo>
                    <a:pt x="18" y="0"/>
                    <a:pt x="16" y="18"/>
                    <a:pt x="14" y="46"/>
                  </a:cubicBezTo>
                  <a:cubicBezTo>
                    <a:pt x="13" y="53"/>
                    <a:pt x="12" y="60"/>
                    <a:pt x="12" y="68"/>
                  </a:cubicBezTo>
                  <a:cubicBezTo>
                    <a:pt x="11" y="76"/>
                    <a:pt x="10" y="84"/>
                    <a:pt x="10" y="92"/>
                  </a:cubicBezTo>
                  <a:cubicBezTo>
                    <a:pt x="9" y="101"/>
                    <a:pt x="9" y="110"/>
                    <a:pt x="8" y="119"/>
                  </a:cubicBezTo>
                  <a:cubicBezTo>
                    <a:pt x="8" y="128"/>
                    <a:pt x="7" y="137"/>
                    <a:pt x="7" y="146"/>
                  </a:cubicBezTo>
                  <a:cubicBezTo>
                    <a:pt x="6" y="164"/>
                    <a:pt x="6" y="183"/>
                    <a:pt x="5" y="200"/>
                  </a:cubicBezTo>
                  <a:cubicBezTo>
                    <a:pt x="5" y="217"/>
                    <a:pt x="4" y="233"/>
                    <a:pt x="3" y="247"/>
                  </a:cubicBezTo>
                  <a:cubicBezTo>
                    <a:pt x="2" y="274"/>
                    <a:pt x="0" y="292"/>
                    <a:pt x="0" y="29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74"/>
                    <a:pt x="0" y="247"/>
                  </a:cubicBezTo>
                  <a:cubicBezTo>
                    <a:pt x="0" y="233"/>
                    <a:pt x="1" y="217"/>
                    <a:pt x="1" y="200"/>
                  </a:cubicBezTo>
                  <a:cubicBezTo>
                    <a:pt x="2" y="183"/>
                    <a:pt x="3" y="164"/>
                    <a:pt x="4" y="146"/>
                  </a:cubicBezTo>
                  <a:cubicBezTo>
                    <a:pt x="4" y="137"/>
                    <a:pt x="5" y="128"/>
                    <a:pt x="5" y="119"/>
                  </a:cubicBezTo>
                  <a:cubicBezTo>
                    <a:pt x="6" y="110"/>
                    <a:pt x="7" y="101"/>
                    <a:pt x="7" y="92"/>
                  </a:cubicBezTo>
                  <a:cubicBezTo>
                    <a:pt x="9" y="75"/>
                    <a:pt x="11" y="59"/>
                    <a:pt x="12" y="46"/>
                  </a:cubicBezTo>
                  <a:cubicBezTo>
                    <a:pt x="15" y="18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215"/>
            <p:cNvSpPr/>
            <p:nvPr/>
          </p:nvSpPr>
          <p:spPr bwMode="auto">
            <a:xfrm>
              <a:off x="5927725" y="4117975"/>
              <a:ext cx="1200150" cy="96838"/>
            </a:xfrm>
            <a:custGeom>
              <a:avLst/>
              <a:gdLst>
                <a:gd name="T0" fmla="*/ 0 w 282"/>
                <a:gd name="T1" fmla="*/ 0 h 23"/>
                <a:gd name="T2" fmla="*/ 44 w 282"/>
                <a:gd name="T3" fmla="*/ 7 h 23"/>
                <a:gd name="T4" fmla="*/ 65 w 282"/>
                <a:gd name="T5" fmla="*/ 10 h 23"/>
                <a:gd name="T6" fmla="*/ 89 w 282"/>
                <a:gd name="T7" fmla="*/ 13 h 23"/>
                <a:gd name="T8" fmla="*/ 114 w 282"/>
                <a:gd name="T9" fmla="*/ 17 h 23"/>
                <a:gd name="T10" fmla="*/ 140 w 282"/>
                <a:gd name="T11" fmla="*/ 19 h 23"/>
                <a:gd name="T12" fmla="*/ 167 w 282"/>
                <a:gd name="T13" fmla="*/ 20 h 23"/>
                <a:gd name="T14" fmla="*/ 192 w 282"/>
                <a:gd name="T15" fmla="*/ 21 h 23"/>
                <a:gd name="T16" fmla="*/ 238 w 282"/>
                <a:gd name="T17" fmla="*/ 21 h 23"/>
                <a:gd name="T18" fmla="*/ 282 w 282"/>
                <a:gd name="T19" fmla="*/ 20 h 23"/>
                <a:gd name="T20" fmla="*/ 282 w 282"/>
                <a:gd name="T21" fmla="*/ 21 h 23"/>
                <a:gd name="T22" fmla="*/ 282 w 282"/>
                <a:gd name="T23" fmla="*/ 21 h 23"/>
                <a:gd name="T24" fmla="*/ 238 w 282"/>
                <a:gd name="T25" fmla="*/ 22 h 23"/>
                <a:gd name="T26" fmla="*/ 192 w 282"/>
                <a:gd name="T27" fmla="*/ 23 h 23"/>
                <a:gd name="T28" fmla="*/ 167 w 282"/>
                <a:gd name="T29" fmla="*/ 23 h 23"/>
                <a:gd name="T30" fmla="*/ 140 w 282"/>
                <a:gd name="T31" fmla="*/ 22 h 23"/>
                <a:gd name="T32" fmla="*/ 114 w 282"/>
                <a:gd name="T33" fmla="*/ 20 h 23"/>
                <a:gd name="T34" fmla="*/ 88 w 282"/>
                <a:gd name="T35" fmla="*/ 17 h 23"/>
                <a:gd name="T36" fmla="*/ 64 w 282"/>
                <a:gd name="T37" fmla="*/ 14 h 23"/>
                <a:gd name="T38" fmla="*/ 43 w 282"/>
                <a:gd name="T39" fmla="*/ 10 h 23"/>
                <a:gd name="T40" fmla="*/ 12 w 282"/>
                <a:gd name="T41" fmla="*/ 3 h 23"/>
                <a:gd name="T42" fmla="*/ 0 w 282"/>
                <a:gd name="T43" fmla="*/ 1 h 23"/>
                <a:gd name="T44" fmla="*/ 0 w 282"/>
                <a:gd name="T4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3">
                  <a:moveTo>
                    <a:pt x="0" y="0"/>
                  </a:moveTo>
                  <a:cubicBezTo>
                    <a:pt x="0" y="0"/>
                    <a:pt x="18" y="3"/>
                    <a:pt x="44" y="7"/>
                  </a:cubicBezTo>
                  <a:cubicBezTo>
                    <a:pt x="50" y="8"/>
                    <a:pt x="58" y="9"/>
                    <a:pt x="65" y="10"/>
                  </a:cubicBezTo>
                  <a:cubicBezTo>
                    <a:pt x="73" y="11"/>
                    <a:pt x="80" y="12"/>
                    <a:pt x="89" y="13"/>
                  </a:cubicBezTo>
                  <a:cubicBezTo>
                    <a:pt x="97" y="14"/>
                    <a:pt x="105" y="15"/>
                    <a:pt x="114" y="17"/>
                  </a:cubicBezTo>
                  <a:cubicBezTo>
                    <a:pt x="123" y="17"/>
                    <a:pt x="131" y="18"/>
                    <a:pt x="140" y="19"/>
                  </a:cubicBezTo>
                  <a:cubicBezTo>
                    <a:pt x="149" y="19"/>
                    <a:pt x="158" y="20"/>
                    <a:pt x="167" y="20"/>
                  </a:cubicBezTo>
                  <a:cubicBezTo>
                    <a:pt x="175" y="20"/>
                    <a:pt x="184" y="21"/>
                    <a:pt x="192" y="21"/>
                  </a:cubicBezTo>
                  <a:cubicBezTo>
                    <a:pt x="209" y="21"/>
                    <a:pt x="224" y="21"/>
                    <a:pt x="238" y="21"/>
                  </a:cubicBezTo>
                  <a:cubicBezTo>
                    <a:pt x="264" y="21"/>
                    <a:pt x="282" y="20"/>
                    <a:pt x="282" y="20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64" y="22"/>
                    <a:pt x="238" y="22"/>
                  </a:cubicBezTo>
                  <a:cubicBezTo>
                    <a:pt x="224" y="23"/>
                    <a:pt x="209" y="23"/>
                    <a:pt x="192" y="23"/>
                  </a:cubicBezTo>
                  <a:cubicBezTo>
                    <a:pt x="184" y="23"/>
                    <a:pt x="175" y="23"/>
                    <a:pt x="167" y="23"/>
                  </a:cubicBezTo>
                  <a:cubicBezTo>
                    <a:pt x="158" y="23"/>
                    <a:pt x="149" y="22"/>
                    <a:pt x="140" y="22"/>
                  </a:cubicBezTo>
                  <a:cubicBezTo>
                    <a:pt x="131" y="22"/>
                    <a:pt x="122" y="21"/>
                    <a:pt x="114" y="20"/>
                  </a:cubicBezTo>
                  <a:cubicBezTo>
                    <a:pt x="105" y="19"/>
                    <a:pt x="96" y="19"/>
                    <a:pt x="88" y="17"/>
                  </a:cubicBezTo>
                  <a:cubicBezTo>
                    <a:pt x="80" y="16"/>
                    <a:pt x="72" y="15"/>
                    <a:pt x="64" y="14"/>
                  </a:cubicBezTo>
                  <a:cubicBezTo>
                    <a:pt x="57" y="12"/>
                    <a:pt x="50" y="11"/>
                    <a:pt x="43" y="10"/>
                  </a:cubicBezTo>
                  <a:cubicBezTo>
                    <a:pt x="30" y="7"/>
                    <a:pt x="19" y="5"/>
                    <a:pt x="12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736262" y="841940"/>
            <a:ext cx="601663" cy="679450"/>
            <a:chOff x="5775325" y="3106738"/>
            <a:chExt cx="601663" cy="679450"/>
          </a:xfrm>
        </p:grpSpPr>
        <p:sp>
          <p:nvSpPr>
            <p:cNvPr id="288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1" name="组合 320"/>
          <p:cNvGrpSpPr/>
          <p:nvPr/>
        </p:nvGrpSpPr>
        <p:grpSpPr>
          <a:xfrm rot="18543510">
            <a:off x="10162159" y="4241400"/>
            <a:ext cx="601663" cy="679450"/>
            <a:chOff x="5775325" y="3106738"/>
            <a:chExt cx="601663" cy="679450"/>
          </a:xfrm>
        </p:grpSpPr>
        <p:sp>
          <p:nvSpPr>
            <p:cNvPr id="322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5" name="组合 354"/>
          <p:cNvGrpSpPr/>
          <p:nvPr/>
        </p:nvGrpSpPr>
        <p:grpSpPr>
          <a:xfrm rot="362400">
            <a:off x="11608199" y="344272"/>
            <a:ext cx="601663" cy="679450"/>
            <a:chOff x="5775325" y="3106738"/>
            <a:chExt cx="601663" cy="679450"/>
          </a:xfrm>
        </p:grpSpPr>
        <p:sp>
          <p:nvSpPr>
            <p:cNvPr id="356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2" name="Oval 238"/>
          <p:cNvSpPr>
            <a:spLocks noChangeArrowheads="1"/>
          </p:cNvSpPr>
          <p:nvPr/>
        </p:nvSpPr>
        <p:spPr bwMode="auto">
          <a:xfrm>
            <a:off x="7654999" y="2502869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3" name="Oval 238"/>
          <p:cNvSpPr>
            <a:spLocks noChangeArrowheads="1"/>
          </p:cNvSpPr>
          <p:nvPr/>
        </p:nvSpPr>
        <p:spPr bwMode="auto">
          <a:xfrm>
            <a:off x="8195623" y="3993166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4" name="Oval 238"/>
          <p:cNvSpPr>
            <a:spLocks noChangeArrowheads="1"/>
          </p:cNvSpPr>
          <p:nvPr/>
        </p:nvSpPr>
        <p:spPr bwMode="auto">
          <a:xfrm>
            <a:off x="6840508" y="484402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5" name="Oval 238"/>
          <p:cNvSpPr>
            <a:spLocks noChangeArrowheads="1"/>
          </p:cNvSpPr>
          <p:nvPr/>
        </p:nvSpPr>
        <p:spPr bwMode="auto">
          <a:xfrm>
            <a:off x="8570616" y="4463496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6" name="Oval 238"/>
          <p:cNvSpPr>
            <a:spLocks noChangeArrowheads="1"/>
          </p:cNvSpPr>
          <p:nvPr/>
        </p:nvSpPr>
        <p:spPr bwMode="auto">
          <a:xfrm>
            <a:off x="9430110" y="2935673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7" name="Oval 238"/>
          <p:cNvSpPr>
            <a:spLocks noChangeArrowheads="1"/>
          </p:cNvSpPr>
          <p:nvPr/>
        </p:nvSpPr>
        <p:spPr bwMode="auto">
          <a:xfrm>
            <a:off x="9422563" y="67841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8" name="Oval 238"/>
          <p:cNvSpPr>
            <a:spLocks noChangeArrowheads="1"/>
          </p:cNvSpPr>
          <p:nvPr/>
        </p:nvSpPr>
        <p:spPr bwMode="auto">
          <a:xfrm>
            <a:off x="11135552" y="125616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9" name="Oval 238"/>
          <p:cNvSpPr>
            <a:spLocks noChangeArrowheads="1"/>
          </p:cNvSpPr>
          <p:nvPr/>
        </p:nvSpPr>
        <p:spPr bwMode="auto">
          <a:xfrm>
            <a:off x="8853493" y="2562324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1" name="Oval 238"/>
          <p:cNvSpPr>
            <a:spLocks noChangeArrowheads="1"/>
          </p:cNvSpPr>
          <p:nvPr/>
        </p:nvSpPr>
        <p:spPr bwMode="auto">
          <a:xfrm>
            <a:off x="6628333" y="2429609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2" name="Oval 238"/>
          <p:cNvSpPr>
            <a:spLocks noChangeArrowheads="1"/>
          </p:cNvSpPr>
          <p:nvPr/>
        </p:nvSpPr>
        <p:spPr bwMode="auto">
          <a:xfrm>
            <a:off x="10055121" y="1172858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3" name="Oval 238"/>
          <p:cNvSpPr>
            <a:spLocks noChangeArrowheads="1"/>
          </p:cNvSpPr>
          <p:nvPr/>
        </p:nvSpPr>
        <p:spPr bwMode="auto">
          <a:xfrm>
            <a:off x="8539762" y="1609241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4" name="Oval 238"/>
          <p:cNvSpPr>
            <a:spLocks noChangeArrowheads="1"/>
          </p:cNvSpPr>
          <p:nvPr/>
        </p:nvSpPr>
        <p:spPr bwMode="auto">
          <a:xfrm>
            <a:off x="8491083" y="3498617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Oval 238"/>
          <p:cNvSpPr>
            <a:spLocks noChangeArrowheads="1"/>
          </p:cNvSpPr>
          <p:nvPr/>
        </p:nvSpPr>
        <p:spPr bwMode="auto">
          <a:xfrm>
            <a:off x="10378785" y="2262226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Oval 238"/>
          <p:cNvSpPr>
            <a:spLocks noChangeArrowheads="1"/>
          </p:cNvSpPr>
          <p:nvPr/>
        </p:nvSpPr>
        <p:spPr bwMode="auto">
          <a:xfrm>
            <a:off x="11673741" y="4252467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Oval 238"/>
          <p:cNvSpPr>
            <a:spLocks noChangeArrowheads="1"/>
          </p:cNvSpPr>
          <p:nvPr/>
        </p:nvSpPr>
        <p:spPr bwMode="auto">
          <a:xfrm>
            <a:off x="7704488" y="4543502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Oval 238"/>
          <p:cNvSpPr>
            <a:spLocks noChangeArrowheads="1"/>
          </p:cNvSpPr>
          <p:nvPr/>
        </p:nvSpPr>
        <p:spPr bwMode="auto">
          <a:xfrm>
            <a:off x="312743" y="503622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Oval 238"/>
          <p:cNvSpPr>
            <a:spLocks noChangeArrowheads="1"/>
          </p:cNvSpPr>
          <p:nvPr/>
        </p:nvSpPr>
        <p:spPr bwMode="auto">
          <a:xfrm>
            <a:off x="593786" y="311715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文本框 409"/>
          <p:cNvSpPr txBox="1"/>
          <p:nvPr/>
        </p:nvSpPr>
        <p:spPr>
          <a:xfrm>
            <a:off x="593786" y="2221459"/>
            <a:ext cx="71096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69A200"/>
                </a:solidFill>
              </a:rPr>
              <a:t>卡通</a:t>
            </a:r>
            <a:r>
              <a:rPr lang="zh-CN" altLang="en-US" sz="5400" b="1" dirty="0" smtClean="0">
                <a:solidFill>
                  <a:srgbClr val="69A200"/>
                </a:solidFill>
              </a:rPr>
              <a:t>绿</a:t>
            </a:r>
            <a:r>
              <a:rPr lang="zh-CN" altLang="en-US" sz="5400" b="1" dirty="0">
                <a:solidFill>
                  <a:srgbClr val="69A200"/>
                </a:solidFill>
              </a:rPr>
              <a:t>叶瓢虫通用模板</a:t>
            </a:r>
          </a:p>
        </p:txBody>
      </p:sp>
      <p:sp>
        <p:nvSpPr>
          <p:cNvPr id="412" name="矩形 411"/>
          <p:cNvSpPr/>
          <p:nvPr/>
        </p:nvSpPr>
        <p:spPr>
          <a:xfrm>
            <a:off x="593786" y="3222218"/>
            <a:ext cx="5601215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en-GB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4" name="矩形: 圆角 413"/>
          <p:cNvSpPr/>
          <p:nvPr/>
        </p:nvSpPr>
        <p:spPr>
          <a:xfrm>
            <a:off x="663575" y="3810000"/>
            <a:ext cx="2153285" cy="353060"/>
          </a:xfrm>
          <a:prstGeom prst="roundRect">
            <a:avLst>
              <a:gd name="adj" fmla="val 50000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3" name="文本框 412"/>
          <p:cNvSpPr txBox="1"/>
          <p:nvPr/>
        </p:nvSpPr>
        <p:spPr>
          <a:xfrm>
            <a:off x="662940" y="3816985"/>
            <a:ext cx="215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flythrough dir="out" hasBounce="1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5695161" y="1355262"/>
            <a:ext cx="493980" cy="5502573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 dirty="0"/>
          </a:p>
        </p:txBody>
      </p:sp>
      <p:sp>
        <p:nvSpPr>
          <p:cNvPr id="66" name="Bent Arrow 65"/>
          <p:cNvSpPr/>
          <p:nvPr/>
        </p:nvSpPr>
        <p:spPr>
          <a:xfrm>
            <a:off x="5817226" y="2311463"/>
            <a:ext cx="3116263" cy="454637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2979736" y="3225812"/>
            <a:ext cx="3116263" cy="3632024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5818721" y="3733784"/>
            <a:ext cx="2764984" cy="312405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720422" y="4527610"/>
            <a:ext cx="2375578" cy="2330226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09841" y="5189337"/>
            <a:ext cx="2296775" cy="1047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67341" y="3788142"/>
            <a:ext cx="2266827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15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85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963438" y="3466265"/>
            <a:ext cx="2266827" cy="1310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170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70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170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85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346218" y="1475499"/>
            <a:ext cx="2266827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85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963438" y="2090027"/>
            <a:ext cx="2266827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85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/>
          <p:nvPr/>
        </p:nvSpPr>
        <p:spPr bwMode="auto">
          <a:xfrm>
            <a:off x="5039228" y="5135453"/>
            <a:ext cx="442125" cy="442125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69A200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291923" y="1662484"/>
            <a:ext cx="493799" cy="49379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69A200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107899" y="3862896"/>
            <a:ext cx="505146" cy="378860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69A200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308485" y="4339738"/>
            <a:ext cx="452101" cy="455175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69A200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262203" y="2948546"/>
            <a:ext cx="404459" cy="378860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69A200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grpSp>
        <p:nvGrpSpPr>
          <p:cNvPr id="19" name="组合 18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22" name="组合 21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29" name="组合 128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43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0" name="组合 129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31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5" name="组合 9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96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" name="组合 22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88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64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5" name="组合 2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26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49" name="文本框 148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2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/>
          <p:nvPr/>
        </p:nvGrpSpPr>
        <p:grpSpPr bwMode="auto">
          <a:xfrm>
            <a:off x="8053281" y="3429000"/>
            <a:ext cx="396853" cy="39685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705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705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/>
          <p:nvPr/>
        </p:nvGrpSpPr>
        <p:grpSpPr bwMode="auto">
          <a:xfrm>
            <a:off x="3786315" y="3429000"/>
            <a:ext cx="396853" cy="39685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70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70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/>
          <p:nvPr/>
        </p:nvGrpSpPr>
        <p:grpSpPr bwMode="auto">
          <a:xfrm>
            <a:off x="5897574" y="1335202"/>
            <a:ext cx="396853" cy="39685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705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705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/>
          <p:nvPr/>
        </p:nvGrpSpPr>
        <p:grpSpPr bwMode="auto">
          <a:xfrm>
            <a:off x="5897574" y="5564070"/>
            <a:ext cx="396853" cy="39685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705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705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/>
          <p:nvPr/>
        </p:nvGrpSpPr>
        <p:grpSpPr bwMode="auto">
          <a:xfrm>
            <a:off x="4089726" y="1626048"/>
            <a:ext cx="4012552" cy="4015455"/>
            <a:chOff x="0" y="0"/>
            <a:chExt cx="4392474" cy="4393594"/>
          </a:xfrm>
        </p:grpSpPr>
        <p:grpSp>
          <p:nvGrpSpPr>
            <p:cNvPr id="10256" name="组合 44"/>
            <p:cNvGrpSpPr/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/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/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/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/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69A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/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/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69A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/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/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69A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705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/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705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099"/>
              <a:ext cx="616279" cy="54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655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655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16279" cy="54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655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655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16279" cy="54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655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655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616279" cy="54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655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655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477465" y="1618505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382804" y="131438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1050067" y="3811915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1955406" y="350779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TextBox 23"/>
          <p:cNvSpPr txBox="1"/>
          <p:nvPr/>
        </p:nvSpPr>
        <p:spPr>
          <a:xfrm>
            <a:off x="8671226" y="3766299"/>
            <a:ext cx="234823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671226" y="3462181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6615288" y="5690104"/>
            <a:ext cx="234823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615288" y="538598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42" name="组合 41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42" name="组合 141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56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3" name="组合 142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44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8" name="组合 107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09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87" name="组合 86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01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8" name="组合 87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89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5" name="组合 4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50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62" name="文本框 161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2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328122" y="4301993"/>
            <a:ext cx="663659" cy="250232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328122" y="2512289"/>
            <a:ext cx="663659" cy="24751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11" name="Freeform 8"/>
          <p:cNvSpPr/>
          <p:nvPr/>
        </p:nvSpPr>
        <p:spPr bwMode="auto">
          <a:xfrm>
            <a:off x="4200220" y="1845911"/>
            <a:ext cx="3791561" cy="66638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200220" y="3415300"/>
            <a:ext cx="655500" cy="225754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13" name="Freeform 10"/>
          <p:cNvSpPr/>
          <p:nvPr/>
        </p:nvSpPr>
        <p:spPr bwMode="auto">
          <a:xfrm>
            <a:off x="4200220" y="3635614"/>
            <a:ext cx="3791561" cy="66638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200220" y="5205004"/>
            <a:ext cx="655500" cy="233913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15" name="Freeform 12"/>
          <p:cNvSpPr/>
          <p:nvPr/>
        </p:nvSpPr>
        <p:spPr bwMode="auto">
          <a:xfrm>
            <a:off x="4200220" y="5433476"/>
            <a:ext cx="3410773" cy="658220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4200220" y="2748922"/>
            <a:ext cx="3791561" cy="666380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/>
          <p:nvPr/>
        </p:nvSpPr>
        <p:spPr bwMode="auto">
          <a:xfrm>
            <a:off x="4200220" y="4541345"/>
            <a:ext cx="3791561" cy="663659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967236" y="5553153"/>
            <a:ext cx="723497" cy="418867"/>
            <a:chOff x="5238881" y="5604205"/>
            <a:chExt cx="763063" cy="441774"/>
          </a:xfrm>
        </p:grpSpPr>
        <p:sp>
          <p:nvSpPr>
            <p:cNvPr id="19" name="Freeform 79"/>
            <p:cNvSpPr/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2" name="Freeform 193"/>
              <p:cNvSpPr/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3" name="Freeform 194"/>
              <p:cNvSpPr/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4" name="Freeform 195"/>
              <p:cNvSpPr/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5" name="Freeform 196"/>
              <p:cNvSpPr/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6" name="Freeform 197"/>
              <p:cNvSpPr/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7" name="Freeform 198"/>
              <p:cNvSpPr/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484948" y="4663740"/>
            <a:ext cx="707178" cy="418867"/>
            <a:chOff x="6839593" y="4666153"/>
            <a:chExt cx="745852" cy="441774"/>
          </a:xfrm>
        </p:grpSpPr>
        <p:sp>
          <p:nvSpPr>
            <p:cNvPr id="29" name="Freeform 81"/>
            <p:cNvSpPr/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484948" y="2871319"/>
            <a:ext cx="707178" cy="421587"/>
            <a:chOff x="6839593" y="2775708"/>
            <a:chExt cx="745852" cy="444643"/>
          </a:xfrm>
        </p:grpSpPr>
        <p:sp>
          <p:nvSpPr>
            <p:cNvPr id="36" name="Freeform 83"/>
            <p:cNvSpPr/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44" name="Freeform 207"/>
              <p:cNvSpPr/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967236" y="1971026"/>
            <a:ext cx="723497" cy="416148"/>
            <a:chOff x="5238881" y="1826181"/>
            <a:chExt cx="763063" cy="438906"/>
          </a:xfrm>
        </p:grpSpPr>
        <p:sp>
          <p:nvSpPr>
            <p:cNvPr id="46" name="Freeform 80"/>
            <p:cNvSpPr/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967236" y="3758011"/>
            <a:ext cx="723497" cy="421587"/>
            <a:chOff x="5238881" y="3710891"/>
            <a:chExt cx="763063" cy="444643"/>
          </a:xfrm>
        </p:grpSpPr>
        <p:sp>
          <p:nvSpPr>
            <p:cNvPr id="51" name="Freeform 82"/>
            <p:cNvSpPr/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54" name="Freeform 211"/>
              <p:cNvSpPr/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55" name="Freeform 212"/>
              <p:cNvSpPr/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sp>
        <p:nvSpPr>
          <p:cNvPr id="56" name="Text Placeholder 7"/>
          <p:cNvSpPr txBox="1"/>
          <p:nvPr/>
        </p:nvSpPr>
        <p:spPr>
          <a:xfrm>
            <a:off x="1297040" y="1801856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/>
          <p:nvPr/>
        </p:nvSpPr>
        <p:spPr>
          <a:xfrm>
            <a:off x="1643332" y="2166747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1297040" y="3261367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/>
          <p:nvPr/>
        </p:nvSpPr>
        <p:spPr>
          <a:xfrm>
            <a:off x="1643332" y="3626258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/>
          <p:nvPr/>
        </p:nvSpPr>
        <p:spPr>
          <a:xfrm>
            <a:off x="1297040" y="4980807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/>
          <p:nvPr/>
        </p:nvSpPr>
        <p:spPr>
          <a:xfrm>
            <a:off x="1643332" y="5345698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/>
          <p:nvPr/>
        </p:nvSpPr>
        <p:spPr>
          <a:xfrm>
            <a:off x="8440833" y="1801856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/>
          <p:nvPr/>
        </p:nvSpPr>
        <p:spPr>
          <a:xfrm>
            <a:off x="8440833" y="2166747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/>
          <p:nvPr/>
        </p:nvSpPr>
        <p:spPr>
          <a:xfrm>
            <a:off x="8440833" y="3261367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/>
          <p:nvPr/>
        </p:nvSpPr>
        <p:spPr>
          <a:xfrm>
            <a:off x="8440833" y="3626258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/>
          <p:nvPr/>
        </p:nvSpPr>
        <p:spPr>
          <a:xfrm>
            <a:off x="8440833" y="4980807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/>
          <p:nvPr/>
        </p:nvSpPr>
        <p:spPr>
          <a:xfrm>
            <a:off x="8440833" y="5345698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72" name="组合 71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64" name="组合 163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78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5" name="组合 164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66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30" name="组合 129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31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组合 72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09" name="组合 108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23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0" name="组合 109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11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5" name="组合 7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76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84" name="文本框 183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2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  <p:custDataLst>
      <p:tags r:id="rId1"/>
    </p:custDataLst>
  </p:cSld>
  <p:clrMapOvr>
    <a:masterClrMapping/>
  </p:clrMapOvr>
  <p:transition spd="slow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129" name="组合 128"/>
          <p:cNvGrpSpPr/>
          <p:nvPr/>
        </p:nvGrpSpPr>
        <p:grpSpPr>
          <a:xfrm>
            <a:off x="-563265" y="-454206"/>
            <a:ext cx="4546157" cy="8150808"/>
            <a:chOff x="-563265" y="-454206"/>
            <a:chExt cx="4546157" cy="8150808"/>
          </a:xfrm>
        </p:grpSpPr>
        <p:grpSp>
          <p:nvGrpSpPr>
            <p:cNvPr id="11" name="组合 1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1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33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41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44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5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91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4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8244403" y="-454206"/>
            <a:ext cx="4546157" cy="8150808"/>
            <a:chOff x="-563265" y="-454206"/>
            <a:chExt cx="4546157" cy="8150808"/>
          </a:xfrm>
        </p:grpSpPr>
        <p:grpSp>
          <p:nvGrpSpPr>
            <p:cNvPr id="131" name="组合 13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24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24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31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224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222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21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17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144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9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3" name="文本框 252"/>
          <p:cNvSpPr txBox="1"/>
          <p:nvPr/>
        </p:nvSpPr>
        <p:spPr>
          <a:xfrm>
            <a:off x="3809555" y="2913852"/>
            <a:ext cx="4595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69A200"/>
                </a:solidFill>
                <a:latin typeface="+mn-ea"/>
              </a:rPr>
              <a:t>PART 3</a:t>
            </a:r>
            <a:r>
              <a:rPr lang="zh-CN" altLang="en-US" sz="3200" b="1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  <p:sp>
        <p:nvSpPr>
          <p:cNvPr id="254" name="文本框 253"/>
          <p:cNvSpPr txBox="1"/>
          <p:nvPr/>
        </p:nvSpPr>
        <p:spPr>
          <a:xfrm>
            <a:off x="2342564" y="3714416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1000">
        <p15:prstTrans prst="origami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/>
          <p:nvPr/>
        </p:nvSpPr>
        <p:spPr bwMode="auto">
          <a:xfrm>
            <a:off x="3999278" y="1964455"/>
            <a:ext cx="4169363" cy="1125879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735313" y="3356751"/>
            <a:ext cx="3060042" cy="964824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4146" name="Freeform 2353"/>
          <p:cNvSpPr/>
          <p:nvPr/>
        </p:nvSpPr>
        <p:spPr bwMode="auto">
          <a:xfrm>
            <a:off x="5116124" y="4547353"/>
            <a:ext cx="2280356" cy="74356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5"/>
          </a:p>
        </p:txBody>
      </p:sp>
      <p:sp>
        <p:nvSpPr>
          <p:cNvPr id="4147" name="Freeform 2354"/>
          <p:cNvSpPr/>
          <p:nvPr/>
        </p:nvSpPr>
        <p:spPr bwMode="auto">
          <a:xfrm>
            <a:off x="5310294" y="4878493"/>
            <a:ext cx="2099734" cy="1043094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8" name="Freeform 2355"/>
          <p:cNvSpPr/>
          <p:nvPr/>
        </p:nvSpPr>
        <p:spPr bwMode="auto">
          <a:xfrm>
            <a:off x="5072474" y="3686387"/>
            <a:ext cx="2740943" cy="1363698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9" name="Freeform 2356"/>
          <p:cNvSpPr/>
          <p:nvPr/>
        </p:nvSpPr>
        <p:spPr bwMode="auto">
          <a:xfrm>
            <a:off x="4676611" y="2324195"/>
            <a:ext cx="3514608" cy="174902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932884" y="2726079"/>
            <a:ext cx="651746" cy="2640095"/>
            <a:chOff x="7312026" y="2874963"/>
            <a:chExt cx="687388" cy="2784475"/>
          </a:xfrm>
        </p:grpSpPr>
        <p:sp>
          <p:nvSpPr>
            <p:cNvPr id="4150" name="Freeform 2357"/>
            <p:cNvSpPr/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sp>
          <p:nvSpPr>
            <p:cNvPr id="2434" name="任意多边形 2433"/>
            <p:cNvSpPr/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>
              <a:noAutofit/>
            </a:bodyPr>
            <a:lstStyle/>
            <a:p>
              <a:endParaRPr lang="zh-CN" altLang="en-US" sz="1705"/>
            </a:p>
          </p:txBody>
        </p:sp>
        <p:sp>
          <p:nvSpPr>
            <p:cNvPr id="2433" name="任意多边形 2432"/>
            <p:cNvSpPr/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>
              <a:noAutofit/>
            </a:bodyPr>
            <a:lstStyle/>
            <a:p>
              <a:endParaRPr lang="zh-CN" altLang="en-US" sz="1705"/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498981" y="2221825"/>
            <a:ext cx="2331716" cy="101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498982" y="197012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1498981" y="4689744"/>
            <a:ext cx="2331716" cy="101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498982" y="4438043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8524558" y="3542627"/>
            <a:ext cx="2331716" cy="101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524559" y="329092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21" name="组合 20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15" name="组合 114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29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6" name="组合 115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17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81" name="组合 80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82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60" name="组合 59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74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1" name="组合 60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62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7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" name="组合 2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2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35" name="文本框 134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3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/>
          <p:nvPr/>
        </p:nvSpPr>
        <p:spPr bwMode="auto">
          <a:xfrm>
            <a:off x="3998825" y="2382725"/>
            <a:ext cx="3497070" cy="1749329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sz="1705"/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238524" y="2677984"/>
            <a:ext cx="2958938" cy="2958938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00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549727" y="3173257"/>
            <a:ext cx="407965" cy="1898546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00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8" name="MH_Other_4"/>
          <p:cNvSpPr/>
          <p:nvPr/>
        </p:nvSpPr>
        <p:spPr bwMode="auto">
          <a:xfrm>
            <a:off x="5895784" y="3922516"/>
            <a:ext cx="755609" cy="1149287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1705"/>
          </a:p>
        </p:txBody>
      </p:sp>
      <p:sp>
        <p:nvSpPr>
          <p:cNvPr id="29" name="MH_Other_5"/>
          <p:cNvSpPr/>
          <p:nvPr/>
        </p:nvSpPr>
        <p:spPr bwMode="auto">
          <a:xfrm flipH="1">
            <a:off x="4851265" y="3922516"/>
            <a:ext cx="757197" cy="1149287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sz="1705"/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048105" y="5143237"/>
            <a:ext cx="1430260" cy="49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sz="1705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705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662294" y="3593922"/>
            <a:ext cx="1076266" cy="1076266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15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00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6756161" y="3593922"/>
            <a:ext cx="1076266" cy="1076266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15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00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208435" y="2047783"/>
            <a:ext cx="1076266" cy="1074678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15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00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307064" y="4151705"/>
            <a:ext cx="223791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307063" y="3768770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2218787" y="2192230"/>
            <a:ext cx="223791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2914289" y="1809295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1145342" y="4144951"/>
            <a:ext cx="223791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840844" y="376201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22" name="组合 21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29" name="组合 128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43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0" name="组合 129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31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5" name="组合 9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96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" name="组合 22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74" name="组合 73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88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5" name="组合 74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76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0" name="组合 39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41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49" name="文本框 148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3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397637" y="3107663"/>
            <a:ext cx="462928" cy="39907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sp>
        <p:nvSpPr>
          <p:cNvPr id="93" name="Donut 92"/>
          <p:cNvSpPr/>
          <p:nvPr/>
        </p:nvSpPr>
        <p:spPr>
          <a:xfrm flipH="1">
            <a:off x="6577611" y="2422552"/>
            <a:ext cx="1369243" cy="1369243"/>
          </a:xfrm>
          <a:prstGeom prst="donut">
            <a:avLst>
              <a:gd name="adj" fmla="val 19079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340565" y="2789995"/>
            <a:ext cx="1670941" cy="423539"/>
            <a:chOff x="1793077" y="1463668"/>
            <a:chExt cx="1371600" cy="347664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7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/>
            <p:nvPr/>
          </p:nvSpPr>
          <p:spPr>
            <a:xfrm>
              <a:off x="1852786" y="1511430"/>
              <a:ext cx="280273" cy="28737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22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448434" y="4962903"/>
            <a:ext cx="462928" cy="39907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sp>
        <p:nvSpPr>
          <p:cNvPr id="100" name="Donut 99"/>
          <p:cNvSpPr/>
          <p:nvPr/>
        </p:nvSpPr>
        <p:spPr>
          <a:xfrm flipH="1">
            <a:off x="6628408" y="4277792"/>
            <a:ext cx="1369243" cy="1369243"/>
          </a:xfrm>
          <a:prstGeom prst="donut">
            <a:avLst>
              <a:gd name="adj" fmla="val 19079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391365" y="4649113"/>
            <a:ext cx="1670941" cy="423540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7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/>
            <p:nvPr/>
          </p:nvSpPr>
          <p:spPr>
            <a:xfrm>
              <a:off x="1852787" y="1504882"/>
              <a:ext cx="280273" cy="2873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22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327999" y="2154155"/>
            <a:ext cx="1320728" cy="68462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327999" y="3375569"/>
            <a:ext cx="1320728" cy="68462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327999" y="5131201"/>
            <a:ext cx="1320728" cy="68462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327999" y="4110988"/>
            <a:ext cx="1320728" cy="68462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085682" y="2154646"/>
            <a:ext cx="462928" cy="39907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sp>
        <p:nvSpPr>
          <p:cNvPr id="116" name="Donut 115"/>
          <p:cNvSpPr/>
          <p:nvPr/>
        </p:nvSpPr>
        <p:spPr>
          <a:xfrm>
            <a:off x="3999394" y="1469534"/>
            <a:ext cx="1369243" cy="1369243"/>
          </a:xfrm>
          <a:prstGeom prst="donut">
            <a:avLst>
              <a:gd name="adj" fmla="val 19079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2934745" y="1840855"/>
            <a:ext cx="1670941" cy="423540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7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/>
            <p:nvPr/>
          </p:nvSpPr>
          <p:spPr>
            <a:xfrm>
              <a:off x="1870846" y="1491804"/>
              <a:ext cx="265799" cy="2873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22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085682" y="4060682"/>
            <a:ext cx="462928" cy="39907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sp>
        <p:nvSpPr>
          <p:cNvPr id="123" name="Donut 122"/>
          <p:cNvSpPr/>
          <p:nvPr/>
        </p:nvSpPr>
        <p:spPr>
          <a:xfrm>
            <a:off x="3999394" y="3375570"/>
            <a:ext cx="1369243" cy="1369243"/>
          </a:xfrm>
          <a:prstGeom prst="donut">
            <a:avLst>
              <a:gd name="adj" fmla="val 19079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2934747" y="3746891"/>
            <a:ext cx="1670941" cy="423540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7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/>
            <p:nvPr/>
          </p:nvSpPr>
          <p:spPr>
            <a:xfrm>
              <a:off x="1874428" y="1504882"/>
              <a:ext cx="280273" cy="2873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22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085682" y="5966717"/>
            <a:ext cx="462928" cy="399077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/>
          </a:p>
        </p:txBody>
      </p:sp>
      <p:sp>
        <p:nvSpPr>
          <p:cNvPr id="130" name="Donut 129"/>
          <p:cNvSpPr/>
          <p:nvPr/>
        </p:nvSpPr>
        <p:spPr>
          <a:xfrm>
            <a:off x="3999394" y="5281606"/>
            <a:ext cx="1369243" cy="1369243"/>
          </a:xfrm>
          <a:prstGeom prst="donut">
            <a:avLst>
              <a:gd name="adj" fmla="val 19079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2934747" y="5652927"/>
            <a:ext cx="1670941" cy="423540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7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/>
            <p:nvPr/>
          </p:nvSpPr>
          <p:spPr>
            <a:xfrm>
              <a:off x="1874428" y="1504882"/>
              <a:ext cx="280273" cy="2873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22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52969" y="5664541"/>
            <a:ext cx="218728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397840" y="528160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789093" y="4097615"/>
            <a:ext cx="218728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433964" y="3714680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789093" y="2147754"/>
            <a:ext cx="218728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433964" y="1764819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9143592" y="3087332"/>
            <a:ext cx="218728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143592" y="2704397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143592" y="5047083"/>
            <a:ext cx="2187281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143592" y="466414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56" name="组合 55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42" name="组合 141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77" name="组合 176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91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8" name="组合 177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79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43" name="组合 142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44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1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2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3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4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5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6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7" name="组合 56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98" name="组合 97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36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4" name="组合 103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05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59" name="组合 58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60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97" name="文本框 196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3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">
        <p14:gallery dir="l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361809" y="1995240"/>
            <a:ext cx="35998" cy="2364352"/>
            <a:chOff x="1331651" y="1597980"/>
            <a:chExt cx="36000" cy="2364481"/>
          </a:xfrm>
          <a:solidFill>
            <a:srgbClr val="70C4BC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69A2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solidFill>
              <a:srgbClr val="69A200"/>
            </a:solidFill>
            <a:ln>
              <a:solidFill>
                <a:srgbClr val="69A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772331" y="3351880"/>
            <a:ext cx="35998" cy="2390196"/>
            <a:chOff x="1331651" y="1572132"/>
            <a:chExt cx="36000" cy="2390327"/>
          </a:xfrm>
          <a:solidFill>
            <a:srgbClr val="FDBD24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69A2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solidFill>
              <a:srgbClr val="69A200"/>
            </a:solidFill>
            <a:ln>
              <a:solidFill>
                <a:srgbClr val="69A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82855" y="1995240"/>
            <a:ext cx="35998" cy="2364352"/>
            <a:chOff x="1331651" y="1597980"/>
            <a:chExt cx="36000" cy="2364481"/>
          </a:xfrm>
          <a:solidFill>
            <a:srgbClr val="70C4BC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69A2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solidFill>
              <a:srgbClr val="69A200"/>
            </a:solidFill>
            <a:ln>
              <a:solidFill>
                <a:srgbClr val="69A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8593376" y="3351878"/>
            <a:ext cx="35998" cy="2390197"/>
            <a:chOff x="1331651" y="1572132"/>
            <a:chExt cx="36000" cy="2390328"/>
          </a:xfrm>
          <a:solidFill>
            <a:srgbClr val="FDBD24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69A2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solidFill>
              <a:srgbClr val="69A200"/>
            </a:solidFill>
            <a:ln>
              <a:solidFill>
                <a:srgbClr val="69A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61809" y="3351878"/>
            <a:ext cx="2099806" cy="1017239"/>
            <a:chOff x="1331651" y="2945166"/>
            <a:chExt cx="2099921" cy="1017295"/>
          </a:xfrm>
        </p:grpSpPr>
        <p:sp>
          <p:nvSpPr>
            <p:cNvPr id="7" name="矩形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990" dirty="0">
                  <a:sym typeface="Arial" panose="020B0604020202020204" pitchFamily="34" charset="0"/>
                </a:rPr>
                <a:t>YOUR TITLE</a:t>
              </a:r>
              <a:endParaRPr lang="zh-CN" altLang="en-US" sz="1990" dirty="0"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980" dirty="0">
                  <a:sym typeface="Arial" panose="020B0604020202020204" pitchFamily="34" charset="0"/>
                </a:rPr>
                <a:t>1</a:t>
              </a:r>
              <a:endParaRPr lang="zh-CN" altLang="en-US" sz="398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72332" y="3351878"/>
            <a:ext cx="2099806" cy="1017239"/>
            <a:chOff x="3742306" y="2945166"/>
            <a:chExt cx="2099921" cy="1017295"/>
          </a:xfrm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9"/>
              <a:ext cx="1923330" cy="400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707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82855" y="3351878"/>
            <a:ext cx="2099806" cy="1017239"/>
            <a:chOff x="6152961" y="2945166"/>
            <a:chExt cx="2099921" cy="1017295"/>
          </a:xfrm>
        </p:grpSpPr>
        <p:sp>
          <p:nvSpPr>
            <p:cNvPr id="28" name="矩形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990" dirty="0">
                  <a:sym typeface="Arial" panose="020B0604020202020204" pitchFamily="34" charset="0"/>
                </a:rPr>
                <a:t>YOUR TITLE</a:t>
              </a:r>
              <a:endParaRPr lang="zh-CN" altLang="en-US" sz="1990" dirty="0"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980" dirty="0">
                  <a:sym typeface="Arial" panose="020B0604020202020204" pitchFamily="34" charset="0"/>
                </a:rPr>
                <a:t>3</a:t>
              </a:r>
              <a:endParaRPr lang="zh-CN" altLang="en-US" sz="398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93376" y="3351878"/>
            <a:ext cx="2099806" cy="1017239"/>
            <a:chOff x="8563615" y="2945166"/>
            <a:chExt cx="2099921" cy="1017295"/>
          </a:xfrm>
        </p:grpSpPr>
        <p:sp>
          <p:nvSpPr>
            <p:cNvPr id="33" name="矩形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69A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9"/>
              <a:ext cx="1923330" cy="400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7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/>
          <p:cNvSpPr txBox="1"/>
          <p:nvPr/>
        </p:nvSpPr>
        <p:spPr>
          <a:xfrm>
            <a:off x="1611675" y="1992633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 Placeholder 2"/>
          <p:cNvSpPr txBox="1"/>
          <p:nvPr/>
        </p:nvSpPr>
        <p:spPr>
          <a:xfrm>
            <a:off x="1611675" y="2357524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 Placeholder 7"/>
          <p:cNvSpPr txBox="1"/>
          <p:nvPr/>
        </p:nvSpPr>
        <p:spPr>
          <a:xfrm>
            <a:off x="3959764" y="4756153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 Placeholder 2"/>
          <p:cNvSpPr txBox="1"/>
          <p:nvPr/>
        </p:nvSpPr>
        <p:spPr>
          <a:xfrm>
            <a:off x="3959764" y="5121044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6434288" y="2082944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/>
          <p:nvPr/>
        </p:nvSpPr>
        <p:spPr>
          <a:xfrm>
            <a:off x="6434288" y="2447835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8800439" y="4864526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/>
          <p:nvPr/>
        </p:nvSpPr>
        <p:spPr>
          <a:xfrm>
            <a:off x="8800439" y="5229417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43" name="组合 42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51" name="组合 150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65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2" name="组合 151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53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7" name="组合 116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18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4" name="组合 43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96" name="组合 95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1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97" name="组合 96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98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46" name="组合 4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4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71" name="文本框 170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3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129" name="组合 128"/>
          <p:cNvGrpSpPr/>
          <p:nvPr/>
        </p:nvGrpSpPr>
        <p:grpSpPr>
          <a:xfrm>
            <a:off x="-563265" y="-454206"/>
            <a:ext cx="4546157" cy="8150808"/>
            <a:chOff x="-563265" y="-454206"/>
            <a:chExt cx="4546157" cy="8150808"/>
          </a:xfrm>
        </p:grpSpPr>
        <p:grpSp>
          <p:nvGrpSpPr>
            <p:cNvPr id="11" name="组合 1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1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33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41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44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5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91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4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8244403" y="-454206"/>
            <a:ext cx="4546157" cy="8150808"/>
            <a:chOff x="-563265" y="-454206"/>
            <a:chExt cx="4546157" cy="8150808"/>
          </a:xfrm>
        </p:grpSpPr>
        <p:grpSp>
          <p:nvGrpSpPr>
            <p:cNvPr id="131" name="组合 13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24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24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31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224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222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21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17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144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9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3" name="文本框 252"/>
          <p:cNvSpPr txBox="1"/>
          <p:nvPr/>
        </p:nvSpPr>
        <p:spPr>
          <a:xfrm>
            <a:off x="3809555" y="2913852"/>
            <a:ext cx="4595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69A200"/>
                </a:solidFill>
                <a:latin typeface="+mn-ea"/>
              </a:rPr>
              <a:t>PART 4</a:t>
            </a:r>
            <a:r>
              <a:rPr lang="zh-CN" altLang="en-US" sz="3200" b="1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  <p:sp>
        <p:nvSpPr>
          <p:cNvPr id="254" name="文本框 253"/>
          <p:cNvSpPr txBox="1"/>
          <p:nvPr/>
        </p:nvSpPr>
        <p:spPr>
          <a:xfrm>
            <a:off x="2342564" y="3714416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1000">
        <p15:prstTrans prst="origami" invX="1"/>
      </p:transition>
    </mc:Choice>
    <mc:Fallback>
      <p:transition spd="slow" advTm="1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878393" y="2249139"/>
            <a:ext cx="2409693" cy="2411280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 sz="170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726141" y="2995223"/>
            <a:ext cx="1033407" cy="1031818"/>
          </a:xfrm>
          <a:prstGeom prst="ellipse">
            <a:avLst/>
          </a:prstGeom>
          <a:solidFill>
            <a:srgbClr val="69A200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70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70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556149" y="3250796"/>
            <a:ext cx="674650" cy="674651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746708" y="1912608"/>
            <a:ext cx="673063" cy="674650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641939" y="4219117"/>
            <a:ext cx="674650" cy="674651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6907247" y="2249139"/>
            <a:ext cx="2411281" cy="2411280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 sz="1705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437372" y="2995223"/>
            <a:ext cx="1031818" cy="1031818"/>
          </a:xfrm>
          <a:prstGeom prst="ellipse">
            <a:avLst/>
          </a:prstGeom>
          <a:solidFill>
            <a:srgbClr val="69A200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70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70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8966122" y="3250796"/>
            <a:ext cx="673063" cy="674651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7775562" y="1912608"/>
            <a:ext cx="674650" cy="674650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7880332" y="4219117"/>
            <a:ext cx="673063" cy="674651"/>
          </a:xfrm>
          <a:prstGeom prst="ellipse">
            <a:avLst/>
          </a:prstGeom>
          <a:solidFill>
            <a:srgbClr val="69A200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32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32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82" name="MH_Other_3"/>
          <p:cNvSpPr/>
          <p:nvPr/>
        </p:nvSpPr>
        <p:spPr bwMode="auto">
          <a:xfrm rot="-2644669">
            <a:off x="4997590" y="2609481"/>
            <a:ext cx="2217615" cy="2217616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sz="1705"/>
          </a:p>
        </p:txBody>
      </p:sp>
      <p:sp>
        <p:nvSpPr>
          <p:cNvPr id="32783" name="MH_Other_4"/>
          <p:cNvSpPr/>
          <p:nvPr/>
        </p:nvSpPr>
        <p:spPr bwMode="auto">
          <a:xfrm rot="-2644669" flipH="1" flipV="1">
            <a:off x="4981716" y="2193579"/>
            <a:ext cx="2219203" cy="2217616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sz="1705"/>
          </a:p>
        </p:txBody>
      </p:sp>
      <p:sp>
        <p:nvSpPr>
          <p:cNvPr id="16" name="TextBox 23"/>
          <p:cNvSpPr txBox="1"/>
          <p:nvPr/>
        </p:nvSpPr>
        <p:spPr>
          <a:xfrm>
            <a:off x="2978255" y="5533246"/>
            <a:ext cx="223791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978254" y="5236307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7106762" y="5533246"/>
            <a:ext cx="223791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7106761" y="5236307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23" name="组合 22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15" name="组合 114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29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6" name="组合 115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17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81" name="组合 80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82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4" name="组合 23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60" name="组合 59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74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1" name="组合 60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62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7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6" name="组合 2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2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35" name="文本框 134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4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矩形 17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A7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0" name="组合 169"/>
          <p:cNvGrpSpPr/>
          <p:nvPr/>
        </p:nvGrpSpPr>
        <p:grpSpPr>
          <a:xfrm>
            <a:off x="0" y="5586846"/>
            <a:ext cx="12192000" cy="1458046"/>
            <a:chOff x="681038" y="2800350"/>
            <a:chExt cx="11004550" cy="1316038"/>
          </a:xfrm>
        </p:grpSpPr>
        <p:sp>
          <p:nvSpPr>
            <p:cNvPr id="53" name="Freeform 51"/>
            <p:cNvSpPr/>
            <p:nvPr/>
          </p:nvSpPr>
          <p:spPr bwMode="auto">
            <a:xfrm>
              <a:off x="681038" y="2805113"/>
              <a:ext cx="723900" cy="1204913"/>
            </a:xfrm>
            <a:custGeom>
              <a:avLst/>
              <a:gdLst>
                <a:gd name="T0" fmla="*/ 49 w 171"/>
                <a:gd name="T1" fmla="*/ 20 h 282"/>
                <a:gd name="T2" fmla="*/ 42 w 171"/>
                <a:gd name="T3" fmla="*/ 16 h 282"/>
                <a:gd name="T4" fmla="*/ 47 w 171"/>
                <a:gd name="T5" fmla="*/ 47 h 282"/>
                <a:gd name="T6" fmla="*/ 31 w 171"/>
                <a:gd name="T7" fmla="*/ 60 h 282"/>
                <a:gd name="T8" fmla="*/ 32 w 171"/>
                <a:gd name="T9" fmla="*/ 94 h 282"/>
                <a:gd name="T10" fmla="*/ 25 w 171"/>
                <a:gd name="T11" fmla="*/ 95 h 282"/>
                <a:gd name="T12" fmla="*/ 19 w 171"/>
                <a:gd name="T13" fmla="*/ 93 h 282"/>
                <a:gd name="T14" fmla="*/ 22 w 171"/>
                <a:gd name="T15" fmla="*/ 113 h 282"/>
                <a:gd name="T16" fmla="*/ 9 w 171"/>
                <a:gd name="T17" fmla="*/ 118 h 282"/>
                <a:gd name="T18" fmla="*/ 12 w 171"/>
                <a:gd name="T19" fmla="*/ 152 h 282"/>
                <a:gd name="T20" fmla="*/ 1 w 171"/>
                <a:gd name="T21" fmla="*/ 152 h 282"/>
                <a:gd name="T22" fmla="*/ 5 w 171"/>
                <a:gd name="T23" fmla="*/ 177 h 282"/>
                <a:gd name="T24" fmla="*/ 0 w 171"/>
                <a:gd name="T25" fmla="*/ 182 h 282"/>
                <a:gd name="T26" fmla="*/ 11 w 171"/>
                <a:gd name="T27" fmla="*/ 202 h 282"/>
                <a:gd name="T28" fmla="*/ 4 w 171"/>
                <a:gd name="T29" fmla="*/ 208 h 282"/>
                <a:gd name="T30" fmla="*/ 20 w 171"/>
                <a:gd name="T31" fmla="*/ 219 h 282"/>
                <a:gd name="T32" fmla="*/ 24 w 171"/>
                <a:gd name="T33" fmla="*/ 227 h 282"/>
                <a:gd name="T34" fmla="*/ 47 w 171"/>
                <a:gd name="T35" fmla="*/ 239 h 282"/>
                <a:gd name="T36" fmla="*/ 75 w 171"/>
                <a:gd name="T37" fmla="*/ 257 h 282"/>
                <a:gd name="T38" fmla="*/ 73 w 171"/>
                <a:gd name="T39" fmla="*/ 259 h 282"/>
                <a:gd name="T40" fmla="*/ 86 w 171"/>
                <a:gd name="T41" fmla="*/ 264 h 282"/>
                <a:gd name="T42" fmla="*/ 102 w 171"/>
                <a:gd name="T43" fmla="*/ 282 h 282"/>
                <a:gd name="T44" fmla="*/ 105 w 171"/>
                <a:gd name="T45" fmla="*/ 258 h 282"/>
                <a:gd name="T46" fmla="*/ 111 w 171"/>
                <a:gd name="T47" fmla="*/ 254 h 282"/>
                <a:gd name="T48" fmla="*/ 109 w 171"/>
                <a:gd name="T49" fmla="*/ 252 h 282"/>
                <a:gd name="T50" fmla="*/ 127 w 171"/>
                <a:gd name="T51" fmla="*/ 240 h 282"/>
                <a:gd name="T52" fmla="*/ 140 w 171"/>
                <a:gd name="T53" fmla="*/ 235 h 282"/>
                <a:gd name="T54" fmla="*/ 135 w 171"/>
                <a:gd name="T55" fmla="*/ 229 h 282"/>
                <a:gd name="T56" fmla="*/ 154 w 171"/>
                <a:gd name="T57" fmla="*/ 221 h 282"/>
                <a:gd name="T58" fmla="*/ 149 w 171"/>
                <a:gd name="T59" fmla="*/ 216 h 282"/>
                <a:gd name="T60" fmla="*/ 164 w 171"/>
                <a:gd name="T61" fmla="*/ 207 h 282"/>
                <a:gd name="T62" fmla="*/ 171 w 171"/>
                <a:gd name="T63" fmla="*/ 202 h 282"/>
                <a:gd name="T64" fmla="*/ 162 w 171"/>
                <a:gd name="T65" fmla="*/ 198 h 282"/>
                <a:gd name="T66" fmla="*/ 167 w 171"/>
                <a:gd name="T67" fmla="*/ 189 h 282"/>
                <a:gd name="T68" fmla="*/ 160 w 171"/>
                <a:gd name="T69" fmla="*/ 173 h 282"/>
                <a:gd name="T70" fmla="*/ 165 w 171"/>
                <a:gd name="T71" fmla="*/ 160 h 282"/>
                <a:gd name="T72" fmla="*/ 164 w 171"/>
                <a:gd name="T73" fmla="*/ 155 h 282"/>
                <a:gd name="T74" fmla="*/ 159 w 171"/>
                <a:gd name="T75" fmla="*/ 155 h 282"/>
                <a:gd name="T76" fmla="*/ 157 w 171"/>
                <a:gd name="T77" fmla="*/ 143 h 282"/>
                <a:gd name="T78" fmla="*/ 149 w 171"/>
                <a:gd name="T79" fmla="*/ 151 h 282"/>
                <a:gd name="T80" fmla="*/ 146 w 171"/>
                <a:gd name="T81" fmla="*/ 131 h 282"/>
                <a:gd name="T82" fmla="*/ 138 w 171"/>
                <a:gd name="T83" fmla="*/ 114 h 282"/>
                <a:gd name="T84" fmla="*/ 135 w 171"/>
                <a:gd name="T85" fmla="*/ 120 h 282"/>
                <a:gd name="T86" fmla="*/ 127 w 171"/>
                <a:gd name="T87" fmla="*/ 106 h 282"/>
                <a:gd name="T88" fmla="*/ 120 w 171"/>
                <a:gd name="T89" fmla="*/ 93 h 282"/>
                <a:gd name="T90" fmla="*/ 115 w 171"/>
                <a:gd name="T91" fmla="*/ 102 h 282"/>
                <a:gd name="T92" fmla="*/ 104 w 171"/>
                <a:gd name="T93" fmla="*/ 88 h 282"/>
                <a:gd name="T94" fmla="*/ 101 w 171"/>
                <a:gd name="T95" fmla="*/ 89 h 282"/>
                <a:gd name="T96" fmla="*/ 93 w 171"/>
                <a:gd name="T97" fmla="*/ 85 h 282"/>
                <a:gd name="T98" fmla="*/ 81 w 171"/>
                <a:gd name="T99" fmla="*/ 58 h 282"/>
                <a:gd name="T100" fmla="*/ 77 w 171"/>
                <a:gd name="T101" fmla="*/ 61 h 282"/>
                <a:gd name="T102" fmla="*/ 68 w 171"/>
                <a:gd name="T103" fmla="*/ 46 h 282"/>
                <a:gd name="T104" fmla="*/ 65 w 171"/>
                <a:gd name="T105" fmla="*/ 33 h 282"/>
                <a:gd name="T106" fmla="*/ 60 w 171"/>
                <a:gd name="T107" fmla="*/ 32 h 282"/>
                <a:gd name="T108" fmla="*/ 57 w 171"/>
                <a:gd name="T109" fmla="*/ 18 h 282"/>
                <a:gd name="T110" fmla="*/ 50 w 171"/>
                <a:gd name="T111" fmla="*/ 0 h 282"/>
                <a:gd name="T112" fmla="*/ 49 w 171"/>
                <a:gd name="T113" fmla="*/ 2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" h="282">
                  <a:moveTo>
                    <a:pt x="49" y="20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52" y="31"/>
                    <a:pt x="47" y="47"/>
                  </a:cubicBezTo>
                  <a:cubicBezTo>
                    <a:pt x="42" y="62"/>
                    <a:pt x="31" y="60"/>
                    <a:pt x="31" y="60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94"/>
                    <a:pt x="28" y="96"/>
                    <a:pt x="25" y="95"/>
                  </a:cubicBezTo>
                  <a:cubicBezTo>
                    <a:pt x="22" y="94"/>
                    <a:pt x="19" y="93"/>
                    <a:pt x="19" y="93"/>
                  </a:cubicBezTo>
                  <a:cubicBezTo>
                    <a:pt x="19" y="93"/>
                    <a:pt x="25" y="108"/>
                    <a:pt x="22" y="113"/>
                  </a:cubicBezTo>
                  <a:cubicBezTo>
                    <a:pt x="20" y="119"/>
                    <a:pt x="9" y="118"/>
                    <a:pt x="9" y="118"/>
                  </a:cubicBezTo>
                  <a:cubicBezTo>
                    <a:pt x="9" y="118"/>
                    <a:pt x="17" y="146"/>
                    <a:pt x="12" y="152"/>
                  </a:cubicBezTo>
                  <a:cubicBezTo>
                    <a:pt x="7" y="157"/>
                    <a:pt x="1" y="152"/>
                    <a:pt x="1" y="152"/>
                  </a:cubicBezTo>
                  <a:cubicBezTo>
                    <a:pt x="1" y="152"/>
                    <a:pt x="8" y="172"/>
                    <a:pt x="5" y="177"/>
                  </a:cubicBezTo>
                  <a:cubicBezTo>
                    <a:pt x="2" y="182"/>
                    <a:pt x="0" y="182"/>
                    <a:pt x="0" y="182"/>
                  </a:cubicBezTo>
                  <a:cubicBezTo>
                    <a:pt x="0" y="182"/>
                    <a:pt x="10" y="197"/>
                    <a:pt x="11" y="202"/>
                  </a:cubicBezTo>
                  <a:cubicBezTo>
                    <a:pt x="11" y="208"/>
                    <a:pt x="4" y="208"/>
                    <a:pt x="4" y="208"/>
                  </a:cubicBezTo>
                  <a:cubicBezTo>
                    <a:pt x="4" y="208"/>
                    <a:pt x="15" y="218"/>
                    <a:pt x="20" y="219"/>
                  </a:cubicBezTo>
                  <a:cubicBezTo>
                    <a:pt x="24" y="221"/>
                    <a:pt x="24" y="227"/>
                    <a:pt x="24" y="227"/>
                  </a:cubicBezTo>
                  <a:cubicBezTo>
                    <a:pt x="24" y="227"/>
                    <a:pt x="33" y="232"/>
                    <a:pt x="47" y="239"/>
                  </a:cubicBezTo>
                  <a:cubicBezTo>
                    <a:pt x="61" y="247"/>
                    <a:pt x="81" y="251"/>
                    <a:pt x="75" y="257"/>
                  </a:cubicBezTo>
                  <a:cubicBezTo>
                    <a:pt x="70" y="262"/>
                    <a:pt x="73" y="259"/>
                    <a:pt x="73" y="259"/>
                  </a:cubicBezTo>
                  <a:cubicBezTo>
                    <a:pt x="73" y="259"/>
                    <a:pt x="83" y="261"/>
                    <a:pt x="86" y="264"/>
                  </a:cubicBezTo>
                  <a:cubicBezTo>
                    <a:pt x="89" y="267"/>
                    <a:pt x="102" y="282"/>
                    <a:pt x="102" y="282"/>
                  </a:cubicBezTo>
                  <a:cubicBezTo>
                    <a:pt x="102" y="282"/>
                    <a:pt x="100" y="261"/>
                    <a:pt x="105" y="258"/>
                  </a:cubicBezTo>
                  <a:cubicBezTo>
                    <a:pt x="109" y="254"/>
                    <a:pt x="111" y="254"/>
                    <a:pt x="111" y="254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09" y="252"/>
                    <a:pt x="119" y="243"/>
                    <a:pt x="127" y="240"/>
                  </a:cubicBezTo>
                  <a:cubicBezTo>
                    <a:pt x="135" y="238"/>
                    <a:pt x="140" y="235"/>
                    <a:pt x="140" y="235"/>
                  </a:cubicBezTo>
                  <a:cubicBezTo>
                    <a:pt x="135" y="229"/>
                    <a:pt x="135" y="229"/>
                    <a:pt x="135" y="229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6"/>
                    <a:pt x="161" y="209"/>
                    <a:pt x="164" y="207"/>
                  </a:cubicBezTo>
                  <a:cubicBezTo>
                    <a:pt x="167" y="205"/>
                    <a:pt x="171" y="202"/>
                    <a:pt x="171" y="202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162" y="198"/>
                    <a:pt x="165" y="194"/>
                    <a:pt x="167" y="189"/>
                  </a:cubicBezTo>
                  <a:cubicBezTo>
                    <a:pt x="169" y="183"/>
                    <a:pt x="160" y="173"/>
                    <a:pt x="160" y="173"/>
                  </a:cubicBezTo>
                  <a:cubicBezTo>
                    <a:pt x="160" y="173"/>
                    <a:pt x="166" y="162"/>
                    <a:pt x="165" y="160"/>
                  </a:cubicBezTo>
                  <a:cubicBezTo>
                    <a:pt x="165" y="158"/>
                    <a:pt x="164" y="155"/>
                    <a:pt x="164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49" y="151"/>
                    <a:pt x="149" y="151"/>
                    <a:pt x="149" y="151"/>
                  </a:cubicBezTo>
                  <a:cubicBezTo>
                    <a:pt x="149" y="151"/>
                    <a:pt x="152" y="144"/>
                    <a:pt x="146" y="131"/>
                  </a:cubicBezTo>
                  <a:cubicBezTo>
                    <a:pt x="141" y="117"/>
                    <a:pt x="138" y="114"/>
                    <a:pt x="138" y="114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2" y="115"/>
                    <a:pt x="127" y="106"/>
                  </a:cubicBezTo>
                  <a:cubicBezTo>
                    <a:pt x="122" y="98"/>
                    <a:pt x="120" y="93"/>
                    <a:pt x="120" y="93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5" y="102"/>
                    <a:pt x="108" y="89"/>
                    <a:pt x="104" y="88"/>
                  </a:cubicBezTo>
                  <a:cubicBezTo>
                    <a:pt x="103" y="88"/>
                    <a:pt x="102" y="88"/>
                    <a:pt x="101" y="89"/>
                  </a:cubicBezTo>
                  <a:cubicBezTo>
                    <a:pt x="98" y="89"/>
                    <a:pt x="96" y="89"/>
                    <a:pt x="93" y="85"/>
                  </a:cubicBezTo>
                  <a:cubicBezTo>
                    <a:pt x="89" y="79"/>
                    <a:pt x="81" y="58"/>
                    <a:pt x="81" y="58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7" y="61"/>
                    <a:pt x="70" y="55"/>
                    <a:pt x="68" y="46"/>
                  </a:cubicBezTo>
                  <a:cubicBezTo>
                    <a:pt x="66" y="37"/>
                    <a:pt x="65" y="33"/>
                    <a:pt x="65" y="33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32"/>
                    <a:pt x="59" y="26"/>
                    <a:pt x="57" y="18"/>
                  </a:cubicBezTo>
                  <a:cubicBezTo>
                    <a:pt x="54" y="10"/>
                    <a:pt x="50" y="0"/>
                    <a:pt x="50" y="0"/>
                  </a:cubicBezTo>
                  <a:cubicBezTo>
                    <a:pt x="49" y="20"/>
                    <a:pt x="49" y="20"/>
                    <a:pt x="49" y="20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681038" y="2852738"/>
              <a:ext cx="411163" cy="1131888"/>
            </a:xfrm>
            <a:custGeom>
              <a:avLst/>
              <a:gdLst>
                <a:gd name="T0" fmla="*/ 50 w 97"/>
                <a:gd name="T1" fmla="*/ 0 h 265"/>
                <a:gd name="T2" fmla="*/ 49 w 97"/>
                <a:gd name="T3" fmla="*/ 9 h 265"/>
                <a:gd name="T4" fmla="*/ 42 w 97"/>
                <a:gd name="T5" fmla="*/ 5 h 265"/>
                <a:gd name="T6" fmla="*/ 49 w 97"/>
                <a:gd name="T7" fmla="*/ 26 h 265"/>
                <a:gd name="T8" fmla="*/ 47 w 97"/>
                <a:gd name="T9" fmla="*/ 36 h 265"/>
                <a:gd name="T10" fmla="*/ 32 w 97"/>
                <a:gd name="T11" fmla="*/ 49 h 265"/>
                <a:gd name="T12" fmla="*/ 31 w 97"/>
                <a:gd name="T13" fmla="*/ 49 h 265"/>
                <a:gd name="T14" fmla="*/ 32 w 97"/>
                <a:gd name="T15" fmla="*/ 83 h 265"/>
                <a:gd name="T16" fmla="*/ 32 w 97"/>
                <a:gd name="T17" fmla="*/ 83 h 265"/>
                <a:gd name="T18" fmla="*/ 27 w 97"/>
                <a:gd name="T19" fmla="*/ 84 h 265"/>
                <a:gd name="T20" fmla="*/ 25 w 97"/>
                <a:gd name="T21" fmla="*/ 84 h 265"/>
                <a:gd name="T22" fmla="*/ 19 w 97"/>
                <a:gd name="T23" fmla="*/ 82 h 265"/>
                <a:gd name="T24" fmla="*/ 23 w 97"/>
                <a:gd name="T25" fmla="*/ 99 h 265"/>
                <a:gd name="T26" fmla="*/ 22 w 97"/>
                <a:gd name="T27" fmla="*/ 102 h 265"/>
                <a:gd name="T28" fmla="*/ 9 w 97"/>
                <a:gd name="T29" fmla="*/ 107 h 265"/>
                <a:gd name="T30" fmla="*/ 9 w 97"/>
                <a:gd name="T31" fmla="*/ 107 h 265"/>
                <a:gd name="T32" fmla="*/ 13 w 97"/>
                <a:gd name="T33" fmla="*/ 133 h 265"/>
                <a:gd name="T34" fmla="*/ 12 w 97"/>
                <a:gd name="T35" fmla="*/ 141 h 265"/>
                <a:gd name="T36" fmla="*/ 6 w 97"/>
                <a:gd name="T37" fmla="*/ 143 h 265"/>
                <a:gd name="T38" fmla="*/ 1 w 97"/>
                <a:gd name="T39" fmla="*/ 141 h 265"/>
                <a:gd name="T40" fmla="*/ 6 w 97"/>
                <a:gd name="T41" fmla="*/ 162 h 265"/>
                <a:gd name="T42" fmla="*/ 5 w 97"/>
                <a:gd name="T43" fmla="*/ 166 h 265"/>
                <a:gd name="T44" fmla="*/ 0 w 97"/>
                <a:gd name="T45" fmla="*/ 171 h 265"/>
                <a:gd name="T46" fmla="*/ 0 w 97"/>
                <a:gd name="T47" fmla="*/ 171 h 265"/>
                <a:gd name="T48" fmla="*/ 11 w 97"/>
                <a:gd name="T49" fmla="*/ 191 h 265"/>
                <a:gd name="T50" fmla="*/ 11 w 97"/>
                <a:gd name="T51" fmla="*/ 192 h 265"/>
                <a:gd name="T52" fmla="*/ 4 w 97"/>
                <a:gd name="T53" fmla="*/ 197 h 265"/>
                <a:gd name="T54" fmla="*/ 4 w 97"/>
                <a:gd name="T55" fmla="*/ 197 h 265"/>
                <a:gd name="T56" fmla="*/ 20 w 97"/>
                <a:gd name="T57" fmla="*/ 208 h 265"/>
                <a:gd name="T58" fmla="*/ 24 w 97"/>
                <a:gd name="T59" fmla="*/ 215 h 265"/>
                <a:gd name="T60" fmla="*/ 24 w 97"/>
                <a:gd name="T61" fmla="*/ 216 h 265"/>
                <a:gd name="T62" fmla="*/ 47 w 97"/>
                <a:gd name="T63" fmla="*/ 228 h 265"/>
                <a:gd name="T64" fmla="*/ 76 w 97"/>
                <a:gd name="T65" fmla="*/ 244 h 265"/>
                <a:gd name="T66" fmla="*/ 75 w 97"/>
                <a:gd name="T67" fmla="*/ 246 h 265"/>
                <a:gd name="T68" fmla="*/ 73 w 97"/>
                <a:gd name="T69" fmla="*/ 248 h 265"/>
                <a:gd name="T70" fmla="*/ 86 w 97"/>
                <a:gd name="T71" fmla="*/ 253 h 265"/>
                <a:gd name="T72" fmla="*/ 97 w 97"/>
                <a:gd name="T73" fmla="*/ 265 h 265"/>
                <a:gd name="T74" fmla="*/ 50 w 97"/>
                <a:gd name="T7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265">
                  <a:moveTo>
                    <a:pt x="50" y="0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9" y="15"/>
                    <a:pt x="49" y="26"/>
                  </a:cubicBezTo>
                  <a:cubicBezTo>
                    <a:pt x="49" y="29"/>
                    <a:pt x="48" y="33"/>
                    <a:pt x="47" y="36"/>
                  </a:cubicBezTo>
                  <a:cubicBezTo>
                    <a:pt x="43" y="48"/>
                    <a:pt x="35" y="49"/>
                    <a:pt x="32" y="49"/>
                  </a:cubicBezTo>
                  <a:cubicBezTo>
                    <a:pt x="32" y="49"/>
                    <a:pt x="31" y="49"/>
                    <a:pt x="31" y="49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29" y="84"/>
                    <a:pt x="27" y="84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2" y="83"/>
                    <a:pt x="19" y="82"/>
                    <a:pt x="19" y="82"/>
                  </a:cubicBezTo>
                  <a:cubicBezTo>
                    <a:pt x="19" y="82"/>
                    <a:pt x="23" y="92"/>
                    <a:pt x="23" y="99"/>
                  </a:cubicBezTo>
                  <a:cubicBezTo>
                    <a:pt x="23" y="100"/>
                    <a:pt x="23" y="101"/>
                    <a:pt x="22" y="102"/>
                  </a:cubicBezTo>
                  <a:cubicBezTo>
                    <a:pt x="20" y="107"/>
                    <a:pt x="11" y="107"/>
                    <a:pt x="9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9" y="107"/>
                    <a:pt x="13" y="123"/>
                    <a:pt x="13" y="133"/>
                  </a:cubicBezTo>
                  <a:cubicBezTo>
                    <a:pt x="13" y="137"/>
                    <a:pt x="13" y="139"/>
                    <a:pt x="12" y="141"/>
                  </a:cubicBezTo>
                  <a:cubicBezTo>
                    <a:pt x="10" y="143"/>
                    <a:pt x="8" y="143"/>
                    <a:pt x="6" y="143"/>
                  </a:cubicBezTo>
                  <a:cubicBezTo>
                    <a:pt x="3" y="143"/>
                    <a:pt x="1" y="141"/>
                    <a:pt x="1" y="141"/>
                  </a:cubicBezTo>
                  <a:cubicBezTo>
                    <a:pt x="1" y="141"/>
                    <a:pt x="6" y="154"/>
                    <a:pt x="6" y="162"/>
                  </a:cubicBezTo>
                  <a:cubicBezTo>
                    <a:pt x="6" y="164"/>
                    <a:pt x="5" y="165"/>
                    <a:pt x="5" y="166"/>
                  </a:cubicBezTo>
                  <a:cubicBezTo>
                    <a:pt x="3" y="170"/>
                    <a:pt x="1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10" y="186"/>
                    <a:pt x="11" y="191"/>
                  </a:cubicBezTo>
                  <a:cubicBezTo>
                    <a:pt x="11" y="191"/>
                    <a:pt x="11" y="192"/>
                    <a:pt x="11" y="192"/>
                  </a:cubicBezTo>
                  <a:cubicBezTo>
                    <a:pt x="11" y="196"/>
                    <a:pt x="5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15" y="207"/>
                    <a:pt x="20" y="208"/>
                  </a:cubicBezTo>
                  <a:cubicBezTo>
                    <a:pt x="24" y="210"/>
                    <a:pt x="24" y="214"/>
                    <a:pt x="24" y="215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24" y="216"/>
                    <a:pt x="33" y="221"/>
                    <a:pt x="47" y="228"/>
                  </a:cubicBezTo>
                  <a:cubicBezTo>
                    <a:pt x="59" y="235"/>
                    <a:pt x="76" y="239"/>
                    <a:pt x="76" y="244"/>
                  </a:cubicBezTo>
                  <a:cubicBezTo>
                    <a:pt x="76" y="245"/>
                    <a:pt x="76" y="245"/>
                    <a:pt x="75" y="246"/>
                  </a:cubicBezTo>
                  <a:cubicBezTo>
                    <a:pt x="74" y="247"/>
                    <a:pt x="73" y="248"/>
                    <a:pt x="73" y="248"/>
                  </a:cubicBezTo>
                  <a:cubicBezTo>
                    <a:pt x="74" y="249"/>
                    <a:pt x="84" y="250"/>
                    <a:pt x="86" y="253"/>
                  </a:cubicBezTo>
                  <a:cubicBezTo>
                    <a:pt x="88" y="255"/>
                    <a:pt x="93" y="260"/>
                    <a:pt x="97" y="265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985838" y="3911600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909638" y="2941638"/>
              <a:ext cx="223838" cy="1166813"/>
            </a:xfrm>
            <a:custGeom>
              <a:avLst/>
              <a:gdLst>
                <a:gd name="T0" fmla="*/ 0 w 53"/>
                <a:gd name="T1" fmla="*/ 0 h 273"/>
                <a:gd name="T2" fmla="*/ 7 w 53"/>
                <a:gd name="T3" fmla="*/ 43 h 273"/>
                <a:gd name="T4" fmla="*/ 14 w 53"/>
                <a:gd name="T5" fmla="*/ 87 h 273"/>
                <a:gd name="T6" fmla="*/ 18 w 53"/>
                <a:gd name="T7" fmla="*/ 112 h 273"/>
                <a:gd name="T8" fmla="*/ 22 w 53"/>
                <a:gd name="T9" fmla="*/ 137 h 273"/>
                <a:gd name="T10" fmla="*/ 28 w 53"/>
                <a:gd name="T11" fmla="*/ 163 h 273"/>
                <a:gd name="T12" fmla="*/ 34 w 53"/>
                <a:gd name="T13" fmla="*/ 187 h 273"/>
                <a:gd name="T14" fmla="*/ 39 w 53"/>
                <a:gd name="T15" fmla="*/ 210 h 273"/>
                <a:gd name="T16" fmla="*/ 44 w 53"/>
                <a:gd name="T17" fmla="*/ 230 h 273"/>
                <a:gd name="T18" fmla="*/ 53 w 53"/>
                <a:gd name="T19" fmla="*/ 273 h 273"/>
                <a:gd name="T20" fmla="*/ 53 w 53"/>
                <a:gd name="T21" fmla="*/ 273 h 273"/>
                <a:gd name="T22" fmla="*/ 41 w 53"/>
                <a:gd name="T23" fmla="*/ 231 h 273"/>
                <a:gd name="T24" fmla="*/ 35 w 53"/>
                <a:gd name="T25" fmla="*/ 211 h 273"/>
                <a:gd name="T26" fmla="*/ 30 w 53"/>
                <a:gd name="T27" fmla="*/ 188 h 273"/>
                <a:gd name="T28" fmla="*/ 24 w 53"/>
                <a:gd name="T29" fmla="*/ 164 h 273"/>
                <a:gd name="T30" fmla="*/ 19 w 53"/>
                <a:gd name="T31" fmla="*/ 138 h 273"/>
                <a:gd name="T32" fmla="*/ 15 w 53"/>
                <a:gd name="T33" fmla="*/ 112 h 273"/>
                <a:gd name="T34" fmla="*/ 11 w 53"/>
                <a:gd name="T35" fmla="*/ 88 h 273"/>
                <a:gd name="T36" fmla="*/ 5 w 53"/>
                <a:gd name="T37" fmla="*/ 44 h 273"/>
                <a:gd name="T38" fmla="*/ 0 w 53"/>
                <a:gd name="T39" fmla="*/ 1 h 273"/>
                <a:gd name="T40" fmla="*/ 0 w 53"/>
                <a:gd name="T4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273">
                  <a:moveTo>
                    <a:pt x="0" y="0"/>
                  </a:moveTo>
                  <a:cubicBezTo>
                    <a:pt x="0" y="0"/>
                    <a:pt x="3" y="18"/>
                    <a:pt x="7" y="43"/>
                  </a:cubicBezTo>
                  <a:cubicBezTo>
                    <a:pt x="9" y="56"/>
                    <a:pt x="11" y="71"/>
                    <a:pt x="14" y="87"/>
                  </a:cubicBezTo>
                  <a:cubicBezTo>
                    <a:pt x="15" y="95"/>
                    <a:pt x="16" y="104"/>
                    <a:pt x="18" y="112"/>
                  </a:cubicBezTo>
                  <a:cubicBezTo>
                    <a:pt x="19" y="120"/>
                    <a:pt x="21" y="129"/>
                    <a:pt x="22" y="137"/>
                  </a:cubicBezTo>
                  <a:cubicBezTo>
                    <a:pt x="24" y="146"/>
                    <a:pt x="25" y="154"/>
                    <a:pt x="28" y="163"/>
                  </a:cubicBezTo>
                  <a:cubicBezTo>
                    <a:pt x="30" y="171"/>
                    <a:pt x="32" y="179"/>
                    <a:pt x="34" y="187"/>
                  </a:cubicBezTo>
                  <a:cubicBezTo>
                    <a:pt x="35" y="195"/>
                    <a:pt x="37" y="203"/>
                    <a:pt x="39" y="210"/>
                  </a:cubicBezTo>
                  <a:cubicBezTo>
                    <a:pt x="41" y="217"/>
                    <a:pt x="42" y="224"/>
                    <a:pt x="44" y="230"/>
                  </a:cubicBezTo>
                  <a:cubicBezTo>
                    <a:pt x="50" y="256"/>
                    <a:pt x="53" y="273"/>
                    <a:pt x="53" y="273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3" y="273"/>
                    <a:pt x="48" y="256"/>
                    <a:pt x="41" y="231"/>
                  </a:cubicBezTo>
                  <a:cubicBezTo>
                    <a:pt x="39" y="225"/>
                    <a:pt x="37" y="218"/>
                    <a:pt x="35" y="211"/>
                  </a:cubicBezTo>
                  <a:cubicBezTo>
                    <a:pt x="33" y="203"/>
                    <a:pt x="32" y="196"/>
                    <a:pt x="30" y="188"/>
                  </a:cubicBezTo>
                  <a:cubicBezTo>
                    <a:pt x="28" y="180"/>
                    <a:pt x="26" y="172"/>
                    <a:pt x="24" y="164"/>
                  </a:cubicBezTo>
                  <a:cubicBezTo>
                    <a:pt x="22" y="155"/>
                    <a:pt x="20" y="147"/>
                    <a:pt x="19" y="138"/>
                  </a:cubicBezTo>
                  <a:cubicBezTo>
                    <a:pt x="18" y="129"/>
                    <a:pt x="16" y="121"/>
                    <a:pt x="15" y="112"/>
                  </a:cubicBezTo>
                  <a:cubicBezTo>
                    <a:pt x="14" y="104"/>
                    <a:pt x="13" y="96"/>
                    <a:pt x="11" y="88"/>
                  </a:cubicBezTo>
                  <a:cubicBezTo>
                    <a:pt x="9" y="71"/>
                    <a:pt x="7" y="56"/>
                    <a:pt x="5" y="44"/>
                  </a:cubicBezTo>
                  <a:cubicBezTo>
                    <a:pt x="2" y="18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914400" y="3727450"/>
              <a:ext cx="165100" cy="179388"/>
            </a:xfrm>
            <a:custGeom>
              <a:avLst/>
              <a:gdLst>
                <a:gd name="T0" fmla="*/ 0 w 39"/>
                <a:gd name="T1" fmla="*/ 0 h 42"/>
                <a:gd name="T2" fmla="*/ 8 w 39"/>
                <a:gd name="T3" fmla="*/ 4 h 42"/>
                <a:gd name="T4" fmla="*/ 15 w 39"/>
                <a:gd name="T5" fmla="*/ 10 h 42"/>
                <a:gd name="T6" fmla="*/ 19 w 39"/>
                <a:gd name="T7" fmla="*/ 13 h 42"/>
                <a:gd name="T8" fmla="*/ 23 w 39"/>
                <a:gd name="T9" fmla="*/ 17 h 42"/>
                <a:gd name="T10" fmla="*/ 25 w 39"/>
                <a:gd name="T11" fmla="*/ 19 h 42"/>
                <a:gd name="T12" fmla="*/ 27 w 39"/>
                <a:gd name="T13" fmla="*/ 21 h 42"/>
                <a:gd name="T14" fmla="*/ 30 w 39"/>
                <a:gd name="T15" fmla="*/ 25 h 42"/>
                <a:gd name="T16" fmla="*/ 35 w 39"/>
                <a:gd name="T17" fmla="*/ 33 h 42"/>
                <a:gd name="T18" fmla="*/ 37 w 39"/>
                <a:gd name="T19" fmla="*/ 36 h 42"/>
                <a:gd name="T20" fmla="*/ 38 w 39"/>
                <a:gd name="T21" fmla="*/ 39 h 42"/>
                <a:gd name="T22" fmla="*/ 39 w 39"/>
                <a:gd name="T23" fmla="*/ 41 h 42"/>
                <a:gd name="T24" fmla="*/ 38 w 39"/>
                <a:gd name="T25" fmla="*/ 42 h 42"/>
                <a:gd name="T26" fmla="*/ 37 w 39"/>
                <a:gd name="T27" fmla="*/ 40 h 42"/>
                <a:gd name="T28" fmla="*/ 33 w 39"/>
                <a:gd name="T29" fmla="*/ 35 h 42"/>
                <a:gd name="T30" fmla="*/ 27 w 39"/>
                <a:gd name="T31" fmla="*/ 28 h 42"/>
                <a:gd name="T32" fmla="*/ 24 w 39"/>
                <a:gd name="T33" fmla="*/ 23 h 42"/>
                <a:gd name="T34" fmla="*/ 22 w 39"/>
                <a:gd name="T35" fmla="*/ 21 h 42"/>
                <a:gd name="T36" fmla="*/ 21 w 39"/>
                <a:gd name="T37" fmla="*/ 19 h 42"/>
                <a:gd name="T38" fmla="*/ 17 w 39"/>
                <a:gd name="T39" fmla="*/ 15 h 42"/>
                <a:gd name="T40" fmla="*/ 14 w 39"/>
                <a:gd name="T41" fmla="*/ 12 h 42"/>
                <a:gd name="T42" fmla="*/ 7 w 39"/>
                <a:gd name="T43" fmla="*/ 6 h 42"/>
                <a:gd name="T44" fmla="*/ 0 w 39"/>
                <a:gd name="T4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cubicBezTo>
                    <a:pt x="0" y="0"/>
                    <a:pt x="3" y="2"/>
                    <a:pt x="8" y="4"/>
                  </a:cubicBezTo>
                  <a:cubicBezTo>
                    <a:pt x="10" y="6"/>
                    <a:pt x="13" y="8"/>
                    <a:pt x="15" y="10"/>
                  </a:cubicBezTo>
                  <a:cubicBezTo>
                    <a:pt x="17" y="11"/>
                    <a:pt x="18" y="12"/>
                    <a:pt x="19" y="13"/>
                  </a:cubicBezTo>
                  <a:cubicBezTo>
                    <a:pt x="21" y="14"/>
                    <a:pt x="22" y="16"/>
                    <a:pt x="23" y="17"/>
                  </a:cubicBezTo>
                  <a:cubicBezTo>
                    <a:pt x="24" y="18"/>
                    <a:pt x="25" y="18"/>
                    <a:pt x="25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2"/>
                    <a:pt x="29" y="24"/>
                    <a:pt x="30" y="25"/>
                  </a:cubicBezTo>
                  <a:cubicBezTo>
                    <a:pt x="32" y="28"/>
                    <a:pt x="34" y="31"/>
                    <a:pt x="35" y="33"/>
                  </a:cubicBezTo>
                  <a:cubicBezTo>
                    <a:pt x="36" y="34"/>
                    <a:pt x="36" y="35"/>
                    <a:pt x="37" y="36"/>
                  </a:cubicBezTo>
                  <a:cubicBezTo>
                    <a:pt x="37" y="37"/>
                    <a:pt x="38" y="38"/>
                    <a:pt x="38" y="39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1"/>
                    <a:pt x="37" y="40"/>
                  </a:cubicBezTo>
                  <a:cubicBezTo>
                    <a:pt x="36" y="39"/>
                    <a:pt x="34" y="37"/>
                    <a:pt x="33" y="35"/>
                  </a:cubicBezTo>
                  <a:cubicBezTo>
                    <a:pt x="31" y="33"/>
                    <a:pt x="29" y="30"/>
                    <a:pt x="27" y="28"/>
                  </a:cubicBezTo>
                  <a:cubicBezTo>
                    <a:pt x="26" y="26"/>
                    <a:pt x="25" y="25"/>
                    <a:pt x="24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1" y="20"/>
                    <a:pt x="21" y="19"/>
                  </a:cubicBezTo>
                  <a:cubicBezTo>
                    <a:pt x="20" y="18"/>
                    <a:pt x="19" y="16"/>
                    <a:pt x="17" y="15"/>
                  </a:cubicBezTo>
                  <a:cubicBezTo>
                    <a:pt x="16" y="14"/>
                    <a:pt x="15" y="13"/>
                    <a:pt x="14" y="12"/>
                  </a:cubicBezTo>
                  <a:cubicBezTo>
                    <a:pt x="11" y="9"/>
                    <a:pt x="9" y="7"/>
                    <a:pt x="7" y="6"/>
                  </a:cubicBezTo>
                  <a:cubicBezTo>
                    <a:pt x="3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825500" y="3459163"/>
              <a:ext cx="198438" cy="196850"/>
            </a:xfrm>
            <a:custGeom>
              <a:avLst/>
              <a:gdLst>
                <a:gd name="T0" fmla="*/ 0 w 47"/>
                <a:gd name="T1" fmla="*/ 0 h 46"/>
                <a:gd name="T2" fmla="*/ 2 w 47"/>
                <a:gd name="T3" fmla="*/ 2 h 46"/>
                <a:gd name="T4" fmla="*/ 7 w 47"/>
                <a:gd name="T5" fmla="*/ 8 h 46"/>
                <a:gd name="T6" fmla="*/ 14 w 47"/>
                <a:gd name="T7" fmla="*/ 15 h 46"/>
                <a:gd name="T8" fmla="*/ 18 w 47"/>
                <a:gd name="T9" fmla="*/ 19 h 46"/>
                <a:gd name="T10" fmla="*/ 23 w 47"/>
                <a:gd name="T11" fmla="*/ 24 h 46"/>
                <a:gd name="T12" fmla="*/ 27 w 47"/>
                <a:gd name="T13" fmla="*/ 28 h 46"/>
                <a:gd name="T14" fmla="*/ 32 w 47"/>
                <a:gd name="T15" fmla="*/ 32 h 46"/>
                <a:gd name="T16" fmla="*/ 36 w 47"/>
                <a:gd name="T17" fmla="*/ 35 h 46"/>
                <a:gd name="T18" fmla="*/ 39 w 47"/>
                <a:gd name="T19" fmla="*/ 39 h 46"/>
                <a:gd name="T20" fmla="*/ 45 w 47"/>
                <a:gd name="T21" fmla="*/ 44 h 46"/>
                <a:gd name="T22" fmla="*/ 47 w 47"/>
                <a:gd name="T23" fmla="*/ 46 h 46"/>
                <a:gd name="T24" fmla="*/ 47 w 47"/>
                <a:gd name="T25" fmla="*/ 46 h 46"/>
                <a:gd name="T26" fmla="*/ 46 w 47"/>
                <a:gd name="T27" fmla="*/ 46 h 46"/>
                <a:gd name="T28" fmla="*/ 44 w 47"/>
                <a:gd name="T29" fmla="*/ 45 h 46"/>
                <a:gd name="T30" fmla="*/ 41 w 47"/>
                <a:gd name="T31" fmla="*/ 44 h 46"/>
                <a:gd name="T32" fmla="*/ 37 w 47"/>
                <a:gd name="T33" fmla="*/ 41 h 46"/>
                <a:gd name="T34" fmla="*/ 29 w 47"/>
                <a:gd name="T35" fmla="*/ 35 h 46"/>
                <a:gd name="T36" fmla="*/ 25 w 47"/>
                <a:gd name="T37" fmla="*/ 31 h 46"/>
                <a:gd name="T38" fmla="*/ 20 w 47"/>
                <a:gd name="T39" fmla="*/ 26 h 46"/>
                <a:gd name="T40" fmla="*/ 16 w 47"/>
                <a:gd name="T41" fmla="*/ 21 h 46"/>
                <a:gd name="T42" fmla="*/ 12 w 47"/>
                <a:gd name="T43" fmla="*/ 17 h 46"/>
                <a:gd name="T44" fmla="*/ 6 w 47"/>
                <a:gd name="T45" fmla="*/ 8 h 46"/>
                <a:gd name="T46" fmla="*/ 2 w 47"/>
                <a:gd name="T47" fmla="*/ 2 h 46"/>
                <a:gd name="T48" fmla="*/ 0 w 47"/>
                <a:gd name="T49" fmla="*/ 0 h 46"/>
                <a:gd name="T50" fmla="*/ 0 w 47"/>
                <a:gd name="T5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46">
                  <a:moveTo>
                    <a:pt x="0" y="0"/>
                  </a:moveTo>
                  <a:cubicBezTo>
                    <a:pt x="0" y="0"/>
                    <a:pt x="1" y="0"/>
                    <a:pt x="2" y="2"/>
                  </a:cubicBezTo>
                  <a:cubicBezTo>
                    <a:pt x="3" y="3"/>
                    <a:pt x="5" y="5"/>
                    <a:pt x="7" y="8"/>
                  </a:cubicBezTo>
                  <a:cubicBezTo>
                    <a:pt x="9" y="10"/>
                    <a:pt x="11" y="12"/>
                    <a:pt x="14" y="15"/>
                  </a:cubicBezTo>
                  <a:cubicBezTo>
                    <a:pt x="15" y="17"/>
                    <a:pt x="17" y="18"/>
                    <a:pt x="18" y="19"/>
                  </a:cubicBezTo>
                  <a:cubicBezTo>
                    <a:pt x="20" y="21"/>
                    <a:pt x="21" y="22"/>
                    <a:pt x="23" y="24"/>
                  </a:cubicBezTo>
                  <a:cubicBezTo>
                    <a:pt x="24" y="25"/>
                    <a:pt x="26" y="26"/>
                    <a:pt x="27" y="28"/>
                  </a:cubicBezTo>
                  <a:cubicBezTo>
                    <a:pt x="29" y="29"/>
                    <a:pt x="30" y="30"/>
                    <a:pt x="32" y="32"/>
                  </a:cubicBezTo>
                  <a:cubicBezTo>
                    <a:pt x="33" y="33"/>
                    <a:pt x="34" y="34"/>
                    <a:pt x="36" y="35"/>
                  </a:cubicBezTo>
                  <a:cubicBezTo>
                    <a:pt x="37" y="37"/>
                    <a:pt x="38" y="38"/>
                    <a:pt x="39" y="39"/>
                  </a:cubicBezTo>
                  <a:cubicBezTo>
                    <a:pt x="41" y="41"/>
                    <a:pt x="43" y="43"/>
                    <a:pt x="45" y="44"/>
                  </a:cubicBezTo>
                  <a:cubicBezTo>
                    <a:pt x="46" y="45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5" y="46"/>
                    <a:pt x="44" y="45"/>
                  </a:cubicBezTo>
                  <a:cubicBezTo>
                    <a:pt x="43" y="45"/>
                    <a:pt x="42" y="44"/>
                    <a:pt x="41" y="44"/>
                  </a:cubicBezTo>
                  <a:cubicBezTo>
                    <a:pt x="40" y="43"/>
                    <a:pt x="38" y="42"/>
                    <a:pt x="37" y="41"/>
                  </a:cubicBezTo>
                  <a:cubicBezTo>
                    <a:pt x="35" y="40"/>
                    <a:pt x="32" y="37"/>
                    <a:pt x="29" y="35"/>
                  </a:cubicBezTo>
                  <a:cubicBezTo>
                    <a:pt x="27" y="33"/>
                    <a:pt x="26" y="32"/>
                    <a:pt x="25" y="31"/>
                  </a:cubicBezTo>
                  <a:cubicBezTo>
                    <a:pt x="23" y="29"/>
                    <a:pt x="22" y="28"/>
                    <a:pt x="20" y="26"/>
                  </a:cubicBezTo>
                  <a:cubicBezTo>
                    <a:pt x="19" y="24"/>
                    <a:pt x="18" y="23"/>
                    <a:pt x="16" y="21"/>
                  </a:cubicBezTo>
                  <a:cubicBezTo>
                    <a:pt x="15" y="20"/>
                    <a:pt x="13" y="18"/>
                    <a:pt x="12" y="17"/>
                  </a:cubicBezTo>
                  <a:cubicBezTo>
                    <a:pt x="10" y="14"/>
                    <a:pt x="8" y="11"/>
                    <a:pt x="6" y="8"/>
                  </a:cubicBezTo>
                  <a:cubicBezTo>
                    <a:pt x="4" y="6"/>
                    <a:pt x="3" y="4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833438" y="3270250"/>
              <a:ext cx="147638" cy="176213"/>
            </a:xfrm>
            <a:custGeom>
              <a:avLst/>
              <a:gdLst>
                <a:gd name="T0" fmla="*/ 0 w 35"/>
                <a:gd name="T1" fmla="*/ 0 h 41"/>
                <a:gd name="T2" fmla="*/ 19 w 35"/>
                <a:gd name="T3" fmla="*/ 20 h 41"/>
                <a:gd name="T4" fmla="*/ 26 w 35"/>
                <a:gd name="T5" fmla="*/ 27 h 41"/>
                <a:gd name="T6" fmla="*/ 31 w 35"/>
                <a:gd name="T7" fmla="*/ 34 h 41"/>
                <a:gd name="T8" fmla="*/ 35 w 35"/>
                <a:gd name="T9" fmla="*/ 41 h 41"/>
                <a:gd name="T10" fmla="*/ 35 w 35"/>
                <a:gd name="T11" fmla="*/ 41 h 41"/>
                <a:gd name="T12" fmla="*/ 35 w 35"/>
                <a:gd name="T13" fmla="*/ 41 h 41"/>
                <a:gd name="T14" fmla="*/ 28 w 35"/>
                <a:gd name="T15" fmla="*/ 36 h 41"/>
                <a:gd name="T16" fmla="*/ 22 w 35"/>
                <a:gd name="T17" fmla="*/ 30 h 41"/>
                <a:gd name="T18" fmla="*/ 16 w 35"/>
                <a:gd name="T19" fmla="*/ 22 h 41"/>
                <a:gd name="T20" fmla="*/ 0 w 35"/>
                <a:gd name="T21" fmla="*/ 1 h 41"/>
                <a:gd name="T22" fmla="*/ 0 w 3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1">
                  <a:moveTo>
                    <a:pt x="0" y="0"/>
                  </a:moveTo>
                  <a:cubicBezTo>
                    <a:pt x="0" y="0"/>
                    <a:pt x="10" y="10"/>
                    <a:pt x="19" y="20"/>
                  </a:cubicBezTo>
                  <a:cubicBezTo>
                    <a:pt x="21" y="22"/>
                    <a:pt x="23" y="25"/>
                    <a:pt x="26" y="27"/>
                  </a:cubicBezTo>
                  <a:cubicBezTo>
                    <a:pt x="28" y="29"/>
                    <a:pt x="29" y="32"/>
                    <a:pt x="31" y="34"/>
                  </a:cubicBezTo>
                  <a:cubicBezTo>
                    <a:pt x="34" y="38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2" y="39"/>
                    <a:pt x="28" y="36"/>
                  </a:cubicBezTo>
                  <a:cubicBezTo>
                    <a:pt x="26" y="34"/>
                    <a:pt x="24" y="32"/>
                    <a:pt x="22" y="30"/>
                  </a:cubicBezTo>
                  <a:cubicBezTo>
                    <a:pt x="20" y="27"/>
                    <a:pt x="18" y="25"/>
                    <a:pt x="16" y="22"/>
                  </a:cubicBezTo>
                  <a:cubicBezTo>
                    <a:pt x="8" y="1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884238" y="3138488"/>
              <a:ext cx="58738" cy="68263"/>
            </a:xfrm>
            <a:custGeom>
              <a:avLst/>
              <a:gdLst>
                <a:gd name="T0" fmla="*/ 0 w 14"/>
                <a:gd name="T1" fmla="*/ 0 h 16"/>
                <a:gd name="T2" fmla="*/ 8 w 14"/>
                <a:gd name="T3" fmla="*/ 7 h 16"/>
                <a:gd name="T4" fmla="*/ 11 w 14"/>
                <a:gd name="T5" fmla="*/ 10 h 16"/>
                <a:gd name="T6" fmla="*/ 13 w 14"/>
                <a:gd name="T7" fmla="*/ 13 h 16"/>
                <a:gd name="T8" fmla="*/ 14 w 14"/>
                <a:gd name="T9" fmla="*/ 16 h 16"/>
                <a:gd name="T10" fmla="*/ 13 w 14"/>
                <a:gd name="T11" fmla="*/ 16 h 16"/>
                <a:gd name="T12" fmla="*/ 13 w 14"/>
                <a:gd name="T13" fmla="*/ 16 h 16"/>
                <a:gd name="T14" fmla="*/ 10 w 14"/>
                <a:gd name="T15" fmla="*/ 15 h 16"/>
                <a:gd name="T16" fmla="*/ 8 w 14"/>
                <a:gd name="T17" fmla="*/ 12 h 16"/>
                <a:gd name="T18" fmla="*/ 6 w 14"/>
                <a:gd name="T19" fmla="*/ 9 h 16"/>
                <a:gd name="T20" fmla="*/ 0 w 14"/>
                <a:gd name="T21" fmla="*/ 0 h 16"/>
                <a:gd name="T22" fmla="*/ 0 w 14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0" y="0"/>
                  </a:moveTo>
                  <a:cubicBezTo>
                    <a:pt x="0" y="0"/>
                    <a:pt x="4" y="4"/>
                    <a:pt x="8" y="7"/>
                  </a:cubicBezTo>
                  <a:cubicBezTo>
                    <a:pt x="9" y="8"/>
                    <a:pt x="10" y="9"/>
                    <a:pt x="11" y="10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4" y="14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2" y="16"/>
                    <a:pt x="10" y="15"/>
                  </a:cubicBezTo>
                  <a:cubicBezTo>
                    <a:pt x="9" y="14"/>
                    <a:pt x="9" y="13"/>
                    <a:pt x="8" y="12"/>
                  </a:cubicBezTo>
                  <a:cubicBezTo>
                    <a:pt x="7" y="11"/>
                    <a:pt x="6" y="10"/>
                    <a:pt x="6" y="9"/>
                  </a:cubicBezTo>
                  <a:cubicBezTo>
                    <a:pt x="3" y="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960438" y="3163888"/>
              <a:ext cx="55563" cy="158750"/>
            </a:xfrm>
            <a:custGeom>
              <a:avLst/>
              <a:gdLst>
                <a:gd name="T0" fmla="*/ 13 w 13"/>
                <a:gd name="T1" fmla="*/ 0 h 37"/>
                <a:gd name="T2" fmla="*/ 13 w 13"/>
                <a:gd name="T3" fmla="*/ 6 h 37"/>
                <a:gd name="T4" fmla="*/ 12 w 13"/>
                <a:gd name="T5" fmla="*/ 13 h 37"/>
                <a:gd name="T6" fmla="*/ 11 w 13"/>
                <a:gd name="T7" fmla="*/ 20 h 37"/>
                <a:gd name="T8" fmla="*/ 9 w 13"/>
                <a:gd name="T9" fmla="*/ 27 h 37"/>
                <a:gd name="T10" fmla="*/ 7 w 13"/>
                <a:gd name="T11" fmla="*/ 30 h 37"/>
                <a:gd name="T12" fmla="*/ 6 w 13"/>
                <a:gd name="T13" fmla="*/ 33 h 37"/>
                <a:gd name="T14" fmla="*/ 4 w 13"/>
                <a:gd name="T15" fmla="*/ 35 h 37"/>
                <a:gd name="T16" fmla="*/ 2 w 13"/>
                <a:gd name="T17" fmla="*/ 36 h 37"/>
                <a:gd name="T18" fmla="*/ 0 w 13"/>
                <a:gd name="T19" fmla="*/ 37 h 37"/>
                <a:gd name="T20" fmla="*/ 0 w 13"/>
                <a:gd name="T21" fmla="*/ 37 h 37"/>
                <a:gd name="T22" fmla="*/ 0 w 13"/>
                <a:gd name="T23" fmla="*/ 37 h 37"/>
                <a:gd name="T24" fmla="*/ 1 w 13"/>
                <a:gd name="T25" fmla="*/ 35 h 37"/>
                <a:gd name="T26" fmla="*/ 3 w 13"/>
                <a:gd name="T27" fmla="*/ 31 h 37"/>
                <a:gd name="T28" fmla="*/ 4 w 13"/>
                <a:gd name="T29" fmla="*/ 28 h 37"/>
                <a:gd name="T30" fmla="*/ 5 w 13"/>
                <a:gd name="T31" fmla="*/ 26 h 37"/>
                <a:gd name="T32" fmla="*/ 8 w 13"/>
                <a:gd name="T33" fmla="*/ 19 h 37"/>
                <a:gd name="T34" fmla="*/ 13 w 13"/>
                <a:gd name="T35" fmla="*/ 0 h 37"/>
                <a:gd name="T36" fmla="*/ 13 w 13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37">
                  <a:moveTo>
                    <a:pt x="13" y="0"/>
                  </a:moveTo>
                  <a:cubicBezTo>
                    <a:pt x="13" y="0"/>
                    <a:pt x="13" y="2"/>
                    <a:pt x="13" y="6"/>
                  </a:cubicBezTo>
                  <a:cubicBezTo>
                    <a:pt x="13" y="8"/>
                    <a:pt x="13" y="10"/>
                    <a:pt x="12" y="13"/>
                  </a:cubicBezTo>
                  <a:cubicBezTo>
                    <a:pt x="12" y="15"/>
                    <a:pt x="11" y="17"/>
                    <a:pt x="11" y="20"/>
                  </a:cubicBezTo>
                  <a:cubicBezTo>
                    <a:pt x="10" y="22"/>
                    <a:pt x="10" y="25"/>
                    <a:pt x="9" y="27"/>
                  </a:cubicBezTo>
                  <a:cubicBezTo>
                    <a:pt x="9" y="29"/>
                    <a:pt x="8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cubicBezTo>
                    <a:pt x="5" y="34"/>
                    <a:pt x="4" y="34"/>
                    <a:pt x="4" y="35"/>
                  </a:cubicBezTo>
                  <a:cubicBezTo>
                    <a:pt x="3" y="35"/>
                    <a:pt x="2" y="36"/>
                    <a:pt x="2" y="36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" y="34"/>
                    <a:pt x="2" y="33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5" y="26"/>
                    <a:pt x="5" y="26"/>
                  </a:cubicBezTo>
                  <a:cubicBezTo>
                    <a:pt x="6" y="23"/>
                    <a:pt x="7" y="21"/>
                    <a:pt x="8" y="19"/>
                  </a:cubicBezTo>
                  <a:cubicBezTo>
                    <a:pt x="11" y="1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993775" y="3330575"/>
              <a:ext cx="106363" cy="196850"/>
            </a:xfrm>
            <a:custGeom>
              <a:avLst/>
              <a:gdLst>
                <a:gd name="T0" fmla="*/ 25 w 25"/>
                <a:gd name="T1" fmla="*/ 0 h 46"/>
                <a:gd name="T2" fmla="*/ 24 w 25"/>
                <a:gd name="T3" fmla="*/ 8 h 46"/>
                <a:gd name="T4" fmla="*/ 23 w 25"/>
                <a:gd name="T5" fmla="*/ 12 h 46"/>
                <a:gd name="T6" fmla="*/ 22 w 25"/>
                <a:gd name="T7" fmla="*/ 17 h 46"/>
                <a:gd name="T8" fmla="*/ 20 w 25"/>
                <a:gd name="T9" fmla="*/ 21 h 46"/>
                <a:gd name="T10" fmla="*/ 18 w 25"/>
                <a:gd name="T11" fmla="*/ 26 h 46"/>
                <a:gd name="T12" fmla="*/ 16 w 25"/>
                <a:gd name="T13" fmla="*/ 31 h 46"/>
                <a:gd name="T14" fmla="*/ 14 w 25"/>
                <a:gd name="T15" fmla="*/ 35 h 46"/>
                <a:gd name="T16" fmla="*/ 8 w 25"/>
                <a:gd name="T17" fmla="*/ 41 h 46"/>
                <a:gd name="T18" fmla="*/ 5 w 25"/>
                <a:gd name="T19" fmla="*/ 44 h 46"/>
                <a:gd name="T20" fmla="*/ 2 w 25"/>
                <a:gd name="T21" fmla="*/ 45 h 46"/>
                <a:gd name="T22" fmla="*/ 0 w 25"/>
                <a:gd name="T23" fmla="*/ 46 h 46"/>
                <a:gd name="T24" fmla="*/ 0 w 25"/>
                <a:gd name="T25" fmla="*/ 46 h 46"/>
                <a:gd name="T26" fmla="*/ 0 w 25"/>
                <a:gd name="T27" fmla="*/ 46 h 46"/>
                <a:gd name="T28" fmla="*/ 0 w 25"/>
                <a:gd name="T29" fmla="*/ 46 h 46"/>
                <a:gd name="T30" fmla="*/ 2 w 25"/>
                <a:gd name="T31" fmla="*/ 44 h 46"/>
                <a:gd name="T32" fmla="*/ 5 w 25"/>
                <a:gd name="T33" fmla="*/ 39 h 46"/>
                <a:gd name="T34" fmla="*/ 8 w 25"/>
                <a:gd name="T35" fmla="*/ 36 h 46"/>
                <a:gd name="T36" fmla="*/ 10 w 25"/>
                <a:gd name="T37" fmla="*/ 33 h 46"/>
                <a:gd name="T38" fmla="*/ 13 w 25"/>
                <a:gd name="T39" fmla="*/ 29 h 46"/>
                <a:gd name="T40" fmla="*/ 16 w 25"/>
                <a:gd name="T41" fmla="*/ 25 h 46"/>
                <a:gd name="T42" fmla="*/ 18 w 25"/>
                <a:gd name="T43" fmla="*/ 20 h 46"/>
                <a:gd name="T44" fmla="*/ 19 w 25"/>
                <a:gd name="T45" fmla="*/ 16 h 46"/>
                <a:gd name="T46" fmla="*/ 22 w 25"/>
                <a:gd name="T47" fmla="*/ 8 h 46"/>
                <a:gd name="T48" fmla="*/ 25 w 25"/>
                <a:gd name="T49" fmla="*/ 0 h 46"/>
                <a:gd name="T50" fmla="*/ 25 w 25"/>
                <a:gd name="T5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46">
                  <a:moveTo>
                    <a:pt x="25" y="0"/>
                  </a:moveTo>
                  <a:cubicBezTo>
                    <a:pt x="25" y="0"/>
                    <a:pt x="25" y="3"/>
                    <a:pt x="24" y="8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4"/>
                    <a:pt x="22" y="15"/>
                    <a:pt x="22" y="17"/>
                  </a:cubicBezTo>
                  <a:cubicBezTo>
                    <a:pt x="21" y="18"/>
                    <a:pt x="21" y="20"/>
                    <a:pt x="20" y="21"/>
                  </a:cubicBezTo>
                  <a:cubicBezTo>
                    <a:pt x="20" y="23"/>
                    <a:pt x="19" y="25"/>
                    <a:pt x="18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5" y="32"/>
                    <a:pt x="15" y="34"/>
                    <a:pt x="14" y="35"/>
                  </a:cubicBezTo>
                  <a:cubicBezTo>
                    <a:pt x="12" y="38"/>
                    <a:pt x="10" y="40"/>
                    <a:pt x="8" y="41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4" y="44"/>
                    <a:pt x="3" y="45"/>
                    <a:pt x="2" y="45"/>
                  </a:cubicBezTo>
                  <a:cubicBezTo>
                    <a:pt x="1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1" y="45"/>
                    <a:pt x="2" y="44"/>
                  </a:cubicBezTo>
                  <a:cubicBezTo>
                    <a:pt x="3" y="43"/>
                    <a:pt x="4" y="41"/>
                    <a:pt x="5" y="39"/>
                  </a:cubicBezTo>
                  <a:cubicBezTo>
                    <a:pt x="6" y="38"/>
                    <a:pt x="7" y="37"/>
                    <a:pt x="8" y="36"/>
                  </a:cubicBezTo>
                  <a:cubicBezTo>
                    <a:pt x="9" y="35"/>
                    <a:pt x="9" y="34"/>
                    <a:pt x="10" y="33"/>
                  </a:cubicBezTo>
                  <a:cubicBezTo>
                    <a:pt x="11" y="31"/>
                    <a:pt x="12" y="30"/>
                    <a:pt x="13" y="29"/>
                  </a:cubicBezTo>
                  <a:cubicBezTo>
                    <a:pt x="14" y="28"/>
                    <a:pt x="15" y="26"/>
                    <a:pt x="16" y="25"/>
                  </a:cubicBezTo>
                  <a:cubicBezTo>
                    <a:pt x="16" y="23"/>
                    <a:pt x="17" y="22"/>
                    <a:pt x="18" y="20"/>
                  </a:cubicBezTo>
                  <a:cubicBezTo>
                    <a:pt x="18" y="19"/>
                    <a:pt x="19" y="17"/>
                    <a:pt x="19" y="16"/>
                  </a:cubicBezTo>
                  <a:cubicBezTo>
                    <a:pt x="21" y="13"/>
                    <a:pt x="22" y="10"/>
                    <a:pt x="22" y="8"/>
                  </a:cubicBezTo>
                  <a:cubicBezTo>
                    <a:pt x="24" y="3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1041400" y="3497263"/>
              <a:ext cx="117475" cy="234950"/>
            </a:xfrm>
            <a:custGeom>
              <a:avLst/>
              <a:gdLst>
                <a:gd name="T0" fmla="*/ 28 w 28"/>
                <a:gd name="T1" fmla="*/ 1 h 55"/>
                <a:gd name="T2" fmla="*/ 26 w 28"/>
                <a:gd name="T3" fmla="*/ 10 h 55"/>
                <a:gd name="T4" fmla="*/ 24 w 28"/>
                <a:gd name="T5" fmla="*/ 20 h 55"/>
                <a:gd name="T6" fmla="*/ 22 w 28"/>
                <a:gd name="T7" fmla="*/ 25 h 55"/>
                <a:gd name="T8" fmla="*/ 20 w 28"/>
                <a:gd name="T9" fmla="*/ 31 h 55"/>
                <a:gd name="T10" fmla="*/ 17 w 28"/>
                <a:gd name="T11" fmla="*/ 36 h 55"/>
                <a:gd name="T12" fmla="*/ 14 w 28"/>
                <a:gd name="T13" fmla="*/ 41 h 55"/>
                <a:gd name="T14" fmla="*/ 7 w 28"/>
                <a:gd name="T15" fmla="*/ 49 h 55"/>
                <a:gd name="T16" fmla="*/ 2 w 28"/>
                <a:gd name="T17" fmla="*/ 54 h 55"/>
                <a:gd name="T18" fmla="*/ 0 w 28"/>
                <a:gd name="T19" fmla="*/ 55 h 55"/>
                <a:gd name="T20" fmla="*/ 0 w 28"/>
                <a:gd name="T21" fmla="*/ 55 h 55"/>
                <a:gd name="T22" fmla="*/ 0 w 28"/>
                <a:gd name="T23" fmla="*/ 55 h 55"/>
                <a:gd name="T24" fmla="*/ 0 w 28"/>
                <a:gd name="T25" fmla="*/ 55 h 55"/>
                <a:gd name="T26" fmla="*/ 1 w 28"/>
                <a:gd name="T27" fmla="*/ 53 h 55"/>
                <a:gd name="T28" fmla="*/ 3 w 28"/>
                <a:gd name="T29" fmla="*/ 50 h 55"/>
                <a:gd name="T30" fmla="*/ 5 w 28"/>
                <a:gd name="T31" fmla="*/ 47 h 55"/>
                <a:gd name="T32" fmla="*/ 10 w 28"/>
                <a:gd name="T33" fmla="*/ 39 h 55"/>
                <a:gd name="T34" fmla="*/ 14 w 28"/>
                <a:gd name="T35" fmla="*/ 34 h 55"/>
                <a:gd name="T36" fmla="*/ 17 w 28"/>
                <a:gd name="T37" fmla="*/ 29 h 55"/>
                <a:gd name="T38" fmla="*/ 19 w 28"/>
                <a:gd name="T39" fmla="*/ 24 h 55"/>
                <a:gd name="T40" fmla="*/ 21 w 28"/>
                <a:gd name="T41" fmla="*/ 19 h 55"/>
                <a:gd name="T42" fmla="*/ 25 w 28"/>
                <a:gd name="T43" fmla="*/ 10 h 55"/>
                <a:gd name="T44" fmla="*/ 27 w 28"/>
                <a:gd name="T45" fmla="*/ 0 h 55"/>
                <a:gd name="T46" fmla="*/ 28 w 28"/>
                <a:gd name="T47" fmla="*/ 0 h 55"/>
                <a:gd name="T48" fmla="*/ 28 w 28"/>
                <a:gd name="T49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55">
                  <a:moveTo>
                    <a:pt x="28" y="1"/>
                  </a:moveTo>
                  <a:cubicBezTo>
                    <a:pt x="28" y="1"/>
                    <a:pt x="27" y="4"/>
                    <a:pt x="26" y="10"/>
                  </a:cubicBezTo>
                  <a:cubicBezTo>
                    <a:pt x="26" y="13"/>
                    <a:pt x="25" y="16"/>
                    <a:pt x="24" y="20"/>
                  </a:cubicBezTo>
                  <a:cubicBezTo>
                    <a:pt x="23" y="22"/>
                    <a:pt x="22" y="24"/>
                    <a:pt x="22" y="25"/>
                  </a:cubicBezTo>
                  <a:cubicBezTo>
                    <a:pt x="21" y="27"/>
                    <a:pt x="20" y="29"/>
                    <a:pt x="20" y="31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6" y="38"/>
                    <a:pt x="15" y="40"/>
                    <a:pt x="14" y="41"/>
                  </a:cubicBezTo>
                  <a:cubicBezTo>
                    <a:pt x="11" y="44"/>
                    <a:pt x="9" y="47"/>
                    <a:pt x="7" y="49"/>
                  </a:cubicBezTo>
                  <a:cubicBezTo>
                    <a:pt x="5" y="51"/>
                    <a:pt x="3" y="53"/>
                    <a:pt x="2" y="54"/>
                  </a:cubicBezTo>
                  <a:cubicBezTo>
                    <a:pt x="1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4"/>
                    <a:pt x="1" y="53"/>
                  </a:cubicBezTo>
                  <a:cubicBezTo>
                    <a:pt x="1" y="52"/>
                    <a:pt x="2" y="51"/>
                    <a:pt x="3" y="50"/>
                  </a:cubicBezTo>
                  <a:cubicBezTo>
                    <a:pt x="3" y="49"/>
                    <a:pt x="4" y="48"/>
                    <a:pt x="5" y="47"/>
                  </a:cubicBezTo>
                  <a:cubicBezTo>
                    <a:pt x="6" y="44"/>
                    <a:pt x="8" y="42"/>
                    <a:pt x="10" y="39"/>
                  </a:cubicBezTo>
                  <a:cubicBezTo>
                    <a:pt x="12" y="37"/>
                    <a:pt x="13" y="36"/>
                    <a:pt x="14" y="34"/>
                  </a:cubicBezTo>
                  <a:cubicBezTo>
                    <a:pt x="15" y="33"/>
                    <a:pt x="16" y="31"/>
                    <a:pt x="17" y="29"/>
                  </a:cubicBezTo>
                  <a:cubicBezTo>
                    <a:pt x="18" y="28"/>
                    <a:pt x="19" y="26"/>
                    <a:pt x="19" y="24"/>
                  </a:cubicBezTo>
                  <a:cubicBezTo>
                    <a:pt x="20" y="23"/>
                    <a:pt x="21" y="21"/>
                    <a:pt x="21" y="19"/>
                  </a:cubicBezTo>
                  <a:cubicBezTo>
                    <a:pt x="23" y="16"/>
                    <a:pt x="24" y="13"/>
                    <a:pt x="25" y="10"/>
                  </a:cubicBezTo>
                  <a:cubicBezTo>
                    <a:pt x="27" y="4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1087438" y="3697288"/>
              <a:ext cx="152400" cy="222250"/>
            </a:xfrm>
            <a:custGeom>
              <a:avLst/>
              <a:gdLst>
                <a:gd name="T0" fmla="*/ 36 w 36"/>
                <a:gd name="T1" fmla="*/ 1 h 52"/>
                <a:gd name="T2" fmla="*/ 34 w 36"/>
                <a:gd name="T3" fmla="*/ 3 h 52"/>
                <a:gd name="T4" fmla="*/ 29 w 36"/>
                <a:gd name="T5" fmla="*/ 8 h 52"/>
                <a:gd name="T6" fmla="*/ 22 w 36"/>
                <a:gd name="T7" fmla="*/ 15 h 52"/>
                <a:gd name="T8" fmla="*/ 19 w 36"/>
                <a:gd name="T9" fmla="*/ 20 h 52"/>
                <a:gd name="T10" fmla="*/ 15 w 36"/>
                <a:gd name="T11" fmla="*/ 25 h 52"/>
                <a:gd name="T12" fmla="*/ 14 w 36"/>
                <a:gd name="T13" fmla="*/ 27 h 52"/>
                <a:gd name="T14" fmla="*/ 13 w 36"/>
                <a:gd name="T15" fmla="*/ 28 h 52"/>
                <a:gd name="T16" fmla="*/ 13 w 36"/>
                <a:gd name="T17" fmla="*/ 28 h 52"/>
                <a:gd name="T18" fmla="*/ 12 w 36"/>
                <a:gd name="T19" fmla="*/ 29 h 52"/>
                <a:gd name="T20" fmla="*/ 10 w 36"/>
                <a:gd name="T21" fmla="*/ 34 h 52"/>
                <a:gd name="T22" fmla="*/ 8 w 36"/>
                <a:gd name="T23" fmla="*/ 37 h 52"/>
                <a:gd name="T24" fmla="*/ 7 w 36"/>
                <a:gd name="T25" fmla="*/ 39 h 52"/>
                <a:gd name="T26" fmla="*/ 5 w 36"/>
                <a:gd name="T27" fmla="*/ 43 h 52"/>
                <a:gd name="T28" fmla="*/ 2 w 36"/>
                <a:gd name="T29" fmla="*/ 50 h 52"/>
                <a:gd name="T30" fmla="*/ 1 w 36"/>
                <a:gd name="T31" fmla="*/ 52 h 52"/>
                <a:gd name="T32" fmla="*/ 0 w 36"/>
                <a:gd name="T33" fmla="*/ 52 h 52"/>
                <a:gd name="T34" fmla="*/ 0 w 36"/>
                <a:gd name="T35" fmla="*/ 52 h 52"/>
                <a:gd name="T36" fmla="*/ 1 w 36"/>
                <a:gd name="T37" fmla="*/ 49 h 52"/>
                <a:gd name="T38" fmla="*/ 1 w 36"/>
                <a:gd name="T39" fmla="*/ 46 h 52"/>
                <a:gd name="T40" fmla="*/ 2 w 36"/>
                <a:gd name="T41" fmla="*/ 42 h 52"/>
                <a:gd name="T42" fmla="*/ 4 w 36"/>
                <a:gd name="T43" fmla="*/ 37 h 52"/>
                <a:gd name="T44" fmla="*/ 6 w 36"/>
                <a:gd name="T45" fmla="*/ 32 h 52"/>
                <a:gd name="T46" fmla="*/ 9 w 36"/>
                <a:gd name="T47" fmla="*/ 28 h 52"/>
                <a:gd name="T48" fmla="*/ 10 w 36"/>
                <a:gd name="T49" fmla="*/ 26 h 52"/>
                <a:gd name="T50" fmla="*/ 10 w 36"/>
                <a:gd name="T51" fmla="*/ 26 h 52"/>
                <a:gd name="T52" fmla="*/ 11 w 36"/>
                <a:gd name="T53" fmla="*/ 25 h 52"/>
                <a:gd name="T54" fmla="*/ 13 w 36"/>
                <a:gd name="T55" fmla="*/ 23 h 52"/>
                <a:gd name="T56" fmla="*/ 17 w 36"/>
                <a:gd name="T57" fmla="*/ 18 h 52"/>
                <a:gd name="T58" fmla="*/ 20 w 36"/>
                <a:gd name="T59" fmla="*/ 14 h 52"/>
                <a:gd name="T60" fmla="*/ 28 w 36"/>
                <a:gd name="T61" fmla="*/ 7 h 52"/>
                <a:gd name="T62" fmla="*/ 33 w 36"/>
                <a:gd name="T63" fmla="*/ 2 h 52"/>
                <a:gd name="T64" fmla="*/ 35 w 36"/>
                <a:gd name="T65" fmla="*/ 0 h 52"/>
                <a:gd name="T66" fmla="*/ 36 w 36"/>
                <a:gd name="T67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" h="52">
                  <a:moveTo>
                    <a:pt x="36" y="1"/>
                  </a:moveTo>
                  <a:cubicBezTo>
                    <a:pt x="36" y="1"/>
                    <a:pt x="35" y="1"/>
                    <a:pt x="34" y="3"/>
                  </a:cubicBezTo>
                  <a:cubicBezTo>
                    <a:pt x="33" y="4"/>
                    <a:pt x="31" y="6"/>
                    <a:pt x="29" y="8"/>
                  </a:cubicBezTo>
                  <a:cubicBezTo>
                    <a:pt x="27" y="10"/>
                    <a:pt x="25" y="13"/>
                    <a:pt x="22" y="15"/>
                  </a:cubicBezTo>
                  <a:cubicBezTo>
                    <a:pt x="21" y="17"/>
                    <a:pt x="20" y="18"/>
                    <a:pt x="19" y="20"/>
                  </a:cubicBezTo>
                  <a:cubicBezTo>
                    <a:pt x="18" y="21"/>
                    <a:pt x="16" y="23"/>
                    <a:pt x="15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31"/>
                    <a:pt x="11" y="33"/>
                    <a:pt x="10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8" y="38"/>
                    <a:pt x="8" y="38"/>
                    <a:pt x="7" y="39"/>
                  </a:cubicBezTo>
                  <a:cubicBezTo>
                    <a:pt x="7" y="41"/>
                    <a:pt x="6" y="42"/>
                    <a:pt x="5" y="43"/>
                  </a:cubicBezTo>
                  <a:cubicBezTo>
                    <a:pt x="4" y="46"/>
                    <a:pt x="3" y="48"/>
                    <a:pt x="2" y="50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1"/>
                    <a:pt x="1" y="49"/>
                  </a:cubicBezTo>
                  <a:cubicBezTo>
                    <a:pt x="1" y="48"/>
                    <a:pt x="1" y="47"/>
                    <a:pt x="1" y="46"/>
                  </a:cubicBezTo>
                  <a:cubicBezTo>
                    <a:pt x="1" y="45"/>
                    <a:pt x="2" y="43"/>
                    <a:pt x="2" y="42"/>
                  </a:cubicBezTo>
                  <a:cubicBezTo>
                    <a:pt x="3" y="41"/>
                    <a:pt x="3" y="39"/>
                    <a:pt x="4" y="37"/>
                  </a:cubicBezTo>
                  <a:cubicBezTo>
                    <a:pt x="4" y="36"/>
                    <a:pt x="5" y="34"/>
                    <a:pt x="6" y="32"/>
                  </a:cubicBezTo>
                  <a:cubicBezTo>
                    <a:pt x="7" y="31"/>
                    <a:pt x="8" y="29"/>
                    <a:pt x="9" y="28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1"/>
                    <a:pt x="15" y="20"/>
                    <a:pt x="17" y="18"/>
                  </a:cubicBezTo>
                  <a:cubicBezTo>
                    <a:pt x="18" y="17"/>
                    <a:pt x="19" y="15"/>
                    <a:pt x="20" y="14"/>
                  </a:cubicBezTo>
                  <a:cubicBezTo>
                    <a:pt x="23" y="11"/>
                    <a:pt x="26" y="9"/>
                    <a:pt x="28" y="7"/>
                  </a:cubicBezTo>
                  <a:cubicBezTo>
                    <a:pt x="30" y="5"/>
                    <a:pt x="32" y="3"/>
                    <a:pt x="33" y="2"/>
                  </a:cubicBezTo>
                  <a:cubicBezTo>
                    <a:pt x="35" y="1"/>
                    <a:pt x="35" y="0"/>
                    <a:pt x="35" y="0"/>
                  </a:cubicBezTo>
                  <a:cubicBezTo>
                    <a:pt x="36" y="1"/>
                    <a:pt x="36" y="1"/>
                    <a:pt x="36" y="1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2100263" y="2843213"/>
              <a:ext cx="693738" cy="1149350"/>
            </a:xfrm>
            <a:custGeom>
              <a:avLst/>
              <a:gdLst>
                <a:gd name="T0" fmla="*/ 135 w 164"/>
                <a:gd name="T1" fmla="*/ 17 h 269"/>
                <a:gd name="T2" fmla="*/ 131 w 164"/>
                <a:gd name="T3" fmla="*/ 10 h 269"/>
                <a:gd name="T4" fmla="*/ 119 w 164"/>
                <a:gd name="T5" fmla="*/ 38 h 269"/>
                <a:gd name="T6" fmla="*/ 99 w 164"/>
                <a:gd name="T7" fmla="*/ 42 h 269"/>
                <a:gd name="T8" fmla="*/ 82 w 164"/>
                <a:gd name="T9" fmla="*/ 71 h 269"/>
                <a:gd name="T10" fmla="*/ 75 w 164"/>
                <a:gd name="T11" fmla="*/ 68 h 269"/>
                <a:gd name="T12" fmla="*/ 72 w 164"/>
                <a:gd name="T13" fmla="*/ 64 h 269"/>
                <a:gd name="T14" fmla="*/ 64 w 164"/>
                <a:gd name="T15" fmla="*/ 82 h 269"/>
                <a:gd name="T16" fmla="*/ 49 w 164"/>
                <a:gd name="T17" fmla="*/ 80 h 269"/>
                <a:gd name="T18" fmla="*/ 35 w 164"/>
                <a:gd name="T19" fmla="*/ 110 h 269"/>
                <a:gd name="T20" fmla="*/ 26 w 164"/>
                <a:gd name="T21" fmla="*/ 104 h 269"/>
                <a:gd name="T22" fmla="*/ 16 w 164"/>
                <a:gd name="T23" fmla="*/ 128 h 269"/>
                <a:gd name="T24" fmla="*/ 9 w 164"/>
                <a:gd name="T25" fmla="*/ 129 h 269"/>
                <a:gd name="T26" fmla="*/ 8 w 164"/>
                <a:gd name="T27" fmla="*/ 152 h 269"/>
                <a:gd name="T28" fmla="*/ 0 w 164"/>
                <a:gd name="T29" fmla="*/ 154 h 269"/>
                <a:gd name="T30" fmla="*/ 7 w 164"/>
                <a:gd name="T31" fmla="*/ 172 h 269"/>
                <a:gd name="T32" fmla="*/ 7 w 164"/>
                <a:gd name="T33" fmla="*/ 181 h 269"/>
                <a:gd name="T34" fmla="*/ 20 w 164"/>
                <a:gd name="T35" fmla="*/ 203 h 269"/>
                <a:gd name="T36" fmla="*/ 35 w 164"/>
                <a:gd name="T37" fmla="*/ 233 h 269"/>
                <a:gd name="T38" fmla="*/ 31 w 164"/>
                <a:gd name="T39" fmla="*/ 233 h 269"/>
                <a:gd name="T40" fmla="*/ 41 w 164"/>
                <a:gd name="T41" fmla="*/ 245 h 269"/>
                <a:gd name="T42" fmla="*/ 45 w 164"/>
                <a:gd name="T43" fmla="*/ 269 h 269"/>
                <a:gd name="T44" fmla="*/ 60 w 164"/>
                <a:gd name="T45" fmla="*/ 249 h 269"/>
                <a:gd name="T46" fmla="*/ 67 w 164"/>
                <a:gd name="T47" fmla="*/ 249 h 269"/>
                <a:gd name="T48" fmla="*/ 66 w 164"/>
                <a:gd name="T49" fmla="*/ 245 h 269"/>
                <a:gd name="T50" fmla="*/ 88 w 164"/>
                <a:gd name="T51" fmla="*/ 245 h 269"/>
                <a:gd name="T52" fmla="*/ 102 w 164"/>
                <a:gd name="T53" fmla="*/ 247 h 269"/>
                <a:gd name="T54" fmla="*/ 101 w 164"/>
                <a:gd name="T55" fmla="*/ 240 h 269"/>
                <a:gd name="T56" fmla="*/ 121 w 164"/>
                <a:gd name="T57" fmla="*/ 243 h 269"/>
                <a:gd name="T58" fmla="*/ 120 w 164"/>
                <a:gd name="T59" fmla="*/ 236 h 269"/>
                <a:gd name="T60" fmla="*/ 137 w 164"/>
                <a:gd name="T61" fmla="*/ 236 h 269"/>
                <a:gd name="T62" fmla="*/ 145 w 164"/>
                <a:gd name="T63" fmla="*/ 235 h 269"/>
                <a:gd name="T64" fmla="*/ 140 w 164"/>
                <a:gd name="T65" fmla="*/ 227 h 269"/>
                <a:gd name="T66" fmla="*/ 149 w 164"/>
                <a:gd name="T67" fmla="*/ 222 h 269"/>
                <a:gd name="T68" fmla="*/ 151 w 164"/>
                <a:gd name="T69" fmla="*/ 204 h 269"/>
                <a:gd name="T70" fmla="*/ 162 w 164"/>
                <a:gd name="T71" fmla="*/ 196 h 269"/>
                <a:gd name="T72" fmla="*/ 164 w 164"/>
                <a:gd name="T73" fmla="*/ 191 h 269"/>
                <a:gd name="T74" fmla="*/ 159 w 164"/>
                <a:gd name="T75" fmla="*/ 189 h 269"/>
                <a:gd name="T76" fmla="*/ 164 w 164"/>
                <a:gd name="T77" fmla="*/ 178 h 269"/>
                <a:gd name="T78" fmla="*/ 153 w 164"/>
                <a:gd name="T79" fmla="*/ 180 h 269"/>
                <a:gd name="T80" fmla="*/ 161 w 164"/>
                <a:gd name="T81" fmla="*/ 161 h 269"/>
                <a:gd name="T82" fmla="*/ 163 w 164"/>
                <a:gd name="T83" fmla="*/ 142 h 269"/>
                <a:gd name="T84" fmla="*/ 156 w 164"/>
                <a:gd name="T85" fmla="*/ 147 h 269"/>
                <a:gd name="T86" fmla="*/ 157 w 164"/>
                <a:gd name="T87" fmla="*/ 130 h 269"/>
                <a:gd name="T88" fmla="*/ 158 w 164"/>
                <a:gd name="T89" fmla="*/ 115 h 269"/>
                <a:gd name="T90" fmla="*/ 149 w 164"/>
                <a:gd name="T91" fmla="*/ 121 h 269"/>
                <a:gd name="T92" fmla="*/ 147 w 164"/>
                <a:gd name="T93" fmla="*/ 103 h 269"/>
                <a:gd name="T94" fmla="*/ 139 w 164"/>
                <a:gd name="T95" fmla="*/ 94 h 269"/>
                <a:gd name="T96" fmla="*/ 143 w 164"/>
                <a:gd name="T97" fmla="*/ 65 h 269"/>
                <a:gd name="T98" fmla="*/ 138 w 164"/>
                <a:gd name="T99" fmla="*/ 66 h 269"/>
                <a:gd name="T100" fmla="*/ 138 w 164"/>
                <a:gd name="T101" fmla="*/ 48 h 269"/>
                <a:gd name="T102" fmla="*/ 142 w 164"/>
                <a:gd name="T103" fmla="*/ 35 h 269"/>
                <a:gd name="T104" fmla="*/ 138 w 164"/>
                <a:gd name="T105" fmla="*/ 32 h 269"/>
                <a:gd name="T106" fmla="*/ 142 w 164"/>
                <a:gd name="T107" fmla="*/ 19 h 269"/>
                <a:gd name="T108" fmla="*/ 146 w 164"/>
                <a:gd name="T109" fmla="*/ 0 h 269"/>
                <a:gd name="T110" fmla="*/ 135 w 164"/>
                <a:gd name="T111" fmla="*/ 1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4" h="269">
                  <a:moveTo>
                    <a:pt x="135" y="17"/>
                  </a:move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2" y="28"/>
                    <a:pt x="119" y="38"/>
                  </a:cubicBezTo>
                  <a:cubicBezTo>
                    <a:pt x="107" y="49"/>
                    <a:pt x="99" y="42"/>
                    <a:pt x="99" y="42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71"/>
                    <a:pt x="77" y="70"/>
                    <a:pt x="75" y="68"/>
                  </a:cubicBezTo>
                  <a:cubicBezTo>
                    <a:pt x="73" y="66"/>
                    <a:pt x="72" y="64"/>
                    <a:pt x="72" y="64"/>
                  </a:cubicBezTo>
                  <a:cubicBezTo>
                    <a:pt x="72" y="64"/>
                    <a:pt x="69" y="79"/>
                    <a:pt x="64" y="82"/>
                  </a:cubicBezTo>
                  <a:cubicBezTo>
                    <a:pt x="59" y="86"/>
                    <a:pt x="49" y="80"/>
                    <a:pt x="49" y="80"/>
                  </a:cubicBezTo>
                  <a:cubicBezTo>
                    <a:pt x="49" y="80"/>
                    <a:pt x="42" y="107"/>
                    <a:pt x="35" y="110"/>
                  </a:cubicBezTo>
                  <a:cubicBezTo>
                    <a:pt x="28" y="112"/>
                    <a:pt x="26" y="104"/>
                    <a:pt x="26" y="104"/>
                  </a:cubicBezTo>
                  <a:cubicBezTo>
                    <a:pt x="26" y="104"/>
                    <a:pt x="21" y="125"/>
                    <a:pt x="16" y="128"/>
                  </a:cubicBezTo>
                  <a:cubicBezTo>
                    <a:pt x="11" y="131"/>
                    <a:pt x="9" y="129"/>
                    <a:pt x="9" y="129"/>
                  </a:cubicBezTo>
                  <a:cubicBezTo>
                    <a:pt x="9" y="129"/>
                    <a:pt x="10" y="147"/>
                    <a:pt x="8" y="152"/>
                  </a:cubicBezTo>
                  <a:cubicBezTo>
                    <a:pt x="5" y="158"/>
                    <a:pt x="0" y="154"/>
                    <a:pt x="0" y="154"/>
                  </a:cubicBezTo>
                  <a:cubicBezTo>
                    <a:pt x="0" y="154"/>
                    <a:pt x="4" y="168"/>
                    <a:pt x="7" y="172"/>
                  </a:cubicBezTo>
                  <a:cubicBezTo>
                    <a:pt x="10" y="176"/>
                    <a:pt x="7" y="181"/>
                    <a:pt x="7" y="181"/>
                  </a:cubicBezTo>
                  <a:cubicBezTo>
                    <a:pt x="7" y="181"/>
                    <a:pt x="11" y="189"/>
                    <a:pt x="20" y="203"/>
                  </a:cubicBezTo>
                  <a:cubicBezTo>
                    <a:pt x="28" y="216"/>
                    <a:pt x="43" y="231"/>
                    <a:pt x="35" y="233"/>
                  </a:cubicBezTo>
                  <a:cubicBezTo>
                    <a:pt x="27" y="235"/>
                    <a:pt x="31" y="233"/>
                    <a:pt x="31" y="233"/>
                  </a:cubicBezTo>
                  <a:cubicBezTo>
                    <a:pt x="31" y="233"/>
                    <a:pt x="40" y="240"/>
                    <a:pt x="41" y="245"/>
                  </a:cubicBezTo>
                  <a:cubicBezTo>
                    <a:pt x="42" y="249"/>
                    <a:pt x="45" y="269"/>
                    <a:pt x="45" y="269"/>
                  </a:cubicBezTo>
                  <a:cubicBezTo>
                    <a:pt x="45" y="269"/>
                    <a:pt x="54" y="249"/>
                    <a:pt x="60" y="249"/>
                  </a:cubicBezTo>
                  <a:cubicBezTo>
                    <a:pt x="65" y="248"/>
                    <a:pt x="67" y="249"/>
                    <a:pt x="67" y="249"/>
                  </a:cubicBezTo>
                  <a:cubicBezTo>
                    <a:pt x="66" y="245"/>
                    <a:pt x="66" y="245"/>
                    <a:pt x="66" y="245"/>
                  </a:cubicBezTo>
                  <a:cubicBezTo>
                    <a:pt x="66" y="245"/>
                    <a:pt x="79" y="243"/>
                    <a:pt x="88" y="245"/>
                  </a:cubicBezTo>
                  <a:cubicBezTo>
                    <a:pt x="96" y="247"/>
                    <a:pt x="102" y="247"/>
                    <a:pt x="102" y="247"/>
                  </a:cubicBezTo>
                  <a:cubicBezTo>
                    <a:pt x="101" y="240"/>
                    <a:pt x="101" y="240"/>
                    <a:pt x="101" y="240"/>
                  </a:cubicBezTo>
                  <a:cubicBezTo>
                    <a:pt x="121" y="243"/>
                    <a:pt x="121" y="243"/>
                    <a:pt x="121" y="243"/>
                  </a:cubicBezTo>
                  <a:cubicBezTo>
                    <a:pt x="120" y="236"/>
                    <a:pt x="120" y="236"/>
                    <a:pt x="120" y="236"/>
                  </a:cubicBezTo>
                  <a:cubicBezTo>
                    <a:pt x="120" y="236"/>
                    <a:pt x="133" y="236"/>
                    <a:pt x="137" y="236"/>
                  </a:cubicBezTo>
                  <a:cubicBezTo>
                    <a:pt x="141" y="236"/>
                    <a:pt x="145" y="235"/>
                    <a:pt x="145" y="235"/>
                  </a:cubicBezTo>
                  <a:cubicBezTo>
                    <a:pt x="140" y="227"/>
                    <a:pt x="140" y="227"/>
                    <a:pt x="140" y="227"/>
                  </a:cubicBezTo>
                  <a:cubicBezTo>
                    <a:pt x="140" y="227"/>
                    <a:pt x="144" y="225"/>
                    <a:pt x="149" y="222"/>
                  </a:cubicBezTo>
                  <a:cubicBezTo>
                    <a:pt x="153" y="218"/>
                    <a:pt x="151" y="204"/>
                    <a:pt x="151" y="204"/>
                  </a:cubicBezTo>
                  <a:cubicBezTo>
                    <a:pt x="151" y="204"/>
                    <a:pt x="161" y="198"/>
                    <a:pt x="162" y="196"/>
                  </a:cubicBezTo>
                  <a:cubicBezTo>
                    <a:pt x="163" y="194"/>
                    <a:pt x="164" y="191"/>
                    <a:pt x="164" y="191"/>
                  </a:cubicBezTo>
                  <a:cubicBezTo>
                    <a:pt x="159" y="189"/>
                    <a:pt x="159" y="189"/>
                    <a:pt x="159" y="189"/>
                  </a:cubicBezTo>
                  <a:cubicBezTo>
                    <a:pt x="164" y="178"/>
                    <a:pt x="164" y="178"/>
                    <a:pt x="164" y="178"/>
                  </a:cubicBezTo>
                  <a:cubicBezTo>
                    <a:pt x="153" y="180"/>
                    <a:pt x="153" y="180"/>
                    <a:pt x="153" y="180"/>
                  </a:cubicBezTo>
                  <a:cubicBezTo>
                    <a:pt x="153" y="180"/>
                    <a:pt x="159" y="176"/>
                    <a:pt x="161" y="161"/>
                  </a:cubicBezTo>
                  <a:cubicBezTo>
                    <a:pt x="163" y="147"/>
                    <a:pt x="163" y="142"/>
                    <a:pt x="163" y="142"/>
                  </a:cubicBezTo>
                  <a:cubicBezTo>
                    <a:pt x="156" y="147"/>
                    <a:pt x="156" y="147"/>
                    <a:pt x="156" y="147"/>
                  </a:cubicBezTo>
                  <a:cubicBezTo>
                    <a:pt x="156" y="147"/>
                    <a:pt x="157" y="140"/>
                    <a:pt x="157" y="130"/>
                  </a:cubicBezTo>
                  <a:cubicBezTo>
                    <a:pt x="157" y="120"/>
                    <a:pt x="158" y="115"/>
                    <a:pt x="158" y="115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50" y="106"/>
                    <a:pt x="147" y="103"/>
                  </a:cubicBezTo>
                  <a:cubicBezTo>
                    <a:pt x="143" y="101"/>
                    <a:pt x="140" y="101"/>
                    <a:pt x="139" y="94"/>
                  </a:cubicBezTo>
                  <a:cubicBezTo>
                    <a:pt x="139" y="88"/>
                    <a:pt x="143" y="65"/>
                    <a:pt x="143" y="65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4" y="57"/>
                    <a:pt x="138" y="48"/>
                  </a:cubicBezTo>
                  <a:cubicBezTo>
                    <a:pt x="141" y="39"/>
                    <a:pt x="142" y="35"/>
                    <a:pt x="142" y="35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8" y="32"/>
                    <a:pt x="140" y="27"/>
                    <a:pt x="142" y="19"/>
                  </a:cubicBezTo>
                  <a:cubicBezTo>
                    <a:pt x="144" y="10"/>
                    <a:pt x="146" y="0"/>
                    <a:pt x="146" y="0"/>
                  </a:cubicBezTo>
                  <a:cubicBezTo>
                    <a:pt x="135" y="17"/>
                    <a:pt x="135" y="17"/>
                    <a:pt x="135" y="17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2100263" y="2881313"/>
              <a:ext cx="592138" cy="1073150"/>
            </a:xfrm>
            <a:custGeom>
              <a:avLst/>
              <a:gdLst>
                <a:gd name="T0" fmla="*/ 140 w 140"/>
                <a:gd name="T1" fmla="*/ 0 h 251"/>
                <a:gd name="T2" fmla="*/ 135 w 140"/>
                <a:gd name="T3" fmla="*/ 8 h 251"/>
                <a:gd name="T4" fmla="*/ 131 w 140"/>
                <a:gd name="T5" fmla="*/ 1 h 251"/>
                <a:gd name="T6" fmla="*/ 131 w 140"/>
                <a:gd name="T7" fmla="*/ 1 h 251"/>
                <a:gd name="T8" fmla="*/ 119 w 140"/>
                <a:gd name="T9" fmla="*/ 29 h 251"/>
                <a:gd name="T10" fmla="*/ 106 w 140"/>
                <a:gd name="T11" fmla="*/ 35 h 251"/>
                <a:gd name="T12" fmla="*/ 99 w 140"/>
                <a:gd name="T13" fmla="*/ 33 h 251"/>
                <a:gd name="T14" fmla="*/ 82 w 140"/>
                <a:gd name="T15" fmla="*/ 62 h 251"/>
                <a:gd name="T16" fmla="*/ 75 w 140"/>
                <a:gd name="T17" fmla="*/ 59 h 251"/>
                <a:gd name="T18" fmla="*/ 72 w 140"/>
                <a:gd name="T19" fmla="*/ 55 h 251"/>
                <a:gd name="T20" fmla="*/ 64 w 140"/>
                <a:gd name="T21" fmla="*/ 73 h 251"/>
                <a:gd name="T22" fmla="*/ 60 w 140"/>
                <a:gd name="T23" fmla="*/ 74 h 251"/>
                <a:gd name="T24" fmla="*/ 49 w 140"/>
                <a:gd name="T25" fmla="*/ 71 h 251"/>
                <a:gd name="T26" fmla="*/ 35 w 140"/>
                <a:gd name="T27" fmla="*/ 101 h 251"/>
                <a:gd name="T28" fmla="*/ 32 w 140"/>
                <a:gd name="T29" fmla="*/ 101 h 251"/>
                <a:gd name="T30" fmla="*/ 26 w 140"/>
                <a:gd name="T31" fmla="*/ 95 h 251"/>
                <a:gd name="T32" fmla="*/ 16 w 140"/>
                <a:gd name="T33" fmla="*/ 119 h 251"/>
                <a:gd name="T34" fmla="*/ 11 w 140"/>
                <a:gd name="T35" fmla="*/ 121 h 251"/>
                <a:gd name="T36" fmla="*/ 9 w 140"/>
                <a:gd name="T37" fmla="*/ 120 h 251"/>
                <a:gd name="T38" fmla="*/ 9 w 140"/>
                <a:gd name="T39" fmla="*/ 130 h 251"/>
                <a:gd name="T40" fmla="*/ 8 w 140"/>
                <a:gd name="T41" fmla="*/ 143 h 251"/>
                <a:gd name="T42" fmla="*/ 4 w 140"/>
                <a:gd name="T43" fmla="*/ 146 h 251"/>
                <a:gd name="T44" fmla="*/ 0 w 140"/>
                <a:gd name="T45" fmla="*/ 145 h 251"/>
                <a:gd name="T46" fmla="*/ 7 w 140"/>
                <a:gd name="T47" fmla="*/ 163 h 251"/>
                <a:gd name="T48" fmla="*/ 8 w 140"/>
                <a:gd name="T49" fmla="*/ 167 h 251"/>
                <a:gd name="T50" fmla="*/ 7 w 140"/>
                <a:gd name="T51" fmla="*/ 172 h 251"/>
                <a:gd name="T52" fmla="*/ 20 w 140"/>
                <a:gd name="T53" fmla="*/ 194 h 251"/>
                <a:gd name="T54" fmla="*/ 37 w 140"/>
                <a:gd name="T55" fmla="*/ 221 h 251"/>
                <a:gd name="T56" fmla="*/ 35 w 140"/>
                <a:gd name="T57" fmla="*/ 224 h 251"/>
                <a:gd name="T58" fmla="*/ 32 w 140"/>
                <a:gd name="T59" fmla="*/ 225 h 251"/>
                <a:gd name="T60" fmla="*/ 41 w 140"/>
                <a:gd name="T61" fmla="*/ 236 h 251"/>
                <a:gd name="T62" fmla="*/ 44 w 140"/>
                <a:gd name="T63" fmla="*/ 251 h 251"/>
                <a:gd name="T64" fmla="*/ 140 w 140"/>
                <a:gd name="T65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51">
                  <a:moveTo>
                    <a:pt x="140" y="0"/>
                  </a:moveTo>
                  <a:cubicBezTo>
                    <a:pt x="135" y="8"/>
                    <a:pt x="135" y="8"/>
                    <a:pt x="135" y="8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5"/>
                    <a:pt x="130" y="20"/>
                    <a:pt x="119" y="29"/>
                  </a:cubicBezTo>
                  <a:cubicBezTo>
                    <a:pt x="114" y="34"/>
                    <a:pt x="110" y="35"/>
                    <a:pt x="106" y="35"/>
                  </a:cubicBezTo>
                  <a:cubicBezTo>
                    <a:pt x="101" y="35"/>
                    <a:pt x="99" y="33"/>
                    <a:pt x="99" y="33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2" y="62"/>
                    <a:pt x="77" y="61"/>
                    <a:pt x="75" y="59"/>
                  </a:cubicBezTo>
                  <a:cubicBezTo>
                    <a:pt x="73" y="57"/>
                    <a:pt x="72" y="55"/>
                    <a:pt x="72" y="55"/>
                  </a:cubicBezTo>
                  <a:cubicBezTo>
                    <a:pt x="72" y="55"/>
                    <a:pt x="69" y="70"/>
                    <a:pt x="64" y="73"/>
                  </a:cubicBezTo>
                  <a:cubicBezTo>
                    <a:pt x="63" y="74"/>
                    <a:pt x="61" y="74"/>
                    <a:pt x="60" y="74"/>
                  </a:cubicBezTo>
                  <a:cubicBezTo>
                    <a:pt x="55" y="74"/>
                    <a:pt x="49" y="71"/>
                    <a:pt x="49" y="71"/>
                  </a:cubicBezTo>
                  <a:cubicBezTo>
                    <a:pt x="49" y="71"/>
                    <a:pt x="42" y="98"/>
                    <a:pt x="35" y="101"/>
                  </a:cubicBezTo>
                  <a:cubicBezTo>
                    <a:pt x="34" y="101"/>
                    <a:pt x="33" y="101"/>
                    <a:pt x="32" y="101"/>
                  </a:cubicBezTo>
                  <a:cubicBezTo>
                    <a:pt x="27" y="101"/>
                    <a:pt x="26" y="95"/>
                    <a:pt x="26" y="95"/>
                  </a:cubicBezTo>
                  <a:cubicBezTo>
                    <a:pt x="26" y="95"/>
                    <a:pt x="21" y="116"/>
                    <a:pt x="16" y="119"/>
                  </a:cubicBezTo>
                  <a:cubicBezTo>
                    <a:pt x="14" y="120"/>
                    <a:pt x="12" y="121"/>
                    <a:pt x="11" y="121"/>
                  </a:cubicBezTo>
                  <a:cubicBezTo>
                    <a:pt x="10" y="121"/>
                    <a:pt x="9" y="120"/>
                    <a:pt x="9" y="120"/>
                  </a:cubicBezTo>
                  <a:cubicBezTo>
                    <a:pt x="9" y="120"/>
                    <a:pt x="9" y="125"/>
                    <a:pt x="9" y="130"/>
                  </a:cubicBezTo>
                  <a:cubicBezTo>
                    <a:pt x="9" y="135"/>
                    <a:pt x="9" y="141"/>
                    <a:pt x="8" y="143"/>
                  </a:cubicBezTo>
                  <a:cubicBezTo>
                    <a:pt x="7" y="146"/>
                    <a:pt x="5" y="146"/>
                    <a:pt x="4" y="146"/>
                  </a:cubicBezTo>
                  <a:cubicBezTo>
                    <a:pt x="2" y="146"/>
                    <a:pt x="0" y="145"/>
                    <a:pt x="0" y="145"/>
                  </a:cubicBezTo>
                  <a:cubicBezTo>
                    <a:pt x="0" y="145"/>
                    <a:pt x="4" y="159"/>
                    <a:pt x="7" y="163"/>
                  </a:cubicBezTo>
                  <a:cubicBezTo>
                    <a:pt x="8" y="164"/>
                    <a:pt x="8" y="165"/>
                    <a:pt x="8" y="167"/>
                  </a:cubicBezTo>
                  <a:cubicBezTo>
                    <a:pt x="8" y="169"/>
                    <a:pt x="7" y="172"/>
                    <a:pt x="7" y="172"/>
                  </a:cubicBezTo>
                  <a:cubicBezTo>
                    <a:pt x="7" y="172"/>
                    <a:pt x="11" y="180"/>
                    <a:pt x="20" y="194"/>
                  </a:cubicBezTo>
                  <a:cubicBezTo>
                    <a:pt x="26" y="205"/>
                    <a:pt x="37" y="216"/>
                    <a:pt x="37" y="221"/>
                  </a:cubicBezTo>
                  <a:cubicBezTo>
                    <a:pt x="37" y="223"/>
                    <a:pt x="37" y="223"/>
                    <a:pt x="35" y="224"/>
                  </a:cubicBezTo>
                  <a:cubicBezTo>
                    <a:pt x="33" y="224"/>
                    <a:pt x="32" y="224"/>
                    <a:pt x="32" y="225"/>
                  </a:cubicBezTo>
                  <a:cubicBezTo>
                    <a:pt x="33" y="226"/>
                    <a:pt x="40" y="232"/>
                    <a:pt x="41" y="236"/>
                  </a:cubicBezTo>
                  <a:cubicBezTo>
                    <a:pt x="41" y="238"/>
                    <a:pt x="43" y="245"/>
                    <a:pt x="44" y="251"/>
                  </a:cubicBezTo>
                  <a:cubicBezTo>
                    <a:pt x="140" y="0"/>
                    <a:pt x="140" y="0"/>
                    <a:pt x="14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2227263" y="383857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2255838" y="2967038"/>
              <a:ext cx="407988" cy="1116013"/>
            </a:xfrm>
            <a:custGeom>
              <a:avLst/>
              <a:gdLst>
                <a:gd name="T0" fmla="*/ 96 w 96"/>
                <a:gd name="T1" fmla="*/ 1 h 261"/>
                <a:gd name="T2" fmla="*/ 79 w 96"/>
                <a:gd name="T3" fmla="*/ 41 h 261"/>
                <a:gd name="T4" fmla="*/ 63 w 96"/>
                <a:gd name="T5" fmla="*/ 82 h 261"/>
                <a:gd name="T6" fmla="*/ 53 w 96"/>
                <a:gd name="T7" fmla="*/ 105 h 261"/>
                <a:gd name="T8" fmla="*/ 44 w 96"/>
                <a:gd name="T9" fmla="*/ 129 h 261"/>
                <a:gd name="T10" fmla="*/ 35 w 96"/>
                <a:gd name="T11" fmla="*/ 154 h 261"/>
                <a:gd name="T12" fmla="*/ 28 w 96"/>
                <a:gd name="T13" fmla="*/ 178 h 261"/>
                <a:gd name="T14" fmla="*/ 21 w 96"/>
                <a:gd name="T15" fmla="*/ 200 h 261"/>
                <a:gd name="T16" fmla="*/ 14 w 96"/>
                <a:gd name="T17" fmla="*/ 220 h 261"/>
                <a:gd name="T18" fmla="*/ 1 w 96"/>
                <a:gd name="T19" fmla="*/ 261 h 261"/>
                <a:gd name="T20" fmla="*/ 0 w 96"/>
                <a:gd name="T21" fmla="*/ 261 h 261"/>
                <a:gd name="T22" fmla="*/ 11 w 96"/>
                <a:gd name="T23" fmla="*/ 219 h 261"/>
                <a:gd name="T24" fmla="*/ 17 w 96"/>
                <a:gd name="T25" fmla="*/ 199 h 261"/>
                <a:gd name="T26" fmla="*/ 24 w 96"/>
                <a:gd name="T27" fmla="*/ 176 h 261"/>
                <a:gd name="T28" fmla="*/ 32 w 96"/>
                <a:gd name="T29" fmla="*/ 152 h 261"/>
                <a:gd name="T30" fmla="*/ 41 w 96"/>
                <a:gd name="T31" fmla="*/ 128 h 261"/>
                <a:gd name="T32" fmla="*/ 51 w 96"/>
                <a:gd name="T33" fmla="*/ 104 h 261"/>
                <a:gd name="T34" fmla="*/ 60 w 96"/>
                <a:gd name="T35" fmla="*/ 81 h 261"/>
                <a:gd name="T36" fmla="*/ 78 w 96"/>
                <a:gd name="T37" fmla="*/ 40 h 261"/>
                <a:gd name="T38" fmla="*/ 95 w 96"/>
                <a:gd name="T39" fmla="*/ 0 h 261"/>
                <a:gd name="T40" fmla="*/ 96 w 96"/>
                <a:gd name="T41" fmla="*/ 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261">
                  <a:moveTo>
                    <a:pt x="96" y="1"/>
                  </a:moveTo>
                  <a:cubicBezTo>
                    <a:pt x="96" y="1"/>
                    <a:pt x="89" y="17"/>
                    <a:pt x="79" y="41"/>
                  </a:cubicBezTo>
                  <a:cubicBezTo>
                    <a:pt x="74" y="53"/>
                    <a:pt x="69" y="67"/>
                    <a:pt x="63" y="82"/>
                  </a:cubicBezTo>
                  <a:cubicBezTo>
                    <a:pt x="60" y="89"/>
                    <a:pt x="56" y="97"/>
                    <a:pt x="53" y="105"/>
                  </a:cubicBezTo>
                  <a:cubicBezTo>
                    <a:pt x="50" y="113"/>
                    <a:pt x="47" y="121"/>
                    <a:pt x="44" y="129"/>
                  </a:cubicBezTo>
                  <a:cubicBezTo>
                    <a:pt x="41" y="137"/>
                    <a:pt x="38" y="145"/>
                    <a:pt x="35" y="154"/>
                  </a:cubicBezTo>
                  <a:cubicBezTo>
                    <a:pt x="33" y="162"/>
                    <a:pt x="31" y="170"/>
                    <a:pt x="28" y="178"/>
                  </a:cubicBezTo>
                  <a:cubicBezTo>
                    <a:pt x="26" y="185"/>
                    <a:pt x="23" y="193"/>
                    <a:pt x="21" y="200"/>
                  </a:cubicBezTo>
                  <a:cubicBezTo>
                    <a:pt x="19" y="207"/>
                    <a:pt x="16" y="214"/>
                    <a:pt x="14" y="220"/>
                  </a:cubicBezTo>
                  <a:cubicBezTo>
                    <a:pt x="7" y="245"/>
                    <a:pt x="1" y="261"/>
                    <a:pt x="1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4" y="244"/>
                    <a:pt x="11" y="219"/>
                  </a:cubicBezTo>
                  <a:cubicBezTo>
                    <a:pt x="13" y="213"/>
                    <a:pt x="15" y="206"/>
                    <a:pt x="17" y="199"/>
                  </a:cubicBezTo>
                  <a:cubicBezTo>
                    <a:pt x="19" y="192"/>
                    <a:pt x="22" y="184"/>
                    <a:pt x="24" y="176"/>
                  </a:cubicBezTo>
                  <a:cubicBezTo>
                    <a:pt x="27" y="169"/>
                    <a:pt x="29" y="161"/>
                    <a:pt x="32" y="152"/>
                  </a:cubicBezTo>
                  <a:cubicBezTo>
                    <a:pt x="34" y="144"/>
                    <a:pt x="38" y="136"/>
                    <a:pt x="41" y="128"/>
                  </a:cubicBezTo>
                  <a:cubicBezTo>
                    <a:pt x="44" y="120"/>
                    <a:pt x="47" y="112"/>
                    <a:pt x="51" y="104"/>
                  </a:cubicBezTo>
                  <a:cubicBezTo>
                    <a:pt x="54" y="96"/>
                    <a:pt x="57" y="89"/>
                    <a:pt x="60" y="81"/>
                  </a:cubicBezTo>
                  <a:cubicBezTo>
                    <a:pt x="67" y="66"/>
                    <a:pt x="73" y="52"/>
                    <a:pt x="78" y="40"/>
                  </a:cubicBezTo>
                  <a:cubicBezTo>
                    <a:pt x="88" y="16"/>
                    <a:pt x="95" y="0"/>
                    <a:pt x="95" y="0"/>
                  </a:cubicBezTo>
                  <a:lnTo>
                    <a:pt x="96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2260600" y="3641725"/>
              <a:ext cx="58738" cy="239713"/>
            </a:xfrm>
            <a:custGeom>
              <a:avLst/>
              <a:gdLst>
                <a:gd name="T0" fmla="*/ 1 w 14"/>
                <a:gd name="T1" fmla="*/ 0 h 56"/>
                <a:gd name="T2" fmla="*/ 5 w 14"/>
                <a:gd name="T3" fmla="*/ 8 h 56"/>
                <a:gd name="T4" fmla="*/ 9 w 14"/>
                <a:gd name="T5" fmla="*/ 16 h 56"/>
                <a:gd name="T6" fmla="*/ 11 w 14"/>
                <a:gd name="T7" fmla="*/ 21 h 56"/>
                <a:gd name="T8" fmla="*/ 12 w 14"/>
                <a:gd name="T9" fmla="*/ 27 h 56"/>
                <a:gd name="T10" fmla="*/ 13 w 14"/>
                <a:gd name="T11" fmla="*/ 30 h 56"/>
                <a:gd name="T12" fmla="*/ 13 w 14"/>
                <a:gd name="T13" fmla="*/ 32 h 56"/>
                <a:gd name="T14" fmla="*/ 14 w 14"/>
                <a:gd name="T15" fmla="*/ 37 h 56"/>
                <a:gd name="T16" fmla="*/ 14 w 14"/>
                <a:gd name="T17" fmla="*/ 47 h 56"/>
                <a:gd name="T18" fmla="*/ 13 w 14"/>
                <a:gd name="T19" fmla="*/ 50 h 56"/>
                <a:gd name="T20" fmla="*/ 13 w 14"/>
                <a:gd name="T21" fmla="*/ 53 h 56"/>
                <a:gd name="T22" fmla="*/ 13 w 14"/>
                <a:gd name="T23" fmla="*/ 56 h 56"/>
                <a:gd name="T24" fmla="*/ 12 w 14"/>
                <a:gd name="T25" fmla="*/ 56 h 56"/>
                <a:gd name="T26" fmla="*/ 12 w 14"/>
                <a:gd name="T27" fmla="*/ 53 h 56"/>
                <a:gd name="T28" fmla="*/ 11 w 14"/>
                <a:gd name="T29" fmla="*/ 47 h 56"/>
                <a:gd name="T30" fmla="*/ 9 w 14"/>
                <a:gd name="T31" fmla="*/ 38 h 56"/>
                <a:gd name="T32" fmla="*/ 9 w 14"/>
                <a:gd name="T33" fmla="*/ 33 h 56"/>
                <a:gd name="T34" fmla="*/ 9 w 14"/>
                <a:gd name="T35" fmla="*/ 30 h 56"/>
                <a:gd name="T36" fmla="*/ 9 w 14"/>
                <a:gd name="T37" fmla="*/ 27 h 56"/>
                <a:gd name="T38" fmla="*/ 8 w 14"/>
                <a:gd name="T39" fmla="*/ 22 h 56"/>
                <a:gd name="T40" fmla="*/ 7 w 14"/>
                <a:gd name="T41" fmla="*/ 17 h 56"/>
                <a:gd name="T42" fmla="*/ 4 w 14"/>
                <a:gd name="T43" fmla="*/ 9 h 56"/>
                <a:gd name="T44" fmla="*/ 0 w 14"/>
                <a:gd name="T45" fmla="*/ 0 h 56"/>
                <a:gd name="T46" fmla="*/ 1 w 14"/>
                <a:gd name="T4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56">
                  <a:moveTo>
                    <a:pt x="1" y="0"/>
                  </a:moveTo>
                  <a:cubicBezTo>
                    <a:pt x="1" y="0"/>
                    <a:pt x="2" y="3"/>
                    <a:pt x="5" y="8"/>
                  </a:cubicBezTo>
                  <a:cubicBezTo>
                    <a:pt x="6" y="10"/>
                    <a:pt x="8" y="13"/>
                    <a:pt x="9" y="16"/>
                  </a:cubicBezTo>
                  <a:cubicBezTo>
                    <a:pt x="9" y="18"/>
                    <a:pt x="10" y="20"/>
                    <a:pt x="11" y="21"/>
                  </a:cubicBezTo>
                  <a:cubicBezTo>
                    <a:pt x="11" y="23"/>
                    <a:pt x="12" y="25"/>
                    <a:pt x="12" y="27"/>
                  </a:cubicBezTo>
                  <a:cubicBezTo>
                    <a:pt x="12" y="28"/>
                    <a:pt x="12" y="29"/>
                    <a:pt x="13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4"/>
                    <a:pt x="13" y="36"/>
                    <a:pt x="14" y="37"/>
                  </a:cubicBezTo>
                  <a:cubicBezTo>
                    <a:pt x="14" y="41"/>
                    <a:pt x="14" y="44"/>
                    <a:pt x="14" y="47"/>
                  </a:cubicBezTo>
                  <a:cubicBezTo>
                    <a:pt x="14" y="48"/>
                    <a:pt x="14" y="49"/>
                    <a:pt x="13" y="50"/>
                  </a:cubicBezTo>
                  <a:cubicBezTo>
                    <a:pt x="13" y="52"/>
                    <a:pt x="13" y="53"/>
                    <a:pt x="13" y="53"/>
                  </a:cubicBezTo>
                  <a:cubicBezTo>
                    <a:pt x="13" y="55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5"/>
                    <a:pt x="12" y="53"/>
                  </a:cubicBezTo>
                  <a:cubicBezTo>
                    <a:pt x="11" y="52"/>
                    <a:pt x="11" y="50"/>
                    <a:pt x="11" y="47"/>
                  </a:cubicBezTo>
                  <a:cubicBezTo>
                    <a:pt x="10" y="44"/>
                    <a:pt x="10" y="41"/>
                    <a:pt x="9" y="38"/>
                  </a:cubicBezTo>
                  <a:cubicBezTo>
                    <a:pt x="9" y="36"/>
                    <a:pt x="9" y="34"/>
                    <a:pt x="9" y="3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9" y="28"/>
                    <a:pt x="9" y="27"/>
                  </a:cubicBezTo>
                  <a:cubicBezTo>
                    <a:pt x="9" y="26"/>
                    <a:pt x="8" y="24"/>
                    <a:pt x="8" y="22"/>
                  </a:cubicBezTo>
                  <a:cubicBezTo>
                    <a:pt x="8" y="20"/>
                    <a:pt x="7" y="19"/>
                    <a:pt x="7" y="17"/>
                  </a:cubicBezTo>
                  <a:cubicBezTo>
                    <a:pt x="6" y="14"/>
                    <a:pt x="5" y="11"/>
                    <a:pt x="4" y="9"/>
                  </a:cubicBezTo>
                  <a:cubicBezTo>
                    <a:pt x="2" y="4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2324100" y="3365500"/>
              <a:ext cx="68263" cy="273050"/>
            </a:xfrm>
            <a:custGeom>
              <a:avLst/>
              <a:gdLst>
                <a:gd name="T0" fmla="*/ 1 w 16"/>
                <a:gd name="T1" fmla="*/ 0 h 64"/>
                <a:gd name="T2" fmla="*/ 1 w 16"/>
                <a:gd name="T3" fmla="*/ 3 h 64"/>
                <a:gd name="T4" fmla="*/ 2 w 16"/>
                <a:gd name="T5" fmla="*/ 10 h 64"/>
                <a:gd name="T6" fmla="*/ 4 w 16"/>
                <a:gd name="T7" fmla="*/ 21 h 64"/>
                <a:gd name="T8" fmla="*/ 6 w 16"/>
                <a:gd name="T9" fmla="*/ 27 h 64"/>
                <a:gd name="T10" fmla="*/ 7 w 16"/>
                <a:gd name="T11" fmla="*/ 32 h 64"/>
                <a:gd name="T12" fmla="*/ 9 w 16"/>
                <a:gd name="T13" fmla="*/ 38 h 64"/>
                <a:gd name="T14" fmla="*/ 11 w 16"/>
                <a:gd name="T15" fmla="*/ 44 h 64"/>
                <a:gd name="T16" fmla="*/ 13 w 16"/>
                <a:gd name="T17" fmla="*/ 49 h 64"/>
                <a:gd name="T18" fmla="*/ 14 w 16"/>
                <a:gd name="T19" fmla="*/ 54 h 64"/>
                <a:gd name="T20" fmla="*/ 16 w 16"/>
                <a:gd name="T21" fmla="*/ 61 h 64"/>
                <a:gd name="T22" fmla="*/ 16 w 16"/>
                <a:gd name="T23" fmla="*/ 64 h 64"/>
                <a:gd name="T24" fmla="*/ 16 w 16"/>
                <a:gd name="T25" fmla="*/ 64 h 64"/>
                <a:gd name="T26" fmla="*/ 16 w 16"/>
                <a:gd name="T27" fmla="*/ 64 h 64"/>
                <a:gd name="T28" fmla="*/ 14 w 16"/>
                <a:gd name="T29" fmla="*/ 62 h 64"/>
                <a:gd name="T30" fmla="*/ 13 w 16"/>
                <a:gd name="T31" fmla="*/ 59 h 64"/>
                <a:gd name="T32" fmla="*/ 11 w 16"/>
                <a:gd name="T33" fmla="*/ 55 h 64"/>
                <a:gd name="T34" fmla="*/ 7 w 16"/>
                <a:gd name="T35" fmla="*/ 45 h 64"/>
                <a:gd name="T36" fmla="*/ 6 w 16"/>
                <a:gd name="T37" fmla="*/ 39 h 64"/>
                <a:gd name="T38" fmla="*/ 4 w 16"/>
                <a:gd name="T39" fmla="*/ 33 h 64"/>
                <a:gd name="T40" fmla="*/ 3 w 16"/>
                <a:gd name="T41" fmla="*/ 27 h 64"/>
                <a:gd name="T42" fmla="*/ 2 w 16"/>
                <a:gd name="T43" fmla="*/ 21 h 64"/>
                <a:gd name="T44" fmla="*/ 1 w 16"/>
                <a:gd name="T45" fmla="*/ 11 h 64"/>
                <a:gd name="T46" fmla="*/ 0 w 16"/>
                <a:gd name="T47" fmla="*/ 3 h 64"/>
                <a:gd name="T48" fmla="*/ 0 w 16"/>
                <a:gd name="T49" fmla="*/ 0 h 64"/>
                <a:gd name="T50" fmla="*/ 1 w 16"/>
                <a:gd name="T5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" h="64">
                  <a:moveTo>
                    <a:pt x="1" y="0"/>
                  </a:moveTo>
                  <a:cubicBezTo>
                    <a:pt x="1" y="0"/>
                    <a:pt x="1" y="1"/>
                    <a:pt x="1" y="3"/>
                  </a:cubicBezTo>
                  <a:cubicBezTo>
                    <a:pt x="1" y="5"/>
                    <a:pt x="2" y="7"/>
                    <a:pt x="2" y="10"/>
                  </a:cubicBezTo>
                  <a:cubicBezTo>
                    <a:pt x="3" y="13"/>
                    <a:pt x="4" y="17"/>
                    <a:pt x="4" y="21"/>
                  </a:cubicBezTo>
                  <a:cubicBezTo>
                    <a:pt x="5" y="23"/>
                    <a:pt x="5" y="25"/>
                    <a:pt x="6" y="27"/>
                  </a:cubicBezTo>
                  <a:cubicBezTo>
                    <a:pt x="6" y="28"/>
                    <a:pt x="7" y="30"/>
                    <a:pt x="7" y="32"/>
                  </a:cubicBezTo>
                  <a:cubicBezTo>
                    <a:pt x="8" y="34"/>
                    <a:pt x="9" y="36"/>
                    <a:pt x="9" y="38"/>
                  </a:cubicBezTo>
                  <a:cubicBezTo>
                    <a:pt x="10" y="40"/>
                    <a:pt x="10" y="42"/>
                    <a:pt x="11" y="44"/>
                  </a:cubicBezTo>
                  <a:cubicBezTo>
                    <a:pt x="11" y="46"/>
                    <a:pt x="12" y="48"/>
                    <a:pt x="13" y="49"/>
                  </a:cubicBezTo>
                  <a:cubicBezTo>
                    <a:pt x="13" y="51"/>
                    <a:pt x="13" y="52"/>
                    <a:pt x="14" y="54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6" y="63"/>
                    <a:pt x="16" y="64"/>
                    <a:pt x="16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4"/>
                    <a:pt x="15" y="63"/>
                    <a:pt x="14" y="62"/>
                  </a:cubicBezTo>
                  <a:cubicBezTo>
                    <a:pt x="14" y="61"/>
                    <a:pt x="13" y="60"/>
                    <a:pt x="13" y="59"/>
                  </a:cubicBezTo>
                  <a:cubicBezTo>
                    <a:pt x="12" y="58"/>
                    <a:pt x="11" y="56"/>
                    <a:pt x="11" y="55"/>
                  </a:cubicBezTo>
                  <a:cubicBezTo>
                    <a:pt x="10" y="52"/>
                    <a:pt x="8" y="49"/>
                    <a:pt x="7" y="45"/>
                  </a:cubicBezTo>
                  <a:cubicBezTo>
                    <a:pt x="7" y="43"/>
                    <a:pt x="6" y="41"/>
                    <a:pt x="6" y="39"/>
                  </a:cubicBezTo>
                  <a:cubicBezTo>
                    <a:pt x="5" y="37"/>
                    <a:pt x="5" y="35"/>
                    <a:pt x="4" y="33"/>
                  </a:cubicBezTo>
                  <a:cubicBezTo>
                    <a:pt x="4" y="31"/>
                    <a:pt x="4" y="29"/>
                    <a:pt x="3" y="27"/>
                  </a:cubicBezTo>
                  <a:cubicBezTo>
                    <a:pt x="3" y="25"/>
                    <a:pt x="2" y="23"/>
                    <a:pt x="2" y="21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1" y="8"/>
                    <a:pt x="1" y="5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2425700" y="3211513"/>
              <a:ext cx="42863" cy="225425"/>
            </a:xfrm>
            <a:custGeom>
              <a:avLst/>
              <a:gdLst>
                <a:gd name="T0" fmla="*/ 1 w 10"/>
                <a:gd name="T1" fmla="*/ 0 h 53"/>
                <a:gd name="T2" fmla="*/ 7 w 10"/>
                <a:gd name="T3" fmla="*/ 26 h 53"/>
                <a:gd name="T4" fmla="*/ 9 w 10"/>
                <a:gd name="T5" fmla="*/ 36 h 53"/>
                <a:gd name="T6" fmla="*/ 10 w 10"/>
                <a:gd name="T7" fmla="*/ 45 h 53"/>
                <a:gd name="T8" fmla="*/ 10 w 10"/>
                <a:gd name="T9" fmla="*/ 53 h 53"/>
                <a:gd name="T10" fmla="*/ 9 w 10"/>
                <a:gd name="T11" fmla="*/ 53 h 53"/>
                <a:gd name="T12" fmla="*/ 9 w 10"/>
                <a:gd name="T13" fmla="*/ 53 h 53"/>
                <a:gd name="T14" fmla="*/ 6 w 10"/>
                <a:gd name="T15" fmla="*/ 45 h 53"/>
                <a:gd name="T16" fmla="*/ 5 w 10"/>
                <a:gd name="T17" fmla="*/ 37 h 53"/>
                <a:gd name="T18" fmla="*/ 3 w 10"/>
                <a:gd name="T19" fmla="*/ 27 h 53"/>
                <a:gd name="T20" fmla="*/ 0 w 10"/>
                <a:gd name="T21" fmla="*/ 0 h 53"/>
                <a:gd name="T22" fmla="*/ 1 w 10"/>
                <a:gd name="T2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53">
                  <a:moveTo>
                    <a:pt x="1" y="0"/>
                  </a:moveTo>
                  <a:cubicBezTo>
                    <a:pt x="1" y="0"/>
                    <a:pt x="4" y="13"/>
                    <a:pt x="7" y="26"/>
                  </a:cubicBezTo>
                  <a:cubicBezTo>
                    <a:pt x="7" y="30"/>
                    <a:pt x="8" y="33"/>
                    <a:pt x="9" y="36"/>
                  </a:cubicBezTo>
                  <a:cubicBezTo>
                    <a:pt x="9" y="39"/>
                    <a:pt x="9" y="42"/>
                    <a:pt x="10" y="45"/>
                  </a:cubicBezTo>
                  <a:cubicBezTo>
                    <a:pt x="10" y="50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8" y="50"/>
                    <a:pt x="6" y="45"/>
                  </a:cubicBezTo>
                  <a:cubicBezTo>
                    <a:pt x="6" y="43"/>
                    <a:pt x="5" y="40"/>
                    <a:pt x="5" y="37"/>
                  </a:cubicBezTo>
                  <a:cubicBezTo>
                    <a:pt x="4" y="34"/>
                    <a:pt x="4" y="30"/>
                    <a:pt x="3" y="27"/>
                  </a:cubicBezTo>
                  <a:cubicBezTo>
                    <a:pt x="2" y="14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2540000" y="3125788"/>
              <a:ext cx="20638" cy="85725"/>
            </a:xfrm>
            <a:custGeom>
              <a:avLst/>
              <a:gdLst>
                <a:gd name="T0" fmla="*/ 0 w 5"/>
                <a:gd name="T1" fmla="*/ 0 h 20"/>
                <a:gd name="T2" fmla="*/ 3 w 5"/>
                <a:gd name="T3" fmla="*/ 10 h 20"/>
                <a:gd name="T4" fmla="*/ 4 w 5"/>
                <a:gd name="T5" fmla="*/ 13 h 20"/>
                <a:gd name="T6" fmla="*/ 4 w 5"/>
                <a:gd name="T7" fmla="*/ 17 h 20"/>
                <a:gd name="T8" fmla="*/ 4 w 5"/>
                <a:gd name="T9" fmla="*/ 20 h 20"/>
                <a:gd name="T10" fmla="*/ 3 w 5"/>
                <a:gd name="T11" fmla="*/ 20 h 20"/>
                <a:gd name="T12" fmla="*/ 3 w 5"/>
                <a:gd name="T13" fmla="*/ 20 h 20"/>
                <a:gd name="T14" fmla="*/ 1 w 5"/>
                <a:gd name="T15" fmla="*/ 17 h 20"/>
                <a:gd name="T16" fmla="*/ 0 w 5"/>
                <a:gd name="T17" fmla="*/ 14 h 20"/>
                <a:gd name="T18" fmla="*/ 0 w 5"/>
                <a:gd name="T19" fmla="*/ 10 h 20"/>
                <a:gd name="T20" fmla="*/ 0 w 5"/>
                <a:gd name="T21" fmla="*/ 0 h 20"/>
                <a:gd name="T22" fmla="*/ 0 w 5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0" y="0"/>
                  </a:moveTo>
                  <a:cubicBezTo>
                    <a:pt x="0" y="0"/>
                    <a:pt x="2" y="5"/>
                    <a:pt x="3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5" y="15"/>
                    <a:pt x="5" y="16"/>
                    <a:pt x="4" y="17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2" y="19"/>
                    <a:pt x="1" y="17"/>
                  </a:cubicBezTo>
                  <a:cubicBezTo>
                    <a:pt x="1" y="16"/>
                    <a:pt x="1" y="15"/>
                    <a:pt x="0" y="14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2509838" y="3211513"/>
              <a:ext cx="131763" cy="111125"/>
            </a:xfrm>
            <a:custGeom>
              <a:avLst/>
              <a:gdLst>
                <a:gd name="T0" fmla="*/ 31 w 31"/>
                <a:gd name="T1" fmla="*/ 1 h 26"/>
                <a:gd name="T2" fmla="*/ 27 w 31"/>
                <a:gd name="T3" fmla="*/ 6 h 26"/>
                <a:gd name="T4" fmla="*/ 23 w 31"/>
                <a:gd name="T5" fmla="*/ 11 h 26"/>
                <a:gd name="T6" fmla="*/ 18 w 31"/>
                <a:gd name="T7" fmla="*/ 17 h 26"/>
                <a:gd name="T8" fmla="*/ 13 w 31"/>
                <a:gd name="T9" fmla="*/ 22 h 26"/>
                <a:gd name="T10" fmla="*/ 10 w 31"/>
                <a:gd name="T11" fmla="*/ 24 h 26"/>
                <a:gd name="T12" fmla="*/ 7 w 31"/>
                <a:gd name="T13" fmla="*/ 25 h 26"/>
                <a:gd name="T14" fmla="*/ 4 w 31"/>
                <a:gd name="T15" fmla="*/ 26 h 26"/>
                <a:gd name="T16" fmla="*/ 2 w 31"/>
                <a:gd name="T17" fmla="*/ 26 h 26"/>
                <a:gd name="T18" fmla="*/ 0 w 31"/>
                <a:gd name="T19" fmla="*/ 26 h 26"/>
                <a:gd name="T20" fmla="*/ 0 w 31"/>
                <a:gd name="T21" fmla="*/ 25 h 26"/>
                <a:gd name="T22" fmla="*/ 0 w 31"/>
                <a:gd name="T23" fmla="*/ 25 h 26"/>
                <a:gd name="T24" fmla="*/ 2 w 31"/>
                <a:gd name="T25" fmla="*/ 24 h 26"/>
                <a:gd name="T26" fmla="*/ 6 w 31"/>
                <a:gd name="T27" fmla="*/ 22 h 26"/>
                <a:gd name="T28" fmla="*/ 8 w 31"/>
                <a:gd name="T29" fmla="*/ 20 h 26"/>
                <a:gd name="T30" fmla="*/ 11 w 31"/>
                <a:gd name="T31" fmla="*/ 18 h 26"/>
                <a:gd name="T32" fmla="*/ 16 w 31"/>
                <a:gd name="T33" fmla="*/ 14 h 26"/>
                <a:gd name="T34" fmla="*/ 31 w 31"/>
                <a:gd name="T35" fmla="*/ 0 h 26"/>
                <a:gd name="T36" fmla="*/ 31 w 31"/>
                <a:gd name="T37" fmla="*/ 0 h 26"/>
                <a:gd name="T38" fmla="*/ 31 w 31"/>
                <a:gd name="T3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6">
                  <a:moveTo>
                    <a:pt x="31" y="1"/>
                  </a:moveTo>
                  <a:cubicBezTo>
                    <a:pt x="31" y="1"/>
                    <a:pt x="29" y="3"/>
                    <a:pt x="27" y="6"/>
                  </a:cubicBezTo>
                  <a:cubicBezTo>
                    <a:pt x="26" y="7"/>
                    <a:pt x="25" y="9"/>
                    <a:pt x="23" y="11"/>
                  </a:cubicBezTo>
                  <a:cubicBezTo>
                    <a:pt x="22" y="13"/>
                    <a:pt x="20" y="15"/>
                    <a:pt x="18" y="17"/>
                  </a:cubicBezTo>
                  <a:cubicBezTo>
                    <a:pt x="17" y="18"/>
                    <a:pt x="15" y="20"/>
                    <a:pt x="13" y="22"/>
                  </a:cubicBezTo>
                  <a:cubicBezTo>
                    <a:pt x="12" y="23"/>
                    <a:pt x="11" y="23"/>
                    <a:pt x="10" y="24"/>
                  </a:cubicBezTo>
                  <a:cubicBezTo>
                    <a:pt x="9" y="24"/>
                    <a:pt x="8" y="25"/>
                    <a:pt x="7" y="25"/>
                  </a:cubicBezTo>
                  <a:cubicBezTo>
                    <a:pt x="6" y="25"/>
                    <a:pt x="5" y="25"/>
                    <a:pt x="4" y="26"/>
                  </a:cubicBezTo>
                  <a:cubicBezTo>
                    <a:pt x="4" y="26"/>
                    <a:pt x="3" y="26"/>
                    <a:pt x="2" y="26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" y="25"/>
                    <a:pt x="2" y="24"/>
                  </a:cubicBezTo>
                  <a:cubicBezTo>
                    <a:pt x="3" y="24"/>
                    <a:pt x="4" y="23"/>
                    <a:pt x="6" y="22"/>
                  </a:cubicBezTo>
                  <a:cubicBezTo>
                    <a:pt x="6" y="22"/>
                    <a:pt x="7" y="21"/>
                    <a:pt x="8" y="20"/>
                  </a:cubicBezTo>
                  <a:cubicBezTo>
                    <a:pt x="9" y="20"/>
                    <a:pt x="10" y="19"/>
                    <a:pt x="11" y="18"/>
                  </a:cubicBezTo>
                  <a:cubicBezTo>
                    <a:pt x="12" y="17"/>
                    <a:pt x="14" y="16"/>
                    <a:pt x="16" y="14"/>
                  </a:cubicBezTo>
                  <a:cubicBezTo>
                    <a:pt x="24" y="8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31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2433638" y="3398838"/>
              <a:ext cx="195263" cy="115888"/>
            </a:xfrm>
            <a:custGeom>
              <a:avLst/>
              <a:gdLst>
                <a:gd name="T0" fmla="*/ 46 w 46"/>
                <a:gd name="T1" fmla="*/ 1 h 27"/>
                <a:gd name="T2" fmla="*/ 40 w 46"/>
                <a:gd name="T3" fmla="*/ 7 h 27"/>
                <a:gd name="T4" fmla="*/ 37 w 46"/>
                <a:gd name="T5" fmla="*/ 10 h 27"/>
                <a:gd name="T6" fmla="*/ 34 w 46"/>
                <a:gd name="T7" fmla="*/ 13 h 27"/>
                <a:gd name="T8" fmla="*/ 30 w 46"/>
                <a:gd name="T9" fmla="*/ 16 h 27"/>
                <a:gd name="T10" fmla="*/ 26 w 46"/>
                <a:gd name="T11" fmla="*/ 19 h 27"/>
                <a:gd name="T12" fmla="*/ 22 w 46"/>
                <a:gd name="T13" fmla="*/ 22 h 27"/>
                <a:gd name="T14" fmla="*/ 18 w 46"/>
                <a:gd name="T15" fmla="*/ 25 h 27"/>
                <a:gd name="T16" fmla="*/ 9 w 46"/>
                <a:gd name="T17" fmla="*/ 27 h 27"/>
                <a:gd name="T18" fmla="*/ 6 w 46"/>
                <a:gd name="T19" fmla="*/ 27 h 27"/>
                <a:gd name="T20" fmla="*/ 3 w 46"/>
                <a:gd name="T21" fmla="*/ 27 h 27"/>
                <a:gd name="T22" fmla="*/ 1 w 46"/>
                <a:gd name="T23" fmla="*/ 27 h 27"/>
                <a:gd name="T24" fmla="*/ 0 w 46"/>
                <a:gd name="T25" fmla="*/ 27 h 27"/>
                <a:gd name="T26" fmla="*/ 1 w 46"/>
                <a:gd name="T27" fmla="*/ 27 h 27"/>
                <a:gd name="T28" fmla="*/ 1 w 46"/>
                <a:gd name="T29" fmla="*/ 27 h 27"/>
                <a:gd name="T30" fmla="*/ 3 w 46"/>
                <a:gd name="T31" fmla="*/ 26 h 27"/>
                <a:gd name="T32" fmla="*/ 8 w 46"/>
                <a:gd name="T33" fmla="*/ 24 h 27"/>
                <a:gd name="T34" fmla="*/ 12 w 46"/>
                <a:gd name="T35" fmla="*/ 22 h 27"/>
                <a:gd name="T36" fmla="*/ 16 w 46"/>
                <a:gd name="T37" fmla="*/ 21 h 27"/>
                <a:gd name="T38" fmla="*/ 20 w 46"/>
                <a:gd name="T39" fmla="*/ 19 h 27"/>
                <a:gd name="T40" fmla="*/ 25 w 46"/>
                <a:gd name="T41" fmla="*/ 17 h 27"/>
                <a:gd name="T42" fmla="*/ 29 w 46"/>
                <a:gd name="T43" fmla="*/ 14 h 27"/>
                <a:gd name="T44" fmla="*/ 33 w 46"/>
                <a:gd name="T45" fmla="*/ 11 h 27"/>
                <a:gd name="T46" fmla="*/ 39 w 46"/>
                <a:gd name="T47" fmla="*/ 6 h 27"/>
                <a:gd name="T48" fmla="*/ 45 w 46"/>
                <a:gd name="T49" fmla="*/ 0 h 27"/>
                <a:gd name="T50" fmla="*/ 46 w 46"/>
                <a:gd name="T51" fmla="*/ 0 h 27"/>
                <a:gd name="T52" fmla="*/ 46 w 46"/>
                <a:gd name="T5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27">
                  <a:moveTo>
                    <a:pt x="46" y="1"/>
                  </a:moveTo>
                  <a:cubicBezTo>
                    <a:pt x="46" y="1"/>
                    <a:pt x="44" y="3"/>
                    <a:pt x="40" y="7"/>
                  </a:cubicBezTo>
                  <a:cubicBezTo>
                    <a:pt x="39" y="8"/>
                    <a:pt x="38" y="9"/>
                    <a:pt x="37" y="10"/>
                  </a:cubicBezTo>
                  <a:cubicBezTo>
                    <a:pt x="36" y="11"/>
                    <a:pt x="35" y="12"/>
                    <a:pt x="34" y="13"/>
                  </a:cubicBezTo>
                  <a:cubicBezTo>
                    <a:pt x="33" y="14"/>
                    <a:pt x="32" y="15"/>
                    <a:pt x="30" y="16"/>
                  </a:cubicBezTo>
                  <a:cubicBezTo>
                    <a:pt x="29" y="17"/>
                    <a:pt x="28" y="18"/>
                    <a:pt x="26" y="19"/>
                  </a:cubicBezTo>
                  <a:cubicBezTo>
                    <a:pt x="25" y="20"/>
                    <a:pt x="24" y="21"/>
                    <a:pt x="22" y="22"/>
                  </a:cubicBezTo>
                  <a:cubicBezTo>
                    <a:pt x="21" y="23"/>
                    <a:pt x="19" y="24"/>
                    <a:pt x="18" y="25"/>
                  </a:cubicBezTo>
                  <a:cubicBezTo>
                    <a:pt x="15" y="26"/>
                    <a:pt x="12" y="26"/>
                    <a:pt x="9" y="27"/>
                  </a:cubicBezTo>
                  <a:cubicBezTo>
                    <a:pt x="8" y="27"/>
                    <a:pt x="7" y="27"/>
                    <a:pt x="6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6"/>
                    <a:pt x="3" y="26"/>
                  </a:cubicBezTo>
                  <a:cubicBezTo>
                    <a:pt x="4" y="25"/>
                    <a:pt x="6" y="25"/>
                    <a:pt x="8" y="24"/>
                  </a:cubicBezTo>
                  <a:cubicBezTo>
                    <a:pt x="9" y="23"/>
                    <a:pt x="11" y="23"/>
                    <a:pt x="12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2" y="18"/>
                    <a:pt x="23" y="17"/>
                    <a:pt x="25" y="17"/>
                  </a:cubicBezTo>
                  <a:cubicBezTo>
                    <a:pt x="26" y="16"/>
                    <a:pt x="27" y="15"/>
                    <a:pt x="29" y="14"/>
                  </a:cubicBezTo>
                  <a:cubicBezTo>
                    <a:pt x="30" y="13"/>
                    <a:pt x="31" y="12"/>
                    <a:pt x="33" y="11"/>
                  </a:cubicBezTo>
                  <a:cubicBezTo>
                    <a:pt x="35" y="9"/>
                    <a:pt x="37" y="7"/>
                    <a:pt x="39" y="6"/>
                  </a:cubicBezTo>
                  <a:cubicBezTo>
                    <a:pt x="43" y="3"/>
                    <a:pt x="45" y="0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46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2366963" y="3573463"/>
              <a:ext cx="223838" cy="141288"/>
            </a:xfrm>
            <a:custGeom>
              <a:avLst/>
              <a:gdLst>
                <a:gd name="T0" fmla="*/ 53 w 53"/>
                <a:gd name="T1" fmla="*/ 0 h 33"/>
                <a:gd name="T2" fmla="*/ 46 w 53"/>
                <a:gd name="T3" fmla="*/ 8 h 33"/>
                <a:gd name="T4" fmla="*/ 39 w 53"/>
                <a:gd name="T5" fmla="*/ 15 h 33"/>
                <a:gd name="T6" fmla="*/ 35 w 53"/>
                <a:gd name="T7" fmla="*/ 19 h 33"/>
                <a:gd name="T8" fmla="*/ 30 w 53"/>
                <a:gd name="T9" fmla="*/ 22 h 33"/>
                <a:gd name="T10" fmla="*/ 25 w 53"/>
                <a:gd name="T11" fmla="*/ 25 h 33"/>
                <a:gd name="T12" fmla="*/ 20 w 53"/>
                <a:gd name="T13" fmla="*/ 28 h 33"/>
                <a:gd name="T14" fmla="*/ 10 w 53"/>
                <a:gd name="T15" fmla="*/ 31 h 33"/>
                <a:gd name="T16" fmla="*/ 3 w 53"/>
                <a:gd name="T17" fmla="*/ 33 h 33"/>
                <a:gd name="T18" fmla="*/ 1 w 53"/>
                <a:gd name="T19" fmla="*/ 33 h 33"/>
                <a:gd name="T20" fmla="*/ 0 w 53"/>
                <a:gd name="T21" fmla="*/ 33 h 33"/>
                <a:gd name="T22" fmla="*/ 0 w 53"/>
                <a:gd name="T23" fmla="*/ 33 h 33"/>
                <a:gd name="T24" fmla="*/ 0 w 53"/>
                <a:gd name="T25" fmla="*/ 33 h 33"/>
                <a:gd name="T26" fmla="*/ 3 w 53"/>
                <a:gd name="T27" fmla="*/ 31 h 33"/>
                <a:gd name="T28" fmla="*/ 6 w 53"/>
                <a:gd name="T29" fmla="*/ 30 h 33"/>
                <a:gd name="T30" fmla="*/ 9 w 53"/>
                <a:gd name="T31" fmla="*/ 28 h 33"/>
                <a:gd name="T32" fmla="*/ 18 w 53"/>
                <a:gd name="T33" fmla="*/ 24 h 33"/>
                <a:gd name="T34" fmla="*/ 23 w 53"/>
                <a:gd name="T35" fmla="*/ 22 h 33"/>
                <a:gd name="T36" fmla="*/ 28 w 53"/>
                <a:gd name="T37" fmla="*/ 19 h 33"/>
                <a:gd name="T38" fmla="*/ 33 w 53"/>
                <a:gd name="T39" fmla="*/ 16 h 33"/>
                <a:gd name="T40" fmla="*/ 38 w 53"/>
                <a:gd name="T41" fmla="*/ 13 h 33"/>
                <a:gd name="T42" fmla="*/ 45 w 53"/>
                <a:gd name="T43" fmla="*/ 7 h 33"/>
                <a:gd name="T44" fmla="*/ 53 w 53"/>
                <a:gd name="T45" fmla="*/ 0 h 33"/>
                <a:gd name="T46" fmla="*/ 53 w 53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" h="33">
                  <a:moveTo>
                    <a:pt x="53" y="0"/>
                  </a:moveTo>
                  <a:cubicBezTo>
                    <a:pt x="53" y="0"/>
                    <a:pt x="50" y="3"/>
                    <a:pt x="46" y="8"/>
                  </a:cubicBezTo>
                  <a:cubicBezTo>
                    <a:pt x="44" y="10"/>
                    <a:pt x="42" y="12"/>
                    <a:pt x="39" y="15"/>
                  </a:cubicBezTo>
                  <a:cubicBezTo>
                    <a:pt x="38" y="16"/>
                    <a:pt x="36" y="17"/>
                    <a:pt x="35" y="19"/>
                  </a:cubicBezTo>
                  <a:cubicBezTo>
                    <a:pt x="33" y="20"/>
                    <a:pt x="32" y="21"/>
                    <a:pt x="30" y="22"/>
                  </a:cubicBezTo>
                  <a:cubicBezTo>
                    <a:pt x="29" y="23"/>
                    <a:pt x="27" y="24"/>
                    <a:pt x="25" y="25"/>
                  </a:cubicBezTo>
                  <a:cubicBezTo>
                    <a:pt x="23" y="26"/>
                    <a:pt x="21" y="27"/>
                    <a:pt x="20" y="28"/>
                  </a:cubicBezTo>
                  <a:cubicBezTo>
                    <a:pt x="16" y="29"/>
                    <a:pt x="13" y="30"/>
                    <a:pt x="10" y="31"/>
                  </a:cubicBezTo>
                  <a:cubicBezTo>
                    <a:pt x="7" y="32"/>
                    <a:pt x="5" y="32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2"/>
                    <a:pt x="3" y="31"/>
                  </a:cubicBezTo>
                  <a:cubicBezTo>
                    <a:pt x="4" y="31"/>
                    <a:pt x="5" y="30"/>
                    <a:pt x="6" y="30"/>
                  </a:cubicBezTo>
                  <a:cubicBezTo>
                    <a:pt x="7" y="29"/>
                    <a:pt x="8" y="29"/>
                    <a:pt x="9" y="28"/>
                  </a:cubicBezTo>
                  <a:cubicBezTo>
                    <a:pt x="12" y="27"/>
                    <a:pt x="15" y="25"/>
                    <a:pt x="18" y="24"/>
                  </a:cubicBezTo>
                  <a:cubicBezTo>
                    <a:pt x="20" y="23"/>
                    <a:pt x="22" y="23"/>
                    <a:pt x="23" y="22"/>
                  </a:cubicBezTo>
                  <a:cubicBezTo>
                    <a:pt x="25" y="21"/>
                    <a:pt x="27" y="20"/>
                    <a:pt x="28" y="19"/>
                  </a:cubicBezTo>
                  <a:cubicBezTo>
                    <a:pt x="30" y="18"/>
                    <a:pt x="32" y="17"/>
                    <a:pt x="33" y="16"/>
                  </a:cubicBezTo>
                  <a:cubicBezTo>
                    <a:pt x="35" y="15"/>
                    <a:pt x="36" y="14"/>
                    <a:pt x="38" y="13"/>
                  </a:cubicBezTo>
                  <a:cubicBezTo>
                    <a:pt x="41" y="11"/>
                    <a:pt x="43" y="9"/>
                    <a:pt x="45" y="7"/>
                  </a:cubicBezTo>
                  <a:cubicBezTo>
                    <a:pt x="50" y="3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2316163" y="3787775"/>
              <a:ext cx="241300" cy="111125"/>
            </a:xfrm>
            <a:custGeom>
              <a:avLst/>
              <a:gdLst>
                <a:gd name="T0" fmla="*/ 57 w 57"/>
                <a:gd name="T1" fmla="*/ 1 h 26"/>
                <a:gd name="T2" fmla="*/ 54 w 57"/>
                <a:gd name="T3" fmla="*/ 1 h 26"/>
                <a:gd name="T4" fmla="*/ 47 w 57"/>
                <a:gd name="T5" fmla="*/ 3 h 26"/>
                <a:gd name="T6" fmla="*/ 38 w 57"/>
                <a:gd name="T7" fmla="*/ 6 h 26"/>
                <a:gd name="T8" fmla="*/ 32 w 57"/>
                <a:gd name="T9" fmla="*/ 8 h 26"/>
                <a:gd name="T10" fmla="*/ 27 w 57"/>
                <a:gd name="T11" fmla="*/ 10 h 26"/>
                <a:gd name="T12" fmla="*/ 24 w 57"/>
                <a:gd name="T13" fmla="*/ 12 h 26"/>
                <a:gd name="T14" fmla="*/ 24 w 57"/>
                <a:gd name="T15" fmla="*/ 12 h 26"/>
                <a:gd name="T16" fmla="*/ 23 w 57"/>
                <a:gd name="T17" fmla="*/ 12 h 26"/>
                <a:gd name="T18" fmla="*/ 22 w 57"/>
                <a:gd name="T19" fmla="*/ 13 h 26"/>
                <a:gd name="T20" fmla="*/ 17 w 57"/>
                <a:gd name="T21" fmla="*/ 16 h 26"/>
                <a:gd name="T22" fmla="*/ 15 w 57"/>
                <a:gd name="T23" fmla="*/ 17 h 26"/>
                <a:gd name="T24" fmla="*/ 13 w 57"/>
                <a:gd name="T25" fmla="*/ 19 h 26"/>
                <a:gd name="T26" fmla="*/ 9 w 57"/>
                <a:gd name="T27" fmla="*/ 21 h 26"/>
                <a:gd name="T28" fmla="*/ 3 w 57"/>
                <a:gd name="T29" fmla="*/ 25 h 26"/>
                <a:gd name="T30" fmla="*/ 0 w 57"/>
                <a:gd name="T31" fmla="*/ 26 h 26"/>
                <a:gd name="T32" fmla="*/ 0 w 57"/>
                <a:gd name="T33" fmla="*/ 26 h 26"/>
                <a:gd name="T34" fmla="*/ 0 w 57"/>
                <a:gd name="T35" fmla="*/ 26 h 26"/>
                <a:gd name="T36" fmla="*/ 2 w 57"/>
                <a:gd name="T37" fmla="*/ 24 h 26"/>
                <a:gd name="T38" fmla="*/ 4 w 57"/>
                <a:gd name="T39" fmla="*/ 21 h 26"/>
                <a:gd name="T40" fmla="*/ 7 w 57"/>
                <a:gd name="T41" fmla="*/ 18 h 26"/>
                <a:gd name="T42" fmla="*/ 10 w 57"/>
                <a:gd name="T43" fmla="*/ 15 h 26"/>
                <a:gd name="T44" fmla="*/ 15 w 57"/>
                <a:gd name="T45" fmla="*/ 12 h 26"/>
                <a:gd name="T46" fmla="*/ 20 w 57"/>
                <a:gd name="T47" fmla="*/ 10 h 26"/>
                <a:gd name="T48" fmla="*/ 21 w 57"/>
                <a:gd name="T49" fmla="*/ 9 h 26"/>
                <a:gd name="T50" fmla="*/ 22 w 57"/>
                <a:gd name="T51" fmla="*/ 9 h 26"/>
                <a:gd name="T52" fmla="*/ 23 w 57"/>
                <a:gd name="T53" fmla="*/ 8 h 26"/>
                <a:gd name="T54" fmla="*/ 26 w 57"/>
                <a:gd name="T55" fmla="*/ 7 h 26"/>
                <a:gd name="T56" fmla="*/ 31 w 57"/>
                <a:gd name="T57" fmla="*/ 5 h 26"/>
                <a:gd name="T58" fmla="*/ 37 w 57"/>
                <a:gd name="T59" fmla="*/ 4 h 26"/>
                <a:gd name="T60" fmla="*/ 47 w 57"/>
                <a:gd name="T61" fmla="*/ 2 h 26"/>
                <a:gd name="T62" fmla="*/ 54 w 57"/>
                <a:gd name="T63" fmla="*/ 0 h 26"/>
                <a:gd name="T64" fmla="*/ 57 w 57"/>
                <a:gd name="T65" fmla="*/ 0 h 26"/>
                <a:gd name="T66" fmla="*/ 57 w 57"/>
                <a:gd name="T67" fmla="*/ 0 h 26"/>
                <a:gd name="T68" fmla="*/ 57 w 57"/>
                <a:gd name="T6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26">
                  <a:moveTo>
                    <a:pt x="57" y="1"/>
                  </a:moveTo>
                  <a:cubicBezTo>
                    <a:pt x="57" y="1"/>
                    <a:pt x="56" y="1"/>
                    <a:pt x="54" y="1"/>
                  </a:cubicBezTo>
                  <a:cubicBezTo>
                    <a:pt x="52" y="2"/>
                    <a:pt x="50" y="2"/>
                    <a:pt x="47" y="3"/>
                  </a:cubicBezTo>
                  <a:cubicBezTo>
                    <a:pt x="44" y="4"/>
                    <a:pt x="41" y="5"/>
                    <a:pt x="38" y="6"/>
                  </a:cubicBezTo>
                  <a:cubicBezTo>
                    <a:pt x="36" y="7"/>
                    <a:pt x="34" y="7"/>
                    <a:pt x="32" y="8"/>
                  </a:cubicBezTo>
                  <a:cubicBezTo>
                    <a:pt x="31" y="9"/>
                    <a:pt x="29" y="10"/>
                    <a:pt x="27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0" y="14"/>
                    <a:pt x="19" y="15"/>
                    <a:pt x="17" y="16"/>
                  </a:cubicBezTo>
                  <a:cubicBezTo>
                    <a:pt x="16" y="16"/>
                    <a:pt x="15" y="17"/>
                    <a:pt x="15" y="17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1" y="20"/>
                    <a:pt x="10" y="20"/>
                    <a:pt x="9" y="21"/>
                  </a:cubicBezTo>
                  <a:cubicBezTo>
                    <a:pt x="6" y="22"/>
                    <a:pt x="4" y="24"/>
                    <a:pt x="3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2" y="24"/>
                  </a:cubicBezTo>
                  <a:cubicBezTo>
                    <a:pt x="2" y="23"/>
                    <a:pt x="3" y="22"/>
                    <a:pt x="4" y="21"/>
                  </a:cubicBezTo>
                  <a:cubicBezTo>
                    <a:pt x="5" y="20"/>
                    <a:pt x="5" y="19"/>
                    <a:pt x="7" y="18"/>
                  </a:cubicBezTo>
                  <a:cubicBezTo>
                    <a:pt x="8" y="17"/>
                    <a:pt x="9" y="16"/>
                    <a:pt x="10" y="15"/>
                  </a:cubicBezTo>
                  <a:cubicBezTo>
                    <a:pt x="12" y="14"/>
                    <a:pt x="13" y="13"/>
                    <a:pt x="15" y="12"/>
                  </a:cubicBezTo>
                  <a:cubicBezTo>
                    <a:pt x="17" y="11"/>
                    <a:pt x="18" y="11"/>
                    <a:pt x="20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7"/>
                    <a:pt x="29" y="6"/>
                    <a:pt x="31" y="5"/>
                  </a:cubicBezTo>
                  <a:cubicBezTo>
                    <a:pt x="33" y="5"/>
                    <a:pt x="35" y="4"/>
                    <a:pt x="37" y="4"/>
                  </a:cubicBezTo>
                  <a:cubicBezTo>
                    <a:pt x="40" y="3"/>
                    <a:pt x="44" y="2"/>
                    <a:pt x="47" y="2"/>
                  </a:cubicBezTo>
                  <a:cubicBezTo>
                    <a:pt x="50" y="1"/>
                    <a:pt x="52" y="1"/>
                    <a:pt x="54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57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3684588" y="2809875"/>
              <a:ext cx="727075" cy="1200150"/>
            </a:xfrm>
            <a:custGeom>
              <a:avLst/>
              <a:gdLst>
                <a:gd name="T0" fmla="*/ 45 w 172"/>
                <a:gd name="T1" fmla="*/ 20 h 281"/>
                <a:gd name="T2" fmla="*/ 38 w 172"/>
                <a:gd name="T3" fmla="*/ 16 h 281"/>
                <a:gd name="T4" fmla="*/ 43 w 172"/>
                <a:gd name="T5" fmla="*/ 47 h 281"/>
                <a:gd name="T6" fmla="*/ 28 w 172"/>
                <a:gd name="T7" fmla="*/ 61 h 281"/>
                <a:gd name="T8" fmla="*/ 29 w 172"/>
                <a:gd name="T9" fmla="*/ 95 h 281"/>
                <a:gd name="T10" fmla="*/ 22 w 172"/>
                <a:gd name="T11" fmla="*/ 96 h 281"/>
                <a:gd name="T12" fmla="*/ 17 w 172"/>
                <a:gd name="T13" fmla="*/ 94 h 281"/>
                <a:gd name="T14" fmla="*/ 21 w 172"/>
                <a:gd name="T15" fmla="*/ 114 h 281"/>
                <a:gd name="T16" fmla="*/ 7 w 172"/>
                <a:gd name="T17" fmla="*/ 120 h 281"/>
                <a:gd name="T18" fmla="*/ 11 w 172"/>
                <a:gd name="T19" fmla="*/ 153 h 281"/>
                <a:gd name="T20" fmla="*/ 1 w 172"/>
                <a:gd name="T21" fmla="*/ 153 h 281"/>
                <a:gd name="T22" fmla="*/ 5 w 172"/>
                <a:gd name="T23" fmla="*/ 178 h 281"/>
                <a:gd name="T24" fmla="*/ 0 w 172"/>
                <a:gd name="T25" fmla="*/ 183 h 281"/>
                <a:gd name="T26" fmla="*/ 12 w 172"/>
                <a:gd name="T27" fmla="*/ 203 h 281"/>
                <a:gd name="T28" fmla="*/ 6 w 172"/>
                <a:gd name="T29" fmla="*/ 209 h 281"/>
                <a:gd name="T30" fmla="*/ 22 w 172"/>
                <a:gd name="T31" fmla="*/ 220 h 281"/>
                <a:gd name="T32" fmla="*/ 26 w 172"/>
                <a:gd name="T33" fmla="*/ 228 h 281"/>
                <a:gd name="T34" fmla="*/ 49 w 172"/>
                <a:gd name="T35" fmla="*/ 239 h 281"/>
                <a:gd name="T36" fmla="*/ 78 w 172"/>
                <a:gd name="T37" fmla="*/ 256 h 281"/>
                <a:gd name="T38" fmla="*/ 75 w 172"/>
                <a:gd name="T39" fmla="*/ 258 h 281"/>
                <a:gd name="T40" fmla="*/ 89 w 172"/>
                <a:gd name="T41" fmla="*/ 263 h 281"/>
                <a:gd name="T42" fmla="*/ 106 w 172"/>
                <a:gd name="T43" fmla="*/ 281 h 281"/>
                <a:gd name="T44" fmla="*/ 107 w 172"/>
                <a:gd name="T45" fmla="*/ 256 h 281"/>
                <a:gd name="T46" fmla="*/ 113 w 172"/>
                <a:gd name="T47" fmla="*/ 252 h 281"/>
                <a:gd name="T48" fmla="*/ 111 w 172"/>
                <a:gd name="T49" fmla="*/ 250 h 281"/>
                <a:gd name="T50" fmla="*/ 129 w 172"/>
                <a:gd name="T51" fmla="*/ 238 h 281"/>
                <a:gd name="T52" fmla="*/ 142 w 172"/>
                <a:gd name="T53" fmla="*/ 232 h 281"/>
                <a:gd name="T54" fmla="*/ 137 w 172"/>
                <a:gd name="T55" fmla="*/ 226 h 281"/>
                <a:gd name="T56" fmla="*/ 156 w 172"/>
                <a:gd name="T57" fmla="*/ 218 h 281"/>
                <a:gd name="T58" fmla="*/ 151 w 172"/>
                <a:gd name="T59" fmla="*/ 213 h 281"/>
                <a:gd name="T60" fmla="*/ 165 w 172"/>
                <a:gd name="T61" fmla="*/ 203 h 281"/>
                <a:gd name="T62" fmla="*/ 172 w 172"/>
                <a:gd name="T63" fmla="*/ 198 h 281"/>
                <a:gd name="T64" fmla="*/ 163 w 172"/>
                <a:gd name="T65" fmla="*/ 194 h 281"/>
                <a:gd name="T66" fmla="*/ 168 w 172"/>
                <a:gd name="T67" fmla="*/ 185 h 281"/>
                <a:gd name="T68" fmla="*/ 160 w 172"/>
                <a:gd name="T69" fmla="*/ 169 h 281"/>
                <a:gd name="T70" fmla="*/ 165 w 172"/>
                <a:gd name="T71" fmla="*/ 156 h 281"/>
                <a:gd name="T72" fmla="*/ 164 w 172"/>
                <a:gd name="T73" fmla="*/ 151 h 281"/>
                <a:gd name="T74" fmla="*/ 158 w 172"/>
                <a:gd name="T75" fmla="*/ 151 h 281"/>
                <a:gd name="T76" fmla="*/ 156 w 172"/>
                <a:gd name="T77" fmla="*/ 140 h 281"/>
                <a:gd name="T78" fmla="*/ 149 w 172"/>
                <a:gd name="T79" fmla="*/ 147 h 281"/>
                <a:gd name="T80" fmla="*/ 145 w 172"/>
                <a:gd name="T81" fmla="*/ 127 h 281"/>
                <a:gd name="T82" fmla="*/ 136 w 172"/>
                <a:gd name="T83" fmla="*/ 111 h 281"/>
                <a:gd name="T84" fmla="*/ 133 w 172"/>
                <a:gd name="T85" fmla="*/ 118 h 281"/>
                <a:gd name="T86" fmla="*/ 125 w 172"/>
                <a:gd name="T87" fmla="*/ 104 h 281"/>
                <a:gd name="T88" fmla="*/ 118 w 172"/>
                <a:gd name="T89" fmla="*/ 90 h 281"/>
                <a:gd name="T90" fmla="*/ 113 w 172"/>
                <a:gd name="T91" fmla="*/ 100 h 281"/>
                <a:gd name="T92" fmla="*/ 101 w 172"/>
                <a:gd name="T93" fmla="*/ 87 h 281"/>
                <a:gd name="T94" fmla="*/ 99 w 172"/>
                <a:gd name="T95" fmla="*/ 87 h 281"/>
                <a:gd name="T96" fmla="*/ 90 w 172"/>
                <a:gd name="T97" fmla="*/ 83 h 281"/>
                <a:gd name="T98" fmla="*/ 78 w 172"/>
                <a:gd name="T99" fmla="*/ 57 h 281"/>
                <a:gd name="T100" fmla="*/ 74 w 172"/>
                <a:gd name="T101" fmla="*/ 60 h 281"/>
                <a:gd name="T102" fmla="*/ 64 w 172"/>
                <a:gd name="T103" fmla="*/ 45 h 281"/>
                <a:gd name="T104" fmla="*/ 60 w 172"/>
                <a:gd name="T105" fmla="*/ 32 h 281"/>
                <a:gd name="T106" fmla="*/ 56 w 172"/>
                <a:gd name="T107" fmla="*/ 31 h 281"/>
                <a:gd name="T108" fmla="*/ 52 w 172"/>
                <a:gd name="T109" fmla="*/ 18 h 281"/>
                <a:gd name="T110" fmla="*/ 45 w 172"/>
                <a:gd name="T111" fmla="*/ 0 h 281"/>
                <a:gd name="T112" fmla="*/ 45 w 172"/>
                <a:gd name="T113" fmla="*/ 2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281">
                  <a:moveTo>
                    <a:pt x="45" y="20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48" y="31"/>
                    <a:pt x="43" y="47"/>
                  </a:cubicBezTo>
                  <a:cubicBezTo>
                    <a:pt x="38" y="62"/>
                    <a:pt x="28" y="61"/>
                    <a:pt x="28" y="61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25" y="96"/>
                    <a:pt x="22" y="96"/>
                  </a:cubicBezTo>
                  <a:cubicBezTo>
                    <a:pt x="19" y="95"/>
                    <a:pt x="17" y="94"/>
                    <a:pt x="17" y="94"/>
                  </a:cubicBezTo>
                  <a:cubicBezTo>
                    <a:pt x="17" y="94"/>
                    <a:pt x="23" y="109"/>
                    <a:pt x="21" y="114"/>
                  </a:cubicBezTo>
                  <a:cubicBezTo>
                    <a:pt x="18" y="120"/>
                    <a:pt x="7" y="120"/>
                    <a:pt x="7" y="120"/>
                  </a:cubicBezTo>
                  <a:cubicBezTo>
                    <a:pt x="7" y="120"/>
                    <a:pt x="16" y="147"/>
                    <a:pt x="11" y="153"/>
                  </a:cubicBezTo>
                  <a:cubicBezTo>
                    <a:pt x="6" y="159"/>
                    <a:pt x="1" y="153"/>
                    <a:pt x="1" y="153"/>
                  </a:cubicBezTo>
                  <a:cubicBezTo>
                    <a:pt x="1" y="153"/>
                    <a:pt x="8" y="173"/>
                    <a:pt x="5" y="178"/>
                  </a:cubicBezTo>
                  <a:cubicBezTo>
                    <a:pt x="2" y="184"/>
                    <a:pt x="0" y="183"/>
                    <a:pt x="0" y="183"/>
                  </a:cubicBezTo>
                  <a:cubicBezTo>
                    <a:pt x="0" y="183"/>
                    <a:pt x="11" y="198"/>
                    <a:pt x="12" y="203"/>
                  </a:cubicBezTo>
                  <a:cubicBezTo>
                    <a:pt x="12" y="209"/>
                    <a:pt x="6" y="209"/>
                    <a:pt x="6" y="209"/>
                  </a:cubicBezTo>
                  <a:cubicBezTo>
                    <a:pt x="6" y="209"/>
                    <a:pt x="17" y="219"/>
                    <a:pt x="22" y="220"/>
                  </a:cubicBezTo>
                  <a:cubicBezTo>
                    <a:pt x="26" y="222"/>
                    <a:pt x="26" y="228"/>
                    <a:pt x="26" y="228"/>
                  </a:cubicBezTo>
                  <a:cubicBezTo>
                    <a:pt x="26" y="228"/>
                    <a:pt x="35" y="232"/>
                    <a:pt x="49" y="239"/>
                  </a:cubicBezTo>
                  <a:cubicBezTo>
                    <a:pt x="63" y="246"/>
                    <a:pt x="84" y="250"/>
                    <a:pt x="78" y="256"/>
                  </a:cubicBezTo>
                  <a:cubicBezTo>
                    <a:pt x="73" y="262"/>
                    <a:pt x="75" y="258"/>
                    <a:pt x="75" y="258"/>
                  </a:cubicBezTo>
                  <a:cubicBezTo>
                    <a:pt x="75" y="258"/>
                    <a:pt x="86" y="260"/>
                    <a:pt x="89" y="263"/>
                  </a:cubicBezTo>
                  <a:cubicBezTo>
                    <a:pt x="93" y="265"/>
                    <a:pt x="106" y="281"/>
                    <a:pt x="106" y="281"/>
                  </a:cubicBezTo>
                  <a:cubicBezTo>
                    <a:pt x="106" y="281"/>
                    <a:pt x="103" y="259"/>
                    <a:pt x="107" y="256"/>
                  </a:cubicBezTo>
                  <a:cubicBezTo>
                    <a:pt x="111" y="252"/>
                    <a:pt x="113" y="252"/>
                    <a:pt x="113" y="252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1" y="250"/>
                    <a:pt x="121" y="241"/>
                    <a:pt x="129" y="238"/>
                  </a:cubicBezTo>
                  <a:cubicBezTo>
                    <a:pt x="137" y="235"/>
                    <a:pt x="142" y="232"/>
                    <a:pt x="142" y="232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56" y="218"/>
                    <a:pt x="156" y="218"/>
                    <a:pt x="156" y="218"/>
                  </a:cubicBezTo>
                  <a:cubicBezTo>
                    <a:pt x="151" y="213"/>
                    <a:pt x="151" y="213"/>
                    <a:pt x="151" y="213"/>
                  </a:cubicBezTo>
                  <a:cubicBezTo>
                    <a:pt x="151" y="213"/>
                    <a:pt x="162" y="205"/>
                    <a:pt x="165" y="203"/>
                  </a:cubicBezTo>
                  <a:cubicBezTo>
                    <a:pt x="168" y="201"/>
                    <a:pt x="172" y="198"/>
                    <a:pt x="172" y="198"/>
                  </a:cubicBezTo>
                  <a:cubicBezTo>
                    <a:pt x="163" y="194"/>
                    <a:pt x="163" y="194"/>
                    <a:pt x="163" y="194"/>
                  </a:cubicBezTo>
                  <a:cubicBezTo>
                    <a:pt x="163" y="194"/>
                    <a:pt x="166" y="190"/>
                    <a:pt x="168" y="185"/>
                  </a:cubicBezTo>
                  <a:cubicBezTo>
                    <a:pt x="169" y="179"/>
                    <a:pt x="160" y="169"/>
                    <a:pt x="160" y="169"/>
                  </a:cubicBezTo>
                  <a:cubicBezTo>
                    <a:pt x="160" y="169"/>
                    <a:pt x="165" y="159"/>
                    <a:pt x="165" y="156"/>
                  </a:cubicBezTo>
                  <a:cubicBezTo>
                    <a:pt x="164" y="154"/>
                    <a:pt x="164" y="151"/>
                    <a:pt x="164" y="151"/>
                  </a:cubicBezTo>
                  <a:cubicBezTo>
                    <a:pt x="158" y="151"/>
                    <a:pt x="158" y="151"/>
                    <a:pt x="158" y="151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49" y="147"/>
                    <a:pt x="151" y="140"/>
                    <a:pt x="145" y="127"/>
                  </a:cubicBezTo>
                  <a:cubicBezTo>
                    <a:pt x="139" y="114"/>
                    <a:pt x="136" y="111"/>
                    <a:pt x="136" y="111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3" y="118"/>
                    <a:pt x="130" y="112"/>
                    <a:pt x="125" y="104"/>
                  </a:cubicBezTo>
                  <a:cubicBezTo>
                    <a:pt x="119" y="95"/>
                    <a:pt x="118" y="90"/>
                    <a:pt x="118" y="90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3" y="100"/>
                    <a:pt x="106" y="87"/>
                    <a:pt x="101" y="87"/>
                  </a:cubicBezTo>
                  <a:cubicBezTo>
                    <a:pt x="101" y="87"/>
                    <a:pt x="100" y="87"/>
                    <a:pt x="99" y="87"/>
                  </a:cubicBezTo>
                  <a:cubicBezTo>
                    <a:pt x="96" y="87"/>
                    <a:pt x="93" y="87"/>
                    <a:pt x="90" y="83"/>
                  </a:cubicBezTo>
                  <a:cubicBezTo>
                    <a:pt x="87" y="78"/>
                    <a:pt x="78" y="57"/>
                    <a:pt x="78" y="57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66" y="55"/>
                    <a:pt x="64" y="45"/>
                  </a:cubicBezTo>
                  <a:cubicBezTo>
                    <a:pt x="62" y="36"/>
                    <a:pt x="60" y="32"/>
                    <a:pt x="60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5" y="26"/>
                    <a:pt x="52" y="18"/>
                  </a:cubicBezTo>
                  <a:cubicBezTo>
                    <a:pt x="49" y="10"/>
                    <a:pt x="45" y="0"/>
                    <a:pt x="45" y="0"/>
                  </a:cubicBezTo>
                  <a:cubicBezTo>
                    <a:pt x="45" y="20"/>
                    <a:pt x="45" y="20"/>
                    <a:pt x="45" y="20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3684588" y="2855913"/>
              <a:ext cx="422275" cy="1123950"/>
            </a:xfrm>
            <a:custGeom>
              <a:avLst/>
              <a:gdLst>
                <a:gd name="T0" fmla="*/ 45 w 100"/>
                <a:gd name="T1" fmla="*/ 0 h 263"/>
                <a:gd name="T2" fmla="*/ 45 w 100"/>
                <a:gd name="T3" fmla="*/ 9 h 263"/>
                <a:gd name="T4" fmla="*/ 38 w 100"/>
                <a:gd name="T5" fmla="*/ 5 h 263"/>
                <a:gd name="T6" fmla="*/ 45 w 100"/>
                <a:gd name="T7" fmla="*/ 27 h 263"/>
                <a:gd name="T8" fmla="*/ 43 w 100"/>
                <a:gd name="T9" fmla="*/ 36 h 263"/>
                <a:gd name="T10" fmla="*/ 29 w 100"/>
                <a:gd name="T11" fmla="*/ 50 h 263"/>
                <a:gd name="T12" fmla="*/ 28 w 100"/>
                <a:gd name="T13" fmla="*/ 50 h 263"/>
                <a:gd name="T14" fmla="*/ 29 w 100"/>
                <a:gd name="T15" fmla="*/ 84 h 263"/>
                <a:gd name="T16" fmla="*/ 29 w 100"/>
                <a:gd name="T17" fmla="*/ 84 h 263"/>
                <a:gd name="T18" fmla="*/ 24 w 100"/>
                <a:gd name="T19" fmla="*/ 85 h 263"/>
                <a:gd name="T20" fmla="*/ 22 w 100"/>
                <a:gd name="T21" fmla="*/ 85 h 263"/>
                <a:gd name="T22" fmla="*/ 17 w 100"/>
                <a:gd name="T23" fmla="*/ 83 h 263"/>
                <a:gd name="T24" fmla="*/ 21 w 100"/>
                <a:gd name="T25" fmla="*/ 100 h 263"/>
                <a:gd name="T26" fmla="*/ 21 w 100"/>
                <a:gd name="T27" fmla="*/ 103 h 263"/>
                <a:gd name="T28" fmla="*/ 7 w 100"/>
                <a:gd name="T29" fmla="*/ 109 h 263"/>
                <a:gd name="T30" fmla="*/ 13 w 100"/>
                <a:gd name="T31" fmla="*/ 135 h 263"/>
                <a:gd name="T32" fmla="*/ 11 w 100"/>
                <a:gd name="T33" fmla="*/ 142 h 263"/>
                <a:gd name="T34" fmla="*/ 6 w 100"/>
                <a:gd name="T35" fmla="*/ 144 h 263"/>
                <a:gd name="T36" fmla="*/ 1 w 100"/>
                <a:gd name="T37" fmla="*/ 142 h 263"/>
                <a:gd name="T38" fmla="*/ 6 w 100"/>
                <a:gd name="T39" fmla="*/ 164 h 263"/>
                <a:gd name="T40" fmla="*/ 5 w 100"/>
                <a:gd name="T41" fmla="*/ 167 h 263"/>
                <a:gd name="T42" fmla="*/ 0 w 100"/>
                <a:gd name="T43" fmla="*/ 172 h 263"/>
                <a:gd name="T44" fmla="*/ 0 w 100"/>
                <a:gd name="T45" fmla="*/ 172 h 263"/>
                <a:gd name="T46" fmla="*/ 12 w 100"/>
                <a:gd name="T47" fmla="*/ 192 h 263"/>
                <a:gd name="T48" fmla="*/ 12 w 100"/>
                <a:gd name="T49" fmla="*/ 193 h 263"/>
                <a:gd name="T50" fmla="*/ 6 w 100"/>
                <a:gd name="T51" fmla="*/ 198 h 263"/>
                <a:gd name="T52" fmla="*/ 22 w 100"/>
                <a:gd name="T53" fmla="*/ 209 h 263"/>
                <a:gd name="T54" fmla="*/ 26 w 100"/>
                <a:gd name="T55" fmla="*/ 216 h 263"/>
                <a:gd name="T56" fmla="*/ 26 w 100"/>
                <a:gd name="T57" fmla="*/ 217 h 263"/>
                <a:gd name="T58" fmla="*/ 49 w 100"/>
                <a:gd name="T59" fmla="*/ 228 h 263"/>
                <a:gd name="T60" fmla="*/ 79 w 100"/>
                <a:gd name="T61" fmla="*/ 243 h 263"/>
                <a:gd name="T62" fmla="*/ 78 w 100"/>
                <a:gd name="T63" fmla="*/ 245 h 263"/>
                <a:gd name="T64" fmla="*/ 76 w 100"/>
                <a:gd name="T65" fmla="*/ 247 h 263"/>
                <a:gd name="T66" fmla="*/ 89 w 100"/>
                <a:gd name="T67" fmla="*/ 252 h 263"/>
                <a:gd name="T68" fmla="*/ 100 w 100"/>
                <a:gd name="T69" fmla="*/ 263 h 263"/>
                <a:gd name="T70" fmla="*/ 45 w 100"/>
                <a:gd name="T7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263">
                  <a:moveTo>
                    <a:pt x="45" y="0"/>
                  </a:moveTo>
                  <a:cubicBezTo>
                    <a:pt x="45" y="9"/>
                    <a:pt x="45" y="9"/>
                    <a:pt x="45" y="9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45" y="15"/>
                    <a:pt x="45" y="27"/>
                  </a:cubicBezTo>
                  <a:cubicBezTo>
                    <a:pt x="45" y="30"/>
                    <a:pt x="44" y="33"/>
                    <a:pt x="43" y="36"/>
                  </a:cubicBezTo>
                  <a:cubicBezTo>
                    <a:pt x="39" y="49"/>
                    <a:pt x="31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4" y="85"/>
                  </a:cubicBezTo>
                  <a:cubicBezTo>
                    <a:pt x="24" y="85"/>
                    <a:pt x="23" y="85"/>
                    <a:pt x="22" y="85"/>
                  </a:cubicBezTo>
                  <a:cubicBezTo>
                    <a:pt x="19" y="84"/>
                    <a:pt x="17" y="83"/>
                    <a:pt x="17" y="83"/>
                  </a:cubicBezTo>
                  <a:cubicBezTo>
                    <a:pt x="17" y="83"/>
                    <a:pt x="21" y="93"/>
                    <a:pt x="21" y="100"/>
                  </a:cubicBezTo>
                  <a:cubicBezTo>
                    <a:pt x="21" y="101"/>
                    <a:pt x="21" y="102"/>
                    <a:pt x="21" y="103"/>
                  </a:cubicBezTo>
                  <a:cubicBezTo>
                    <a:pt x="18" y="109"/>
                    <a:pt x="7" y="109"/>
                    <a:pt x="7" y="109"/>
                  </a:cubicBezTo>
                  <a:cubicBezTo>
                    <a:pt x="7" y="109"/>
                    <a:pt x="13" y="125"/>
                    <a:pt x="13" y="135"/>
                  </a:cubicBezTo>
                  <a:cubicBezTo>
                    <a:pt x="13" y="138"/>
                    <a:pt x="12" y="140"/>
                    <a:pt x="11" y="142"/>
                  </a:cubicBezTo>
                  <a:cubicBezTo>
                    <a:pt x="9" y="144"/>
                    <a:pt x="8" y="144"/>
                    <a:pt x="6" y="144"/>
                  </a:cubicBezTo>
                  <a:cubicBezTo>
                    <a:pt x="3" y="144"/>
                    <a:pt x="1" y="142"/>
                    <a:pt x="1" y="142"/>
                  </a:cubicBezTo>
                  <a:cubicBezTo>
                    <a:pt x="1" y="142"/>
                    <a:pt x="6" y="156"/>
                    <a:pt x="6" y="164"/>
                  </a:cubicBezTo>
                  <a:cubicBezTo>
                    <a:pt x="6" y="165"/>
                    <a:pt x="6" y="166"/>
                    <a:pt x="5" y="167"/>
                  </a:cubicBezTo>
                  <a:cubicBezTo>
                    <a:pt x="3" y="172"/>
                    <a:pt x="1" y="172"/>
                    <a:pt x="0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2"/>
                    <a:pt x="11" y="187"/>
                    <a:pt x="12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8"/>
                    <a:pt x="6" y="198"/>
                    <a:pt x="6" y="198"/>
                  </a:cubicBezTo>
                  <a:cubicBezTo>
                    <a:pt x="6" y="198"/>
                    <a:pt x="17" y="208"/>
                    <a:pt x="22" y="209"/>
                  </a:cubicBezTo>
                  <a:cubicBezTo>
                    <a:pt x="26" y="210"/>
                    <a:pt x="26" y="215"/>
                    <a:pt x="26" y="216"/>
                  </a:cubicBezTo>
                  <a:cubicBezTo>
                    <a:pt x="26" y="216"/>
                    <a:pt x="26" y="217"/>
                    <a:pt x="26" y="217"/>
                  </a:cubicBezTo>
                  <a:cubicBezTo>
                    <a:pt x="26" y="217"/>
                    <a:pt x="35" y="221"/>
                    <a:pt x="49" y="228"/>
                  </a:cubicBezTo>
                  <a:cubicBezTo>
                    <a:pt x="61" y="234"/>
                    <a:pt x="79" y="238"/>
                    <a:pt x="79" y="243"/>
                  </a:cubicBezTo>
                  <a:cubicBezTo>
                    <a:pt x="79" y="244"/>
                    <a:pt x="79" y="244"/>
                    <a:pt x="78" y="245"/>
                  </a:cubicBezTo>
                  <a:cubicBezTo>
                    <a:pt x="77" y="246"/>
                    <a:pt x="76" y="247"/>
                    <a:pt x="76" y="247"/>
                  </a:cubicBezTo>
                  <a:cubicBezTo>
                    <a:pt x="77" y="248"/>
                    <a:pt x="87" y="249"/>
                    <a:pt x="89" y="252"/>
                  </a:cubicBezTo>
                  <a:cubicBezTo>
                    <a:pt x="91" y="253"/>
                    <a:pt x="96" y="259"/>
                    <a:pt x="100" y="263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4002088" y="3911600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/>
            <p:nvPr/>
          </p:nvSpPr>
          <p:spPr bwMode="auto">
            <a:xfrm>
              <a:off x="3890963" y="2946400"/>
              <a:ext cx="266700" cy="1157288"/>
            </a:xfrm>
            <a:custGeom>
              <a:avLst/>
              <a:gdLst>
                <a:gd name="T0" fmla="*/ 1 w 63"/>
                <a:gd name="T1" fmla="*/ 0 h 271"/>
                <a:gd name="T2" fmla="*/ 9 w 63"/>
                <a:gd name="T3" fmla="*/ 43 h 271"/>
                <a:gd name="T4" fmla="*/ 17 w 63"/>
                <a:gd name="T5" fmla="*/ 87 h 271"/>
                <a:gd name="T6" fmla="*/ 22 w 63"/>
                <a:gd name="T7" fmla="*/ 111 h 271"/>
                <a:gd name="T8" fmla="*/ 27 w 63"/>
                <a:gd name="T9" fmla="*/ 136 h 271"/>
                <a:gd name="T10" fmla="*/ 33 w 63"/>
                <a:gd name="T11" fmla="*/ 161 h 271"/>
                <a:gd name="T12" fmla="*/ 40 w 63"/>
                <a:gd name="T13" fmla="*/ 186 h 271"/>
                <a:gd name="T14" fmla="*/ 46 w 63"/>
                <a:gd name="T15" fmla="*/ 208 h 271"/>
                <a:gd name="T16" fmla="*/ 52 w 63"/>
                <a:gd name="T17" fmla="*/ 229 h 271"/>
                <a:gd name="T18" fmla="*/ 63 w 63"/>
                <a:gd name="T19" fmla="*/ 270 h 271"/>
                <a:gd name="T20" fmla="*/ 62 w 63"/>
                <a:gd name="T21" fmla="*/ 271 h 271"/>
                <a:gd name="T22" fmla="*/ 49 w 63"/>
                <a:gd name="T23" fmla="*/ 229 h 271"/>
                <a:gd name="T24" fmla="*/ 43 w 63"/>
                <a:gd name="T25" fmla="*/ 209 h 271"/>
                <a:gd name="T26" fmla="*/ 36 w 63"/>
                <a:gd name="T27" fmla="*/ 187 h 271"/>
                <a:gd name="T28" fmla="*/ 30 w 63"/>
                <a:gd name="T29" fmla="*/ 162 h 271"/>
                <a:gd name="T30" fmla="*/ 24 w 63"/>
                <a:gd name="T31" fmla="*/ 137 h 271"/>
                <a:gd name="T32" fmla="*/ 19 w 63"/>
                <a:gd name="T33" fmla="*/ 112 h 271"/>
                <a:gd name="T34" fmla="*/ 15 w 63"/>
                <a:gd name="T35" fmla="*/ 87 h 271"/>
                <a:gd name="T36" fmla="*/ 7 w 63"/>
                <a:gd name="T37" fmla="*/ 43 h 271"/>
                <a:gd name="T38" fmla="*/ 0 w 63"/>
                <a:gd name="T39" fmla="*/ 0 h 271"/>
                <a:gd name="T40" fmla="*/ 1 w 63"/>
                <a:gd name="T4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271">
                  <a:moveTo>
                    <a:pt x="1" y="0"/>
                  </a:moveTo>
                  <a:cubicBezTo>
                    <a:pt x="1" y="0"/>
                    <a:pt x="4" y="17"/>
                    <a:pt x="9" y="43"/>
                  </a:cubicBezTo>
                  <a:cubicBezTo>
                    <a:pt x="11" y="56"/>
                    <a:pt x="14" y="71"/>
                    <a:pt x="17" y="87"/>
                  </a:cubicBezTo>
                  <a:cubicBezTo>
                    <a:pt x="19" y="95"/>
                    <a:pt x="20" y="103"/>
                    <a:pt x="22" y="111"/>
                  </a:cubicBezTo>
                  <a:cubicBezTo>
                    <a:pt x="24" y="120"/>
                    <a:pt x="25" y="128"/>
                    <a:pt x="27" y="136"/>
                  </a:cubicBezTo>
                  <a:cubicBezTo>
                    <a:pt x="29" y="145"/>
                    <a:pt x="31" y="153"/>
                    <a:pt x="33" y="161"/>
                  </a:cubicBezTo>
                  <a:cubicBezTo>
                    <a:pt x="36" y="170"/>
                    <a:pt x="38" y="178"/>
                    <a:pt x="40" y="186"/>
                  </a:cubicBezTo>
                  <a:cubicBezTo>
                    <a:pt x="42" y="193"/>
                    <a:pt x="44" y="201"/>
                    <a:pt x="46" y="208"/>
                  </a:cubicBezTo>
                  <a:cubicBezTo>
                    <a:pt x="48" y="215"/>
                    <a:pt x="50" y="222"/>
                    <a:pt x="52" y="229"/>
                  </a:cubicBezTo>
                  <a:cubicBezTo>
                    <a:pt x="59" y="254"/>
                    <a:pt x="63" y="270"/>
                    <a:pt x="63" y="270"/>
                  </a:cubicBezTo>
                  <a:cubicBezTo>
                    <a:pt x="62" y="271"/>
                    <a:pt x="62" y="271"/>
                    <a:pt x="62" y="271"/>
                  </a:cubicBezTo>
                  <a:cubicBezTo>
                    <a:pt x="62" y="271"/>
                    <a:pt x="56" y="254"/>
                    <a:pt x="49" y="229"/>
                  </a:cubicBezTo>
                  <a:cubicBezTo>
                    <a:pt x="47" y="223"/>
                    <a:pt x="45" y="216"/>
                    <a:pt x="43" y="209"/>
                  </a:cubicBezTo>
                  <a:cubicBezTo>
                    <a:pt x="40" y="202"/>
                    <a:pt x="38" y="194"/>
                    <a:pt x="36" y="187"/>
                  </a:cubicBezTo>
                  <a:cubicBezTo>
                    <a:pt x="34" y="179"/>
                    <a:pt x="32" y="171"/>
                    <a:pt x="30" y="162"/>
                  </a:cubicBezTo>
                  <a:cubicBezTo>
                    <a:pt x="27" y="154"/>
                    <a:pt x="26" y="146"/>
                    <a:pt x="24" y="137"/>
                  </a:cubicBezTo>
                  <a:cubicBezTo>
                    <a:pt x="22" y="129"/>
                    <a:pt x="21" y="120"/>
                    <a:pt x="19" y="112"/>
                  </a:cubicBezTo>
                  <a:cubicBezTo>
                    <a:pt x="18" y="103"/>
                    <a:pt x="16" y="95"/>
                    <a:pt x="15" y="87"/>
                  </a:cubicBezTo>
                  <a:cubicBezTo>
                    <a:pt x="12" y="71"/>
                    <a:pt x="9" y="56"/>
                    <a:pt x="7" y="43"/>
                  </a:cubicBezTo>
                  <a:cubicBezTo>
                    <a:pt x="3" y="17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921125" y="3732213"/>
              <a:ext cx="173038" cy="171450"/>
            </a:xfrm>
            <a:custGeom>
              <a:avLst/>
              <a:gdLst>
                <a:gd name="T0" fmla="*/ 0 w 41"/>
                <a:gd name="T1" fmla="*/ 0 h 40"/>
                <a:gd name="T2" fmla="*/ 8 w 41"/>
                <a:gd name="T3" fmla="*/ 4 h 40"/>
                <a:gd name="T4" fmla="*/ 16 w 41"/>
                <a:gd name="T5" fmla="*/ 9 h 40"/>
                <a:gd name="T6" fmla="*/ 20 w 41"/>
                <a:gd name="T7" fmla="*/ 12 h 40"/>
                <a:gd name="T8" fmla="*/ 24 w 41"/>
                <a:gd name="T9" fmla="*/ 16 h 40"/>
                <a:gd name="T10" fmla="*/ 26 w 41"/>
                <a:gd name="T11" fmla="*/ 18 h 40"/>
                <a:gd name="T12" fmla="*/ 28 w 41"/>
                <a:gd name="T13" fmla="*/ 20 h 40"/>
                <a:gd name="T14" fmla="*/ 31 w 41"/>
                <a:gd name="T15" fmla="*/ 24 h 40"/>
                <a:gd name="T16" fmla="*/ 37 w 41"/>
                <a:gd name="T17" fmla="*/ 32 h 40"/>
                <a:gd name="T18" fmla="*/ 38 w 41"/>
                <a:gd name="T19" fmla="*/ 35 h 40"/>
                <a:gd name="T20" fmla="*/ 40 w 41"/>
                <a:gd name="T21" fmla="*/ 38 h 40"/>
                <a:gd name="T22" fmla="*/ 41 w 41"/>
                <a:gd name="T23" fmla="*/ 40 h 40"/>
                <a:gd name="T24" fmla="*/ 40 w 41"/>
                <a:gd name="T25" fmla="*/ 40 h 40"/>
                <a:gd name="T26" fmla="*/ 39 w 41"/>
                <a:gd name="T27" fmla="*/ 38 h 40"/>
                <a:gd name="T28" fmla="*/ 34 w 41"/>
                <a:gd name="T29" fmla="*/ 34 h 40"/>
                <a:gd name="T30" fmla="*/ 28 w 41"/>
                <a:gd name="T31" fmla="*/ 26 h 40"/>
                <a:gd name="T32" fmla="*/ 25 w 41"/>
                <a:gd name="T33" fmla="*/ 22 h 40"/>
                <a:gd name="T34" fmla="*/ 24 w 41"/>
                <a:gd name="T35" fmla="*/ 20 h 40"/>
                <a:gd name="T36" fmla="*/ 22 w 41"/>
                <a:gd name="T37" fmla="*/ 18 h 40"/>
                <a:gd name="T38" fmla="*/ 18 w 41"/>
                <a:gd name="T39" fmla="*/ 14 h 40"/>
                <a:gd name="T40" fmla="*/ 15 w 41"/>
                <a:gd name="T41" fmla="*/ 11 h 40"/>
                <a:gd name="T42" fmla="*/ 8 w 41"/>
                <a:gd name="T43" fmla="*/ 5 h 40"/>
                <a:gd name="T44" fmla="*/ 0 w 41"/>
                <a:gd name="T4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" h="40">
                  <a:moveTo>
                    <a:pt x="0" y="0"/>
                  </a:moveTo>
                  <a:cubicBezTo>
                    <a:pt x="0" y="0"/>
                    <a:pt x="4" y="1"/>
                    <a:pt x="8" y="4"/>
                  </a:cubicBezTo>
                  <a:cubicBezTo>
                    <a:pt x="11" y="5"/>
                    <a:pt x="13" y="7"/>
                    <a:pt x="16" y="9"/>
                  </a:cubicBezTo>
                  <a:cubicBezTo>
                    <a:pt x="18" y="10"/>
                    <a:pt x="19" y="11"/>
                    <a:pt x="20" y="12"/>
                  </a:cubicBezTo>
                  <a:cubicBezTo>
                    <a:pt x="22" y="13"/>
                    <a:pt x="23" y="14"/>
                    <a:pt x="24" y="16"/>
                  </a:cubicBezTo>
                  <a:cubicBezTo>
                    <a:pt x="25" y="17"/>
                    <a:pt x="26" y="17"/>
                    <a:pt x="26" y="18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1"/>
                    <a:pt x="30" y="23"/>
                    <a:pt x="31" y="24"/>
                  </a:cubicBezTo>
                  <a:cubicBezTo>
                    <a:pt x="34" y="27"/>
                    <a:pt x="35" y="29"/>
                    <a:pt x="37" y="32"/>
                  </a:cubicBezTo>
                  <a:cubicBezTo>
                    <a:pt x="37" y="33"/>
                    <a:pt x="38" y="34"/>
                    <a:pt x="38" y="35"/>
                  </a:cubicBezTo>
                  <a:cubicBezTo>
                    <a:pt x="39" y="36"/>
                    <a:pt x="39" y="37"/>
                    <a:pt x="40" y="38"/>
                  </a:cubicBezTo>
                  <a:cubicBezTo>
                    <a:pt x="40" y="39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40" y="39"/>
                    <a:pt x="39" y="38"/>
                  </a:cubicBezTo>
                  <a:cubicBezTo>
                    <a:pt x="37" y="37"/>
                    <a:pt x="36" y="36"/>
                    <a:pt x="34" y="34"/>
                  </a:cubicBezTo>
                  <a:cubicBezTo>
                    <a:pt x="32" y="32"/>
                    <a:pt x="30" y="29"/>
                    <a:pt x="28" y="26"/>
                  </a:cubicBezTo>
                  <a:cubicBezTo>
                    <a:pt x="27" y="25"/>
                    <a:pt x="26" y="24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1" y="17"/>
                    <a:pt x="20" y="15"/>
                    <a:pt x="18" y="14"/>
                  </a:cubicBezTo>
                  <a:cubicBezTo>
                    <a:pt x="17" y="13"/>
                    <a:pt x="16" y="12"/>
                    <a:pt x="15" y="11"/>
                  </a:cubicBezTo>
                  <a:cubicBezTo>
                    <a:pt x="12" y="9"/>
                    <a:pt x="10" y="7"/>
                    <a:pt x="8" y="5"/>
                  </a:cubicBezTo>
                  <a:cubicBezTo>
                    <a:pt x="3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827463" y="3462338"/>
              <a:ext cx="203200" cy="193675"/>
            </a:xfrm>
            <a:custGeom>
              <a:avLst/>
              <a:gdLst>
                <a:gd name="T0" fmla="*/ 0 w 48"/>
                <a:gd name="T1" fmla="*/ 0 h 45"/>
                <a:gd name="T2" fmla="*/ 2 w 48"/>
                <a:gd name="T3" fmla="*/ 2 h 45"/>
                <a:gd name="T4" fmla="*/ 7 w 48"/>
                <a:gd name="T5" fmla="*/ 8 h 45"/>
                <a:gd name="T6" fmla="*/ 14 w 48"/>
                <a:gd name="T7" fmla="*/ 15 h 45"/>
                <a:gd name="T8" fmla="*/ 18 w 48"/>
                <a:gd name="T9" fmla="*/ 19 h 45"/>
                <a:gd name="T10" fmla="*/ 23 w 48"/>
                <a:gd name="T11" fmla="*/ 23 h 45"/>
                <a:gd name="T12" fmla="*/ 28 w 48"/>
                <a:gd name="T13" fmla="*/ 27 h 45"/>
                <a:gd name="T14" fmla="*/ 32 w 48"/>
                <a:gd name="T15" fmla="*/ 31 h 45"/>
                <a:gd name="T16" fmla="*/ 36 w 48"/>
                <a:gd name="T17" fmla="*/ 35 h 45"/>
                <a:gd name="T18" fmla="*/ 40 w 48"/>
                <a:gd name="T19" fmla="*/ 38 h 45"/>
                <a:gd name="T20" fmla="*/ 45 w 48"/>
                <a:gd name="T21" fmla="*/ 43 h 45"/>
                <a:gd name="T22" fmla="*/ 48 w 48"/>
                <a:gd name="T23" fmla="*/ 45 h 45"/>
                <a:gd name="T24" fmla="*/ 48 w 48"/>
                <a:gd name="T25" fmla="*/ 45 h 45"/>
                <a:gd name="T26" fmla="*/ 47 w 48"/>
                <a:gd name="T27" fmla="*/ 45 h 45"/>
                <a:gd name="T28" fmla="*/ 45 w 48"/>
                <a:gd name="T29" fmla="*/ 44 h 45"/>
                <a:gd name="T30" fmla="*/ 42 w 48"/>
                <a:gd name="T31" fmla="*/ 43 h 45"/>
                <a:gd name="T32" fmla="*/ 38 w 48"/>
                <a:gd name="T33" fmla="*/ 40 h 45"/>
                <a:gd name="T34" fmla="*/ 29 w 48"/>
                <a:gd name="T35" fmla="*/ 34 h 45"/>
                <a:gd name="T36" fmla="*/ 25 w 48"/>
                <a:gd name="T37" fmla="*/ 30 h 45"/>
                <a:gd name="T38" fmla="*/ 21 w 48"/>
                <a:gd name="T39" fmla="*/ 26 h 45"/>
                <a:gd name="T40" fmla="*/ 16 w 48"/>
                <a:gd name="T41" fmla="*/ 21 h 45"/>
                <a:gd name="T42" fmla="*/ 12 w 48"/>
                <a:gd name="T43" fmla="*/ 17 h 45"/>
                <a:gd name="T44" fmla="*/ 6 w 48"/>
                <a:gd name="T45" fmla="*/ 9 h 45"/>
                <a:gd name="T46" fmla="*/ 1 w 48"/>
                <a:gd name="T47" fmla="*/ 3 h 45"/>
                <a:gd name="T48" fmla="*/ 0 w 48"/>
                <a:gd name="T49" fmla="*/ 0 h 45"/>
                <a:gd name="T50" fmla="*/ 0 w 48"/>
                <a:gd name="T5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45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5" y="5"/>
                    <a:pt x="7" y="8"/>
                  </a:cubicBezTo>
                  <a:cubicBezTo>
                    <a:pt x="9" y="10"/>
                    <a:pt x="11" y="12"/>
                    <a:pt x="14" y="15"/>
                  </a:cubicBezTo>
                  <a:cubicBezTo>
                    <a:pt x="15" y="17"/>
                    <a:pt x="17" y="18"/>
                    <a:pt x="18" y="19"/>
                  </a:cubicBezTo>
                  <a:cubicBezTo>
                    <a:pt x="20" y="21"/>
                    <a:pt x="21" y="22"/>
                    <a:pt x="23" y="23"/>
                  </a:cubicBezTo>
                  <a:cubicBezTo>
                    <a:pt x="24" y="25"/>
                    <a:pt x="26" y="26"/>
                    <a:pt x="28" y="27"/>
                  </a:cubicBezTo>
                  <a:cubicBezTo>
                    <a:pt x="29" y="29"/>
                    <a:pt x="31" y="30"/>
                    <a:pt x="32" y="31"/>
                  </a:cubicBezTo>
                  <a:cubicBezTo>
                    <a:pt x="34" y="32"/>
                    <a:pt x="35" y="33"/>
                    <a:pt x="36" y="35"/>
                  </a:cubicBezTo>
                  <a:cubicBezTo>
                    <a:pt x="38" y="36"/>
                    <a:pt x="39" y="37"/>
                    <a:pt x="40" y="38"/>
                  </a:cubicBezTo>
                  <a:cubicBezTo>
                    <a:pt x="42" y="40"/>
                    <a:pt x="44" y="42"/>
                    <a:pt x="45" y="43"/>
                  </a:cubicBezTo>
                  <a:cubicBezTo>
                    <a:pt x="47" y="44"/>
                    <a:pt x="48" y="45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5"/>
                    <a:pt x="46" y="45"/>
                    <a:pt x="45" y="44"/>
                  </a:cubicBezTo>
                  <a:cubicBezTo>
                    <a:pt x="44" y="44"/>
                    <a:pt x="43" y="43"/>
                    <a:pt x="42" y="43"/>
                  </a:cubicBezTo>
                  <a:cubicBezTo>
                    <a:pt x="41" y="42"/>
                    <a:pt x="39" y="41"/>
                    <a:pt x="38" y="40"/>
                  </a:cubicBezTo>
                  <a:cubicBezTo>
                    <a:pt x="35" y="39"/>
                    <a:pt x="32" y="37"/>
                    <a:pt x="29" y="34"/>
                  </a:cubicBezTo>
                  <a:cubicBezTo>
                    <a:pt x="28" y="33"/>
                    <a:pt x="27" y="31"/>
                    <a:pt x="25" y="30"/>
                  </a:cubicBezTo>
                  <a:cubicBezTo>
                    <a:pt x="24" y="29"/>
                    <a:pt x="22" y="27"/>
                    <a:pt x="21" y="26"/>
                  </a:cubicBezTo>
                  <a:cubicBezTo>
                    <a:pt x="19" y="24"/>
                    <a:pt x="18" y="23"/>
                    <a:pt x="16" y="21"/>
                  </a:cubicBezTo>
                  <a:cubicBezTo>
                    <a:pt x="15" y="20"/>
                    <a:pt x="14" y="18"/>
                    <a:pt x="12" y="17"/>
                  </a:cubicBezTo>
                  <a:cubicBezTo>
                    <a:pt x="10" y="14"/>
                    <a:pt x="8" y="11"/>
                    <a:pt x="6" y="9"/>
                  </a:cubicBezTo>
                  <a:cubicBezTo>
                    <a:pt x="4" y="6"/>
                    <a:pt x="2" y="4"/>
                    <a:pt x="1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827463" y="3279775"/>
              <a:ext cx="157163" cy="169863"/>
            </a:xfrm>
            <a:custGeom>
              <a:avLst/>
              <a:gdLst>
                <a:gd name="T0" fmla="*/ 1 w 37"/>
                <a:gd name="T1" fmla="*/ 0 h 40"/>
                <a:gd name="T2" fmla="*/ 20 w 37"/>
                <a:gd name="T3" fmla="*/ 19 h 40"/>
                <a:gd name="T4" fmla="*/ 27 w 37"/>
                <a:gd name="T5" fmla="*/ 25 h 40"/>
                <a:gd name="T6" fmla="*/ 32 w 37"/>
                <a:gd name="T7" fmla="*/ 32 h 40"/>
                <a:gd name="T8" fmla="*/ 37 w 37"/>
                <a:gd name="T9" fmla="*/ 39 h 40"/>
                <a:gd name="T10" fmla="*/ 36 w 37"/>
                <a:gd name="T11" fmla="*/ 40 h 40"/>
                <a:gd name="T12" fmla="*/ 36 w 37"/>
                <a:gd name="T13" fmla="*/ 40 h 40"/>
                <a:gd name="T14" fmla="*/ 30 w 37"/>
                <a:gd name="T15" fmla="*/ 34 h 40"/>
                <a:gd name="T16" fmla="*/ 23 w 37"/>
                <a:gd name="T17" fmla="*/ 28 h 40"/>
                <a:gd name="T18" fmla="*/ 17 w 37"/>
                <a:gd name="T19" fmla="*/ 21 h 40"/>
                <a:gd name="T20" fmla="*/ 0 w 37"/>
                <a:gd name="T21" fmla="*/ 0 h 40"/>
                <a:gd name="T22" fmla="*/ 0 w 37"/>
                <a:gd name="T23" fmla="*/ 0 h 40"/>
                <a:gd name="T24" fmla="*/ 1 w 37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40">
                  <a:moveTo>
                    <a:pt x="1" y="0"/>
                  </a:moveTo>
                  <a:cubicBezTo>
                    <a:pt x="1" y="0"/>
                    <a:pt x="10" y="9"/>
                    <a:pt x="20" y="19"/>
                  </a:cubicBezTo>
                  <a:cubicBezTo>
                    <a:pt x="22" y="21"/>
                    <a:pt x="24" y="23"/>
                    <a:pt x="27" y="25"/>
                  </a:cubicBezTo>
                  <a:cubicBezTo>
                    <a:pt x="29" y="28"/>
                    <a:pt x="30" y="30"/>
                    <a:pt x="32" y="32"/>
                  </a:cubicBezTo>
                  <a:cubicBezTo>
                    <a:pt x="35" y="36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3" y="38"/>
                    <a:pt x="30" y="34"/>
                  </a:cubicBezTo>
                  <a:cubicBezTo>
                    <a:pt x="28" y="33"/>
                    <a:pt x="26" y="31"/>
                    <a:pt x="23" y="28"/>
                  </a:cubicBezTo>
                  <a:cubicBezTo>
                    <a:pt x="21" y="26"/>
                    <a:pt x="19" y="23"/>
                    <a:pt x="17" y="21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875088" y="3143250"/>
              <a:ext cx="58738" cy="68263"/>
            </a:xfrm>
            <a:custGeom>
              <a:avLst/>
              <a:gdLst>
                <a:gd name="T0" fmla="*/ 1 w 14"/>
                <a:gd name="T1" fmla="*/ 0 h 16"/>
                <a:gd name="T2" fmla="*/ 8 w 14"/>
                <a:gd name="T3" fmla="*/ 7 h 16"/>
                <a:gd name="T4" fmla="*/ 11 w 14"/>
                <a:gd name="T5" fmla="*/ 9 h 16"/>
                <a:gd name="T6" fmla="*/ 13 w 14"/>
                <a:gd name="T7" fmla="*/ 12 h 16"/>
                <a:gd name="T8" fmla="*/ 14 w 14"/>
                <a:gd name="T9" fmla="*/ 15 h 16"/>
                <a:gd name="T10" fmla="*/ 14 w 14"/>
                <a:gd name="T11" fmla="*/ 16 h 16"/>
                <a:gd name="T12" fmla="*/ 14 w 14"/>
                <a:gd name="T13" fmla="*/ 16 h 16"/>
                <a:gd name="T14" fmla="*/ 11 w 14"/>
                <a:gd name="T15" fmla="*/ 14 h 16"/>
                <a:gd name="T16" fmla="*/ 8 w 14"/>
                <a:gd name="T17" fmla="*/ 12 h 16"/>
                <a:gd name="T18" fmla="*/ 6 w 14"/>
                <a:gd name="T19" fmla="*/ 9 h 16"/>
                <a:gd name="T20" fmla="*/ 0 w 14"/>
                <a:gd name="T21" fmla="*/ 0 h 16"/>
                <a:gd name="T22" fmla="*/ 0 w 14"/>
                <a:gd name="T23" fmla="*/ 0 h 16"/>
                <a:gd name="T24" fmla="*/ 1 w 14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6">
                  <a:moveTo>
                    <a:pt x="1" y="0"/>
                  </a:moveTo>
                  <a:cubicBezTo>
                    <a:pt x="1" y="0"/>
                    <a:pt x="5" y="3"/>
                    <a:pt x="8" y="7"/>
                  </a:cubicBezTo>
                  <a:cubicBezTo>
                    <a:pt x="9" y="8"/>
                    <a:pt x="11" y="8"/>
                    <a:pt x="11" y="9"/>
                  </a:cubicBezTo>
                  <a:cubicBezTo>
                    <a:pt x="12" y="10"/>
                    <a:pt x="13" y="11"/>
                    <a:pt x="13" y="12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3" y="15"/>
                    <a:pt x="11" y="14"/>
                  </a:cubicBezTo>
                  <a:cubicBezTo>
                    <a:pt x="10" y="14"/>
                    <a:pt x="9" y="13"/>
                    <a:pt x="8" y="12"/>
                  </a:cubicBezTo>
                  <a:cubicBezTo>
                    <a:pt x="8" y="11"/>
                    <a:pt x="7" y="10"/>
                    <a:pt x="6" y="9"/>
                  </a:cubicBezTo>
                  <a:cubicBezTo>
                    <a:pt x="3" y="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/>
            <p:nvPr/>
          </p:nvSpPr>
          <p:spPr bwMode="auto">
            <a:xfrm>
              <a:off x="3954463" y="3163888"/>
              <a:ext cx="55563" cy="158750"/>
            </a:xfrm>
            <a:custGeom>
              <a:avLst/>
              <a:gdLst>
                <a:gd name="T0" fmla="*/ 13 w 13"/>
                <a:gd name="T1" fmla="*/ 0 h 37"/>
                <a:gd name="T2" fmla="*/ 12 w 13"/>
                <a:gd name="T3" fmla="*/ 6 h 37"/>
                <a:gd name="T4" fmla="*/ 12 w 13"/>
                <a:gd name="T5" fmla="*/ 13 h 37"/>
                <a:gd name="T6" fmla="*/ 11 w 13"/>
                <a:gd name="T7" fmla="*/ 20 h 37"/>
                <a:gd name="T8" fmla="*/ 9 w 13"/>
                <a:gd name="T9" fmla="*/ 27 h 37"/>
                <a:gd name="T10" fmla="*/ 8 w 13"/>
                <a:gd name="T11" fmla="*/ 30 h 37"/>
                <a:gd name="T12" fmla="*/ 6 w 13"/>
                <a:gd name="T13" fmla="*/ 33 h 37"/>
                <a:gd name="T14" fmla="*/ 4 w 13"/>
                <a:gd name="T15" fmla="*/ 35 h 37"/>
                <a:gd name="T16" fmla="*/ 2 w 13"/>
                <a:gd name="T17" fmla="*/ 36 h 37"/>
                <a:gd name="T18" fmla="*/ 1 w 13"/>
                <a:gd name="T19" fmla="*/ 37 h 37"/>
                <a:gd name="T20" fmla="*/ 0 w 13"/>
                <a:gd name="T21" fmla="*/ 37 h 37"/>
                <a:gd name="T22" fmla="*/ 1 w 13"/>
                <a:gd name="T23" fmla="*/ 37 h 37"/>
                <a:gd name="T24" fmla="*/ 1 w 13"/>
                <a:gd name="T25" fmla="*/ 35 h 37"/>
                <a:gd name="T26" fmla="*/ 3 w 13"/>
                <a:gd name="T27" fmla="*/ 31 h 37"/>
                <a:gd name="T28" fmla="*/ 4 w 13"/>
                <a:gd name="T29" fmla="*/ 29 h 37"/>
                <a:gd name="T30" fmla="*/ 5 w 13"/>
                <a:gd name="T31" fmla="*/ 26 h 37"/>
                <a:gd name="T32" fmla="*/ 8 w 13"/>
                <a:gd name="T33" fmla="*/ 19 h 37"/>
                <a:gd name="T34" fmla="*/ 12 w 13"/>
                <a:gd name="T35" fmla="*/ 0 h 37"/>
                <a:gd name="T36" fmla="*/ 13 w 13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37">
                  <a:moveTo>
                    <a:pt x="13" y="0"/>
                  </a:moveTo>
                  <a:cubicBezTo>
                    <a:pt x="13" y="0"/>
                    <a:pt x="13" y="2"/>
                    <a:pt x="12" y="6"/>
                  </a:cubicBezTo>
                  <a:cubicBezTo>
                    <a:pt x="12" y="8"/>
                    <a:pt x="12" y="10"/>
                    <a:pt x="12" y="13"/>
                  </a:cubicBezTo>
                  <a:cubicBezTo>
                    <a:pt x="12" y="15"/>
                    <a:pt x="11" y="17"/>
                    <a:pt x="11" y="20"/>
                  </a:cubicBezTo>
                  <a:cubicBezTo>
                    <a:pt x="10" y="22"/>
                    <a:pt x="10" y="25"/>
                    <a:pt x="9" y="27"/>
                  </a:cubicBezTo>
                  <a:cubicBezTo>
                    <a:pt x="9" y="29"/>
                    <a:pt x="8" y="29"/>
                    <a:pt x="8" y="30"/>
                  </a:cubicBezTo>
                  <a:cubicBezTo>
                    <a:pt x="7" y="31"/>
                    <a:pt x="7" y="32"/>
                    <a:pt x="6" y="33"/>
                  </a:cubicBezTo>
                  <a:cubicBezTo>
                    <a:pt x="5" y="34"/>
                    <a:pt x="5" y="34"/>
                    <a:pt x="4" y="35"/>
                  </a:cubicBezTo>
                  <a:cubicBezTo>
                    <a:pt x="3" y="36"/>
                    <a:pt x="3" y="36"/>
                    <a:pt x="2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6"/>
                    <a:pt x="1" y="35"/>
                  </a:cubicBezTo>
                  <a:cubicBezTo>
                    <a:pt x="2" y="34"/>
                    <a:pt x="2" y="33"/>
                    <a:pt x="3" y="31"/>
                  </a:cubicBezTo>
                  <a:cubicBezTo>
                    <a:pt x="3" y="31"/>
                    <a:pt x="4" y="30"/>
                    <a:pt x="4" y="29"/>
                  </a:cubicBezTo>
                  <a:cubicBezTo>
                    <a:pt x="4" y="28"/>
                    <a:pt x="5" y="27"/>
                    <a:pt x="5" y="26"/>
                  </a:cubicBezTo>
                  <a:cubicBezTo>
                    <a:pt x="6" y="24"/>
                    <a:pt x="7" y="21"/>
                    <a:pt x="8" y="19"/>
                  </a:cubicBezTo>
                  <a:cubicBezTo>
                    <a:pt x="10" y="1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/>
            <p:nvPr/>
          </p:nvSpPr>
          <p:spPr bwMode="auto">
            <a:xfrm>
              <a:off x="3997325" y="3325813"/>
              <a:ext cx="101600" cy="201613"/>
            </a:xfrm>
            <a:custGeom>
              <a:avLst/>
              <a:gdLst>
                <a:gd name="T0" fmla="*/ 24 w 24"/>
                <a:gd name="T1" fmla="*/ 0 h 47"/>
                <a:gd name="T2" fmla="*/ 23 w 24"/>
                <a:gd name="T3" fmla="*/ 9 h 47"/>
                <a:gd name="T4" fmla="*/ 22 w 24"/>
                <a:gd name="T5" fmla="*/ 13 h 47"/>
                <a:gd name="T6" fmla="*/ 21 w 24"/>
                <a:gd name="T7" fmla="*/ 17 h 47"/>
                <a:gd name="T8" fmla="*/ 19 w 24"/>
                <a:gd name="T9" fmla="*/ 22 h 47"/>
                <a:gd name="T10" fmla="*/ 18 w 24"/>
                <a:gd name="T11" fmla="*/ 27 h 47"/>
                <a:gd name="T12" fmla="*/ 16 w 24"/>
                <a:gd name="T13" fmla="*/ 31 h 47"/>
                <a:gd name="T14" fmla="*/ 13 w 24"/>
                <a:gd name="T15" fmla="*/ 36 h 47"/>
                <a:gd name="T16" fmla="*/ 8 w 24"/>
                <a:gd name="T17" fmla="*/ 42 h 47"/>
                <a:gd name="T18" fmla="*/ 5 w 24"/>
                <a:gd name="T19" fmla="*/ 45 h 47"/>
                <a:gd name="T20" fmla="*/ 3 w 24"/>
                <a:gd name="T21" fmla="*/ 46 h 47"/>
                <a:gd name="T22" fmla="*/ 0 w 24"/>
                <a:gd name="T23" fmla="*/ 47 h 47"/>
                <a:gd name="T24" fmla="*/ 0 w 24"/>
                <a:gd name="T25" fmla="*/ 47 h 47"/>
                <a:gd name="T26" fmla="*/ 0 w 24"/>
                <a:gd name="T27" fmla="*/ 47 h 47"/>
                <a:gd name="T28" fmla="*/ 0 w 24"/>
                <a:gd name="T29" fmla="*/ 47 h 47"/>
                <a:gd name="T30" fmla="*/ 2 w 24"/>
                <a:gd name="T31" fmla="*/ 45 h 47"/>
                <a:gd name="T32" fmla="*/ 5 w 24"/>
                <a:gd name="T33" fmla="*/ 40 h 47"/>
                <a:gd name="T34" fmla="*/ 7 w 24"/>
                <a:gd name="T35" fmla="*/ 37 h 47"/>
                <a:gd name="T36" fmla="*/ 10 w 24"/>
                <a:gd name="T37" fmla="*/ 33 h 47"/>
                <a:gd name="T38" fmla="*/ 13 w 24"/>
                <a:gd name="T39" fmla="*/ 30 h 47"/>
                <a:gd name="T40" fmla="*/ 15 w 24"/>
                <a:gd name="T41" fmla="*/ 25 h 47"/>
                <a:gd name="T42" fmla="*/ 17 w 24"/>
                <a:gd name="T43" fmla="*/ 21 h 47"/>
                <a:gd name="T44" fmla="*/ 19 w 24"/>
                <a:gd name="T45" fmla="*/ 16 h 47"/>
                <a:gd name="T46" fmla="*/ 21 w 24"/>
                <a:gd name="T47" fmla="*/ 8 h 47"/>
                <a:gd name="T48" fmla="*/ 24 w 24"/>
                <a:gd name="T49" fmla="*/ 0 h 47"/>
                <a:gd name="T50" fmla="*/ 24 w 24"/>
                <a:gd name="T5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47">
                  <a:moveTo>
                    <a:pt x="24" y="0"/>
                  </a:moveTo>
                  <a:cubicBezTo>
                    <a:pt x="24" y="0"/>
                    <a:pt x="24" y="4"/>
                    <a:pt x="23" y="9"/>
                  </a:cubicBezTo>
                  <a:cubicBezTo>
                    <a:pt x="22" y="10"/>
                    <a:pt x="22" y="11"/>
                    <a:pt x="22" y="13"/>
                  </a:cubicBezTo>
                  <a:cubicBezTo>
                    <a:pt x="22" y="14"/>
                    <a:pt x="21" y="16"/>
                    <a:pt x="21" y="17"/>
                  </a:cubicBezTo>
                  <a:cubicBezTo>
                    <a:pt x="20" y="19"/>
                    <a:pt x="20" y="20"/>
                    <a:pt x="19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8"/>
                    <a:pt x="17" y="30"/>
                    <a:pt x="16" y="31"/>
                  </a:cubicBezTo>
                  <a:cubicBezTo>
                    <a:pt x="15" y="33"/>
                    <a:pt x="14" y="34"/>
                    <a:pt x="13" y="36"/>
                  </a:cubicBezTo>
                  <a:cubicBezTo>
                    <a:pt x="11" y="38"/>
                    <a:pt x="9" y="40"/>
                    <a:pt x="8" y="42"/>
                  </a:cubicBezTo>
                  <a:cubicBezTo>
                    <a:pt x="7" y="43"/>
                    <a:pt x="6" y="44"/>
                    <a:pt x="5" y="45"/>
                  </a:cubicBezTo>
                  <a:cubicBezTo>
                    <a:pt x="4" y="45"/>
                    <a:pt x="3" y="46"/>
                    <a:pt x="3" y="46"/>
                  </a:cubicBezTo>
                  <a:cubicBezTo>
                    <a:pt x="1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6"/>
                    <a:pt x="2" y="45"/>
                  </a:cubicBezTo>
                  <a:cubicBezTo>
                    <a:pt x="3" y="44"/>
                    <a:pt x="4" y="42"/>
                    <a:pt x="5" y="40"/>
                  </a:cubicBezTo>
                  <a:cubicBezTo>
                    <a:pt x="6" y="39"/>
                    <a:pt x="7" y="38"/>
                    <a:pt x="7" y="37"/>
                  </a:cubicBezTo>
                  <a:cubicBezTo>
                    <a:pt x="8" y="36"/>
                    <a:pt x="9" y="34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28"/>
                    <a:pt x="14" y="27"/>
                    <a:pt x="15" y="25"/>
                  </a:cubicBezTo>
                  <a:cubicBezTo>
                    <a:pt x="16" y="24"/>
                    <a:pt x="16" y="22"/>
                    <a:pt x="17" y="21"/>
                  </a:cubicBezTo>
                  <a:cubicBezTo>
                    <a:pt x="18" y="19"/>
                    <a:pt x="18" y="18"/>
                    <a:pt x="19" y="16"/>
                  </a:cubicBezTo>
                  <a:cubicBezTo>
                    <a:pt x="20" y="14"/>
                    <a:pt x="21" y="11"/>
                    <a:pt x="21" y="8"/>
                  </a:cubicBezTo>
                  <a:cubicBezTo>
                    <a:pt x="23" y="4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/>
            <p:nvPr/>
          </p:nvSpPr>
          <p:spPr bwMode="auto">
            <a:xfrm>
              <a:off x="4048125" y="3492500"/>
              <a:ext cx="114300" cy="239713"/>
            </a:xfrm>
            <a:custGeom>
              <a:avLst/>
              <a:gdLst>
                <a:gd name="T0" fmla="*/ 27 w 27"/>
                <a:gd name="T1" fmla="*/ 0 h 56"/>
                <a:gd name="T2" fmla="*/ 25 w 27"/>
                <a:gd name="T3" fmla="*/ 10 h 56"/>
                <a:gd name="T4" fmla="*/ 23 w 27"/>
                <a:gd name="T5" fmla="*/ 20 h 56"/>
                <a:gd name="T6" fmla="*/ 21 w 27"/>
                <a:gd name="T7" fmla="*/ 25 h 56"/>
                <a:gd name="T8" fmla="*/ 19 w 27"/>
                <a:gd name="T9" fmla="*/ 31 h 56"/>
                <a:gd name="T10" fmla="*/ 17 w 27"/>
                <a:gd name="T11" fmla="*/ 36 h 56"/>
                <a:gd name="T12" fmla="*/ 14 w 27"/>
                <a:gd name="T13" fmla="*/ 41 h 56"/>
                <a:gd name="T14" fmla="*/ 8 w 27"/>
                <a:gd name="T15" fmla="*/ 49 h 56"/>
                <a:gd name="T16" fmla="*/ 3 w 27"/>
                <a:gd name="T17" fmla="*/ 54 h 56"/>
                <a:gd name="T18" fmla="*/ 0 w 27"/>
                <a:gd name="T19" fmla="*/ 56 h 56"/>
                <a:gd name="T20" fmla="*/ 0 w 27"/>
                <a:gd name="T21" fmla="*/ 56 h 56"/>
                <a:gd name="T22" fmla="*/ 0 w 27"/>
                <a:gd name="T23" fmla="*/ 56 h 56"/>
                <a:gd name="T24" fmla="*/ 0 w 27"/>
                <a:gd name="T25" fmla="*/ 56 h 56"/>
                <a:gd name="T26" fmla="*/ 1 w 27"/>
                <a:gd name="T27" fmla="*/ 54 h 56"/>
                <a:gd name="T28" fmla="*/ 3 w 27"/>
                <a:gd name="T29" fmla="*/ 51 h 56"/>
                <a:gd name="T30" fmla="*/ 5 w 27"/>
                <a:gd name="T31" fmla="*/ 47 h 56"/>
                <a:gd name="T32" fmla="*/ 11 w 27"/>
                <a:gd name="T33" fmla="*/ 39 h 56"/>
                <a:gd name="T34" fmla="*/ 14 w 27"/>
                <a:gd name="T35" fmla="*/ 35 h 56"/>
                <a:gd name="T36" fmla="*/ 16 w 27"/>
                <a:gd name="T37" fmla="*/ 30 h 56"/>
                <a:gd name="T38" fmla="*/ 19 w 27"/>
                <a:gd name="T39" fmla="*/ 24 h 56"/>
                <a:gd name="T40" fmla="*/ 21 w 27"/>
                <a:gd name="T41" fmla="*/ 19 h 56"/>
                <a:gd name="T42" fmla="*/ 24 w 27"/>
                <a:gd name="T43" fmla="*/ 10 h 56"/>
                <a:gd name="T44" fmla="*/ 26 w 27"/>
                <a:gd name="T45" fmla="*/ 0 h 56"/>
                <a:gd name="T46" fmla="*/ 27 w 27"/>
                <a:gd name="T4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56">
                  <a:moveTo>
                    <a:pt x="27" y="0"/>
                  </a:moveTo>
                  <a:cubicBezTo>
                    <a:pt x="27" y="0"/>
                    <a:pt x="26" y="4"/>
                    <a:pt x="25" y="10"/>
                  </a:cubicBezTo>
                  <a:cubicBezTo>
                    <a:pt x="25" y="13"/>
                    <a:pt x="24" y="16"/>
                    <a:pt x="23" y="20"/>
                  </a:cubicBezTo>
                  <a:cubicBezTo>
                    <a:pt x="23" y="22"/>
                    <a:pt x="22" y="24"/>
                    <a:pt x="21" y="25"/>
                  </a:cubicBezTo>
                  <a:cubicBezTo>
                    <a:pt x="21" y="27"/>
                    <a:pt x="20" y="29"/>
                    <a:pt x="19" y="31"/>
                  </a:cubicBezTo>
                  <a:cubicBezTo>
                    <a:pt x="19" y="33"/>
                    <a:pt x="18" y="35"/>
                    <a:pt x="17" y="36"/>
                  </a:cubicBezTo>
                  <a:cubicBezTo>
                    <a:pt x="16" y="38"/>
                    <a:pt x="15" y="40"/>
                    <a:pt x="14" y="41"/>
                  </a:cubicBezTo>
                  <a:cubicBezTo>
                    <a:pt x="12" y="44"/>
                    <a:pt x="10" y="47"/>
                    <a:pt x="8" y="49"/>
                  </a:cubicBezTo>
                  <a:cubicBezTo>
                    <a:pt x="6" y="51"/>
                    <a:pt x="4" y="53"/>
                    <a:pt x="3" y="54"/>
                  </a:cubicBezTo>
                  <a:cubicBezTo>
                    <a:pt x="1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5"/>
                    <a:pt x="1" y="54"/>
                  </a:cubicBezTo>
                  <a:cubicBezTo>
                    <a:pt x="2" y="53"/>
                    <a:pt x="2" y="52"/>
                    <a:pt x="3" y="51"/>
                  </a:cubicBezTo>
                  <a:cubicBezTo>
                    <a:pt x="4" y="50"/>
                    <a:pt x="4" y="49"/>
                    <a:pt x="5" y="47"/>
                  </a:cubicBezTo>
                  <a:cubicBezTo>
                    <a:pt x="6" y="45"/>
                    <a:pt x="8" y="42"/>
                    <a:pt x="11" y="39"/>
                  </a:cubicBezTo>
                  <a:cubicBezTo>
                    <a:pt x="12" y="38"/>
                    <a:pt x="13" y="36"/>
                    <a:pt x="14" y="35"/>
                  </a:cubicBezTo>
                  <a:cubicBezTo>
                    <a:pt x="15" y="33"/>
                    <a:pt x="16" y="31"/>
                    <a:pt x="16" y="30"/>
                  </a:cubicBezTo>
                  <a:cubicBezTo>
                    <a:pt x="17" y="28"/>
                    <a:pt x="18" y="26"/>
                    <a:pt x="19" y="24"/>
                  </a:cubicBezTo>
                  <a:cubicBezTo>
                    <a:pt x="20" y="23"/>
                    <a:pt x="20" y="21"/>
                    <a:pt x="21" y="19"/>
                  </a:cubicBezTo>
                  <a:cubicBezTo>
                    <a:pt x="22" y="16"/>
                    <a:pt x="23" y="13"/>
                    <a:pt x="24" y="10"/>
                  </a:cubicBezTo>
                  <a:cubicBezTo>
                    <a:pt x="26" y="4"/>
                    <a:pt x="26" y="0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/>
            <p:nvPr/>
          </p:nvSpPr>
          <p:spPr bwMode="auto">
            <a:xfrm>
              <a:off x="4103688" y="3694113"/>
              <a:ext cx="142875" cy="222250"/>
            </a:xfrm>
            <a:custGeom>
              <a:avLst/>
              <a:gdLst>
                <a:gd name="T0" fmla="*/ 34 w 34"/>
                <a:gd name="T1" fmla="*/ 0 h 52"/>
                <a:gd name="T2" fmla="*/ 32 w 34"/>
                <a:gd name="T3" fmla="*/ 2 h 52"/>
                <a:gd name="T4" fmla="*/ 27 w 34"/>
                <a:gd name="T5" fmla="*/ 7 h 52"/>
                <a:gd name="T6" fmla="*/ 21 w 34"/>
                <a:gd name="T7" fmla="*/ 15 h 52"/>
                <a:gd name="T8" fmla="*/ 18 w 34"/>
                <a:gd name="T9" fmla="*/ 20 h 52"/>
                <a:gd name="T10" fmla="*/ 14 w 34"/>
                <a:gd name="T11" fmla="*/ 24 h 52"/>
                <a:gd name="T12" fmla="*/ 13 w 34"/>
                <a:gd name="T13" fmla="*/ 27 h 52"/>
                <a:gd name="T14" fmla="*/ 13 w 34"/>
                <a:gd name="T15" fmla="*/ 27 h 52"/>
                <a:gd name="T16" fmla="*/ 12 w 34"/>
                <a:gd name="T17" fmla="*/ 28 h 52"/>
                <a:gd name="T18" fmla="*/ 12 w 34"/>
                <a:gd name="T19" fmla="*/ 29 h 52"/>
                <a:gd name="T20" fmla="*/ 9 w 34"/>
                <a:gd name="T21" fmla="*/ 34 h 52"/>
                <a:gd name="T22" fmla="*/ 8 w 34"/>
                <a:gd name="T23" fmla="*/ 37 h 52"/>
                <a:gd name="T24" fmla="*/ 7 w 34"/>
                <a:gd name="T25" fmla="*/ 39 h 52"/>
                <a:gd name="T26" fmla="*/ 5 w 34"/>
                <a:gd name="T27" fmla="*/ 43 h 52"/>
                <a:gd name="T28" fmla="*/ 2 w 34"/>
                <a:gd name="T29" fmla="*/ 50 h 52"/>
                <a:gd name="T30" fmla="*/ 1 w 34"/>
                <a:gd name="T31" fmla="*/ 52 h 52"/>
                <a:gd name="T32" fmla="*/ 0 w 34"/>
                <a:gd name="T33" fmla="*/ 52 h 52"/>
                <a:gd name="T34" fmla="*/ 0 w 34"/>
                <a:gd name="T35" fmla="*/ 52 h 52"/>
                <a:gd name="T36" fmla="*/ 0 w 34"/>
                <a:gd name="T37" fmla="*/ 49 h 52"/>
                <a:gd name="T38" fmla="*/ 1 w 34"/>
                <a:gd name="T39" fmla="*/ 46 h 52"/>
                <a:gd name="T40" fmla="*/ 2 w 34"/>
                <a:gd name="T41" fmla="*/ 42 h 52"/>
                <a:gd name="T42" fmla="*/ 3 w 34"/>
                <a:gd name="T43" fmla="*/ 38 h 52"/>
                <a:gd name="T44" fmla="*/ 5 w 34"/>
                <a:gd name="T45" fmla="*/ 33 h 52"/>
                <a:gd name="T46" fmla="*/ 8 w 34"/>
                <a:gd name="T47" fmla="*/ 28 h 52"/>
                <a:gd name="T48" fmla="*/ 9 w 34"/>
                <a:gd name="T49" fmla="*/ 26 h 52"/>
                <a:gd name="T50" fmla="*/ 9 w 34"/>
                <a:gd name="T51" fmla="*/ 26 h 52"/>
                <a:gd name="T52" fmla="*/ 10 w 34"/>
                <a:gd name="T53" fmla="*/ 25 h 52"/>
                <a:gd name="T54" fmla="*/ 12 w 34"/>
                <a:gd name="T55" fmla="*/ 23 h 52"/>
                <a:gd name="T56" fmla="*/ 15 w 34"/>
                <a:gd name="T57" fmla="*/ 18 h 52"/>
                <a:gd name="T58" fmla="*/ 19 w 34"/>
                <a:gd name="T59" fmla="*/ 14 h 52"/>
                <a:gd name="T60" fmla="*/ 26 w 34"/>
                <a:gd name="T61" fmla="*/ 6 h 52"/>
                <a:gd name="T62" fmla="*/ 32 w 34"/>
                <a:gd name="T63" fmla="*/ 1 h 52"/>
                <a:gd name="T64" fmla="*/ 34 w 34"/>
                <a:gd name="T65" fmla="*/ 0 h 52"/>
                <a:gd name="T66" fmla="*/ 34 w 34"/>
                <a:gd name="T6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52">
                  <a:moveTo>
                    <a:pt x="34" y="0"/>
                  </a:moveTo>
                  <a:cubicBezTo>
                    <a:pt x="34" y="0"/>
                    <a:pt x="33" y="1"/>
                    <a:pt x="32" y="2"/>
                  </a:cubicBezTo>
                  <a:cubicBezTo>
                    <a:pt x="31" y="3"/>
                    <a:pt x="29" y="5"/>
                    <a:pt x="27" y="7"/>
                  </a:cubicBezTo>
                  <a:cubicBezTo>
                    <a:pt x="25" y="9"/>
                    <a:pt x="23" y="12"/>
                    <a:pt x="21" y="15"/>
                  </a:cubicBezTo>
                  <a:cubicBezTo>
                    <a:pt x="20" y="16"/>
                    <a:pt x="19" y="18"/>
                    <a:pt x="18" y="20"/>
                  </a:cubicBezTo>
                  <a:cubicBezTo>
                    <a:pt x="17" y="21"/>
                    <a:pt x="16" y="23"/>
                    <a:pt x="14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31"/>
                    <a:pt x="10" y="33"/>
                    <a:pt x="9" y="34"/>
                  </a:cubicBezTo>
                  <a:cubicBezTo>
                    <a:pt x="9" y="35"/>
                    <a:pt x="8" y="36"/>
                    <a:pt x="8" y="37"/>
                  </a:cubicBezTo>
                  <a:cubicBezTo>
                    <a:pt x="8" y="38"/>
                    <a:pt x="7" y="38"/>
                    <a:pt x="7" y="39"/>
                  </a:cubicBezTo>
                  <a:cubicBezTo>
                    <a:pt x="6" y="41"/>
                    <a:pt x="5" y="42"/>
                    <a:pt x="5" y="43"/>
                  </a:cubicBezTo>
                  <a:cubicBezTo>
                    <a:pt x="3" y="46"/>
                    <a:pt x="3" y="48"/>
                    <a:pt x="2" y="50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1"/>
                    <a:pt x="0" y="49"/>
                  </a:cubicBezTo>
                  <a:cubicBezTo>
                    <a:pt x="1" y="49"/>
                    <a:pt x="1" y="47"/>
                    <a:pt x="1" y="46"/>
                  </a:cubicBezTo>
                  <a:cubicBezTo>
                    <a:pt x="1" y="45"/>
                    <a:pt x="1" y="44"/>
                    <a:pt x="2" y="42"/>
                  </a:cubicBezTo>
                  <a:cubicBezTo>
                    <a:pt x="2" y="41"/>
                    <a:pt x="3" y="39"/>
                    <a:pt x="3" y="38"/>
                  </a:cubicBezTo>
                  <a:cubicBezTo>
                    <a:pt x="4" y="36"/>
                    <a:pt x="5" y="34"/>
                    <a:pt x="5" y="33"/>
                  </a:cubicBezTo>
                  <a:cubicBezTo>
                    <a:pt x="6" y="31"/>
                    <a:pt x="7" y="29"/>
                    <a:pt x="8" y="2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1"/>
                    <a:pt x="14" y="19"/>
                    <a:pt x="15" y="18"/>
                  </a:cubicBezTo>
                  <a:cubicBezTo>
                    <a:pt x="17" y="16"/>
                    <a:pt x="18" y="15"/>
                    <a:pt x="19" y="14"/>
                  </a:cubicBezTo>
                  <a:cubicBezTo>
                    <a:pt x="22" y="11"/>
                    <a:pt x="24" y="8"/>
                    <a:pt x="26" y="6"/>
                  </a:cubicBezTo>
                  <a:cubicBezTo>
                    <a:pt x="29" y="4"/>
                    <a:pt x="30" y="3"/>
                    <a:pt x="32" y="1"/>
                  </a:cubicBezTo>
                  <a:cubicBezTo>
                    <a:pt x="33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5149850" y="2868613"/>
              <a:ext cx="690563" cy="1103313"/>
            </a:xfrm>
            <a:custGeom>
              <a:avLst/>
              <a:gdLst>
                <a:gd name="T0" fmla="*/ 148 w 163"/>
                <a:gd name="T1" fmla="*/ 16 h 258"/>
                <a:gd name="T2" fmla="*/ 144 w 163"/>
                <a:gd name="T3" fmla="*/ 9 h 258"/>
                <a:gd name="T4" fmla="*/ 130 w 163"/>
                <a:gd name="T5" fmla="*/ 36 h 258"/>
                <a:gd name="T6" fmla="*/ 109 w 163"/>
                <a:gd name="T7" fmla="*/ 37 h 258"/>
                <a:gd name="T8" fmla="*/ 89 w 163"/>
                <a:gd name="T9" fmla="*/ 65 h 258"/>
                <a:gd name="T10" fmla="*/ 83 w 163"/>
                <a:gd name="T11" fmla="*/ 61 h 258"/>
                <a:gd name="T12" fmla="*/ 80 w 163"/>
                <a:gd name="T13" fmla="*/ 57 h 258"/>
                <a:gd name="T14" fmla="*/ 70 w 163"/>
                <a:gd name="T15" fmla="*/ 75 h 258"/>
                <a:gd name="T16" fmla="*/ 56 w 163"/>
                <a:gd name="T17" fmla="*/ 71 h 258"/>
                <a:gd name="T18" fmla="*/ 39 w 163"/>
                <a:gd name="T19" fmla="*/ 99 h 258"/>
                <a:gd name="T20" fmla="*/ 30 w 163"/>
                <a:gd name="T21" fmla="*/ 93 h 258"/>
                <a:gd name="T22" fmla="*/ 19 w 163"/>
                <a:gd name="T23" fmla="*/ 115 h 258"/>
                <a:gd name="T24" fmla="*/ 11 w 163"/>
                <a:gd name="T25" fmla="*/ 116 h 258"/>
                <a:gd name="T26" fmla="*/ 8 w 163"/>
                <a:gd name="T27" fmla="*/ 139 h 258"/>
                <a:gd name="T28" fmla="*/ 0 w 163"/>
                <a:gd name="T29" fmla="*/ 140 h 258"/>
                <a:gd name="T30" fmla="*/ 5 w 163"/>
                <a:gd name="T31" fmla="*/ 158 h 258"/>
                <a:gd name="T32" fmla="*/ 4 w 163"/>
                <a:gd name="T33" fmla="*/ 167 h 258"/>
                <a:gd name="T34" fmla="*/ 15 w 163"/>
                <a:gd name="T35" fmla="*/ 190 h 258"/>
                <a:gd name="T36" fmla="*/ 27 w 163"/>
                <a:gd name="T37" fmla="*/ 222 h 258"/>
                <a:gd name="T38" fmla="*/ 24 w 163"/>
                <a:gd name="T39" fmla="*/ 222 h 258"/>
                <a:gd name="T40" fmla="*/ 32 w 163"/>
                <a:gd name="T41" fmla="*/ 234 h 258"/>
                <a:gd name="T42" fmla="*/ 34 w 163"/>
                <a:gd name="T43" fmla="*/ 258 h 258"/>
                <a:gd name="T44" fmla="*/ 50 w 163"/>
                <a:gd name="T45" fmla="*/ 240 h 258"/>
                <a:gd name="T46" fmla="*/ 57 w 163"/>
                <a:gd name="T47" fmla="*/ 240 h 258"/>
                <a:gd name="T48" fmla="*/ 57 w 163"/>
                <a:gd name="T49" fmla="*/ 237 h 258"/>
                <a:gd name="T50" fmla="*/ 79 w 163"/>
                <a:gd name="T51" fmla="*/ 239 h 258"/>
                <a:gd name="T52" fmla="*/ 93 w 163"/>
                <a:gd name="T53" fmla="*/ 242 h 258"/>
                <a:gd name="T54" fmla="*/ 92 w 163"/>
                <a:gd name="T55" fmla="*/ 235 h 258"/>
                <a:gd name="T56" fmla="*/ 112 w 163"/>
                <a:gd name="T57" fmla="*/ 240 h 258"/>
                <a:gd name="T58" fmla="*/ 111 w 163"/>
                <a:gd name="T59" fmla="*/ 233 h 258"/>
                <a:gd name="T60" fmla="*/ 128 w 163"/>
                <a:gd name="T61" fmla="*/ 234 h 258"/>
                <a:gd name="T62" fmla="*/ 137 w 163"/>
                <a:gd name="T63" fmla="*/ 235 h 258"/>
                <a:gd name="T64" fmla="*/ 132 w 163"/>
                <a:gd name="T65" fmla="*/ 226 h 258"/>
                <a:gd name="T66" fmla="*/ 142 w 163"/>
                <a:gd name="T67" fmla="*/ 221 h 258"/>
                <a:gd name="T68" fmla="*/ 146 w 163"/>
                <a:gd name="T69" fmla="*/ 204 h 258"/>
                <a:gd name="T70" fmla="*/ 157 w 163"/>
                <a:gd name="T71" fmla="*/ 197 h 258"/>
                <a:gd name="T72" fmla="*/ 160 w 163"/>
                <a:gd name="T73" fmla="*/ 193 h 258"/>
                <a:gd name="T74" fmla="*/ 155 w 163"/>
                <a:gd name="T75" fmla="*/ 190 h 258"/>
                <a:gd name="T76" fmla="*/ 161 w 163"/>
                <a:gd name="T77" fmla="*/ 179 h 258"/>
                <a:gd name="T78" fmla="*/ 150 w 163"/>
                <a:gd name="T79" fmla="*/ 180 h 258"/>
                <a:gd name="T80" fmla="*/ 160 w 163"/>
                <a:gd name="T81" fmla="*/ 163 h 258"/>
                <a:gd name="T82" fmla="*/ 163 w 163"/>
                <a:gd name="T83" fmla="*/ 144 h 258"/>
                <a:gd name="T84" fmla="*/ 156 w 163"/>
                <a:gd name="T85" fmla="*/ 147 h 258"/>
                <a:gd name="T86" fmla="*/ 159 w 163"/>
                <a:gd name="T87" fmla="*/ 131 h 258"/>
                <a:gd name="T88" fmla="*/ 161 w 163"/>
                <a:gd name="T89" fmla="*/ 117 h 258"/>
                <a:gd name="T90" fmla="*/ 152 w 163"/>
                <a:gd name="T91" fmla="*/ 121 h 258"/>
                <a:gd name="T92" fmla="*/ 151 w 163"/>
                <a:gd name="T93" fmla="*/ 103 h 258"/>
                <a:gd name="T94" fmla="*/ 144 w 163"/>
                <a:gd name="T95" fmla="*/ 94 h 258"/>
                <a:gd name="T96" fmla="*/ 151 w 163"/>
                <a:gd name="T97" fmla="*/ 65 h 258"/>
                <a:gd name="T98" fmla="*/ 146 w 163"/>
                <a:gd name="T99" fmla="*/ 65 h 258"/>
                <a:gd name="T100" fmla="*/ 147 w 163"/>
                <a:gd name="T101" fmla="*/ 48 h 258"/>
                <a:gd name="T102" fmla="*/ 152 w 163"/>
                <a:gd name="T103" fmla="*/ 35 h 258"/>
                <a:gd name="T104" fmla="*/ 149 w 163"/>
                <a:gd name="T105" fmla="*/ 32 h 258"/>
                <a:gd name="T106" fmla="*/ 155 w 163"/>
                <a:gd name="T107" fmla="*/ 19 h 258"/>
                <a:gd name="T108" fmla="*/ 160 w 163"/>
                <a:gd name="T109" fmla="*/ 0 h 258"/>
                <a:gd name="T110" fmla="*/ 148 w 163"/>
                <a:gd name="T111" fmla="*/ 1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3" h="258">
                  <a:moveTo>
                    <a:pt x="148" y="16"/>
                  </a:moveTo>
                  <a:cubicBezTo>
                    <a:pt x="144" y="9"/>
                    <a:pt x="144" y="9"/>
                    <a:pt x="144" y="9"/>
                  </a:cubicBezTo>
                  <a:cubicBezTo>
                    <a:pt x="144" y="9"/>
                    <a:pt x="144" y="27"/>
                    <a:pt x="130" y="36"/>
                  </a:cubicBezTo>
                  <a:cubicBezTo>
                    <a:pt x="116" y="45"/>
                    <a:pt x="109" y="37"/>
                    <a:pt x="109" y="37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5" y="64"/>
                    <a:pt x="83" y="61"/>
                  </a:cubicBezTo>
                  <a:cubicBezTo>
                    <a:pt x="81" y="59"/>
                    <a:pt x="80" y="57"/>
                    <a:pt x="80" y="57"/>
                  </a:cubicBezTo>
                  <a:cubicBezTo>
                    <a:pt x="80" y="57"/>
                    <a:pt x="76" y="72"/>
                    <a:pt x="70" y="75"/>
                  </a:cubicBezTo>
                  <a:cubicBezTo>
                    <a:pt x="65" y="78"/>
                    <a:pt x="56" y="71"/>
                    <a:pt x="56" y="71"/>
                  </a:cubicBezTo>
                  <a:cubicBezTo>
                    <a:pt x="56" y="71"/>
                    <a:pt x="47" y="97"/>
                    <a:pt x="39" y="99"/>
                  </a:cubicBezTo>
                  <a:cubicBezTo>
                    <a:pt x="32" y="101"/>
                    <a:pt x="30" y="93"/>
                    <a:pt x="30" y="93"/>
                  </a:cubicBezTo>
                  <a:cubicBezTo>
                    <a:pt x="30" y="93"/>
                    <a:pt x="24" y="113"/>
                    <a:pt x="19" y="115"/>
                  </a:cubicBezTo>
                  <a:cubicBezTo>
                    <a:pt x="13" y="118"/>
                    <a:pt x="11" y="116"/>
                    <a:pt x="11" y="116"/>
                  </a:cubicBezTo>
                  <a:cubicBezTo>
                    <a:pt x="11" y="116"/>
                    <a:pt x="11" y="134"/>
                    <a:pt x="8" y="139"/>
                  </a:cubicBezTo>
                  <a:cubicBezTo>
                    <a:pt x="5" y="144"/>
                    <a:pt x="0" y="140"/>
                    <a:pt x="0" y="140"/>
                  </a:cubicBezTo>
                  <a:cubicBezTo>
                    <a:pt x="0" y="140"/>
                    <a:pt x="2" y="154"/>
                    <a:pt x="5" y="158"/>
                  </a:cubicBezTo>
                  <a:cubicBezTo>
                    <a:pt x="8" y="162"/>
                    <a:pt x="4" y="167"/>
                    <a:pt x="4" y="167"/>
                  </a:cubicBezTo>
                  <a:cubicBezTo>
                    <a:pt x="4" y="167"/>
                    <a:pt x="8" y="176"/>
                    <a:pt x="15" y="190"/>
                  </a:cubicBezTo>
                  <a:cubicBezTo>
                    <a:pt x="22" y="204"/>
                    <a:pt x="35" y="221"/>
                    <a:pt x="27" y="222"/>
                  </a:cubicBezTo>
                  <a:cubicBezTo>
                    <a:pt x="20" y="223"/>
                    <a:pt x="24" y="222"/>
                    <a:pt x="24" y="222"/>
                  </a:cubicBezTo>
                  <a:cubicBezTo>
                    <a:pt x="24" y="222"/>
                    <a:pt x="31" y="230"/>
                    <a:pt x="32" y="234"/>
                  </a:cubicBezTo>
                  <a:cubicBezTo>
                    <a:pt x="33" y="238"/>
                    <a:pt x="34" y="258"/>
                    <a:pt x="34" y="258"/>
                  </a:cubicBezTo>
                  <a:cubicBezTo>
                    <a:pt x="34" y="258"/>
                    <a:pt x="45" y="240"/>
                    <a:pt x="50" y="240"/>
                  </a:cubicBezTo>
                  <a:cubicBezTo>
                    <a:pt x="56" y="239"/>
                    <a:pt x="57" y="240"/>
                    <a:pt x="57" y="240"/>
                  </a:cubicBezTo>
                  <a:cubicBezTo>
                    <a:pt x="57" y="237"/>
                    <a:pt x="57" y="237"/>
                    <a:pt x="57" y="237"/>
                  </a:cubicBezTo>
                  <a:cubicBezTo>
                    <a:pt x="57" y="237"/>
                    <a:pt x="71" y="236"/>
                    <a:pt x="79" y="239"/>
                  </a:cubicBezTo>
                  <a:cubicBezTo>
                    <a:pt x="87" y="242"/>
                    <a:pt x="93" y="242"/>
                    <a:pt x="93" y="242"/>
                  </a:cubicBezTo>
                  <a:cubicBezTo>
                    <a:pt x="92" y="235"/>
                    <a:pt x="92" y="235"/>
                    <a:pt x="92" y="235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25" y="234"/>
                    <a:pt x="128" y="234"/>
                  </a:cubicBezTo>
                  <a:cubicBezTo>
                    <a:pt x="132" y="235"/>
                    <a:pt x="137" y="235"/>
                    <a:pt x="137" y="235"/>
                  </a:cubicBezTo>
                  <a:cubicBezTo>
                    <a:pt x="132" y="226"/>
                    <a:pt x="132" y="226"/>
                    <a:pt x="132" y="226"/>
                  </a:cubicBezTo>
                  <a:cubicBezTo>
                    <a:pt x="132" y="226"/>
                    <a:pt x="137" y="225"/>
                    <a:pt x="142" y="221"/>
                  </a:cubicBezTo>
                  <a:cubicBezTo>
                    <a:pt x="147" y="218"/>
                    <a:pt x="146" y="204"/>
                    <a:pt x="146" y="204"/>
                  </a:cubicBezTo>
                  <a:cubicBezTo>
                    <a:pt x="146" y="204"/>
                    <a:pt x="156" y="200"/>
                    <a:pt x="157" y="197"/>
                  </a:cubicBezTo>
                  <a:cubicBezTo>
                    <a:pt x="158" y="195"/>
                    <a:pt x="160" y="193"/>
                    <a:pt x="160" y="193"/>
                  </a:cubicBezTo>
                  <a:cubicBezTo>
                    <a:pt x="155" y="190"/>
                    <a:pt x="155" y="190"/>
                    <a:pt x="155" y="190"/>
                  </a:cubicBezTo>
                  <a:cubicBezTo>
                    <a:pt x="161" y="179"/>
                    <a:pt x="161" y="179"/>
                    <a:pt x="161" y="179"/>
                  </a:cubicBezTo>
                  <a:cubicBezTo>
                    <a:pt x="150" y="180"/>
                    <a:pt x="150" y="180"/>
                    <a:pt x="150" y="180"/>
                  </a:cubicBezTo>
                  <a:cubicBezTo>
                    <a:pt x="150" y="180"/>
                    <a:pt x="157" y="177"/>
                    <a:pt x="160" y="163"/>
                  </a:cubicBezTo>
                  <a:cubicBezTo>
                    <a:pt x="163" y="149"/>
                    <a:pt x="163" y="144"/>
                    <a:pt x="163" y="144"/>
                  </a:cubicBezTo>
                  <a:cubicBezTo>
                    <a:pt x="156" y="147"/>
                    <a:pt x="156" y="147"/>
                    <a:pt x="156" y="147"/>
                  </a:cubicBezTo>
                  <a:cubicBezTo>
                    <a:pt x="156" y="147"/>
                    <a:pt x="158" y="141"/>
                    <a:pt x="159" y="131"/>
                  </a:cubicBezTo>
                  <a:cubicBezTo>
                    <a:pt x="160" y="121"/>
                    <a:pt x="161" y="117"/>
                    <a:pt x="161" y="117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4" y="106"/>
                    <a:pt x="151" y="103"/>
                  </a:cubicBezTo>
                  <a:cubicBezTo>
                    <a:pt x="148" y="101"/>
                    <a:pt x="144" y="101"/>
                    <a:pt x="144" y="94"/>
                  </a:cubicBezTo>
                  <a:cubicBezTo>
                    <a:pt x="145" y="87"/>
                    <a:pt x="151" y="65"/>
                    <a:pt x="151" y="65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6" y="65"/>
                    <a:pt x="143" y="56"/>
                    <a:pt x="147" y="48"/>
                  </a:cubicBezTo>
                  <a:cubicBezTo>
                    <a:pt x="151" y="39"/>
                    <a:pt x="152" y="35"/>
                    <a:pt x="152" y="35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52" y="27"/>
                    <a:pt x="155" y="19"/>
                  </a:cubicBezTo>
                  <a:cubicBezTo>
                    <a:pt x="158" y="11"/>
                    <a:pt x="160" y="0"/>
                    <a:pt x="160" y="0"/>
                  </a:cubicBezTo>
                  <a:cubicBezTo>
                    <a:pt x="148" y="16"/>
                    <a:pt x="148" y="16"/>
                    <a:pt x="148" y="16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5149850" y="2908300"/>
              <a:ext cx="647700" cy="1023938"/>
            </a:xfrm>
            <a:custGeom>
              <a:avLst/>
              <a:gdLst>
                <a:gd name="T0" fmla="*/ 144 w 153"/>
                <a:gd name="T1" fmla="*/ 0 h 240"/>
                <a:gd name="T2" fmla="*/ 130 w 153"/>
                <a:gd name="T3" fmla="*/ 27 h 240"/>
                <a:gd name="T4" fmla="*/ 118 w 153"/>
                <a:gd name="T5" fmla="*/ 32 h 240"/>
                <a:gd name="T6" fmla="*/ 109 w 153"/>
                <a:gd name="T7" fmla="*/ 28 h 240"/>
                <a:gd name="T8" fmla="*/ 89 w 153"/>
                <a:gd name="T9" fmla="*/ 56 h 240"/>
                <a:gd name="T10" fmla="*/ 83 w 153"/>
                <a:gd name="T11" fmla="*/ 52 h 240"/>
                <a:gd name="T12" fmla="*/ 80 w 153"/>
                <a:gd name="T13" fmla="*/ 48 h 240"/>
                <a:gd name="T14" fmla="*/ 70 w 153"/>
                <a:gd name="T15" fmla="*/ 66 h 240"/>
                <a:gd name="T16" fmla="*/ 67 w 153"/>
                <a:gd name="T17" fmla="*/ 66 h 240"/>
                <a:gd name="T18" fmla="*/ 56 w 153"/>
                <a:gd name="T19" fmla="*/ 62 h 240"/>
                <a:gd name="T20" fmla="*/ 39 w 153"/>
                <a:gd name="T21" fmla="*/ 90 h 240"/>
                <a:gd name="T22" fmla="*/ 37 w 153"/>
                <a:gd name="T23" fmla="*/ 90 h 240"/>
                <a:gd name="T24" fmla="*/ 30 w 153"/>
                <a:gd name="T25" fmla="*/ 84 h 240"/>
                <a:gd name="T26" fmla="*/ 19 w 153"/>
                <a:gd name="T27" fmla="*/ 106 h 240"/>
                <a:gd name="T28" fmla="*/ 14 w 153"/>
                <a:gd name="T29" fmla="*/ 108 h 240"/>
                <a:gd name="T30" fmla="*/ 11 w 153"/>
                <a:gd name="T31" fmla="*/ 107 h 240"/>
                <a:gd name="T32" fmla="*/ 8 w 153"/>
                <a:gd name="T33" fmla="*/ 130 h 240"/>
                <a:gd name="T34" fmla="*/ 4 w 153"/>
                <a:gd name="T35" fmla="*/ 132 h 240"/>
                <a:gd name="T36" fmla="*/ 0 w 153"/>
                <a:gd name="T37" fmla="*/ 131 h 240"/>
                <a:gd name="T38" fmla="*/ 5 w 153"/>
                <a:gd name="T39" fmla="*/ 149 h 240"/>
                <a:gd name="T40" fmla="*/ 6 w 153"/>
                <a:gd name="T41" fmla="*/ 153 h 240"/>
                <a:gd name="T42" fmla="*/ 4 w 153"/>
                <a:gd name="T43" fmla="*/ 158 h 240"/>
                <a:gd name="T44" fmla="*/ 15 w 153"/>
                <a:gd name="T45" fmla="*/ 181 h 240"/>
                <a:gd name="T46" fmla="*/ 30 w 153"/>
                <a:gd name="T47" fmla="*/ 210 h 240"/>
                <a:gd name="T48" fmla="*/ 27 w 153"/>
                <a:gd name="T49" fmla="*/ 213 h 240"/>
                <a:gd name="T50" fmla="*/ 24 w 153"/>
                <a:gd name="T51" fmla="*/ 213 h 240"/>
                <a:gd name="T52" fmla="*/ 32 w 153"/>
                <a:gd name="T53" fmla="*/ 225 h 240"/>
                <a:gd name="T54" fmla="*/ 33 w 153"/>
                <a:gd name="T55" fmla="*/ 240 h 240"/>
                <a:gd name="T56" fmla="*/ 153 w 153"/>
                <a:gd name="T57" fmla="*/ 0 h 240"/>
                <a:gd name="T58" fmla="*/ 148 w 153"/>
                <a:gd name="T59" fmla="*/ 7 h 240"/>
                <a:gd name="T60" fmla="*/ 144 w 153"/>
                <a:gd name="T6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3" h="240">
                  <a:moveTo>
                    <a:pt x="144" y="0"/>
                  </a:moveTo>
                  <a:cubicBezTo>
                    <a:pt x="144" y="0"/>
                    <a:pt x="144" y="18"/>
                    <a:pt x="130" y="27"/>
                  </a:cubicBezTo>
                  <a:cubicBezTo>
                    <a:pt x="125" y="30"/>
                    <a:pt x="121" y="32"/>
                    <a:pt x="118" y="32"/>
                  </a:cubicBezTo>
                  <a:cubicBezTo>
                    <a:pt x="112" y="32"/>
                    <a:pt x="109" y="28"/>
                    <a:pt x="109" y="28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5" y="55"/>
                    <a:pt x="83" y="52"/>
                  </a:cubicBezTo>
                  <a:cubicBezTo>
                    <a:pt x="81" y="50"/>
                    <a:pt x="80" y="48"/>
                    <a:pt x="80" y="48"/>
                  </a:cubicBezTo>
                  <a:cubicBezTo>
                    <a:pt x="80" y="48"/>
                    <a:pt x="76" y="63"/>
                    <a:pt x="70" y="66"/>
                  </a:cubicBezTo>
                  <a:cubicBezTo>
                    <a:pt x="70" y="66"/>
                    <a:pt x="69" y="66"/>
                    <a:pt x="67" y="66"/>
                  </a:cubicBezTo>
                  <a:cubicBezTo>
                    <a:pt x="62" y="66"/>
                    <a:pt x="56" y="62"/>
                    <a:pt x="56" y="62"/>
                  </a:cubicBezTo>
                  <a:cubicBezTo>
                    <a:pt x="56" y="62"/>
                    <a:pt x="47" y="88"/>
                    <a:pt x="39" y="90"/>
                  </a:cubicBezTo>
                  <a:cubicBezTo>
                    <a:pt x="38" y="90"/>
                    <a:pt x="38" y="90"/>
                    <a:pt x="37" y="90"/>
                  </a:cubicBezTo>
                  <a:cubicBezTo>
                    <a:pt x="31" y="90"/>
                    <a:pt x="30" y="84"/>
                    <a:pt x="30" y="84"/>
                  </a:cubicBezTo>
                  <a:cubicBezTo>
                    <a:pt x="30" y="84"/>
                    <a:pt x="24" y="104"/>
                    <a:pt x="19" y="106"/>
                  </a:cubicBezTo>
                  <a:cubicBezTo>
                    <a:pt x="16" y="107"/>
                    <a:pt x="15" y="108"/>
                    <a:pt x="14" y="108"/>
                  </a:cubicBezTo>
                  <a:cubicBezTo>
                    <a:pt x="12" y="108"/>
                    <a:pt x="11" y="107"/>
                    <a:pt x="11" y="107"/>
                  </a:cubicBezTo>
                  <a:cubicBezTo>
                    <a:pt x="11" y="107"/>
                    <a:pt x="11" y="125"/>
                    <a:pt x="8" y="130"/>
                  </a:cubicBezTo>
                  <a:cubicBezTo>
                    <a:pt x="7" y="132"/>
                    <a:pt x="6" y="132"/>
                    <a:pt x="4" y="132"/>
                  </a:cubicBezTo>
                  <a:cubicBezTo>
                    <a:pt x="2" y="132"/>
                    <a:pt x="0" y="131"/>
                    <a:pt x="0" y="131"/>
                  </a:cubicBezTo>
                  <a:cubicBezTo>
                    <a:pt x="0" y="131"/>
                    <a:pt x="2" y="145"/>
                    <a:pt x="5" y="149"/>
                  </a:cubicBezTo>
                  <a:cubicBezTo>
                    <a:pt x="6" y="151"/>
                    <a:pt x="6" y="152"/>
                    <a:pt x="6" y="153"/>
                  </a:cubicBezTo>
                  <a:cubicBezTo>
                    <a:pt x="6" y="155"/>
                    <a:pt x="4" y="158"/>
                    <a:pt x="4" y="158"/>
                  </a:cubicBezTo>
                  <a:cubicBezTo>
                    <a:pt x="4" y="158"/>
                    <a:pt x="8" y="167"/>
                    <a:pt x="15" y="181"/>
                  </a:cubicBezTo>
                  <a:cubicBezTo>
                    <a:pt x="20" y="192"/>
                    <a:pt x="30" y="205"/>
                    <a:pt x="30" y="210"/>
                  </a:cubicBezTo>
                  <a:cubicBezTo>
                    <a:pt x="30" y="212"/>
                    <a:pt x="29" y="212"/>
                    <a:pt x="27" y="213"/>
                  </a:cubicBezTo>
                  <a:cubicBezTo>
                    <a:pt x="26" y="213"/>
                    <a:pt x="25" y="213"/>
                    <a:pt x="24" y="213"/>
                  </a:cubicBezTo>
                  <a:cubicBezTo>
                    <a:pt x="25" y="214"/>
                    <a:pt x="31" y="221"/>
                    <a:pt x="32" y="225"/>
                  </a:cubicBezTo>
                  <a:cubicBezTo>
                    <a:pt x="32" y="227"/>
                    <a:pt x="33" y="234"/>
                    <a:pt x="33" y="24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5246688" y="381793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5251450" y="2992438"/>
              <a:ext cx="508000" cy="1068388"/>
            </a:xfrm>
            <a:custGeom>
              <a:avLst/>
              <a:gdLst>
                <a:gd name="T0" fmla="*/ 120 w 120"/>
                <a:gd name="T1" fmla="*/ 0 h 250"/>
                <a:gd name="T2" fmla="*/ 100 w 120"/>
                <a:gd name="T3" fmla="*/ 38 h 250"/>
                <a:gd name="T4" fmla="*/ 79 w 120"/>
                <a:gd name="T5" fmla="*/ 77 h 250"/>
                <a:gd name="T6" fmla="*/ 68 w 120"/>
                <a:gd name="T7" fmla="*/ 100 h 250"/>
                <a:gd name="T8" fmla="*/ 56 w 120"/>
                <a:gd name="T9" fmla="*/ 123 h 250"/>
                <a:gd name="T10" fmla="*/ 45 w 120"/>
                <a:gd name="T11" fmla="*/ 146 h 250"/>
                <a:gd name="T12" fmla="*/ 36 w 120"/>
                <a:gd name="T13" fmla="*/ 169 h 250"/>
                <a:gd name="T14" fmla="*/ 27 w 120"/>
                <a:gd name="T15" fmla="*/ 191 h 250"/>
                <a:gd name="T16" fmla="*/ 18 w 120"/>
                <a:gd name="T17" fmla="*/ 210 h 250"/>
                <a:gd name="T18" fmla="*/ 1 w 120"/>
                <a:gd name="T19" fmla="*/ 250 h 250"/>
                <a:gd name="T20" fmla="*/ 0 w 120"/>
                <a:gd name="T21" fmla="*/ 250 h 250"/>
                <a:gd name="T22" fmla="*/ 15 w 120"/>
                <a:gd name="T23" fmla="*/ 209 h 250"/>
                <a:gd name="T24" fmla="*/ 23 w 120"/>
                <a:gd name="T25" fmla="*/ 189 h 250"/>
                <a:gd name="T26" fmla="*/ 32 w 120"/>
                <a:gd name="T27" fmla="*/ 168 h 250"/>
                <a:gd name="T28" fmla="*/ 42 w 120"/>
                <a:gd name="T29" fmla="*/ 145 h 250"/>
                <a:gd name="T30" fmla="*/ 53 w 120"/>
                <a:gd name="T31" fmla="*/ 121 h 250"/>
                <a:gd name="T32" fmla="*/ 65 w 120"/>
                <a:gd name="T33" fmla="*/ 98 h 250"/>
                <a:gd name="T34" fmla="*/ 77 w 120"/>
                <a:gd name="T35" fmla="*/ 76 h 250"/>
                <a:gd name="T36" fmla="*/ 99 w 120"/>
                <a:gd name="T37" fmla="*/ 37 h 250"/>
                <a:gd name="T38" fmla="*/ 120 w 120"/>
                <a:gd name="T3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250">
                  <a:moveTo>
                    <a:pt x="120" y="0"/>
                  </a:moveTo>
                  <a:cubicBezTo>
                    <a:pt x="120" y="0"/>
                    <a:pt x="112" y="15"/>
                    <a:pt x="100" y="38"/>
                  </a:cubicBezTo>
                  <a:cubicBezTo>
                    <a:pt x="94" y="50"/>
                    <a:pt x="87" y="63"/>
                    <a:pt x="79" y="77"/>
                  </a:cubicBezTo>
                  <a:cubicBezTo>
                    <a:pt x="76" y="85"/>
                    <a:pt x="72" y="92"/>
                    <a:pt x="68" y="100"/>
                  </a:cubicBezTo>
                  <a:cubicBezTo>
                    <a:pt x="64" y="107"/>
                    <a:pt x="60" y="115"/>
                    <a:pt x="56" y="123"/>
                  </a:cubicBezTo>
                  <a:cubicBezTo>
                    <a:pt x="52" y="131"/>
                    <a:pt x="49" y="138"/>
                    <a:pt x="45" y="146"/>
                  </a:cubicBezTo>
                  <a:cubicBezTo>
                    <a:pt x="42" y="154"/>
                    <a:pt x="39" y="162"/>
                    <a:pt x="36" y="169"/>
                  </a:cubicBezTo>
                  <a:cubicBezTo>
                    <a:pt x="33" y="177"/>
                    <a:pt x="30" y="184"/>
                    <a:pt x="27" y="191"/>
                  </a:cubicBezTo>
                  <a:cubicBezTo>
                    <a:pt x="24" y="198"/>
                    <a:pt x="21" y="204"/>
                    <a:pt x="18" y="210"/>
                  </a:cubicBezTo>
                  <a:cubicBezTo>
                    <a:pt x="8" y="234"/>
                    <a:pt x="1" y="250"/>
                    <a:pt x="1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250"/>
                    <a:pt x="6" y="233"/>
                    <a:pt x="15" y="209"/>
                  </a:cubicBezTo>
                  <a:cubicBezTo>
                    <a:pt x="18" y="203"/>
                    <a:pt x="20" y="196"/>
                    <a:pt x="23" y="189"/>
                  </a:cubicBezTo>
                  <a:cubicBezTo>
                    <a:pt x="26" y="183"/>
                    <a:pt x="29" y="175"/>
                    <a:pt x="32" y="168"/>
                  </a:cubicBezTo>
                  <a:cubicBezTo>
                    <a:pt x="35" y="160"/>
                    <a:pt x="39" y="153"/>
                    <a:pt x="42" y="145"/>
                  </a:cubicBezTo>
                  <a:cubicBezTo>
                    <a:pt x="45" y="137"/>
                    <a:pt x="49" y="129"/>
                    <a:pt x="53" y="121"/>
                  </a:cubicBezTo>
                  <a:cubicBezTo>
                    <a:pt x="57" y="114"/>
                    <a:pt x="61" y="106"/>
                    <a:pt x="65" y="98"/>
                  </a:cubicBezTo>
                  <a:cubicBezTo>
                    <a:pt x="69" y="91"/>
                    <a:pt x="73" y="84"/>
                    <a:pt x="77" y="76"/>
                  </a:cubicBezTo>
                  <a:cubicBezTo>
                    <a:pt x="85" y="62"/>
                    <a:pt x="92" y="49"/>
                    <a:pt x="99" y="37"/>
                  </a:cubicBezTo>
                  <a:cubicBezTo>
                    <a:pt x="111" y="15"/>
                    <a:pt x="120" y="0"/>
                    <a:pt x="12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5297488" y="3621088"/>
              <a:ext cx="42863" cy="242888"/>
            </a:xfrm>
            <a:custGeom>
              <a:avLst/>
              <a:gdLst>
                <a:gd name="T0" fmla="*/ 0 w 10"/>
                <a:gd name="T1" fmla="*/ 0 h 57"/>
                <a:gd name="T2" fmla="*/ 4 w 10"/>
                <a:gd name="T3" fmla="*/ 9 h 57"/>
                <a:gd name="T4" fmla="*/ 7 w 10"/>
                <a:gd name="T5" fmla="*/ 18 h 57"/>
                <a:gd name="T6" fmla="*/ 8 w 10"/>
                <a:gd name="T7" fmla="*/ 23 h 57"/>
                <a:gd name="T8" fmla="*/ 9 w 10"/>
                <a:gd name="T9" fmla="*/ 28 h 57"/>
                <a:gd name="T10" fmla="*/ 9 w 10"/>
                <a:gd name="T11" fmla="*/ 31 h 57"/>
                <a:gd name="T12" fmla="*/ 10 w 10"/>
                <a:gd name="T13" fmla="*/ 34 h 57"/>
                <a:gd name="T14" fmla="*/ 10 w 10"/>
                <a:gd name="T15" fmla="*/ 39 h 57"/>
                <a:gd name="T16" fmla="*/ 9 w 10"/>
                <a:gd name="T17" fmla="*/ 48 h 57"/>
                <a:gd name="T18" fmla="*/ 8 w 10"/>
                <a:gd name="T19" fmla="*/ 52 h 57"/>
                <a:gd name="T20" fmla="*/ 8 w 10"/>
                <a:gd name="T21" fmla="*/ 55 h 57"/>
                <a:gd name="T22" fmla="*/ 7 w 10"/>
                <a:gd name="T23" fmla="*/ 57 h 57"/>
                <a:gd name="T24" fmla="*/ 6 w 10"/>
                <a:gd name="T25" fmla="*/ 57 h 57"/>
                <a:gd name="T26" fmla="*/ 6 w 10"/>
                <a:gd name="T27" fmla="*/ 55 h 57"/>
                <a:gd name="T28" fmla="*/ 6 w 10"/>
                <a:gd name="T29" fmla="*/ 48 h 57"/>
                <a:gd name="T30" fmla="*/ 5 w 10"/>
                <a:gd name="T31" fmla="*/ 39 h 57"/>
                <a:gd name="T32" fmla="*/ 6 w 10"/>
                <a:gd name="T33" fmla="*/ 34 h 57"/>
                <a:gd name="T34" fmla="*/ 6 w 10"/>
                <a:gd name="T35" fmla="*/ 31 h 57"/>
                <a:gd name="T36" fmla="*/ 6 w 10"/>
                <a:gd name="T37" fmla="*/ 28 h 57"/>
                <a:gd name="T38" fmla="*/ 5 w 10"/>
                <a:gd name="T39" fmla="*/ 23 h 57"/>
                <a:gd name="T40" fmla="*/ 5 w 10"/>
                <a:gd name="T41" fmla="*/ 18 h 57"/>
                <a:gd name="T42" fmla="*/ 3 w 10"/>
                <a:gd name="T43" fmla="*/ 9 h 57"/>
                <a:gd name="T44" fmla="*/ 0 w 10"/>
                <a:gd name="T45" fmla="*/ 1 h 57"/>
                <a:gd name="T46" fmla="*/ 0 w 10"/>
                <a:gd name="T4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57">
                  <a:moveTo>
                    <a:pt x="0" y="0"/>
                  </a:moveTo>
                  <a:cubicBezTo>
                    <a:pt x="0" y="0"/>
                    <a:pt x="2" y="4"/>
                    <a:pt x="4" y="9"/>
                  </a:cubicBezTo>
                  <a:cubicBezTo>
                    <a:pt x="5" y="11"/>
                    <a:pt x="6" y="14"/>
                    <a:pt x="7" y="18"/>
                  </a:cubicBezTo>
                  <a:cubicBezTo>
                    <a:pt x="7" y="19"/>
                    <a:pt x="8" y="21"/>
                    <a:pt x="8" y="23"/>
                  </a:cubicBezTo>
                  <a:cubicBezTo>
                    <a:pt x="9" y="24"/>
                    <a:pt x="9" y="26"/>
                    <a:pt x="9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0" y="37"/>
                    <a:pt x="10" y="39"/>
                  </a:cubicBezTo>
                  <a:cubicBezTo>
                    <a:pt x="10" y="42"/>
                    <a:pt x="9" y="45"/>
                    <a:pt x="9" y="48"/>
                  </a:cubicBezTo>
                  <a:cubicBezTo>
                    <a:pt x="9" y="49"/>
                    <a:pt x="8" y="51"/>
                    <a:pt x="8" y="52"/>
                  </a:cubicBezTo>
                  <a:cubicBezTo>
                    <a:pt x="8" y="53"/>
                    <a:pt x="8" y="54"/>
                    <a:pt x="8" y="55"/>
                  </a:cubicBezTo>
                  <a:cubicBezTo>
                    <a:pt x="7" y="56"/>
                    <a:pt x="7" y="57"/>
                    <a:pt x="7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6"/>
                    <a:pt x="6" y="55"/>
                  </a:cubicBezTo>
                  <a:cubicBezTo>
                    <a:pt x="6" y="53"/>
                    <a:pt x="6" y="51"/>
                    <a:pt x="6" y="48"/>
                  </a:cubicBezTo>
                  <a:cubicBezTo>
                    <a:pt x="6" y="45"/>
                    <a:pt x="5" y="42"/>
                    <a:pt x="5" y="39"/>
                  </a:cubicBezTo>
                  <a:cubicBezTo>
                    <a:pt x="6" y="37"/>
                    <a:pt x="6" y="35"/>
                    <a:pt x="6" y="34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8"/>
                  </a:cubicBezTo>
                  <a:cubicBezTo>
                    <a:pt x="6" y="27"/>
                    <a:pt x="6" y="25"/>
                    <a:pt x="5" y="23"/>
                  </a:cubicBezTo>
                  <a:cubicBezTo>
                    <a:pt x="5" y="21"/>
                    <a:pt x="5" y="20"/>
                    <a:pt x="5" y="18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1" y="4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/>
            <p:nvPr/>
          </p:nvSpPr>
          <p:spPr bwMode="auto">
            <a:xfrm>
              <a:off x="5386388" y="3351213"/>
              <a:ext cx="42863" cy="282575"/>
            </a:xfrm>
            <a:custGeom>
              <a:avLst/>
              <a:gdLst>
                <a:gd name="T0" fmla="*/ 1 w 10"/>
                <a:gd name="T1" fmla="*/ 0 h 66"/>
                <a:gd name="T2" fmla="*/ 1 w 10"/>
                <a:gd name="T3" fmla="*/ 3 h 66"/>
                <a:gd name="T4" fmla="*/ 1 w 10"/>
                <a:gd name="T5" fmla="*/ 11 h 66"/>
                <a:gd name="T6" fmla="*/ 2 w 10"/>
                <a:gd name="T7" fmla="*/ 21 h 66"/>
                <a:gd name="T8" fmla="*/ 3 w 10"/>
                <a:gd name="T9" fmla="*/ 27 h 66"/>
                <a:gd name="T10" fmla="*/ 4 w 10"/>
                <a:gd name="T11" fmla="*/ 33 h 66"/>
                <a:gd name="T12" fmla="*/ 5 w 10"/>
                <a:gd name="T13" fmla="*/ 39 h 66"/>
                <a:gd name="T14" fmla="*/ 7 w 10"/>
                <a:gd name="T15" fmla="*/ 45 h 66"/>
                <a:gd name="T16" fmla="*/ 8 w 10"/>
                <a:gd name="T17" fmla="*/ 50 h 66"/>
                <a:gd name="T18" fmla="*/ 9 w 10"/>
                <a:gd name="T19" fmla="*/ 55 h 66"/>
                <a:gd name="T20" fmla="*/ 10 w 10"/>
                <a:gd name="T21" fmla="*/ 62 h 66"/>
                <a:gd name="T22" fmla="*/ 10 w 10"/>
                <a:gd name="T23" fmla="*/ 65 h 66"/>
                <a:gd name="T24" fmla="*/ 10 w 10"/>
                <a:gd name="T25" fmla="*/ 66 h 66"/>
                <a:gd name="T26" fmla="*/ 10 w 10"/>
                <a:gd name="T27" fmla="*/ 65 h 66"/>
                <a:gd name="T28" fmla="*/ 8 w 10"/>
                <a:gd name="T29" fmla="*/ 63 h 66"/>
                <a:gd name="T30" fmla="*/ 7 w 10"/>
                <a:gd name="T31" fmla="*/ 60 h 66"/>
                <a:gd name="T32" fmla="*/ 5 w 10"/>
                <a:gd name="T33" fmla="*/ 56 h 66"/>
                <a:gd name="T34" fmla="*/ 3 w 10"/>
                <a:gd name="T35" fmla="*/ 46 h 66"/>
                <a:gd name="T36" fmla="*/ 2 w 10"/>
                <a:gd name="T37" fmla="*/ 40 h 66"/>
                <a:gd name="T38" fmla="*/ 1 w 10"/>
                <a:gd name="T39" fmla="*/ 34 h 66"/>
                <a:gd name="T40" fmla="*/ 0 w 10"/>
                <a:gd name="T41" fmla="*/ 27 h 66"/>
                <a:gd name="T42" fmla="*/ 0 w 10"/>
                <a:gd name="T43" fmla="*/ 21 h 66"/>
                <a:gd name="T44" fmla="*/ 0 w 10"/>
                <a:gd name="T45" fmla="*/ 11 h 66"/>
                <a:gd name="T46" fmla="*/ 0 w 10"/>
                <a:gd name="T47" fmla="*/ 3 h 66"/>
                <a:gd name="T48" fmla="*/ 0 w 10"/>
                <a:gd name="T49" fmla="*/ 0 h 66"/>
                <a:gd name="T50" fmla="*/ 0 w 10"/>
                <a:gd name="T51" fmla="*/ 0 h 66"/>
                <a:gd name="T52" fmla="*/ 1 w 10"/>
                <a:gd name="T5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" h="66">
                  <a:moveTo>
                    <a:pt x="1" y="0"/>
                  </a:moveTo>
                  <a:cubicBezTo>
                    <a:pt x="1" y="0"/>
                    <a:pt x="1" y="1"/>
                    <a:pt x="1" y="3"/>
                  </a:cubicBezTo>
                  <a:cubicBezTo>
                    <a:pt x="1" y="5"/>
                    <a:pt x="1" y="8"/>
                    <a:pt x="1" y="11"/>
                  </a:cubicBezTo>
                  <a:cubicBezTo>
                    <a:pt x="2" y="14"/>
                    <a:pt x="2" y="17"/>
                    <a:pt x="2" y="21"/>
                  </a:cubicBezTo>
                  <a:cubicBezTo>
                    <a:pt x="3" y="23"/>
                    <a:pt x="3" y="25"/>
                    <a:pt x="3" y="27"/>
                  </a:cubicBezTo>
                  <a:cubicBezTo>
                    <a:pt x="3" y="29"/>
                    <a:pt x="4" y="31"/>
                    <a:pt x="4" y="33"/>
                  </a:cubicBezTo>
                  <a:cubicBezTo>
                    <a:pt x="4" y="35"/>
                    <a:pt x="5" y="37"/>
                    <a:pt x="5" y="39"/>
                  </a:cubicBezTo>
                  <a:cubicBezTo>
                    <a:pt x="6" y="41"/>
                    <a:pt x="6" y="43"/>
                    <a:pt x="7" y="45"/>
                  </a:cubicBezTo>
                  <a:cubicBezTo>
                    <a:pt x="7" y="47"/>
                    <a:pt x="7" y="49"/>
                    <a:pt x="8" y="50"/>
                  </a:cubicBezTo>
                  <a:cubicBezTo>
                    <a:pt x="8" y="52"/>
                    <a:pt x="8" y="54"/>
                    <a:pt x="9" y="55"/>
                  </a:cubicBezTo>
                  <a:cubicBezTo>
                    <a:pt x="9" y="58"/>
                    <a:pt x="9" y="61"/>
                    <a:pt x="10" y="62"/>
                  </a:cubicBezTo>
                  <a:cubicBezTo>
                    <a:pt x="10" y="64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9" y="65"/>
                    <a:pt x="8" y="63"/>
                  </a:cubicBezTo>
                  <a:cubicBezTo>
                    <a:pt x="8" y="62"/>
                    <a:pt x="7" y="61"/>
                    <a:pt x="7" y="60"/>
                  </a:cubicBezTo>
                  <a:cubicBezTo>
                    <a:pt x="6" y="59"/>
                    <a:pt x="6" y="57"/>
                    <a:pt x="5" y="56"/>
                  </a:cubicBezTo>
                  <a:cubicBezTo>
                    <a:pt x="4" y="53"/>
                    <a:pt x="3" y="49"/>
                    <a:pt x="3" y="46"/>
                  </a:cubicBezTo>
                  <a:cubicBezTo>
                    <a:pt x="2" y="44"/>
                    <a:pt x="2" y="42"/>
                    <a:pt x="2" y="40"/>
                  </a:cubicBezTo>
                  <a:cubicBezTo>
                    <a:pt x="1" y="38"/>
                    <a:pt x="1" y="36"/>
                    <a:pt x="1" y="34"/>
                  </a:cubicBezTo>
                  <a:cubicBezTo>
                    <a:pt x="1" y="31"/>
                    <a:pt x="1" y="29"/>
                    <a:pt x="0" y="27"/>
                  </a:cubicBezTo>
                  <a:cubicBezTo>
                    <a:pt x="0" y="25"/>
                    <a:pt x="0" y="23"/>
                    <a:pt x="0" y="21"/>
                  </a:cubicBezTo>
                  <a:cubicBezTo>
                    <a:pt x="0" y="17"/>
                    <a:pt x="0" y="14"/>
                    <a:pt x="0" y="11"/>
                  </a:cubicBezTo>
                  <a:cubicBezTo>
                    <a:pt x="0" y="8"/>
                    <a:pt x="0" y="5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/>
            <p:nvPr/>
          </p:nvSpPr>
          <p:spPr bwMode="auto">
            <a:xfrm>
              <a:off x="5505450" y="3211513"/>
              <a:ext cx="20638" cy="230188"/>
            </a:xfrm>
            <a:custGeom>
              <a:avLst/>
              <a:gdLst>
                <a:gd name="T0" fmla="*/ 0 w 5"/>
                <a:gd name="T1" fmla="*/ 0 h 54"/>
                <a:gd name="T2" fmla="*/ 3 w 5"/>
                <a:gd name="T3" fmla="*/ 27 h 54"/>
                <a:gd name="T4" fmla="*/ 4 w 5"/>
                <a:gd name="T5" fmla="*/ 36 h 54"/>
                <a:gd name="T6" fmla="*/ 5 w 5"/>
                <a:gd name="T7" fmla="*/ 45 h 54"/>
                <a:gd name="T8" fmla="*/ 4 w 5"/>
                <a:gd name="T9" fmla="*/ 53 h 54"/>
                <a:gd name="T10" fmla="*/ 3 w 5"/>
                <a:gd name="T11" fmla="*/ 54 h 54"/>
                <a:gd name="T12" fmla="*/ 3 w 5"/>
                <a:gd name="T13" fmla="*/ 53 h 54"/>
                <a:gd name="T14" fmla="*/ 1 w 5"/>
                <a:gd name="T15" fmla="*/ 45 h 54"/>
                <a:gd name="T16" fmla="*/ 0 w 5"/>
                <a:gd name="T17" fmla="*/ 37 h 54"/>
                <a:gd name="T18" fmla="*/ 0 w 5"/>
                <a:gd name="T19" fmla="*/ 27 h 54"/>
                <a:gd name="T20" fmla="*/ 0 w 5"/>
                <a:gd name="T21" fmla="*/ 0 h 54"/>
                <a:gd name="T22" fmla="*/ 0 w 5"/>
                <a:gd name="T2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4">
                  <a:moveTo>
                    <a:pt x="0" y="0"/>
                  </a:moveTo>
                  <a:cubicBezTo>
                    <a:pt x="0" y="0"/>
                    <a:pt x="2" y="13"/>
                    <a:pt x="3" y="27"/>
                  </a:cubicBezTo>
                  <a:cubicBezTo>
                    <a:pt x="4" y="30"/>
                    <a:pt x="4" y="33"/>
                    <a:pt x="4" y="36"/>
                  </a:cubicBezTo>
                  <a:cubicBezTo>
                    <a:pt x="5" y="39"/>
                    <a:pt x="5" y="42"/>
                    <a:pt x="5" y="45"/>
                  </a:cubicBezTo>
                  <a:cubicBezTo>
                    <a:pt x="4" y="50"/>
                    <a:pt x="4" y="53"/>
                    <a:pt x="4" y="53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2" y="50"/>
                    <a:pt x="1" y="45"/>
                  </a:cubicBezTo>
                  <a:cubicBezTo>
                    <a:pt x="1" y="43"/>
                    <a:pt x="0" y="40"/>
                    <a:pt x="0" y="37"/>
                  </a:cubicBezTo>
                  <a:cubicBezTo>
                    <a:pt x="0" y="33"/>
                    <a:pt x="0" y="30"/>
                    <a:pt x="0" y="27"/>
                  </a:cubicBezTo>
                  <a:cubicBezTo>
                    <a:pt x="0" y="1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5619750" y="3133725"/>
              <a:ext cx="17463" cy="90488"/>
            </a:xfrm>
            <a:custGeom>
              <a:avLst/>
              <a:gdLst>
                <a:gd name="T0" fmla="*/ 1 w 4"/>
                <a:gd name="T1" fmla="*/ 0 h 21"/>
                <a:gd name="T2" fmla="*/ 3 w 4"/>
                <a:gd name="T3" fmla="*/ 10 h 21"/>
                <a:gd name="T4" fmla="*/ 4 w 4"/>
                <a:gd name="T5" fmla="*/ 14 h 21"/>
                <a:gd name="T6" fmla="*/ 4 w 4"/>
                <a:gd name="T7" fmla="*/ 17 h 21"/>
                <a:gd name="T8" fmla="*/ 3 w 4"/>
                <a:gd name="T9" fmla="*/ 21 h 21"/>
                <a:gd name="T10" fmla="*/ 2 w 4"/>
                <a:gd name="T11" fmla="*/ 21 h 21"/>
                <a:gd name="T12" fmla="*/ 2 w 4"/>
                <a:gd name="T13" fmla="*/ 21 h 21"/>
                <a:gd name="T14" fmla="*/ 1 w 4"/>
                <a:gd name="T15" fmla="*/ 18 h 21"/>
                <a:gd name="T16" fmla="*/ 0 w 4"/>
                <a:gd name="T17" fmla="*/ 14 h 21"/>
                <a:gd name="T18" fmla="*/ 0 w 4"/>
                <a:gd name="T19" fmla="*/ 10 h 21"/>
                <a:gd name="T20" fmla="*/ 1 w 4"/>
                <a:gd name="T21" fmla="*/ 0 h 21"/>
                <a:gd name="T22" fmla="*/ 1 w 4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21">
                  <a:moveTo>
                    <a:pt x="1" y="0"/>
                  </a:moveTo>
                  <a:cubicBezTo>
                    <a:pt x="1" y="0"/>
                    <a:pt x="3" y="5"/>
                    <a:pt x="3" y="10"/>
                  </a:cubicBezTo>
                  <a:cubicBezTo>
                    <a:pt x="4" y="12"/>
                    <a:pt x="4" y="13"/>
                    <a:pt x="4" y="14"/>
                  </a:cubicBezTo>
                  <a:cubicBezTo>
                    <a:pt x="4" y="15"/>
                    <a:pt x="4" y="16"/>
                    <a:pt x="4" y="17"/>
                  </a:cubicBezTo>
                  <a:cubicBezTo>
                    <a:pt x="3" y="19"/>
                    <a:pt x="3" y="21"/>
                    <a:pt x="3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19"/>
                    <a:pt x="1" y="18"/>
                  </a:cubicBezTo>
                  <a:cubicBezTo>
                    <a:pt x="0" y="17"/>
                    <a:pt x="0" y="15"/>
                    <a:pt x="0" y="14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5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5576888" y="3232150"/>
              <a:ext cx="139700" cy="93663"/>
            </a:xfrm>
            <a:custGeom>
              <a:avLst/>
              <a:gdLst>
                <a:gd name="T0" fmla="*/ 33 w 33"/>
                <a:gd name="T1" fmla="*/ 0 h 22"/>
                <a:gd name="T2" fmla="*/ 29 w 33"/>
                <a:gd name="T3" fmla="*/ 5 h 22"/>
                <a:gd name="T4" fmla="*/ 24 w 33"/>
                <a:gd name="T5" fmla="*/ 9 h 22"/>
                <a:gd name="T6" fmla="*/ 19 w 33"/>
                <a:gd name="T7" fmla="*/ 15 h 22"/>
                <a:gd name="T8" fmla="*/ 13 w 33"/>
                <a:gd name="T9" fmla="*/ 19 h 22"/>
                <a:gd name="T10" fmla="*/ 10 w 33"/>
                <a:gd name="T11" fmla="*/ 21 h 22"/>
                <a:gd name="T12" fmla="*/ 7 w 33"/>
                <a:gd name="T13" fmla="*/ 22 h 22"/>
                <a:gd name="T14" fmla="*/ 4 w 33"/>
                <a:gd name="T15" fmla="*/ 22 h 22"/>
                <a:gd name="T16" fmla="*/ 2 w 33"/>
                <a:gd name="T17" fmla="*/ 22 h 22"/>
                <a:gd name="T18" fmla="*/ 0 w 33"/>
                <a:gd name="T19" fmla="*/ 22 h 22"/>
                <a:gd name="T20" fmla="*/ 0 w 33"/>
                <a:gd name="T21" fmla="*/ 22 h 22"/>
                <a:gd name="T22" fmla="*/ 0 w 33"/>
                <a:gd name="T23" fmla="*/ 22 h 22"/>
                <a:gd name="T24" fmla="*/ 2 w 33"/>
                <a:gd name="T25" fmla="*/ 21 h 22"/>
                <a:gd name="T26" fmla="*/ 6 w 33"/>
                <a:gd name="T27" fmla="*/ 19 h 22"/>
                <a:gd name="T28" fmla="*/ 8 w 33"/>
                <a:gd name="T29" fmla="*/ 17 h 22"/>
                <a:gd name="T30" fmla="*/ 11 w 33"/>
                <a:gd name="T31" fmla="*/ 16 h 22"/>
                <a:gd name="T32" fmla="*/ 17 w 33"/>
                <a:gd name="T33" fmla="*/ 12 h 22"/>
                <a:gd name="T34" fmla="*/ 33 w 33"/>
                <a:gd name="T35" fmla="*/ 0 h 22"/>
                <a:gd name="T36" fmla="*/ 33 w 33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2">
                  <a:moveTo>
                    <a:pt x="33" y="0"/>
                  </a:moveTo>
                  <a:cubicBezTo>
                    <a:pt x="33" y="0"/>
                    <a:pt x="31" y="2"/>
                    <a:pt x="29" y="5"/>
                  </a:cubicBezTo>
                  <a:cubicBezTo>
                    <a:pt x="27" y="6"/>
                    <a:pt x="26" y="8"/>
                    <a:pt x="24" y="9"/>
                  </a:cubicBezTo>
                  <a:cubicBezTo>
                    <a:pt x="23" y="11"/>
                    <a:pt x="21" y="13"/>
                    <a:pt x="19" y="15"/>
                  </a:cubicBezTo>
                  <a:cubicBezTo>
                    <a:pt x="17" y="16"/>
                    <a:pt x="15" y="18"/>
                    <a:pt x="13" y="19"/>
                  </a:cubicBezTo>
                  <a:cubicBezTo>
                    <a:pt x="12" y="20"/>
                    <a:pt x="11" y="20"/>
                    <a:pt x="10" y="21"/>
                  </a:cubicBezTo>
                  <a:cubicBezTo>
                    <a:pt x="9" y="21"/>
                    <a:pt x="8" y="22"/>
                    <a:pt x="7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3" y="22"/>
                    <a:pt x="3" y="22"/>
                    <a:pt x="2" y="22"/>
                  </a:cubicBezTo>
                  <a:cubicBezTo>
                    <a:pt x="1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3" y="20"/>
                    <a:pt x="4" y="20"/>
                    <a:pt x="6" y="19"/>
                  </a:cubicBezTo>
                  <a:cubicBezTo>
                    <a:pt x="6" y="19"/>
                    <a:pt x="7" y="18"/>
                    <a:pt x="8" y="17"/>
                  </a:cubicBezTo>
                  <a:cubicBezTo>
                    <a:pt x="9" y="17"/>
                    <a:pt x="10" y="16"/>
                    <a:pt x="11" y="16"/>
                  </a:cubicBezTo>
                  <a:cubicBezTo>
                    <a:pt x="13" y="15"/>
                    <a:pt x="15" y="13"/>
                    <a:pt x="17" y="12"/>
                  </a:cubicBezTo>
                  <a:cubicBezTo>
                    <a:pt x="25" y="6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5483225" y="3416300"/>
              <a:ext cx="200025" cy="98425"/>
            </a:xfrm>
            <a:custGeom>
              <a:avLst/>
              <a:gdLst>
                <a:gd name="T0" fmla="*/ 47 w 47"/>
                <a:gd name="T1" fmla="*/ 1 h 23"/>
                <a:gd name="T2" fmla="*/ 41 w 47"/>
                <a:gd name="T3" fmla="*/ 6 h 23"/>
                <a:gd name="T4" fmla="*/ 38 w 47"/>
                <a:gd name="T5" fmla="*/ 9 h 23"/>
                <a:gd name="T6" fmla="*/ 35 w 47"/>
                <a:gd name="T7" fmla="*/ 12 h 23"/>
                <a:gd name="T8" fmla="*/ 31 w 47"/>
                <a:gd name="T9" fmla="*/ 15 h 23"/>
                <a:gd name="T10" fmla="*/ 26 w 47"/>
                <a:gd name="T11" fmla="*/ 17 h 23"/>
                <a:gd name="T12" fmla="*/ 22 w 47"/>
                <a:gd name="T13" fmla="*/ 20 h 23"/>
                <a:gd name="T14" fmla="*/ 17 w 47"/>
                <a:gd name="T15" fmla="*/ 22 h 23"/>
                <a:gd name="T16" fmla="*/ 9 w 47"/>
                <a:gd name="T17" fmla="*/ 23 h 23"/>
                <a:gd name="T18" fmla="*/ 5 w 47"/>
                <a:gd name="T19" fmla="*/ 23 h 23"/>
                <a:gd name="T20" fmla="*/ 2 w 47"/>
                <a:gd name="T21" fmla="*/ 23 h 23"/>
                <a:gd name="T22" fmla="*/ 0 w 47"/>
                <a:gd name="T23" fmla="*/ 22 h 23"/>
                <a:gd name="T24" fmla="*/ 0 w 47"/>
                <a:gd name="T25" fmla="*/ 22 h 23"/>
                <a:gd name="T26" fmla="*/ 0 w 47"/>
                <a:gd name="T27" fmla="*/ 22 h 23"/>
                <a:gd name="T28" fmla="*/ 0 w 47"/>
                <a:gd name="T29" fmla="*/ 22 h 23"/>
                <a:gd name="T30" fmla="*/ 2 w 47"/>
                <a:gd name="T31" fmla="*/ 22 h 23"/>
                <a:gd name="T32" fmla="*/ 8 w 47"/>
                <a:gd name="T33" fmla="*/ 20 h 23"/>
                <a:gd name="T34" fmla="*/ 12 w 47"/>
                <a:gd name="T35" fmla="*/ 19 h 23"/>
                <a:gd name="T36" fmla="*/ 16 w 47"/>
                <a:gd name="T37" fmla="*/ 18 h 23"/>
                <a:gd name="T38" fmla="*/ 20 w 47"/>
                <a:gd name="T39" fmla="*/ 16 h 23"/>
                <a:gd name="T40" fmla="*/ 25 w 47"/>
                <a:gd name="T41" fmla="*/ 14 h 23"/>
                <a:gd name="T42" fmla="*/ 29 w 47"/>
                <a:gd name="T43" fmla="*/ 12 h 23"/>
                <a:gd name="T44" fmla="*/ 33 w 47"/>
                <a:gd name="T45" fmla="*/ 10 h 23"/>
                <a:gd name="T46" fmla="*/ 40 w 47"/>
                <a:gd name="T47" fmla="*/ 5 h 23"/>
                <a:gd name="T48" fmla="*/ 47 w 47"/>
                <a:gd name="T49" fmla="*/ 0 h 23"/>
                <a:gd name="T50" fmla="*/ 47 w 47"/>
                <a:gd name="T51" fmla="*/ 0 h 23"/>
                <a:gd name="T52" fmla="*/ 47 w 47"/>
                <a:gd name="T5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3">
                  <a:moveTo>
                    <a:pt x="47" y="1"/>
                  </a:moveTo>
                  <a:cubicBezTo>
                    <a:pt x="47" y="1"/>
                    <a:pt x="45" y="3"/>
                    <a:pt x="41" y="6"/>
                  </a:cubicBezTo>
                  <a:cubicBezTo>
                    <a:pt x="40" y="7"/>
                    <a:pt x="39" y="8"/>
                    <a:pt x="38" y="9"/>
                  </a:cubicBezTo>
                  <a:cubicBezTo>
                    <a:pt x="37" y="10"/>
                    <a:pt x="36" y="11"/>
                    <a:pt x="35" y="12"/>
                  </a:cubicBezTo>
                  <a:cubicBezTo>
                    <a:pt x="33" y="13"/>
                    <a:pt x="32" y="14"/>
                    <a:pt x="31" y="15"/>
                  </a:cubicBezTo>
                  <a:cubicBezTo>
                    <a:pt x="29" y="15"/>
                    <a:pt x="28" y="16"/>
                    <a:pt x="26" y="17"/>
                  </a:cubicBezTo>
                  <a:cubicBezTo>
                    <a:pt x="25" y="18"/>
                    <a:pt x="23" y="19"/>
                    <a:pt x="22" y="20"/>
                  </a:cubicBezTo>
                  <a:cubicBezTo>
                    <a:pt x="20" y="20"/>
                    <a:pt x="19" y="21"/>
                    <a:pt x="17" y="22"/>
                  </a:cubicBezTo>
                  <a:cubicBezTo>
                    <a:pt x="14" y="22"/>
                    <a:pt x="11" y="23"/>
                    <a:pt x="9" y="23"/>
                  </a:cubicBezTo>
                  <a:cubicBezTo>
                    <a:pt x="7" y="23"/>
                    <a:pt x="6" y="23"/>
                    <a:pt x="5" y="23"/>
                  </a:cubicBezTo>
                  <a:cubicBezTo>
                    <a:pt x="4" y="23"/>
                    <a:pt x="3" y="23"/>
                    <a:pt x="2" y="23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2" y="22"/>
                  </a:cubicBezTo>
                  <a:cubicBezTo>
                    <a:pt x="4" y="21"/>
                    <a:pt x="6" y="21"/>
                    <a:pt x="8" y="20"/>
                  </a:cubicBezTo>
                  <a:cubicBezTo>
                    <a:pt x="9" y="20"/>
                    <a:pt x="10" y="19"/>
                    <a:pt x="12" y="19"/>
                  </a:cubicBezTo>
                  <a:cubicBezTo>
                    <a:pt x="13" y="18"/>
                    <a:pt x="15" y="18"/>
                    <a:pt x="16" y="18"/>
                  </a:cubicBezTo>
                  <a:cubicBezTo>
                    <a:pt x="17" y="17"/>
                    <a:pt x="19" y="17"/>
                    <a:pt x="20" y="16"/>
                  </a:cubicBezTo>
                  <a:cubicBezTo>
                    <a:pt x="22" y="16"/>
                    <a:pt x="23" y="15"/>
                    <a:pt x="25" y="14"/>
                  </a:cubicBezTo>
                  <a:cubicBezTo>
                    <a:pt x="26" y="14"/>
                    <a:pt x="28" y="13"/>
                    <a:pt x="29" y="12"/>
                  </a:cubicBezTo>
                  <a:cubicBezTo>
                    <a:pt x="31" y="11"/>
                    <a:pt x="32" y="11"/>
                    <a:pt x="33" y="10"/>
                  </a:cubicBezTo>
                  <a:cubicBezTo>
                    <a:pt x="36" y="8"/>
                    <a:pt x="38" y="6"/>
                    <a:pt x="40" y="5"/>
                  </a:cubicBezTo>
                  <a:cubicBezTo>
                    <a:pt x="45" y="2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47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5394325" y="3586163"/>
              <a:ext cx="238125" cy="120650"/>
            </a:xfrm>
            <a:custGeom>
              <a:avLst/>
              <a:gdLst>
                <a:gd name="T0" fmla="*/ 56 w 56"/>
                <a:gd name="T1" fmla="*/ 0 h 28"/>
                <a:gd name="T2" fmla="*/ 49 w 56"/>
                <a:gd name="T3" fmla="*/ 7 h 28"/>
                <a:gd name="T4" fmla="*/ 41 w 56"/>
                <a:gd name="T5" fmla="*/ 13 h 28"/>
                <a:gd name="T6" fmla="*/ 36 w 56"/>
                <a:gd name="T7" fmla="*/ 17 h 28"/>
                <a:gd name="T8" fmla="*/ 31 w 56"/>
                <a:gd name="T9" fmla="*/ 20 h 28"/>
                <a:gd name="T10" fmla="*/ 26 w 56"/>
                <a:gd name="T11" fmla="*/ 22 h 28"/>
                <a:gd name="T12" fmla="*/ 20 w 56"/>
                <a:gd name="T13" fmla="*/ 24 h 28"/>
                <a:gd name="T14" fmla="*/ 10 w 56"/>
                <a:gd name="T15" fmla="*/ 27 h 28"/>
                <a:gd name="T16" fmla="*/ 3 w 56"/>
                <a:gd name="T17" fmla="*/ 28 h 28"/>
                <a:gd name="T18" fmla="*/ 1 w 56"/>
                <a:gd name="T19" fmla="*/ 28 h 28"/>
                <a:gd name="T20" fmla="*/ 0 w 56"/>
                <a:gd name="T21" fmla="*/ 27 h 28"/>
                <a:gd name="T22" fmla="*/ 0 w 56"/>
                <a:gd name="T23" fmla="*/ 27 h 28"/>
                <a:gd name="T24" fmla="*/ 0 w 56"/>
                <a:gd name="T25" fmla="*/ 27 h 28"/>
                <a:gd name="T26" fmla="*/ 3 w 56"/>
                <a:gd name="T27" fmla="*/ 26 h 28"/>
                <a:gd name="T28" fmla="*/ 6 w 56"/>
                <a:gd name="T29" fmla="*/ 25 h 28"/>
                <a:gd name="T30" fmla="*/ 10 w 56"/>
                <a:gd name="T31" fmla="*/ 24 h 28"/>
                <a:gd name="T32" fmla="*/ 19 w 56"/>
                <a:gd name="T33" fmla="*/ 20 h 28"/>
                <a:gd name="T34" fmla="*/ 24 w 56"/>
                <a:gd name="T35" fmla="*/ 19 h 28"/>
                <a:gd name="T36" fmla="*/ 30 w 56"/>
                <a:gd name="T37" fmla="*/ 17 h 28"/>
                <a:gd name="T38" fmla="*/ 35 w 56"/>
                <a:gd name="T39" fmla="*/ 14 h 28"/>
                <a:gd name="T40" fmla="*/ 39 w 56"/>
                <a:gd name="T41" fmla="*/ 11 h 28"/>
                <a:gd name="T42" fmla="*/ 48 w 56"/>
                <a:gd name="T43" fmla="*/ 6 h 28"/>
                <a:gd name="T44" fmla="*/ 56 w 56"/>
                <a:gd name="T45" fmla="*/ 0 h 28"/>
                <a:gd name="T46" fmla="*/ 56 w 56"/>
                <a:gd name="T4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28">
                  <a:moveTo>
                    <a:pt x="56" y="0"/>
                  </a:moveTo>
                  <a:cubicBezTo>
                    <a:pt x="56" y="0"/>
                    <a:pt x="53" y="3"/>
                    <a:pt x="49" y="7"/>
                  </a:cubicBezTo>
                  <a:cubicBezTo>
                    <a:pt x="46" y="9"/>
                    <a:pt x="44" y="11"/>
                    <a:pt x="41" y="13"/>
                  </a:cubicBezTo>
                  <a:cubicBezTo>
                    <a:pt x="39" y="14"/>
                    <a:pt x="38" y="15"/>
                    <a:pt x="36" y="17"/>
                  </a:cubicBezTo>
                  <a:cubicBezTo>
                    <a:pt x="35" y="18"/>
                    <a:pt x="33" y="19"/>
                    <a:pt x="31" y="20"/>
                  </a:cubicBezTo>
                  <a:cubicBezTo>
                    <a:pt x="29" y="21"/>
                    <a:pt x="28" y="22"/>
                    <a:pt x="26" y="22"/>
                  </a:cubicBezTo>
                  <a:cubicBezTo>
                    <a:pt x="24" y="23"/>
                    <a:pt x="22" y="24"/>
                    <a:pt x="20" y="24"/>
                  </a:cubicBezTo>
                  <a:cubicBezTo>
                    <a:pt x="17" y="25"/>
                    <a:pt x="13" y="26"/>
                    <a:pt x="10" y="27"/>
                  </a:cubicBezTo>
                  <a:cubicBezTo>
                    <a:pt x="8" y="27"/>
                    <a:pt x="5" y="28"/>
                    <a:pt x="3" y="28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7"/>
                    <a:pt x="3" y="26"/>
                  </a:cubicBezTo>
                  <a:cubicBezTo>
                    <a:pt x="4" y="26"/>
                    <a:pt x="5" y="26"/>
                    <a:pt x="6" y="25"/>
                  </a:cubicBezTo>
                  <a:cubicBezTo>
                    <a:pt x="7" y="25"/>
                    <a:pt x="8" y="24"/>
                    <a:pt x="10" y="24"/>
                  </a:cubicBezTo>
                  <a:cubicBezTo>
                    <a:pt x="12" y="22"/>
                    <a:pt x="16" y="21"/>
                    <a:pt x="19" y="20"/>
                  </a:cubicBezTo>
                  <a:cubicBezTo>
                    <a:pt x="21" y="20"/>
                    <a:pt x="23" y="19"/>
                    <a:pt x="24" y="19"/>
                  </a:cubicBezTo>
                  <a:cubicBezTo>
                    <a:pt x="26" y="18"/>
                    <a:pt x="28" y="18"/>
                    <a:pt x="30" y="17"/>
                  </a:cubicBezTo>
                  <a:cubicBezTo>
                    <a:pt x="31" y="16"/>
                    <a:pt x="33" y="15"/>
                    <a:pt x="35" y="14"/>
                  </a:cubicBezTo>
                  <a:cubicBezTo>
                    <a:pt x="36" y="13"/>
                    <a:pt x="38" y="12"/>
                    <a:pt x="39" y="11"/>
                  </a:cubicBezTo>
                  <a:cubicBezTo>
                    <a:pt x="43" y="9"/>
                    <a:pt x="45" y="8"/>
                    <a:pt x="48" y="6"/>
                  </a:cubicBezTo>
                  <a:cubicBezTo>
                    <a:pt x="53" y="2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/>
            <p:nvPr/>
          </p:nvSpPr>
          <p:spPr bwMode="auto">
            <a:xfrm>
              <a:off x="5327650" y="3795713"/>
              <a:ext cx="249238" cy="90488"/>
            </a:xfrm>
            <a:custGeom>
              <a:avLst/>
              <a:gdLst>
                <a:gd name="T0" fmla="*/ 59 w 59"/>
                <a:gd name="T1" fmla="*/ 0 h 21"/>
                <a:gd name="T2" fmla="*/ 56 w 59"/>
                <a:gd name="T3" fmla="*/ 1 h 21"/>
                <a:gd name="T4" fmla="*/ 49 w 59"/>
                <a:gd name="T5" fmla="*/ 2 h 21"/>
                <a:gd name="T6" fmla="*/ 39 w 59"/>
                <a:gd name="T7" fmla="*/ 4 h 21"/>
                <a:gd name="T8" fmla="*/ 34 w 59"/>
                <a:gd name="T9" fmla="*/ 6 h 21"/>
                <a:gd name="T10" fmla="*/ 28 w 59"/>
                <a:gd name="T11" fmla="*/ 7 h 21"/>
                <a:gd name="T12" fmla="*/ 25 w 59"/>
                <a:gd name="T13" fmla="*/ 8 h 21"/>
                <a:gd name="T14" fmla="*/ 25 w 59"/>
                <a:gd name="T15" fmla="*/ 9 h 21"/>
                <a:gd name="T16" fmla="*/ 24 w 59"/>
                <a:gd name="T17" fmla="*/ 9 h 21"/>
                <a:gd name="T18" fmla="*/ 23 w 59"/>
                <a:gd name="T19" fmla="*/ 9 h 21"/>
                <a:gd name="T20" fmla="*/ 18 w 59"/>
                <a:gd name="T21" fmla="*/ 12 h 21"/>
                <a:gd name="T22" fmla="*/ 15 w 59"/>
                <a:gd name="T23" fmla="*/ 13 h 21"/>
                <a:gd name="T24" fmla="*/ 13 w 59"/>
                <a:gd name="T25" fmla="*/ 14 h 21"/>
                <a:gd name="T26" fmla="*/ 9 w 59"/>
                <a:gd name="T27" fmla="*/ 16 h 21"/>
                <a:gd name="T28" fmla="*/ 3 w 59"/>
                <a:gd name="T29" fmla="*/ 19 h 21"/>
                <a:gd name="T30" fmla="*/ 0 w 59"/>
                <a:gd name="T31" fmla="*/ 21 h 21"/>
                <a:gd name="T32" fmla="*/ 0 w 59"/>
                <a:gd name="T33" fmla="*/ 20 h 21"/>
                <a:gd name="T34" fmla="*/ 0 w 59"/>
                <a:gd name="T35" fmla="*/ 20 h 21"/>
                <a:gd name="T36" fmla="*/ 2 w 59"/>
                <a:gd name="T37" fmla="*/ 18 h 21"/>
                <a:gd name="T38" fmla="*/ 4 w 59"/>
                <a:gd name="T39" fmla="*/ 16 h 21"/>
                <a:gd name="T40" fmla="*/ 7 w 59"/>
                <a:gd name="T41" fmla="*/ 13 h 21"/>
                <a:gd name="T42" fmla="*/ 11 w 59"/>
                <a:gd name="T43" fmla="*/ 11 h 21"/>
                <a:gd name="T44" fmla="*/ 16 w 59"/>
                <a:gd name="T45" fmla="*/ 8 h 21"/>
                <a:gd name="T46" fmla="*/ 21 w 59"/>
                <a:gd name="T47" fmla="*/ 6 h 21"/>
                <a:gd name="T48" fmla="*/ 23 w 59"/>
                <a:gd name="T49" fmla="*/ 5 h 21"/>
                <a:gd name="T50" fmla="*/ 24 w 59"/>
                <a:gd name="T51" fmla="*/ 5 h 21"/>
                <a:gd name="T52" fmla="*/ 24 w 59"/>
                <a:gd name="T53" fmla="*/ 5 h 21"/>
                <a:gd name="T54" fmla="*/ 27 w 59"/>
                <a:gd name="T55" fmla="*/ 4 h 21"/>
                <a:gd name="T56" fmla="*/ 33 w 59"/>
                <a:gd name="T57" fmla="*/ 3 h 21"/>
                <a:gd name="T58" fmla="*/ 39 w 59"/>
                <a:gd name="T59" fmla="*/ 2 h 21"/>
                <a:gd name="T60" fmla="*/ 49 w 59"/>
                <a:gd name="T61" fmla="*/ 1 h 21"/>
                <a:gd name="T62" fmla="*/ 56 w 59"/>
                <a:gd name="T63" fmla="*/ 0 h 21"/>
                <a:gd name="T64" fmla="*/ 59 w 59"/>
                <a:gd name="T65" fmla="*/ 0 h 21"/>
                <a:gd name="T66" fmla="*/ 59 w 59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21">
                  <a:moveTo>
                    <a:pt x="59" y="0"/>
                  </a:moveTo>
                  <a:cubicBezTo>
                    <a:pt x="59" y="0"/>
                    <a:pt x="58" y="0"/>
                    <a:pt x="56" y="1"/>
                  </a:cubicBezTo>
                  <a:cubicBezTo>
                    <a:pt x="54" y="1"/>
                    <a:pt x="52" y="1"/>
                    <a:pt x="49" y="2"/>
                  </a:cubicBezTo>
                  <a:cubicBezTo>
                    <a:pt x="46" y="2"/>
                    <a:pt x="43" y="3"/>
                    <a:pt x="39" y="4"/>
                  </a:cubicBezTo>
                  <a:cubicBezTo>
                    <a:pt x="37" y="4"/>
                    <a:pt x="36" y="5"/>
                    <a:pt x="34" y="6"/>
                  </a:cubicBezTo>
                  <a:cubicBezTo>
                    <a:pt x="32" y="6"/>
                    <a:pt x="30" y="7"/>
                    <a:pt x="28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1" y="10"/>
                    <a:pt x="19" y="11"/>
                    <a:pt x="18" y="12"/>
                  </a:cubicBezTo>
                  <a:cubicBezTo>
                    <a:pt x="17" y="12"/>
                    <a:pt x="16" y="13"/>
                    <a:pt x="15" y="13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2" y="15"/>
                    <a:pt x="10" y="16"/>
                    <a:pt x="9" y="16"/>
                  </a:cubicBezTo>
                  <a:cubicBezTo>
                    <a:pt x="6" y="17"/>
                    <a:pt x="4" y="19"/>
                    <a:pt x="3" y="19"/>
                  </a:cubicBezTo>
                  <a:cubicBezTo>
                    <a:pt x="1" y="20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2" y="18"/>
                  </a:cubicBezTo>
                  <a:cubicBezTo>
                    <a:pt x="2" y="18"/>
                    <a:pt x="3" y="17"/>
                    <a:pt x="4" y="16"/>
                  </a:cubicBezTo>
                  <a:cubicBezTo>
                    <a:pt x="5" y="15"/>
                    <a:pt x="6" y="14"/>
                    <a:pt x="7" y="13"/>
                  </a:cubicBezTo>
                  <a:cubicBezTo>
                    <a:pt x="9" y="13"/>
                    <a:pt x="10" y="12"/>
                    <a:pt x="11" y="11"/>
                  </a:cubicBezTo>
                  <a:cubicBezTo>
                    <a:pt x="13" y="10"/>
                    <a:pt x="14" y="9"/>
                    <a:pt x="16" y="8"/>
                  </a:cubicBezTo>
                  <a:cubicBezTo>
                    <a:pt x="18" y="7"/>
                    <a:pt x="20" y="7"/>
                    <a:pt x="21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9" y="4"/>
                    <a:pt x="31" y="3"/>
                    <a:pt x="33" y="3"/>
                  </a:cubicBezTo>
                  <a:cubicBezTo>
                    <a:pt x="35" y="2"/>
                    <a:pt x="37" y="2"/>
                    <a:pt x="39" y="2"/>
                  </a:cubicBezTo>
                  <a:cubicBezTo>
                    <a:pt x="42" y="1"/>
                    <a:pt x="46" y="1"/>
                    <a:pt x="49" y="1"/>
                  </a:cubicBezTo>
                  <a:cubicBezTo>
                    <a:pt x="52" y="0"/>
                    <a:pt x="54" y="0"/>
                    <a:pt x="56" y="0"/>
                  </a:cubicBezTo>
                  <a:cubicBezTo>
                    <a:pt x="58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6742113" y="2825750"/>
              <a:ext cx="741363" cy="1166813"/>
            </a:xfrm>
            <a:custGeom>
              <a:avLst/>
              <a:gdLst>
                <a:gd name="T0" fmla="*/ 31 w 175"/>
                <a:gd name="T1" fmla="*/ 20 h 273"/>
                <a:gd name="T2" fmla="*/ 23 w 175"/>
                <a:gd name="T3" fmla="*/ 17 h 273"/>
                <a:gd name="T4" fmla="*/ 32 w 175"/>
                <a:gd name="T5" fmla="*/ 46 h 273"/>
                <a:gd name="T6" fmla="*/ 18 w 175"/>
                <a:gd name="T7" fmla="*/ 62 h 273"/>
                <a:gd name="T8" fmla="*/ 23 w 175"/>
                <a:gd name="T9" fmla="*/ 95 h 273"/>
                <a:gd name="T10" fmla="*/ 16 w 175"/>
                <a:gd name="T11" fmla="*/ 97 h 273"/>
                <a:gd name="T12" fmla="*/ 10 w 175"/>
                <a:gd name="T13" fmla="*/ 96 h 273"/>
                <a:gd name="T14" fmla="*/ 16 w 175"/>
                <a:gd name="T15" fmla="*/ 116 h 273"/>
                <a:gd name="T16" fmla="*/ 3 w 175"/>
                <a:gd name="T17" fmla="*/ 122 h 273"/>
                <a:gd name="T18" fmla="*/ 10 w 175"/>
                <a:gd name="T19" fmla="*/ 155 h 273"/>
                <a:gd name="T20" fmla="*/ 0 w 175"/>
                <a:gd name="T21" fmla="*/ 156 h 273"/>
                <a:gd name="T22" fmla="*/ 7 w 175"/>
                <a:gd name="T23" fmla="*/ 181 h 273"/>
                <a:gd name="T24" fmla="*/ 2 w 175"/>
                <a:gd name="T25" fmla="*/ 186 h 273"/>
                <a:gd name="T26" fmla="*/ 16 w 175"/>
                <a:gd name="T27" fmla="*/ 205 h 273"/>
                <a:gd name="T28" fmla="*/ 10 w 175"/>
                <a:gd name="T29" fmla="*/ 211 h 273"/>
                <a:gd name="T30" fmla="*/ 27 w 175"/>
                <a:gd name="T31" fmla="*/ 221 h 273"/>
                <a:gd name="T32" fmla="*/ 32 w 175"/>
                <a:gd name="T33" fmla="*/ 228 h 273"/>
                <a:gd name="T34" fmla="*/ 56 w 175"/>
                <a:gd name="T35" fmla="*/ 237 h 273"/>
                <a:gd name="T36" fmla="*/ 87 w 175"/>
                <a:gd name="T37" fmla="*/ 251 h 273"/>
                <a:gd name="T38" fmla="*/ 84 w 175"/>
                <a:gd name="T39" fmla="*/ 254 h 273"/>
                <a:gd name="T40" fmla="*/ 99 w 175"/>
                <a:gd name="T41" fmla="*/ 257 h 273"/>
                <a:gd name="T42" fmla="*/ 117 w 175"/>
                <a:gd name="T43" fmla="*/ 273 h 273"/>
                <a:gd name="T44" fmla="*/ 116 w 175"/>
                <a:gd name="T45" fmla="*/ 248 h 273"/>
                <a:gd name="T46" fmla="*/ 121 w 175"/>
                <a:gd name="T47" fmla="*/ 244 h 273"/>
                <a:gd name="T48" fmla="*/ 119 w 175"/>
                <a:gd name="T49" fmla="*/ 242 h 273"/>
                <a:gd name="T50" fmla="*/ 136 w 175"/>
                <a:gd name="T51" fmla="*/ 228 h 273"/>
                <a:gd name="T52" fmla="*/ 148 w 175"/>
                <a:gd name="T53" fmla="*/ 221 h 273"/>
                <a:gd name="T54" fmla="*/ 143 w 175"/>
                <a:gd name="T55" fmla="*/ 216 h 273"/>
                <a:gd name="T56" fmla="*/ 161 w 175"/>
                <a:gd name="T57" fmla="*/ 206 h 273"/>
                <a:gd name="T58" fmla="*/ 155 w 175"/>
                <a:gd name="T59" fmla="*/ 201 h 273"/>
                <a:gd name="T60" fmla="*/ 168 w 175"/>
                <a:gd name="T61" fmla="*/ 190 h 273"/>
                <a:gd name="T62" fmla="*/ 175 w 175"/>
                <a:gd name="T63" fmla="*/ 185 h 273"/>
                <a:gd name="T64" fmla="*/ 165 w 175"/>
                <a:gd name="T65" fmla="*/ 182 h 273"/>
                <a:gd name="T66" fmla="*/ 169 w 175"/>
                <a:gd name="T67" fmla="*/ 172 h 273"/>
                <a:gd name="T68" fmla="*/ 160 w 175"/>
                <a:gd name="T69" fmla="*/ 157 h 273"/>
                <a:gd name="T70" fmla="*/ 163 w 175"/>
                <a:gd name="T71" fmla="*/ 144 h 273"/>
                <a:gd name="T72" fmla="*/ 162 w 175"/>
                <a:gd name="T73" fmla="*/ 138 h 273"/>
                <a:gd name="T74" fmla="*/ 156 w 175"/>
                <a:gd name="T75" fmla="*/ 140 h 273"/>
                <a:gd name="T76" fmla="*/ 153 w 175"/>
                <a:gd name="T77" fmla="*/ 128 h 273"/>
                <a:gd name="T78" fmla="*/ 147 w 175"/>
                <a:gd name="T79" fmla="*/ 136 h 273"/>
                <a:gd name="T80" fmla="*/ 141 w 175"/>
                <a:gd name="T81" fmla="*/ 117 h 273"/>
                <a:gd name="T82" fmla="*/ 131 w 175"/>
                <a:gd name="T83" fmla="*/ 101 h 273"/>
                <a:gd name="T84" fmla="*/ 128 w 175"/>
                <a:gd name="T85" fmla="*/ 108 h 273"/>
                <a:gd name="T86" fmla="*/ 119 w 175"/>
                <a:gd name="T87" fmla="*/ 95 h 273"/>
                <a:gd name="T88" fmla="*/ 110 w 175"/>
                <a:gd name="T89" fmla="*/ 83 h 273"/>
                <a:gd name="T90" fmla="*/ 107 w 175"/>
                <a:gd name="T91" fmla="*/ 92 h 273"/>
                <a:gd name="T92" fmla="*/ 94 w 175"/>
                <a:gd name="T93" fmla="*/ 80 h 273"/>
                <a:gd name="T94" fmla="*/ 82 w 175"/>
                <a:gd name="T95" fmla="*/ 78 h 273"/>
                <a:gd name="T96" fmla="*/ 67 w 175"/>
                <a:gd name="T97" fmla="*/ 53 h 273"/>
                <a:gd name="T98" fmla="*/ 64 w 175"/>
                <a:gd name="T99" fmla="*/ 57 h 273"/>
                <a:gd name="T100" fmla="*/ 52 w 175"/>
                <a:gd name="T101" fmla="*/ 43 h 273"/>
                <a:gd name="T102" fmla="*/ 48 w 175"/>
                <a:gd name="T103" fmla="*/ 30 h 273"/>
                <a:gd name="T104" fmla="*/ 43 w 175"/>
                <a:gd name="T105" fmla="*/ 30 h 273"/>
                <a:gd name="T106" fmla="*/ 38 w 175"/>
                <a:gd name="T107" fmla="*/ 17 h 273"/>
                <a:gd name="T108" fmla="*/ 29 w 175"/>
                <a:gd name="T109" fmla="*/ 0 h 273"/>
                <a:gd name="T110" fmla="*/ 31 w 175"/>
                <a:gd name="T111" fmla="*/ 2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" h="273">
                  <a:moveTo>
                    <a:pt x="31" y="20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35" y="30"/>
                    <a:pt x="32" y="46"/>
                  </a:cubicBezTo>
                  <a:cubicBezTo>
                    <a:pt x="28" y="62"/>
                    <a:pt x="18" y="62"/>
                    <a:pt x="18" y="62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5"/>
                    <a:pt x="19" y="97"/>
                    <a:pt x="16" y="97"/>
                  </a:cubicBezTo>
                  <a:cubicBezTo>
                    <a:pt x="13" y="97"/>
                    <a:pt x="10" y="96"/>
                    <a:pt x="10" y="96"/>
                  </a:cubicBezTo>
                  <a:cubicBezTo>
                    <a:pt x="10" y="96"/>
                    <a:pt x="18" y="110"/>
                    <a:pt x="16" y="116"/>
                  </a:cubicBezTo>
                  <a:cubicBezTo>
                    <a:pt x="14" y="121"/>
                    <a:pt x="3" y="122"/>
                    <a:pt x="3" y="122"/>
                  </a:cubicBezTo>
                  <a:cubicBezTo>
                    <a:pt x="3" y="122"/>
                    <a:pt x="14" y="148"/>
                    <a:pt x="10" y="155"/>
                  </a:cubicBezTo>
                  <a:cubicBezTo>
                    <a:pt x="6" y="161"/>
                    <a:pt x="0" y="156"/>
                    <a:pt x="0" y="156"/>
                  </a:cubicBezTo>
                  <a:cubicBezTo>
                    <a:pt x="0" y="156"/>
                    <a:pt x="9" y="175"/>
                    <a:pt x="7" y="181"/>
                  </a:cubicBezTo>
                  <a:cubicBezTo>
                    <a:pt x="4" y="187"/>
                    <a:pt x="2" y="186"/>
                    <a:pt x="2" y="186"/>
                  </a:cubicBezTo>
                  <a:cubicBezTo>
                    <a:pt x="2" y="186"/>
                    <a:pt x="14" y="200"/>
                    <a:pt x="16" y="205"/>
                  </a:cubicBezTo>
                  <a:cubicBezTo>
                    <a:pt x="17" y="211"/>
                    <a:pt x="10" y="211"/>
                    <a:pt x="10" y="211"/>
                  </a:cubicBezTo>
                  <a:cubicBezTo>
                    <a:pt x="10" y="211"/>
                    <a:pt x="22" y="220"/>
                    <a:pt x="27" y="221"/>
                  </a:cubicBezTo>
                  <a:cubicBezTo>
                    <a:pt x="32" y="222"/>
                    <a:pt x="32" y="228"/>
                    <a:pt x="32" y="228"/>
                  </a:cubicBezTo>
                  <a:cubicBezTo>
                    <a:pt x="32" y="228"/>
                    <a:pt x="41" y="232"/>
                    <a:pt x="56" y="237"/>
                  </a:cubicBezTo>
                  <a:cubicBezTo>
                    <a:pt x="71" y="243"/>
                    <a:pt x="92" y="245"/>
                    <a:pt x="87" y="251"/>
                  </a:cubicBezTo>
                  <a:cubicBezTo>
                    <a:pt x="82" y="257"/>
                    <a:pt x="84" y="254"/>
                    <a:pt x="84" y="254"/>
                  </a:cubicBezTo>
                  <a:cubicBezTo>
                    <a:pt x="84" y="254"/>
                    <a:pt x="95" y="254"/>
                    <a:pt x="99" y="257"/>
                  </a:cubicBezTo>
                  <a:cubicBezTo>
                    <a:pt x="102" y="259"/>
                    <a:pt x="117" y="273"/>
                    <a:pt x="117" y="273"/>
                  </a:cubicBezTo>
                  <a:cubicBezTo>
                    <a:pt x="117" y="273"/>
                    <a:pt x="112" y="252"/>
                    <a:pt x="116" y="248"/>
                  </a:cubicBezTo>
                  <a:cubicBezTo>
                    <a:pt x="119" y="244"/>
                    <a:pt x="121" y="244"/>
                    <a:pt x="121" y="244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242"/>
                    <a:pt x="128" y="232"/>
                    <a:pt x="136" y="228"/>
                  </a:cubicBezTo>
                  <a:cubicBezTo>
                    <a:pt x="144" y="224"/>
                    <a:pt x="148" y="221"/>
                    <a:pt x="148" y="221"/>
                  </a:cubicBezTo>
                  <a:cubicBezTo>
                    <a:pt x="143" y="216"/>
                    <a:pt x="143" y="216"/>
                    <a:pt x="143" y="21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55" y="201"/>
                    <a:pt x="166" y="193"/>
                    <a:pt x="168" y="190"/>
                  </a:cubicBezTo>
                  <a:cubicBezTo>
                    <a:pt x="171" y="188"/>
                    <a:pt x="175" y="185"/>
                    <a:pt x="175" y="185"/>
                  </a:cubicBezTo>
                  <a:cubicBezTo>
                    <a:pt x="165" y="182"/>
                    <a:pt x="165" y="182"/>
                    <a:pt x="165" y="182"/>
                  </a:cubicBezTo>
                  <a:cubicBezTo>
                    <a:pt x="165" y="182"/>
                    <a:pt x="168" y="177"/>
                    <a:pt x="169" y="172"/>
                  </a:cubicBezTo>
                  <a:cubicBezTo>
                    <a:pt x="170" y="166"/>
                    <a:pt x="160" y="157"/>
                    <a:pt x="160" y="157"/>
                  </a:cubicBezTo>
                  <a:cubicBezTo>
                    <a:pt x="160" y="157"/>
                    <a:pt x="164" y="146"/>
                    <a:pt x="163" y="144"/>
                  </a:cubicBezTo>
                  <a:cubicBezTo>
                    <a:pt x="163" y="141"/>
                    <a:pt x="162" y="138"/>
                    <a:pt x="162" y="13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3" y="128"/>
                    <a:pt x="153" y="128"/>
                    <a:pt x="153" y="128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9" y="129"/>
                    <a:pt x="141" y="117"/>
                  </a:cubicBezTo>
                  <a:cubicBezTo>
                    <a:pt x="134" y="104"/>
                    <a:pt x="131" y="101"/>
                    <a:pt x="131" y="101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28" y="108"/>
                    <a:pt x="125" y="103"/>
                    <a:pt x="119" y="95"/>
                  </a:cubicBezTo>
                  <a:cubicBezTo>
                    <a:pt x="112" y="87"/>
                    <a:pt x="110" y="83"/>
                    <a:pt x="110" y="83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7" y="92"/>
                    <a:pt x="98" y="80"/>
                    <a:pt x="94" y="80"/>
                  </a:cubicBezTo>
                  <a:cubicBezTo>
                    <a:pt x="90" y="81"/>
                    <a:pt x="87" y="83"/>
                    <a:pt x="82" y="78"/>
                  </a:cubicBezTo>
                  <a:cubicBezTo>
                    <a:pt x="78" y="73"/>
                    <a:pt x="67" y="53"/>
                    <a:pt x="67" y="53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57"/>
                    <a:pt x="55" y="52"/>
                    <a:pt x="52" y="43"/>
                  </a:cubicBezTo>
                  <a:cubicBezTo>
                    <a:pt x="49" y="34"/>
                    <a:pt x="48" y="30"/>
                    <a:pt x="48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1" y="25"/>
                    <a:pt x="38" y="17"/>
                  </a:cubicBezTo>
                  <a:cubicBezTo>
                    <a:pt x="34" y="9"/>
                    <a:pt x="29" y="0"/>
                    <a:pt x="29" y="0"/>
                  </a:cubicBezTo>
                  <a:cubicBezTo>
                    <a:pt x="31" y="20"/>
                    <a:pt x="31" y="20"/>
                    <a:pt x="31" y="20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6742113" y="2868613"/>
              <a:ext cx="465138" cy="1098550"/>
            </a:xfrm>
            <a:custGeom>
              <a:avLst/>
              <a:gdLst>
                <a:gd name="T0" fmla="*/ 30 w 110"/>
                <a:gd name="T1" fmla="*/ 0 h 257"/>
                <a:gd name="T2" fmla="*/ 31 w 110"/>
                <a:gd name="T3" fmla="*/ 10 h 257"/>
                <a:gd name="T4" fmla="*/ 23 w 110"/>
                <a:gd name="T5" fmla="*/ 7 h 257"/>
                <a:gd name="T6" fmla="*/ 32 w 110"/>
                <a:gd name="T7" fmla="*/ 30 h 257"/>
                <a:gd name="T8" fmla="*/ 32 w 110"/>
                <a:gd name="T9" fmla="*/ 36 h 257"/>
                <a:gd name="T10" fmla="*/ 18 w 110"/>
                <a:gd name="T11" fmla="*/ 52 h 257"/>
                <a:gd name="T12" fmla="*/ 18 w 110"/>
                <a:gd name="T13" fmla="*/ 52 h 257"/>
                <a:gd name="T14" fmla="*/ 23 w 110"/>
                <a:gd name="T15" fmla="*/ 85 h 257"/>
                <a:gd name="T16" fmla="*/ 23 w 110"/>
                <a:gd name="T17" fmla="*/ 85 h 257"/>
                <a:gd name="T18" fmla="*/ 17 w 110"/>
                <a:gd name="T19" fmla="*/ 87 h 257"/>
                <a:gd name="T20" fmla="*/ 16 w 110"/>
                <a:gd name="T21" fmla="*/ 87 h 257"/>
                <a:gd name="T22" fmla="*/ 10 w 110"/>
                <a:gd name="T23" fmla="*/ 86 h 257"/>
                <a:gd name="T24" fmla="*/ 16 w 110"/>
                <a:gd name="T25" fmla="*/ 103 h 257"/>
                <a:gd name="T26" fmla="*/ 16 w 110"/>
                <a:gd name="T27" fmla="*/ 106 h 257"/>
                <a:gd name="T28" fmla="*/ 3 w 110"/>
                <a:gd name="T29" fmla="*/ 112 h 257"/>
                <a:gd name="T30" fmla="*/ 11 w 110"/>
                <a:gd name="T31" fmla="*/ 141 h 257"/>
                <a:gd name="T32" fmla="*/ 10 w 110"/>
                <a:gd name="T33" fmla="*/ 145 h 257"/>
                <a:gd name="T34" fmla="*/ 5 w 110"/>
                <a:gd name="T35" fmla="*/ 148 h 257"/>
                <a:gd name="T36" fmla="*/ 0 w 110"/>
                <a:gd name="T37" fmla="*/ 146 h 257"/>
                <a:gd name="T38" fmla="*/ 7 w 110"/>
                <a:gd name="T39" fmla="*/ 168 h 257"/>
                <a:gd name="T40" fmla="*/ 7 w 110"/>
                <a:gd name="T41" fmla="*/ 171 h 257"/>
                <a:gd name="T42" fmla="*/ 2 w 110"/>
                <a:gd name="T43" fmla="*/ 176 h 257"/>
                <a:gd name="T44" fmla="*/ 2 w 110"/>
                <a:gd name="T45" fmla="*/ 176 h 257"/>
                <a:gd name="T46" fmla="*/ 16 w 110"/>
                <a:gd name="T47" fmla="*/ 195 h 257"/>
                <a:gd name="T48" fmla="*/ 16 w 110"/>
                <a:gd name="T49" fmla="*/ 196 h 257"/>
                <a:gd name="T50" fmla="*/ 10 w 110"/>
                <a:gd name="T51" fmla="*/ 201 h 257"/>
                <a:gd name="T52" fmla="*/ 27 w 110"/>
                <a:gd name="T53" fmla="*/ 211 h 257"/>
                <a:gd name="T54" fmla="*/ 32 w 110"/>
                <a:gd name="T55" fmla="*/ 218 h 257"/>
                <a:gd name="T56" fmla="*/ 56 w 110"/>
                <a:gd name="T57" fmla="*/ 227 h 257"/>
                <a:gd name="T58" fmla="*/ 88 w 110"/>
                <a:gd name="T59" fmla="*/ 239 h 257"/>
                <a:gd name="T60" fmla="*/ 87 w 110"/>
                <a:gd name="T61" fmla="*/ 241 h 257"/>
                <a:gd name="T62" fmla="*/ 84 w 110"/>
                <a:gd name="T63" fmla="*/ 244 h 257"/>
                <a:gd name="T64" fmla="*/ 99 w 110"/>
                <a:gd name="T65" fmla="*/ 247 h 257"/>
                <a:gd name="T66" fmla="*/ 110 w 110"/>
                <a:gd name="T67" fmla="*/ 257 h 257"/>
                <a:gd name="T68" fmla="*/ 30 w 110"/>
                <a:gd name="T6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257">
                  <a:moveTo>
                    <a:pt x="30" y="0"/>
                  </a:moveTo>
                  <a:cubicBezTo>
                    <a:pt x="31" y="10"/>
                    <a:pt x="31" y="10"/>
                    <a:pt x="31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32" y="17"/>
                    <a:pt x="32" y="30"/>
                  </a:cubicBezTo>
                  <a:cubicBezTo>
                    <a:pt x="32" y="32"/>
                    <a:pt x="32" y="34"/>
                    <a:pt x="32" y="36"/>
                  </a:cubicBezTo>
                  <a:cubicBezTo>
                    <a:pt x="29" y="51"/>
                    <a:pt x="19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3" y="85"/>
                    <a:pt x="19" y="87"/>
                    <a:pt x="17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3" y="87"/>
                    <a:pt x="10" y="86"/>
                    <a:pt x="10" y="86"/>
                  </a:cubicBezTo>
                  <a:cubicBezTo>
                    <a:pt x="10" y="86"/>
                    <a:pt x="16" y="97"/>
                    <a:pt x="16" y="103"/>
                  </a:cubicBezTo>
                  <a:cubicBezTo>
                    <a:pt x="16" y="104"/>
                    <a:pt x="16" y="105"/>
                    <a:pt x="16" y="106"/>
                  </a:cubicBezTo>
                  <a:cubicBezTo>
                    <a:pt x="14" y="111"/>
                    <a:pt x="3" y="112"/>
                    <a:pt x="3" y="112"/>
                  </a:cubicBezTo>
                  <a:cubicBezTo>
                    <a:pt x="3" y="112"/>
                    <a:pt x="11" y="131"/>
                    <a:pt x="11" y="141"/>
                  </a:cubicBezTo>
                  <a:cubicBezTo>
                    <a:pt x="11" y="142"/>
                    <a:pt x="11" y="144"/>
                    <a:pt x="10" y="145"/>
                  </a:cubicBezTo>
                  <a:cubicBezTo>
                    <a:pt x="8" y="147"/>
                    <a:pt x="6" y="148"/>
                    <a:pt x="5" y="148"/>
                  </a:cubicBezTo>
                  <a:cubicBezTo>
                    <a:pt x="2" y="148"/>
                    <a:pt x="0" y="146"/>
                    <a:pt x="0" y="146"/>
                  </a:cubicBezTo>
                  <a:cubicBezTo>
                    <a:pt x="0" y="146"/>
                    <a:pt x="7" y="161"/>
                    <a:pt x="7" y="168"/>
                  </a:cubicBezTo>
                  <a:cubicBezTo>
                    <a:pt x="7" y="169"/>
                    <a:pt x="7" y="170"/>
                    <a:pt x="7" y="171"/>
                  </a:cubicBezTo>
                  <a:cubicBezTo>
                    <a:pt x="5" y="176"/>
                    <a:pt x="3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2" y="176"/>
                    <a:pt x="14" y="190"/>
                    <a:pt x="16" y="195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16" y="201"/>
                    <a:pt x="10" y="201"/>
                    <a:pt x="10" y="201"/>
                  </a:cubicBezTo>
                  <a:cubicBezTo>
                    <a:pt x="10" y="201"/>
                    <a:pt x="22" y="210"/>
                    <a:pt x="27" y="211"/>
                  </a:cubicBezTo>
                  <a:cubicBezTo>
                    <a:pt x="32" y="212"/>
                    <a:pt x="32" y="218"/>
                    <a:pt x="32" y="218"/>
                  </a:cubicBezTo>
                  <a:cubicBezTo>
                    <a:pt x="32" y="218"/>
                    <a:pt x="41" y="222"/>
                    <a:pt x="56" y="227"/>
                  </a:cubicBezTo>
                  <a:cubicBezTo>
                    <a:pt x="69" y="232"/>
                    <a:pt x="87" y="235"/>
                    <a:pt x="88" y="239"/>
                  </a:cubicBezTo>
                  <a:cubicBezTo>
                    <a:pt x="88" y="240"/>
                    <a:pt x="87" y="241"/>
                    <a:pt x="87" y="241"/>
                  </a:cubicBezTo>
                  <a:cubicBezTo>
                    <a:pt x="86" y="242"/>
                    <a:pt x="85" y="243"/>
                    <a:pt x="84" y="244"/>
                  </a:cubicBezTo>
                  <a:cubicBezTo>
                    <a:pt x="86" y="244"/>
                    <a:pt x="95" y="244"/>
                    <a:pt x="99" y="247"/>
                  </a:cubicBezTo>
                  <a:cubicBezTo>
                    <a:pt x="100" y="248"/>
                    <a:pt x="106" y="253"/>
                    <a:pt x="110" y="257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7097713" y="3911600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6899275" y="2959100"/>
              <a:ext cx="368300" cy="1123950"/>
            </a:xfrm>
            <a:custGeom>
              <a:avLst/>
              <a:gdLst>
                <a:gd name="T0" fmla="*/ 0 w 87"/>
                <a:gd name="T1" fmla="*/ 0 h 263"/>
                <a:gd name="T2" fmla="*/ 12 w 87"/>
                <a:gd name="T3" fmla="*/ 42 h 263"/>
                <a:gd name="T4" fmla="*/ 25 w 87"/>
                <a:gd name="T5" fmla="*/ 85 h 263"/>
                <a:gd name="T6" fmla="*/ 32 w 87"/>
                <a:gd name="T7" fmla="*/ 109 h 263"/>
                <a:gd name="T8" fmla="*/ 39 w 87"/>
                <a:gd name="T9" fmla="*/ 133 h 263"/>
                <a:gd name="T10" fmla="*/ 48 w 87"/>
                <a:gd name="T11" fmla="*/ 158 h 263"/>
                <a:gd name="T12" fmla="*/ 57 w 87"/>
                <a:gd name="T13" fmla="*/ 181 h 263"/>
                <a:gd name="T14" fmla="*/ 65 w 87"/>
                <a:gd name="T15" fmla="*/ 203 h 263"/>
                <a:gd name="T16" fmla="*/ 73 w 87"/>
                <a:gd name="T17" fmla="*/ 223 h 263"/>
                <a:gd name="T18" fmla="*/ 87 w 87"/>
                <a:gd name="T19" fmla="*/ 263 h 263"/>
                <a:gd name="T20" fmla="*/ 87 w 87"/>
                <a:gd name="T21" fmla="*/ 263 h 263"/>
                <a:gd name="T22" fmla="*/ 70 w 87"/>
                <a:gd name="T23" fmla="*/ 224 h 263"/>
                <a:gd name="T24" fmla="*/ 62 w 87"/>
                <a:gd name="T25" fmla="*/ 204 h 263"/>
                <a:gd name="T26" fmla="*/ 53 w 87"/>
                <a:gd name="T27" fmla="*/ 182 h 263"/>
                <a:gd name="T28" fmla="*/ 44 w 87"/>
                <a:gd name="T29" fmla="*/ 159 h 263"/>
                <a:gd name="T30" fmla="*/ 36 w 87"/>
                <a:gd name="T31" fmla="*/ 134 h 263"/>
                <a:gd name="T32" fmla="*/ 29 w 87"/>
                <a:gd name="T33" fmla="*/ 109 h 263"/>
                <a:gd name="T34" fmla="*/ 22 w 87"/>
                <a:gd name="T35" fmla="*/ 85 h 263"/>
                <a:gd name="T36" fmla="*/ 11 w 87"/>
                <a:gd name="T37" fmla="*/ 42 h 263"/>
                <a:gd name="T38" fmla="*/ 0 w 87"/>
                <a:gd name="T3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263">
                  <a:moveTo>
                    <a:pt x="0" y="0"/>
                  </a:moveTo>
                  <a:cubicBezTo>
                    <a:pt x="0" y="0"/>
                    <a:pt x="5" y="17"/>
                    <a:pt x="12" y="42"/>
                  </a:cubicBezTo>
                  <a:cubicBezTo>
                    <a:pt x="16" y="54"/>
                    <a:pt x="20" y="69"/>
                    <a:pt x="25" y="85"/>
                  </a:cubicBezTo>
                  <a:cubicBezTo>
                    <a:pt x="27" y="92"/>
                    <a:pt x="29" y="100"/>
                    <a:pt x="32" y="109"/>
                  </a:cubicBezTo>
                  <a:cubicBezTo>
                    <a:pt x="34" y="117"/>
                    <a:pt x="37" y="125"/>
                    <a:pt x="39" y="133"/>
                  </a:cubicBezTo>
                  <a:cubicBezTo>
                    <a:pt x="42" y="142"/>
                    <a:pt x="45" y="150"/>
                    <a:pt x="48" y="158"/>
                  </a:cubicBezTo>
                  <a:cubicBezTo>
                    <a:pt x="51" y="166"/>
                    <a:pt x="54" y="173"/>
                    <a:pt x="57" y="181"/>
                  </a:cubicBezTo>
                  <a:cubicBezTo>
                    <a:pt x="60" y="189"/>
                    <a:pt x="63" y="196"/>
                    <a:pt x="65" y="203"/>
                  </a:cubicBezTo>
                  <a:cubicBezTo>
                    <a:pt x="68" y="210"/>
                    <a:pt x="70" y="217"/>
                    <a:pt x="73" y="223"/>
                  </a:cubicBezTo>
                  <a:cubicBezTo>
                    <a:pt x="82" y="247"/>
                    <a:pt x="87" y="263"/>
                    <a:pt x="87" y="263"/>
                  </a:cubicBezTo>
                  <a:cubicBezTo>
                    <a:pt x="87" y="263"/>
                    <a:pt x="87" y="263"/>
                    <a:pt x="87" y="263"/>
                  </a:cubicBezTo>
                  <a:cubicBezTo>
                    <a:pt x="87" y="263"/>
                    <a:pt x="80" y="248"/>
                    <a:pt x="70" y="224"/>
                  </a:cubicBezTo>
                  <a:cubicBezTo>
                    <a:pt x="67" y="218"/>
                    <a:pt x="64" y="211"/>
                    <a:pt x="62" y="204"/>
                  </a:cubicBezTo>
                  <a:cubicBezTo>
                    <a:pt x="59" y="197"/>
                    <a:pt x="56" y="190"/>
                    <a:pt x="53" y="182"/>
                  </a:cubicBezTo>
                  <a:cubicBezTo>
                    <a:pt x="50" y="175"/>
                    <a:pt x="47" y="167"/>
                    <a:pt x="44" y="159"/>
                  </a:cubicBezTo>
                  <a:cubicBezTo>
                    <a:pt x="41" y="151"/>
                    <a:pt x="39" y="143"/>
                    <a:pt x="36" y="134"/>
                  </a:cubicBezTo>
                  <a:cubicBezTo>
                    <a:pt x="34" y="126"/>
                    <a:pt x="31" y="118"/>
                    <a:pt x="29" y="109"/>
                  </a:cubicBezTo>
                  <a:cubicBezTo>
                    <a:pt x="27" y="101"/>
                    <a:pt x="24" y="93"/>
                    <a:pt x="22" y="85"/>
                  </a:cubicBezTo>
                  <a:cubicBezTo>
                    <a:pt x="18" y="70"/>
                    <a:pt x="14" y="55"/>
                    <a:pt x="11" y="42"/>
                  </a:cubicBezTo>
                  <a:cubicBezTo>
                    <a:pt x="4" y="1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7000875" y="3736975"/>
              <a:ext cx="185738" cy="157163"/>
            </a:xfrm>
            <a:custGeom>
              <a:avLst/>
              <a:gdLst>
                <a:gd name="T0" fmla="*/ 0 w 44"/>
                <a:gd name="T1" fmla="*/ 0 h 37"/>
                <a:gd name="T2" fmla="*/ 8 w 44"/>
                <a:gd name="T3" fmla="*/ 4 h 37"/>
                <a:gd name="T4" fmla="*/ 17 w 44"/>
                <a:gd name="T5" fmla="*/ 8 h 37"/>
                <a:gd name="T6" fmla="*/ 21 w 44"/>
                <a:gd name="T7" fmla="*/ 11 h 37"/>
                <a:gd name="T8" fmla="*/ 26 w 44"/>
                <a:gd name="T9" fmla="*/ 14 h 37"/>
                <a:gd name="T10" fmla="*/ 28 w 44"/>
                <a:gd name="T11" fmla="*/ 16 h 37"/>
                <a:gd name="T12" fmla="*/ 30 w 44"/>
                <a:gd name="T13" fmla="*/ 18 h 37"/>
                <a:gd name="T14" fmla="*/ 33 w 44"/>
                <a:gd name="T15" fmla="*/ 21 h 37"/>
                <a:gd name="T16" fmla="*/ 39 w 44"/>
                <a:gd name="T17" fmla="*/ 28 h 37"/>
                <a:gd name="T18" fmla="*/ 41 w 44"/>
                <a:gd name="T19" fmla="*/ 32 h 37"/>
                <a:gd name="T20" fmla="*/ 43 w 44"/>
                <a:gd name="T21" fmla="*/ 34 h 37"/>
                <a:gd name="T22" fmla="*/ 44 w 44"/>
                <a:gd name="T23" fmla="*/ 36 h 37"/>
                <a:gd name="T24" fmla="*/ 44 w 44"/>
                <a:gd name="T25" fmla="*/ 37 h 37"/>
                <a:gd name="T26" fmla="*/ 42 w 44"/>
                <a:gd name="T27" fmla="*/ 35 h 37"/>
                <a:gd name="T28" fmla="*/ 37 w 44"/>
                <a:gd name="T29" fmla="*/ 31 h 37"/>
                <a:gd name="T30" fmla="*/ 30 w 44"/>
                <a:gd name="T31" fmla="*/ 24 h 37"/>
                <a:gd name="T32" fmla="*/ 27 w 44"/>
                <a:gd name="T33" fmla="*/ 20 h 37"/>
                <a:gd name="T34" fmla="*/ 25 w 44"/>
                <a:gd name="T35" fmla="*/ 18 h 37"/>
                <a:gd name="T36" fmla="*/ 24 w 44"/>
                <a:gd name="T37" fmla="*/ 16 h 37"/>
                <a:gd name="T38" fmla="*/ 20 w 44"/>
                <a:gd name="T39" fmla="*/ 13 h 37"/>
                <a:gd name="T40" fmla="*/ 15 w 44"/>
                <a:gd name="T41" fmla="*/ 10 h 37"/>
                <a:gd name="T42" fmla="*/ 8 w 44"/>
                <a:gd name="T43" fmla="*/ 5 h 37"/>
                <a:gd name="T44" fmla="*/ 0 w 44"/>
                <a:gd name="T45" fmla="*/ 1 h 37"/>
                <a:gd name="T46" fmla="*/ 0 w 44"/>
                <a:gd name="T4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37">
                  <a:moveTo>
                    <a:pt x="0" y="0"/>
                  </a:moveTo>
                  <a:cubicBezTo>
                    <a:pt x="0" y="0"/>
                    <a:pt x="3" y="1"/>
                    <a:pt x="8" y="4"/>
                  </a:cubicBezTo>
                  <a:cubicBezTo>
                    <a:pt x="11" y="5"/>
                    <a:pt x="14" y="6"/>
                    <a:pt x="17" y="8"/>
                  </a:cubicBezTo>
                  <a:cubicBezTo>
                    <a:pt x="18" y="9"/>
                    <a:pt x="20" y="10"/>
                    <a:pt x="21" y="11"/>
                  </a:cubicBezTo>
                  <a:cubicBezTo>
                    <a:pt x="23" y="12"/>
                    <a:pt x="24" y="13"/>
                    <a:pt x="26" y="14"/>
                  </a:cubicBezTo>
                  <a:cubicBezTo>
                    <a:pt x="26" y="15"/>
                    <a:pt x="27" y="15"/>
                    <a:pt x="28" y="16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6" y="24"/>
                    <a:pt x="38" y="26"/>
                    <a:pt x="39" y="28"/>
                  </a:cubicBezTo>
                  <a:cubicBezTo>
                    <a:pt x="40" y="30"/>
                    <a:pt x="41" y="31"/>
                    <a:pt x="41" y="32"/>
                  </a:cubicBezTo>
                  <a:cubicBezTo>
                    <a:pt x="42" y="33"/>
                    <a:pt x="43" y="33"/>
                    <a:pt x="43" y="34"/>
                  </a:cubicBezTo>
                  <a:cubicBezTo>
                    <a:pt x="44" y="35"/>
                    <a:pt x="44" y="36"/>
                    <a:pt x="44" y="36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3" y="36"/>
                    <a:pt x="42" y="35"/>
                  </a:cubicBezTo>
                  <a:cubicBezTo>
                    <a:pt x="41" y="34"/>
                    <a:pt x="39" y="32"/>
                    <a:pt x="37" y="31"/>
                  </a:cubicBezTo>
                  <a:cubicBezTo>
                    <a:pt x="35" y="29"/>
                    <a:pt x="33" y="27"/>
                    <a:pt x="30" y="24"/>
                  </a:cubicBezTo>
                  <a:cubicBezTo>
                    <a:pt x="29" y="23"/>
                    <a:pt x="28" y="22"/>
                    <a:pt x="27" y="20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4" y="17"/>
                    <a:pt x="24" y="16"/>
                  </a:cubicBezTo>
                  <a:cubicBezTo>
                    <a:pt x="22" y="15"/>
                    <a:pt x="21" y="14"/>
                    <a:pt x="20" y="13"/>
                  </a:cubicBezTo>
                  <a:cubicBezTo>
                    <a:pt x="18" y="12"/>
                    <a:pt x="17" y="11"/>
                    <a:pt x="15" y="10"/>
                  </a:cubicBezTo>
                  <a:cubicBezTo>
                    <a:pt x="13" y="8"/>
                    <a:pt x="10" y="6"/>
                    <a:pt x="8" y="5"/>
                  </a:cubicBezTo>
                  <a:cubicBezTo>
                    <a:pt x="3" y="2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6877050" y="3479800"/>
              <a:ext cx="225425" cy="176213"/>
            </a:xfrm>
            <a:custGeom>
              <a:avLst/>
              <a:gdLst>
                <a:gd name="T0" fmla="*/ 1 w 53"/>
                <a:gd name="T1" fmla="*/ 0 h 41"/>
                <a:gd name="T2" fmla="*/ 3 w 53"/>
                <a:gd name="T3" fmla="*/ 2 h 41"/>
                <a:gd name="T4" fmla="*/ 8 w 53"/>
                <a:gd name="T5" fmla="*/ 7 h 41"/>
                <a:gd name="T6" fmla="*/ 16 w 53"/>
                <a:gd name="T7" fmla="*/ 14 h 41"/>
                <a:gd name="T8" fmla="*/ 21 w 53"/>
                <a:gd name="T9" fmla="*/ 17 h 41"/>
                <a:gd name="T10" fmla="*/ 26 w 53"/>
                <a:gd name="T11" fmla="*/ 21 h 41"/>
                <a:gd name="T12" fmla="*/ 31 w 53"/>
                <a:gd name="T13" fmla="*/ 24 h 41"/>
                <a:gd name="T14" fmla="*/ 36 w 53"/>
                <a:gd name="T15" fmla="*/ 28 h 41"/>
                <a:gd name="T16" fmla="*/ 40 w 53"/>
                <a:gd name="T17" fmla="*/ 31 h 41"/>
                <a:gd name="T18" fmla="*/ 44 w 53"/>
                <a:gd name="T19" fmla="*/ 34 h 41"/>
                <a:gd name="T20" fmla="*/ 50 w 53"/>
                <a:gd name="T21" fmla="*/ 38 h 41"/>
                <a:gd name="T22" fmla="*/ 52 w 53"/>
                <a:gd name="T23" fmla="*/ 40 h 41"/>
                <a:gd name="T24" fmla="*/ 53 w 53"/>
                <a:gd name="T25" fmla="*/ 40 h 41"/>
                <a:gd name="T26" fmla="*/ 52 w 53"/>
                <a:gd name="T27" fmla="*/ 41 h 41"/>
                <a:gd name="T28" fmla="*/ 50 w 53"/>
                <a:gd name="T29" fmla="*/ 40 h 41"/>
                <a:gd name="T30" fmla="*/ 47 w 53"/>
                <a:gd name="T31" fmla="*/ 38 h 41"/>
                <a:gd name="T32" fmla="*/ 43 w 53"/>
                <a:gd name="T33" fmla="*/ 37 h 41"/>
                <a:gd name="T34" fmla="*/ 33 w 53"/>
                <a:gd name="T35" fmla="*/ 31 h 41"/>
                <a:gd name="T36" fmla="*/ 29 w 53"/>
                <a:gd name="T37" fmla="*/ 28 h 41"/>
                <a:gd name="T38" fmla="*/ 24 w 53"/>
                <a:gd name="T39" fmla="*/ 24 h 41"/>
                <a:gd name="T40" fmla="*/ 19 w 53"/>
                <a:gd name="T41" fmla="*/ 19 h 41"/>
                <a:gd name="T42" fmla="*/ 15 w 53"/>
                <a:gd name="T43" fmla="*/ 15 h 41"/>
                <a:gd name="T44" fmla="*/ 7 w 53"/>
                <a:gd name="T45" fmla="*/ 8 h 41"/>
                <a:gd name="T46" fmla="*/ 2 w 53"/>
                <a:gd name="T47" fmla="*/ 2 h 41"/>
                <a:gd name="T48" fmla="*/ 0 w 53"/>
                <a:gd name="T49" fmla="*/ 0 h 41"/>
                <a:gd name="T50" fmla="*/ 0 w 53"/>
                <a:gd name="T51" fmla="*/ 0 h 41"/>
                <a:gd name="T52" fmla="*/ 1 w 53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41">
                  <a:moveTo>
                    <a:pt x="1" y="0"/>
                  </a:moveTo>
                  <a:cubicBezTo>
                    <a:pt x="1" y="0"/>
                    <a:pt x="1" y="1"/>
                    <a:pt x="3" y="2"/>
                  </a:cubicBezTo>
                  <a:cubicBezTo>
                    <a:pt x="4" y="3"/>
                    <a:pt x="6" y="5"/>
                    <a:pt x="8" y="7"/>
                  </a:cubicBezTo>
                  <a:cubicBezTo>
                    <a:pt x="11" y="9"/>
                    <a:pt x="13" y="11"/>
                    <a:pt x="16" y="14"/>
                  </a:cubicBezTo>
                  <a:cubicBezTo>
                    <a:pt x="18" y="15"/>
                    <a:pt x="19" y="16"/>
                    <a:pt x="21" y="17"/>
                  </a:cubicBezTo>
                  <a:cubicBezTo>
                    <a:pt x="23" y="19"/>
                    <a:pt x="24" y="20"/>
                    <a:pt x="26" y="21"/>
                  </a:cubicBezTo>
                  <a:cubicBezTo>
                    <a:pt x="27" y="22"/>
                    <a:pt x="29" y="23"/>
                    <a:pt x="31" y="24"/>
                  </a:cubicBezTo>
                  <a:cubicBezTo>
                    <a:pt x="33" y="26"/>
                    <a:pt x="34" y="27"/>
                    <a:pt x="36" y="28"/>
                  </a:cubicBezTo>
                  <a:cubicBezTo>
                    <a:pt x="37" y="29"/>
                    <a:pt x="39" y="30"/>
                    <a:pt x="40" y="31"/>
                  </a:cubicBezTo>
                  <a:cubicBezTo>
                    <a:pt x="42" y="32"/>
                    <a:pt x="43" y="33"/>
                    <a:pt x="44" y="34"/>
                  </a:cubicBezTo>
                  <a:cubicBezTo>
                    <a:pt x="47" y="36"/>
                    <a:pt x="49" y="37"/>
                    <a:pt x="50" y="38"/>
                  </a:cubicBezTo>
                  <a:cubicBezTo>
                    <a:pt x="52" y="39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39"/>
                    <a:pt x="48" y="39"/>
                    <a:pt x="47" y="38"/>
                  </a:cubicBezTo>
                  <a:cubicBezTo>
                    <a:pt x="45" y="38"/>
                    <a:pt x="44" y="37"/>
                    <a:pt x="43" y="37"/>
                  </a:cubicBezTo>
                  <a:cubicBezTo>
                    <a:pt x="40" y="35"/>
                    <a:pt x="37" y="33"/>
                    <a:pt x="33" y="31"/>
                  </a:cubicBezTo>
                  <a:cubicBezTo>
                    <a:pt x="32" y="30"/>
                    <a:pt x="30" y="29"/>
                    <a:pt x="29" y="28"/>
                  </a:cubicBezTo>
                  <a:cubicBezTo>
                    <a:pt x="27" y="26"/>
                    <a:pt x="25" y="25"/>
                    <a:pt x="24" y="24"/>
                  </a:cubicBezTo>
                  <a:cubicBezTo>
                    <a:pt x="22" y="22"/>
                    <a:pt x="21" y="21"/>
                    <a:pt x="19" y="19"/>
                  </a:cubicBezTo>
                  <a:cubicBezTo>
                    <a:pt x="18" y="18"/>
                    <a:pt x="16" y="17"/>
                    <a:pt x="15" y="15"/>
                  </a:cubicBezTo>
                  <a:cubicBezTo>
                    <a:pt x="12" y="13"/>
                    <a:pt x="9" y="10"/>
                    <a:pt x="7" y="8"/>
                  </a:cubicBezTo>
                  <a:cubicBezTo>
                    <a:pt x="5" y="6"/>
                    <a:pt x="3" y="4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6864350" y="3295650"/>
              <a:ext cx="169863" cy="153988"/>
            </a:xfrm>
            <a:custGeom>
              <a:avLst/>
              <a:gdLst>
                <a:gd name="T0" fmla="*/ 0 w 40"/>
                <a:gd name="T1" fmla="*/ 0 h 36"/>
                <a:gd name="T2" fmla="*/ 21 w 40"/>
                <a:gd name="T3" fmla="*/ 17 h 36"/>
                <a:gd name="T4" fmla="*/ 29 w 40"/>
                <a:gd name="T5" fmla="*/ 23 h 36"/>
                <a:gd name="T6" fmla="*/ 35 w 40"/>
                <a:gd name="T7" fmla="*/ 29 h 36"/>
                <a:gd name="T8" fmla="*/ 40 w 40"/>
                <a:gd name="T9" fmla="*/ 36 h 36"/>
                <a:gd name="T10" fmla="*/ 40 w 40"/>
                <a:gd name="T11" fmla="*/ 36 h 36"/>
                <a:gd name="T12" fmla="*/ 40 w 40"/>
                <a:gd name="T13" fmla="*/ 36 h 36"/>
                <a:gd name="T14" fmla="*/ 32 w 40"/>
                <a:gd name="T15" fmla="*/ 31 h 36"/>
                <a:gd name="T16" fmla="*/ 26 w 40"/>
                <a:gd name="T17" fmla="*/ 26 h 36"/>
                <a:gd name="T18" fmla="*/ 19 w 40"/>
                <a:gd name="T19" fmla="*/ 19 h 36"/>
                <a:gd name="T20" fmla="*/ 0 w 40"/>
                <a:gd name="T21" fmla="*/ 0 h 36"/>
                <a:gd name="T22" fmla="*/ 0 w 40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6">
                  <a:moveTo>
                    <a:pt x="0" y="0"/>
                  </a:moveTo>
                  <a:cubicBezTo>
                    <a:pt x="0" y="0"/>
                    <a:pt x="11" y="8"/>
                    <a:pt x="21" y="17"/>
                  </a:cubicBezTo>
                  <a:cubicBezTo>
                    <a:pt x="24" y="19"/>
                    <a:pt x="26" y="21"/>
                    <a:pt x="29" y="23"/>
                  </a:cubicBezTo>
                  <a:cubicBezTo>
                    <a:pt x="31" y="25"/>
                    <a:pt x="33" y="27"/>
                    <a:pt x="35" y="29"/>
                  </a:cubicBezTo>
                  <a:cubicBezTo>
                    <a:pt x="38" y="33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7" y="34"/>
                    <a:pt x="32" y="31"/>
                  </a:cubicBezTo>
                  <a:cubicBezTo>
                    <a:pt x="30" y="30"/>
                    <a:pt x="28" y="28"/>
                    <a:pt x="26" y="26"/>
                  </a:cubicBezTo>
                  <a:cubicBezTo>
                    <a:pt x="24" y="24"/>
                    <a:pt x="21" y="21"/>
                    <a:pt x="19" y="19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6899275" y="3155950"/>
              <a:ext cx="63500" cy="58738"/>
            </a:xfrm>
            <a:custGeom>
              <a:avLst/>
              <a:gdLst>
                <a:gd name="T0" fmla="*/ 0 w 15"/>
                <a:gd name="T1" fmla="*/ 0 h 14"/>
                <a:gd name="T2" fmla="*/ 9 w 15"/>
                <a:gd name="T3" fmla="*/ 6 h 14"/>
                <a:gd name="T4" fmla="*/ 12 w 15"/>
                <a:gd name="T5" fmla="*/ 8 h 14"/>
                <a:gd name="T6" fmla="*/ 14 w 15"/>
                <a:gd name="T7" fmla="*/ 11 h 14"/>
                <a:gd name="T8" fmla="*/ 15 w 15"/>
                <a:gd name="T9" fmla="*/ 14 h 14"/>
                <a:gd name="T10" fmla="*/ 15 w 15"/>
                <a:gd name="T11" fmla="*/ 14 h 14"/>
                <a:gd name="T12" fmla="*/ 15 w 15"/>
                <a:gd name="T13" fmla="*/ 14 h 14"/>
                <a:gd name="T14" fmla="*/ 12 w 15"/>
                <a:gd name="T15" fmla="*/ 13 h 14"/>
                <a:gd name="T16" fmla="*/ 9 w 15"/>
                <a:gd name="T17" fmla="*/ 12 h 14"/>
                <a:gd name="T18" fmla="*/ 7 w 15"/>
                <a:gd name="T19" fmla="*/ 9 h 14"/>
                <a:gd name="T20" fmla="*/ 0 w 15"/>
                <a:gd name="T21" fmla="*/ 1 h 14"/>
                <a:gd name="T22" fmla="*/ 0 w 15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cubicBezTo>
                    <a:pt x="0" y="0"/>
                    <a:pt x="5" y="3"/>
                    <a:pt x="9" y="6"/>
                  </a:cubicBezTo>
                  <a:cubicBezTo>
                    <a:pt x="10" y="7"/>
                    <a:pt x="11" y="8"/>
                    <a:pt x="12" y="8"/>
                  </a:cubicBezTo>
                  <a:cubicBezTo>
                    <a:pt x="13" y="9"/>
                    <a:pt x="13" y="10"/>
                    <a:pt x="14" y="11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4"/>
                    <a:pt x="12" y="13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3" y="5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6996113" y="3163888"/>
              <a:ext cx="38100" cy="161925"/>
            </a:xfrm>
            <a:custGeom>
              <a:avLst/>
              <a:gdLst>
                <a:gd name="T0" fmla="*/ 9 w 9"/>
                <a:gd name="T1" fmla="*/ 0 h 38"/>
                <a:gd name="T2" fmla="*/ 9 w 9"/>
                <a:gd name="T3" fmla="*/ 6 h 38"/>
                <a:gd name="T4" fmla="*/ 9 w 9"/>
                <a:gd name="T5" fmla="*/ 13 h 38"/>
                <a:gd name="T6" fmla="*/ 9 w 9"/>
                <a:gd name="T7" fmla="*/ 20 h 38"/>
                <a:gd name="T8" fmla="*/ 8 w 9"/>
                <a:gd name="T9" fmla="*/ 28 h 38"/>
                <a:gd name="T10" fmla="*/ 6 w 9"/>
                <a:gd name="T11" fmla="*/ 31 h 38"/>
                <a:gd name="T12" fmla="*/ 5 w 9"/>
                <a:gd name="T13" fmla="*/ 34 h 38"/>
                <a:gd name="T14" fmla="*/ 3 w 9"/>
                <a:gd name="T15" fmla="*/ 36 h 38"/>
                <a:gd name="T16" fmla="*/ 2 w 9"/>
                <a:gd name="T17" fmla="*/ 37 h 38"/>
                <a:gd name="T18" fmla="*/ 0 w 9"/>
                <a:gd name="T19" fmla="*/ 38 h 38"/>
                <a:gd name="T20" fmla="*/ 0 w 9"/>
                <a:gd name="T21" fmla="*/ 38 h 38"/>
                <a:gd name="T22" fmla="*/ 0 w 9"/>
                <a:gd name="T23" fmla="*/ 38 h 38"/>
                <a:gd name="T24" fmla="*/ 1 w 9"/>
                <a:gd name="T25" fmla="*/ 37 h 38"/>
                <a:gd name="T26" fmla="*/ 2 w 9"/>
                <a:gd name="T27" fmla="*/ 32 h 38"/>
                <a:gd name="T28" fmla="*/ 3 w 9"/>
                <a:gd name="T29" fmla="*/ 30 h 38"/>
                <a:gd name="T30" fmla="*/ 4 w 9"/>
                <a:gd name="T31" fmla="*/ 27 h 38"/>
                <a:gd name="T32" fmla="*/ 6 w 9"/>
                <a:gd name="T33" fmla="*/ 20 h 38"/>
                <a:gd name="T34" fmla="*/ 8 w 9"/>
                <a:gd name="T35" fmla="*/ 0 h 38"/>
                <a:gd name="T36" fmla="*/ 8 w 9"/>
                <a:gd name="T37" fmla="*/ 0 h 38"/>
                <a:gd name="T38" fmla="*/ 9 w 9"/>
                <a:gd name="T3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38">
                  <a:moveTo>
                    <a:pt x="9" y="0"/>
                  </a:moveTo>
                  <a:cubicBezTo>
                    <a:pt x="9" y="0"/>
                    <a:pt x="9" y="3"/>
                    <a:pt x="9" y="6"/>
                  </a:cubicBezTo>
                  <a:cubicBezTo>
                    <a:pt x="9" y="8"/>
                    <a:pt x="9" y="10"/>
                    <a:pt x="9" y="13"/>
                  </a:cubicBezTo>
                  <a:cubicBezTo>
                    <a:pt x="9" y="15"/>
                    <a:pt x="9" y="18"/>
                    <a:pt x="9" y="20"/>
                  </a:cubicBezTo>
                  <a:cubicBezTo>
                    <a:pt x="8" y="23"/>
                    <a:pt x="8" y="25"/>
                    <a:pt x="8" y="28"/>
                  </a:cubicBezTo>
                  <a:cubicBezTo>
                    <a:pt x="7" y="29"/>
                    <a:pt x="7" y="30"/>
                    <a:pt x="6" y="31"/>
                  </a:cubicBezTo>
                  <a:cubicBezTo>
                    <a:pt x="6" y="32"/>
                    <a:pt x="6" y="33"/>
                    <a:pt x="5" y="34"/>
                  </a:cubicBezTo>
                  <a:cubicBezTo>
                    <a:pt x="4" y="35"/>
                    <a:pt x="4" y="35"/>
                    <a:pt x="3" y="36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1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1" y="37"/>
                  </a:cubicBezTo>
                  <a:cubicBezTo>
                    <a:pt x="1" y="36"/>
                    <a:pt x="1" y="34"/>
                    <a:pt x="2" y="32"/>
                  </a:cubicBezTo>
                  <a:cubicBezTo>
                    <a:pt x="2" y="32"/>
                    <a:pt x="3" y="31"/>
                    <a:pt x="3" y="30"/>
                  </a:cubicBezTo>
                  <a:cubicBezTo>
                    <a:pt x="3" y="29"/>
                    <a:pt x="4" y="27"/>
                    <a:pt x="4" y="27"/>
                  </a:cubicBezTo>
                  <a:cubicBezTo>
                    <a:pt x="4" y="24"/>
                    <a:pt x="5" y="22"/>
                    <a:pt x="6" y="20"/>
                  </a:cubicBezTo>
                  <a:cubicBezTo>
                    <a:pt x="7" y="1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7054850" y="3317875"/>
              <a:ext cx="80963" cy="209550"/>
            </a:xfrm>
            <a:custGeom>
              <a:avLst/>
              <a:gdLst>
                <a:gd name="T0" fmla="*/ 19 w 19"/>
                <a:gd name="T1" fmla="*/ 0 h 49"/>
                <a:gd name="T2" fmla="*/ 19 w 19"/>
                <a:gd name="T3" fmla="*/ 9 h 49"/>
                <a:gd name="T4" fmla="*/ 19 w 19"/>
                <a:gd name="T5" fmla="*/ 13 h 49"/>
                <a:gd name="T6" fmla="*/ 18 w 19"/>
                <a:gd name="T7" fmla="*/ 17 h 49"/>
                <a:gd name="T8" fmla="*/ 17 w 19"/>
                <a:gd name="T9" fmla="*/ 22 h 49"/>
                <a:gd name="T10" fmla="*/ 16 w 19"/>
                <a:gd name="T11" fmla="*/ 27 h 49"/>
                <a:gd name="T12" fmla="*/ 14 w 19"/>
                <a:gd name="T13" fmla="*/ 32 h 49"/>
                <a:gd name="T14" fmla="*/ 12 w 19"/>
                <a:gd name="T15" fmla="*/ 37 h 49"/>
                <a:gd name="T16" fmla="*/ 7 w 19"/>
                <a:gd name="T17" fmla="*/ 44 h 49"/>
                <a:gd name="T18" fmla="*/ 5 w 19"/>
                <a:gd name="T19" fmla="*/ 46 h 49"/>
                <a:gd name="T20" fmla="*/ 3 w 19"/>
                <a:gd name="T21" fmla="*/ 48 h 49"/>
                <a:gd name="T22" fmla="*/ 0 w 19"/>
                <a:gd name="T23" fmla="*/ 49 h 49"/>
                <a:gd name="T24" fmla="*/ 0 w 19"/>
                <a:gd name="T25" fmla="*/ 49 h 49"/>
                <a:gd name="T26" fmla="*/ 0 w 19"/>
                <a:gd name="T27" fmla="*/ 49 h 49"/>
                <a:gd name="T28" fmla="*/ 0 w 19"/>
                <a:gd name="T29" fmla="*/ 49 h 49"/>
                <a:gd name="T30" fmla="*/ 2 w 19"/>
                <a:gd name="T31" fmla="*/ 47 h 49"/>
                <a:gd name="T32" fmla="*/ 5 w 19"/>
                <a:gd name="T33" fmla="*/ 42 h 49"/>
                <a:gd name="T34" fmla="*/ 6 w 19"/>
                <a:gd name="T35" fmla="*/ 38 h 49"/>
                <a:gd name="T36" fmla="*/ 9 w 19"/>
                <a:gd name="T37" fmla="*/ 34 h 49"/>
                <a:gd name="T38" fmla="*/ 11 w 19"/>
                <a:gd name="T39" fmla="*/ 31 h 49"/>
                <a:gd name="T40" fmla="*/ 13 w 19"/>
                <a:gd name="T41" fmla="*/ 26 h 49"/>
                <a:gd name="T42" fmla="*/ 14 w 19"/>
                <a:gd name="T43" fmla="*/ 21 h 49"/>
                <a:gd name="T44" fmla="*/ 16 w 19"/>
                <a:gd name="T45" fmla="*/ 17 h 49"/>
                <a:gd name="T46" fmla="*/ 18 w 19"/>
                <a:gd name="T47" fmla="*/ 9 h 49"/>
                <a:gd name="T48" fmla="*/ 19 w 19"/>
                <a:gd name="T49" fmla="*/ 0 h 49"/>
                <a:gd name="T50" fmla="*/ 19 w 19"/>
                <a:gd name="T5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49">
                  <a:moveTo>
                    <a:pt x="19" y="0"/>
                  </a:moveTo>
                  <a:cubicBezTo>
                    <a:pt x="19" y="0"/>
                    <a:pt x="19" y="4"/>
                    <a:pt x="19" y="9"/>
                  </a:cubicBezTo>
                  <a:cubicBezTo>
                    <a:pt x="19" y="10"/>
                    <a:pt x="19" y="11"/>
                    <a:pt x="19" y="13"/>
                  </a:cubicBezTo>
                  <a:cubicBezTo>
                    <a:pt x="18" y="14"/>
                    <a:pt x="18" y="16"/>
                    <a:pt x="18" y="17"/>
                  </a:cubicBezTo>
                  <a:cubicBezTo>
                    <a:pt x="18" y="19"/>
                    <a:pt x="17" y="20"/>
                    <a:pt x="17" y="22"/>
                  </a:cubicBezTo>
                  <a:cubicBezTo>
                    <a:pt x="17" y="24"/>
                    <a:pt x="16" y="25"/>
                    <a:pt x="16" y="27"/>
                  </a:cubicBezTo>
                  <a:cubicBezTo>
                    <a:pt x="15" y="29"/>
                    <a:pt x="15" y="30"/>
                    <a:pt x="14" y="32"/>
                  </a:cubicBezTo>
                  <a:cubicBezTo>
                    <a:pt x="14" y="34"/>
                    <a:pt x="13" y="35"/>
                    <a:pt x="12" y="37"/>
                  </a:cubicBezTo>
                  <a:cubicBezTo>
                    <a:pt x="11" y="39"/>
                    <a:pt x="9" y="42"/>
                    <a:pt x="7" y="44"/>
                  </a:cubicBezTo>
                  <a:cubicBezTo>
                    <a:pt x="6" y="45"/>
                    <a:pt x="5" y="45"/>
                    <a:pt x="5" y="46"/>
                  </a:cubicBezTo>
                  <a:cubicBezTo>
                    <a:pt x="4" y="47"/>
                    <a:pt x="3" y="47"/>
                    <a:pt x="3" y="48"/>
                  </a:cubicBezTo>
                  <a:cubicBezTo>
                    <a:pt x="1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8"/>
                    <a:pt x="2" y="47"/>
                  </a:cubicBezTo>
                  <a:cubicBezTo>
                    <a:pt x="2" y="46"/>
                    <a:pt x="3" y="44"/>
                    <a:pt x="5" y="42"/>
                  </a:cubicBezTo>
                  <a:cubicBezTo>
                    <a:pt x="5" y="41"/>
                    <a:pt x="6" y="40"/>
                    <a:pt x="6" y="38"/>
                  </a:cubicBezTo>
                  <a:cubicBezTo>
                    <a:pt x="7" y="37"/>
                    <a:pt x="8" y="36"/>
                    <a:pt x="9" y="34"/>
                  </a:cubicBezTo>
                  <a:cubicBezTo>
                    <a:pt x="9" y="33"/>
                    <a:pt x="10" y="32"/>
                    <a:pt x="11" y="31"/>
                  </a:cubicBezTo>
                  <a:cubicBezTo>
                    <a:pt x="12" y="29"/>
                    <a:pt x="12" y="28"/>
                    <a:pt x="13" y="26"/>
                  </a:cubicBezTo>
                  <a:cubicBezTo>
                    <a:pt x="13" y="25"/>
                    <a:pt x="14" y="23"/>
                    <a:pt x="14" y="21"/>
                  </a:cubicBezTo>
                  <a:cubicBezTo>
                    <a:pt x="15" y="20"/>
                    <a:pt x="15" y="18"/>
                    <a:pt x="16" y="17"/>
                  </a:cubicBezTo>
                  <a:cubicBezTo>
                    <a:pt x="16" y="14"/>
                    <a:pt x="17" y="11"/>
                    <a:pt x="18" y="9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7127875" y="3479800"/>
              <a:ext cx="88900" cy="247650"/>
            </a:xfrm>
            <a:custGeom>
              <a:avLst/>
              <a:gdLst>
                <a:gd name="T0" fmla="*/ 21 w 21"/>
                <a:gd name="T1" fmla="*/ 0 h 58"/>
                <a:gd name="T2" fmla="*/ 20 w 21"/>
                <a:gd name="T3" fmla="*/ 10 h 58"/>
                <a:gd name="T4" fmla="*/ 19 w 21"/>
                <a:gd name="T5" fmla="*/ 20 h 58"/>
                <a:gd name="T6" fmla="*/ 18 w 21"/>
                <a:gd name="T7" fmla="*/ 25 h 58"/>
                <a:gd name="T8" fmla="*/ 17 w 21"/>
                <a:gd name="T9" fmla="*/ 31 h 58"/>
                <a:gd name="T10" fmla="*/ 15 w 21"/>
                <a:gd name="T11" fmla="*/ 37 h 58"/>
                <a:gd name="T12" fmla="*/ 12 w 21"/>
                <a:gd name="T13" fmla="*/ 42 h 58"/>
                <a:gd name="T14" fmla="*/ 7 w 21"/>
                <a:gd name="T15" fmla="*/ 50 h 58"/>
                <a:gd name="T16" fmla="*/ 2 w 21"/>
                <a:gd name="T17" fmla="*/ 56 h 58"/>
                <a:gd name="T18" fmla="*/ 0 w 21"/>
                <a:gd name="T19" fmla="*/ 58 h 58"/>
                <a:gd name="T20" fmla="*/ 0 w 21"/>
                <a:gd name="T21" fmla="*/ 58 h 58"/>
                <a:gd name="T22" fmla="*/ 0 w 21"/>
                <a:gd name="T23" fmla="*/ 58 h 58"/>
                <a:gd name="T24" fmla="*/ 0 w 21"/>
                <a:gd name="T25" fmla="*/ 58 h 58"/>
                <a:gd name="T26" fmla="*/ 1 w 21"/>
                <a:gd name="T27" fmla="*/ 55 h 58"/>
                <a:gd name="T28" fmla="*/ 2 w 21"/>
                <a:gd name="T29" fmla="*/ 52 h 58"/>
                <a:gd name="T30" fmla="*/ 4 w 21"/>
                <a:gd name="T31" fmla="*/ 49 h 58"/>
                <a:gd name="T32" fmla="*/ 8 w 21"/>
                <a:gd name="T33" fmla="*/ 40 h 58"/>
                <a:gd name="T34" fmla="*/ 11 w 21"/>
                <a:gd name="T35" fmla="*/ 35 h 58"/>
                <a:gd name="T36" fmla="*/ 14 w 21"/>
                <a:gd name="T37" fmla="*/ 30 h 58"/>
                <a:gd name="T38" fmla="*/ 15 w 21"/>
                <a:gd name="T39" fmla="*/ 24 h 58"/>
                <a:gd name="T40" fmla="*/ 17 w 21"/>
                <a:gd name="T41" fmla="*/ 19 h 58"/>
                <a:gd name="T42" fmla="*/ 19 w 21"/>
                <a:gd name="T43" fmla="*/ 9 h 58"/>
                <a:gd name="T44" fmla="*/ 20 w 21"/>
                <a:gd name="T45" fmla="*/ 0 h 58"/>
                <a:gd name="T46" fmla="*/ 21 w 21"/>
                <a:gd name="T4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58">
                  <a:moveTo>
                    <a:pt x="21" y="0"/>
                  </a:moveTo>
                  <a:cubicBezTo>
                    <a:pt x="21" y="0"/>
                    <a:pt x="21" y="4"/>
                    <a:pt x="20" y="10"/>
                  </a:cubicBezTo>
                  <a:cubicBezTo>
                    <a:pt x="20" y="12"/>
                    <a:pt x="20" y="16"/>
                    <a:pt x="19" y="20"/>
                  </a:cubicBezTo>
                  <a:cubicBezTo>
                    <a:pt x="19" y="21"/>
                    <a:pt x="18" y="23"/>
                    <a:pt x="18" y="25"/>
                  </a:cubicBezTo>
                  <a:cubicBezTo>
                    <a:pt x="18" y="27"/>
                    <a:pt x="17" y="29"/>
                    <a:pt x="17" y="31"/>
                  </a:cubicBezTo>
                  <a:cubicBezTo>
                    <a:pt x="16" y="33"/>
                    <a:pt x="15" y="35"/>
                    <a:pt x="15" y="37"/>
                  </a:cubicBezTo>
                  <a:cubicBezTo>
                    <a:pt x="14" y="38"/>
                    <a:pt x="13" y="40"/>
                    <a:pt x="12" y="42"/>
                  </a:cubicBezTo>
                  <a:cubicBezTo>
                    <a:pt x="10" y="45"/>
                    <a:pt x="8" y="48"/>
                    <a:pt x="7" y="50"/>
                  </a:cubicBezTo>
                  <a:cubicBezTo>
                    <a:pt x="5" y="53"/>
                    <a:pt x="3" y="55"/>
                    <a:pt x="2" y="56"/>
                  </a:cubicBezTo>
                  <a:cubicBezTo>
                    <a:pt x="1" y="57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7"/>
                    <a:pt x="1" y="55"/>
                  </a:cubicBezTo>
                  <a:cubicBezTo>
                    <a:pt x="1" y="54"/>
                    <a:pt x="2" y="53"/>
                    <a:pt x="2" y="52"/>
                  </a:cubicBezTo>
                  <a:cubicBezTo>
                    <a:pt x="3" y="51"/>
                    <a:pt x="3" y="50"/>
                    <a:pt x="4" y="49"/>
                  </a:cubicBezTo>
                  <a:cubicBezTo>
                    <a:pt x="5" y="46"/>
                    <a:pt x="7" y="43"/>
                    <a:pt x="8" y="40"/>
                  </a:cubicBezTo>
                  <a:cubicBezTo>
                    <a:pt x="10" y="38"/>
                    <a:pt x="10" y="37"/>
                    <a:pt x="11" y="35"/>
                  </a:cubicBezTo>
                  <a:cubicBezTo>
                    <a:pt x="12" y="33"/>
                    <a:pt x="13" y="32"/>
                    <a:pt x="14" y="30"/>
                  </a:cubicBezTo>
                  <a:cubicBezTo>
                    <a:pt x="14" y="28"/>
                    <a:pt x="15" y="26"/>
                    <a:pt x="15" y="24"/>
                  </a:cubicBezTo>
                  <a:cubicBezTo>
                    <a:pt x="16" y="23"/>
                    <a:pt x="16" y="21"/>
                    <a:pt x="17" y="19"/>
                  </a:cubicBezTo>
                  <a:cubicBezTo>
                    <a:pt x="18" y="16"/>
                    <a:pt x="18" y="12"/>
                    <a:pt x="19" y="9"/>
                  </a:cubicBezTo>
                  <a:cubicBezTo>
                    <a:pt x="20" y="4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7199313" y="3668713"/>
              <a:ext cx="122238" cy="238125"/>
            </a:xfrm>
            <a:custGeom>
              <a:avLst/>
              <a:gdLst>
                <a:gd name="T0" fmla="*/ 29 w 29"/>
                <a:gd name="T1" fmla="*/ 0 h 56"/>
                <a:gd name="T2" fmla="*/ 27 w 29"/>
                <a:gd name="T3" fmla="*/ 2 h 56"/>
                <a:gd name="T4" fmla="*/ 23 w 29"/>
                <a:gd name="T5" fmla="*/ 8 h 56"/>
                <a:gd name="T6" fmla="*/ 17 w 29"/>
                <a:gd name="T7" fmla="*/ 16 h 56"/>
                <a:gd name="T8" fmla="*/ 14 w 29"/>
                <a:gd name="T9" fmla="*/ 21 h 56"/>
                <a:gd name="T10" fmla="*/ 11 w 29"/>
                <a:gd name="T11" fmla="*/ 26 h 56"/>
                <a:gd name="T12" fmla="*/ 10 w 29"/>
                <a:gd name="T13" fmla="*/ 29 h 56"/>
                <a:gd name="T14" fmla="*/ 10 w 29"/>
                <a:gd name="T15" fmla="*/ 30 h 56"/>
                <a:gd name="T16" fmla="*/ 10 w 29"/>
                <a:gd name="T17" fmla="*/ 30 h 56"/>
                <a:gd name="T18" fmla="*/ 9 w 29"/>
                <a:gd name="T19" fmla="*/ 32 h 56"/>
                <a:gd name="T20" fmla="*/ 7 w 29"/>
                <a:gd name="T21" fmla="*/ 37 h 56"/>
                <a:gd name="T22" fmla="*/ 6 w 29"/>
                <a:gd name="T23" fmla="*/ 39 h 56"/>
                <a:gd name="T24" fmla="*/ 5 w 29"/>
                <a:gd name="T25" fmla="*/ 42 h 56"/>
                <a:gd name="T26" fmla="*/ 4 w 29"/>
                <a:gd name="T27" fmla="*/ 46 h 56"/>
                <a:gd name="T28" fmla="*/ 1 w 29"/>
                <a:gd name="T29" fmla="*/ 53 h 56"/>
                <a:gd name="T30" fmla="*/ 0 w 29"/>
                <a:gd name="T31" fmla="*/ 55 h 56"/>
                <a:gd name="T32" fmla="*/ 0 w 29"/>
                <a:gd name="T33" fmla="*/ 56 h 56"/>
                <a:gd name="T34" fmla="*/ 0 w 29"/>
                <a:gd name="T35" fmla="*/ 55 h 56"/>
                <a:gd name="T36" fmla="*/ 0 w 29"/>
                <a:gd name="T37" fmla="*/ 53 h 56"/>
                <a:gd name="T38" fmla="*/ 0 w 29"/>
                <a:gd name="T39" fmla="*/ 49 h 56"/>
                <a:gd name="T40" fmla="*/ 1 w 29"/>
                <a:gd name="T41" fmla="*/ 45 h 56"/>
                <a:gd name="T42" fmla="*/ 2 w 29"/>
                <a:gd name="T43" fmla="*/ 40 h 56"/>
                <a:gd name="T44" fmla="*/ 3 w 29"/>
                <a:gd name="T45" fmla="*/ 35 h 56"/>
                <a:gd name="T46" fmla="*/ 6 w 29"/>
                <a:gd name="T47" fmla="*/ 30 h 56"/>
                <a:gd name="T48" fmla="*/ 6 w 29"/>
                <a:gd name="T49" fmla="*/ 29 h 56"/>
                <a:gd name="T50" fmla="*/ 7 w 29"/>
                <a:gd name="T51" fmla="*/ 28 h 56"/>
                <a:gd name="T52" fmla="*/ 7 w 29"/>
                <a:gd name="T53" fmla="*/ 27 h 56"/>
                <a:gd name="T54" fmla="*/ 9 w 29"/>
                <a:gd name="T55" fmla="*/ 25 h 56"/>
                <a:gd name="T56" fmla="*/ 12 w 29"/>
                <a:gd name="T57" fmla="*/ 20 h 56"/>
                <a:gd name="T58" fmla="*/ 15 w 29"/>
                <a:gd name="T59" fmla="*/ 15 h 56"/>
                <a:gd name="T60" fmla="*/ 22 w 29"/>
                <a:gd name="T61" fmla="*/ 7 h 56"/>
                <a:gd name="T62" fmla="*/ 26 w 29"/>
                <a:gd name="T63" fmla="*/ 2 h 56"/>
                <a:gd name="T64" fmla="*/ 28 w 29"/>
                <a:gd name="T65" fmla="*/ 0 h 56"/>
                <a:gd name="T66" fmla="*/ 29 w 29"/>
                <a:gd name="T6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" h="56">
                  <a:moveTo>
                    <a:pt x="29" y="0"/>
                  </a:moveTo>
                  <a:cubicBezTo>
                    <a:pt x="29" y="0"/>
                    <a:pt x="28" y="1"/>
                    <a:pt x="27" y="2"/>
                  </a:cubicBezTo>
                  <a:cubicBezTo>
                    <a:pt x="26" y="4"/>
                    <a:pt x="24" y="6"/>
                    <a:pt x="23" y="8"/>
                  </a:cubicBezTo>
                  <a:cubicBezTo>
                    <a:pt x="21" y="10"/>
                    <a:pt x="19" y="13"/>
                    <a:pt x="17" y="16"/>
                  </a:cubicBezTo>
                  <a:cubicBezTo>
                    <a:pt x="16" y="18"/>
                    <a:pt x="15" y="20"/>
                    <a:pt x="14" y="21"/>
                  </a:cubicBezTo>
                  <a:cubicBezTo>
                    <a:pt x="13" y="23"/>
                    <a:pt x="12" y="25"/>
                    <a:pt x="11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5"/>
                    <a:pt x="7" y="37"/>
                  </a:cubicBezTo>
                  <a:cubicBezTo>
                    <a:pt x="7" y="38"/>
                    <a:pt x="6" y="39"/>
                    <a:pt x="6" y="39"/>
                  </a:cubicBezTo>
                  <a:cubicBezTo>
                    <a:pt x="6" y="40"/>
                    <a:pt x="6" y="41"/>
                    <a:pt x="5" y="42"/>
                  </a:cubicBezTo>
                  <a:cubicBezTo>
                    <a:pt x="5" y="43"/>
                    <a:pt x="4" y="45"/>
                    <a:pt x="4" y="46"/>
                  </a:cubicBezTo>
                  <a:cubicBezTo>
                    <a:pt x="3" y="49"/>
                    <a:pt x="2" y="51"/>
                    <a:pt x="1" y="53"/>
                  </a:cubicBezTo>
                  <a:cubicBezTo>
                    <a:pt x="1" y="54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4"/>
                    <a:pt x="0" y="53"/>
                  </a:cubicBezTo>
                  <a:cubicBezTo>
                    <a:pt x="0" y="52"/>
                    <a:pt x="0" y="51"/>
                    <a:pt x="0" y="49"/>
                  </a:cubicBezTo>
                  <a:cubicBezTo>
                    <a:pt x="0" y="48"/>
                    <a:pt x="0" y="47"/>
                    <a:pt x="1" y="45"/>
                  </a:cubicBezTo>
                  <a:cubicBezTo>
                    <a:pt x="1" y="44"/>
                    <a:pt x="1" y="42"/>
                    <a:pt x="2" y="40"/>
                  </a:cubicBezTo>
                  <a:cubicBezTo>
                    <a:pt x="2" y="39"/>
                    <a:pt x="3" y="37"/>
                    <a:pt x="3" y="35"/>
                  </a:cubicBezTo>
                  <a:cubicBezTo>
                    <a:pt x="4" y="34"/>
                    <a:pt x="5" y="32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3"/>
                    <a:pt x="11" y="21"/>
                    <a:pt x="12" y="20"/>
                  </a:cubicBezTo>
                  <a:cubicBezTo>
                    <a:pt x="13" y="18"/>
                    <a:pt x="14" y="17"/>
                    <a:pt x="15" y="15"/>
                  </a:cubicBezTo>
                  <a:cubicBezTo>
                    <a:pt x="17" y="12"/>
                    <a:pt x="20" y="9"/>
                    <a:pt x="22" y="7"/>
                  </a:cubicBezTo>
                  <a:cubicBezTo>
                    <a:pt x="24" y="5"/>
                    <a:pt x="25" y="3"/>
                    <a:pt x="26" y="2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8224838" y="2800350"/>
              <a:ext cx="711200" cy="1222375"/>
            </a:xfrm>
            <a:custGeom>
              <a:avLst/>
              <a:gdLst>
                <a:gd name="T0" fmla="*/ 98 w 168"/>
                <a:gd name="T1" fmla="*/ 19 h 286"/>
                <a:gd name="T2" fmla="*/ 92 w 168"/>
                <a:gd name="T3" fmla="*/ 13 h 286"/>
                <a:gd name="T4" fmla="*/ 88 w 168"/>
                <a:gd name="T5" fmla="*/ 44 h 286"/>
                <a:gd name="T6" fmla="*/ 69 w 168"/>
                <a:gd name="T7" fmla="*/ 52 h 286"/>
                <a:gd name="T8" fmla="*/ 59 w 168"/>
                <a:gd name="T9" fmla="*/ 85 h 286"/>
                <a:gd name="T10" fmla="*/ 52 w 168"/>
                <a:gd name="T11" fmla="*/ 84 h 286"/>
                <a:gd name="T12" fmla="*/ 48 w 168"/>
                <a:gd name="T13" fmla="*/ 81 h 286"/>
                <a:gd name="T14" fmla="*/ 45 w 168"/>
                <a:gd name="T15" fmla="*/ 101 h 286"/>
                <a:gd name="T16" fmla="*/ 30 w 168"/>
                <a:gd name="T17" fmla="*/ 101 h 286"/>
                <a:gd name="T18" fmla="*/ 23 w 168"/>
                <a:gd name="T19" fmla="*/ 134 h 286"/>
                <a:gd name="T20" fmla="*/ 13 w 168"/>
                <a:gd name="T21" fmla="*/ 131 h 286"/>
                <a:gd name="T22" fmla="*/ 9 w 168"/>
                <a:gd name="T23" fmla="*/ 156 h 286"/>
                <a:gd name="T24" fmla="*/ 3 w 168"/>
                <a:gd name="T25" fmla="*/ 159 h 286"/>
                <a:gd name="T26" fmla="*/ 8 w 168"/>
                <a:gd name="T27" fmla="*/ 182 h 286"/>
                <a:gd name="T28" fmla="*/ 0 w 168"/>
                <a:gd name="T29" fmla="*/ 185 h 286"/>
                <a:gd name="T30" fmla="*/ 11 w 168"/>
                <a:gd name="T31" fmla="*/ 201 h 286"/>
                <a:gd name="T32" fmla="*/ 13 w 168"/>
                <a:gd name="T33" fmla="*/ 210 h 286"/>
                <a:gd name="T34" fmla="*/ 31 w 168"/>
                <a:gd name="T35" fmla="*/ 228 h 286"/>
                <a:gd name="T36" fmla="*/ 54 w 168"/>
                <a:gd name="T37" fmla="*/ 253 h 286"/>
                <a:gd name="T38" fmla="*/ 50 w 168"/>
                <a:gd name="T39" fmla="*/ 255 h 286"/>
                <a:gd name="T40" fmla="*/ 62 w 168"/>
                <a:gd name="T41" fmla="*/ 263 h 286"/>
                <a:gd name="T42" fmla="*/ 72 w 168"/>
                <a:gd name="T43" fmla="*/ 286 h 286"/>
                <a:gd name="T44" fmla="*/ 81 w 168"/>
                <a:gd name="T45" fmla="*/ 263 h 286"/>
                <a:gd name="T46" fmla="*/ 88 w 168"/>
                <a:gd name="T47" fmla="*/ 261 h 286"/>
                <a:gd name="T48" fmla="*/ 87 w 168"/>
                <a:gd name="T49" fmla="*/ 258 h 286"/>
                <a:gd name="T50" fmla="*/ 108 w 168"/>
                <a:gd name="T51" fmla="*/ 252 h 286"/>
                <a:gd name="T52" fmla="*/ 122 w 168"/>
                <a:gd name="T53" fmla="*/ 251 h 286"/>
                <a:gd name="T54" fmla="*/ 119 w 168"/>
                <a:gd name="T55" fmla="*/ 244 h 286"/>
                <a:gd name="T56" fmla="*/ 140 w 168"/>
                <a:gd name="T57" fmla="*/ 242 h 286"/>
                <a:gd name="T58" fmla="*/ 136 w 168"/>
                <a:gd name="T59" fmla="*/ 236 h 286"/>
                <a:gd name="T60" fmla="*/ 153 w 168"/>
                <a:gd name="T61" fmla="*/ 231 h 286"/>
                <a:gd name="T62" fmla="*/ 161 w 168"/>
                <a:gd name="T63" fmla="*/ 229 h 286"/>
                <a:gd name="T64" fmla="*/ 153 w 168"/>
                <a:gd name="T65" fmla="*/ 222 h 286"/>
                <a:gd name="T66" fmla="*/ 161 w 168"/>
                <a:gd name="T67" fmla="*/ 215 h 286"/>
                <a:gd name="T68" fmla="*/ 159 w 168"/>
                <a:gd name="T69" fmla="*/ 197 h 286"/>
                <a:gd name="T70" fmla="*/ 168 w 168"/>
                <a:gd name="T71" fmla="*/ 187 h 286"/>
                <a:gd name="T72" fmla="*/ 168 w 168"/>
                <a:gd name="T73" fmla="*/ 181 h 286"/>
                <a:gd name="T74" fmla="*/ 163 w 168"/>
                <a:gd name="T75" fmla="*/ 180 h 286"/>
                <a:gd name="T76" fmla="*/ 165 w 168"/>
                <a:gd name="T77" fmla="*/ 168 h 286"/>
                <a:gd name="T78" fmla="*/ 155 w 168"/>
                <a:gd name="T79" fmla="*/ 173 h 286"/>
                <a:gd name="T80" fmla="*/ 158 w 168"/>
                <a:gd name="T81" fmla="*/ 153 h 286"/>
                <a:gd name="T82" fmla="*/ 155 w 168"/>
                <a:gd name="T83" fmla="*/ 134 h 286"/>
                <a:gd name="T84" fmla="*/ 150 w 168"/>
                <a:gd name="T85" fmla="*/ 140 h 286"/>
                <a:gd name="T86" fmla="*/ 147 w 168"/>
                <a:gd name="T87" fmla="*/ 124 h 286"/>
                <a:gd name="T88" fmla="*/ 144 w 168"/>
                <a:gd name="T89" fmla="*/ 109 h 286"/>
                <a:gd name="T90" fmla="*/ 137 w 168"/>
                <a:gd name="T91" fmla="*/ 117 h 286"/>
                <a:gd name="T92" fmla="*/ 130 w 168"/>
                <a:gd name="T93" fmla="*/ 100 h 286"/>
                <a:gd name="T94" fmla="*/ 121 w 168"/>
                <a:gd name="T95" fmla="*/ 94 h 286"/>
                <a:gd name="T96" fmla="*/ 117 w 168"/>
                <a:gd name="T97" fmla="*/ 64 h 286"/>
                <a:gd name="T98" fmla="*/ 112 w 168"/>
                <a:gd name="T99" fmla="*/ 66 h 286"/>
                <a:gd name="T100" fmla="*/ 108 w 168"/>
                <a:gd name="T101" fmla="*/ 49 h 286"/>
                <a:gd name="T102" fmla="*/ 109 w 168"/>
                <a:gd name="T103" fmla="*/ 36 h 286"/>
                <a:gd name="T104" fmla="*/ 104 w 168"/>
                <a:gd name="T105" fmla="*/ 34 h 286"/>
                <a:gd name="T106" fmla="*/ 105 w 168"/>
                <a:gd name="T107" fmla="*/ 20 h 286"/>
                <a:gd name="T108" fmla="*/ 104 w 168"/>
                <a:gd name="T109" fmla="*/ 0 h 286"/>
                <a:gd name="T110" fmla="*/ 98 w 168"/>
                <a:gd name="T111" fmla="*/ 19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8" h="286">
                  <a:moveTo>
                    <a:pt x="98" y="19"/>
                  </a:moveTo>
                  <a:cubicBezTo>
                    <a:pt x="92" y="13"/>
                    <a:pt x="92" y="13"/>
                    <a:pt x="92" y="13"/>
                  </a:cubicBezTo>
                  <a:cubicBezTo>
                    <a:pt x="92" y="13"/>
                    <a:pt x="97" y="31"/>
                    <a:pt x="88" y="44"/>
                  </a:cubicBezTo>
                  <a:cubicBezTo>
                    <a:pt x="78" y="57"/>
                    <a:pt x="69" y="52"/>
                    <a:pt x="69" y="52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5"/>
                    <a:pt x="55" y="85"/>
                    <a:pt x="52" y="84"/>
                  </a:cubicBezTo>
                  <a:cubicBezTo>
                    <a:pt x="50" y="82"/>
                    <a:pt x="48" y="81"/>
                    <a:pt x="48" y="81"/>
                  </a:cubicBezTo>
                  <a:cubicBezTo>
                    <a:pt x="48" y="81"/>
                    <a:pt x="49" y="96"/>
                    <a:pt x="45" y="101"/>
                  </a:cubicBezTo>
                  <a:cubicBezTo>
                    <a:pt x="41" y="105"/>
                    <a:pt x="30" y="101"/>
                    <a:pt x="30" y="101"/>
                  </a:cubicBezTo>
                  <a:cubicBezTo>
                    <a:pt x="30" y="101"/>
                    <a:pt x="30" y="130"/>
                    <a:pt x="23" y="134"/>
                  </a:cubicBezTo>
                  <a:cubicBezTo>
                    <a:pt x="17" y="138"/>
                    <a:pt x="13" y="131"/>
                    <a:pt x="13" y="131"/>
                  </a:cubicBezTo>
                  <a:cubicBezTo>
                    <a:pt x="13" y="131"/>
                    <a:pt x="14" y="152"/>
                    <a:pt x="9" y="156"/>
                  </a:cubicBezTo>
                  <a:cubicBezTo>
                    <a:pt x="5" y="161"/>
                    <a:pt x="3" y="159"/>
                    <a:pt x="3" y="159"/>
                  </a:cubicBezTo>
                  <a:cubicBezTo>
                    <a:pt x="3" y="159"/>
                    <a:pt x="9" y="177"/>
                    <a:pt x="8" y="182"/>
                  </a:cubicBezTo>
                  <a:cubicBezTo>
                    <a:pt x="6" y="188"/>
                    <a:pt x="0" y="185"/>
                    <a:pt x="0" y="185"/>
                  </a:cubicBezTo>
                  <a:cubicBezTo>
                    <a:pt x="0" y="185"/>
                    <a:pt x="7" y="199"/>
                    <a:pt x="11" y="201"/>
                  </a:cubicBezTo>
                  <a:cubicBezTo>
                    <a:pt x="15" y="204"/>
                    <a:pt x="13" y="210"/>
                    <a:pt x="13" y="210"/>
                  </a:cubicBezTo>
                  <a:cubicBezTo>
                    <a:pt x="13" y="210"/>
                    <a:pt x="20" y="217"/>
                    <a:pt x="31" y="228"/>
                  </a:cubicBezTo>
                  <a:cubicBezTo>
                    <a:pt x="42" y="239"/>
                    <a:pt x="61" y="250"/>
                    <a:pt x="54" y="253"/>
                  </a:cubicBezTo>
                  <a:cubicBezTo>
                    <a:pt x="47" y="257"/>
                    <a:pt x="50" y="255"/>
                    <a:pt x="50" y="255"/>
                  </a:cubicBezTo>
                  <a:cubicBezTo>
                    <a:pt x="50" y="255"/>
                    <a:pt x="60" y="260"/>
                    <a:pt x="62" y="263"/>
                  </a:cubicBezTo>
                  <a:cubicBezTo>
                    <a:pt x="64" y="267"/>
                    <a:pt x="72" y="286"/>
                    <a:pt x="72" y="286"/>
                  </a:cubicBezTo>
                  <a:cubicBezTo>
                    <a:pt x="72" y="286"/>
                    <a:pt x="76" y="265"/>
                    <a:pt x="81" y="263"/>
                  </a:cubicBezTo>
                  <a:cubicBezTo>
                    <a:pt x="86" y="260"/>
                    <a:pt x="88" y="261"/>
                    <a:pt x="88" y="261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87" y="258"/>
                    <a:pt x="99" y="253"/>
                    <a:pt x="108" y="252"/>
                  </a:cubicBezTo>
                  <a:cubicBezTo>
                    <a:pt x="116" y="252"/>
                    <a:pt x="122" y="251"/>
                    <a:pt x="122" y="251"/>
                  </a:cubicBezTo>
                  <a:cubicBezTo>
                    <a:pt x="119" y="244"/>
                    <a:pt x="119" y="244"/>
                    <a:pt x="119" y="244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36" y="236"/>
                    <a:pt x="136" y="236"/>
                    <a:pt x="136" y="236"/>
                  </a:cubicBezTo>
                  <a:cubicBezTo>
                    <a:pt x="136" y="236"/>
                    <a:pt x="149" y="232"/>
                    <a:pt x="153" y="231"/>
                  </a:cubicBezTo>
                  <a:cubicBezTo>
                    <a:pt x="157" y="230"/>
                    <a:pt x="161" y="229"/>
                    <a:pt x="161" y="229"/>
                  </a:cubicBezTo>
                  <a:cubicBezTo>
                    <a:pt x="153" y="222"/>
                    <a:pt x="153" y="222"/>
                    <a:pt x="153" y="222"/>
                  </a:cubicBezTo>
                  <a:cubicBezTo>
                    <a:pt x="153" y="222"/>
                    <a:pt x="158" y="219"/>
                    <a:pt x="161" y="215"/>
                  </a:cubicBezTo>
                  <a:cubicBezTo>
                    <a:pt x="165" y="210"/>
                    <a:pt x="159" y="197"/>
                    <a:pt x="159" y="197"/>
                  </a:cubicBezTo>
                  <a:cubicBezTo>
                    <a:pt x="159" y="197"/>
                    <a:pt x="167" y="189"/>
                    <a:pt x="168" y="187"/>
                  </a:cubicBezTo>
                  <a:cubicBezTo>
                    <a:pt x="168" y="184"/>
                    <a:pt x="168" y="181"/>
                    <a:pt x="168" y="181"/>
                  </a:cubicBezTo>
                  <a:cubicBezTo>
                    <a:pt x="163" y="180"/>
                    <a:pt x="163" y="180"/>
                    <a:pt x="163" y="180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155" y="173"/>
                    <a:pt x="155" y="173"/>
                    <a:pt x="155" y="173"/>
                  </a:cubicBezTo>
                  <a:cubicBezTo>
                    <a:pt x="155" y="173"/>
                    <a:pt x="160" y="167"/>
                    <a:pt x="158" y="153"/>
                  </a:cubicBezTo>
                  <a:cubicBezTo>
                    <a:pt x="157" y="139"/>
                    <a:pt x="155" y="134"/>
                    <a:pt x="155" y="134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0" y="140"/>
                    <a:pt x="149" y="134"/>
                    <a:pt x="147" y="124"/>
                  </a:cubicBezTo>
                  <a:cubicBezTo>
                    <a:pt x="144" y="114"/>
                    <a:pt x="144" y="109"/>
                    <a:pt x="144" y="109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7"/>
                    <a:pt x="134" y="102"/>
                    <a:pt x="130" y="100"/>
                  </a:cubicBezTo>
                  <a:cubicBezTo>
                    <a:pt x="126" y="99"/>
                    <a:pt x="123" y="100"/>
                    <a:pt x="121" y="94"/>
                  </a:cubicBezTo>
                  <a:cubicBezTo>
                    <a:pt x="119" y="87"/>
                    <a:pt x="117" y="64"/>
                    <a:pt x="117" y="64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2" y="66"/>
                    <a:pt x="107" y="59"/>
                    <a:pt x="108" y="49"/>
                  </a:cubicBezTo>
                  <a:cubicBezTo>
                    <a:pt x="109" y="40"/>
                    <a:pt x="109" y="36"/>
                    <a:pt x="109" y="36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4" y="34"/>
                    <a:pt x="105" y="28"/>
                    <a:pt x="105" y="20"/>
                  </a:cubicBezTo>
                  <a:cubicBezTo>
                    <a:pt x="105" y="11"/>
                    <a:pt x="104" y="0"/>
                    <a:pt x="104" y="0"/>
                  </a:cubicBezTo>
                  <a:cubicBezTo>
                    <a:pt x="98" y="19"/>
                    <a:pt x="98" y="19"/>
                    <a:pt x="98" y="19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8224838" y="2843213"/>
              <a:ext cx="427038" cy="1144588"/>
            </a:xfrm>
            <a:custGeom>
              <a:avLst/>
              <a:gdLst>
                <a:gd name="T0" fmla="*/ 101 w 101"/>
                <a:gd name="T1" fmla="*/ 0 h 268"/>
                <a:gd name="T2" fmla="*/ 98 w 101"/>
                <a:gd name="T3" fmla="*/ 9 h 268"/>
                <a:gd name="T4" fmla="*/ 92 w 101"/>
                <a:gd name="T5" fmla="*/ 3 h 268"/>
                <a:gd name="T6" fmla="*/ 93 w 101"/>
                <a:gd name="T7" fmla="*/ 15 h 268"/>
                <a:gd name="T8" fmla="*/ 88 w 101"/>
                <a:gd name="T9" fmla="*/ 34 h 268"/>
                <a:gd name="T10" fmla="*/ 73 w 101"/>
                <a:gd name="T11" fmla="*/ 43 h 268"/>
                <a:gd name="T12" fmla="*/ 69 w 101"/>
                <a:gd name="T13" fmla="*/ 42 h 268"/>
                <a:gd name="T14" fmla="*/ 59 w 101"/>
                <a:gd name="T15" fmla="*/ 75 h 268"/>
                <a:gd name="T16" fmla="*/ 59 w 101"/>
                <a:gd name="T17" fmla="*/ 75 h 268"/>
                <a:gd name="T18" fmla="*/ 52 w 101"/>
                <a:gd name="T19" fmla="*/ 74 h 268"/>
                <a:gd name="T20" fmla="*/ 48 w 101"/>
                <a:gd name="T21" fmla="*/ 71 h 268"/>
                <a:gd name="T22" fmla="*/ 48 w 101"/>
                <a:gd name="T23" fmla="*/ 74 h 268"/>
                <a:gd name="T24" fmla="*/ 45 w 101"/>
                <a:gd name="T25" fmla="*/ 91 h 268"/>
                <a:gd name="T26" fmla="*/ 38 w 101"/>
                <a:gd name="T27" fmla="*/ 93 h 268"/>
                <a:gd name="T28" fmla="*/ 30 w 101"/>
                <a:gd name="T29" fmla="*/ 91 h 268"/>
                <a:gd name="T30" fmla="*/ 23 w 101"/>
                <a:gd name="T31" fmla="*/ 124 h 268"/>
                <a:gd name="T32" fmla="*/ 19 w 101"/>
                <a:gd name="T33" fmla="*/ 125 h 268"/>
                <a:gd name="T34" fmla="*/ 13 w 101"/>
                <a:gd name="T35" fmla="*/ 121 h 268"/>
                <a:gd name="T36" fmla="*/ 13 w 101"/>
                <a:gd name="T37" fmla="*/ 126 h 268"/>
                <a:gd name="T38" fmla="*/ 9 w 101"/>
                <a:gd name="T39" fmla="*/ 146 h 268"/>
                <a:gd name="T40" fmla="*/ 4 w 101"/>
                <a:gd name="T41" fmla="*/ 149 h 268"/>
                <a:gd name="T42" fmla="*/ 3 w 101"/>
                <a:gd name="T43" fmla="*/ 149 h 268"/>
                <a:gd name="T44" fmla="*/ 8 w 101"/>
                <a:gd name="T45" fmla="*/ 170 h 268"/>
                <a:gd name="T46" fmla="*/ 8 w 101"/>
                <a:gd name="T47" fmla="*/ 172 h 268"/>
                <a:gd name="T48" fmla="*/ 3 w 101"/>
                <a:gd name="T49" fmla="*/ 176 h 268"/>
                <a:gd name="T50" fmla="*/ 0 w 101"/>
                <a:gd name="T51" fmla="*/ 175 h 268"/>
                <a:gd name="T52" fmla="*/ 11 w 101"/>
                <a:gd name="T53" fmla="*/ 191 h 268"/>
                <a:gd name="T54" fmla="*/ 14 w 101"/>
                <a:gd name="T55" fmla="*/ 196 h 268"/>
                <a:gd name="T56" fmla="*/ 13 w 101"/>
                <a:gd name="T57" fmla="*/ 200 h 268"/>
                <a:gd name="T58" fmla="*/ 31 w 101"/>
                <a:gd name="T59" fmla="*/ 218 h 268"/>
                <a:gd name="T60" fmla="*/ 55 w 101"/>
                <a:gd name="T61" fmla="*/ 241 h 268"/>
                <a:gd name="T62" fmla="*/ 54 w 101"/>
                <a:gd name="T63" fmla="*/ 243 h 268"/>
                <a:gd name="T64" fmla="*/ 50 w 101"/>
                <a:gd name="T65" fmla="*/ 245 h 268"/>
                <a:gd name="T66" fmla="*/ 62 w 101"/>
                <a:gd name="T67" fmla="*/ 253 h 268"/>
                <a:gd name="T68" fmla="*/ 69 w 101"/>
                <a:gd name="T69" fmla="*/ 268 h 268"/>
                <a:gd name="T70" fmla="*/ 101 w 101"/>
                <a:gd name="T71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268">
                  <a:moveTo>
                    <a:pt x="101" y="0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3" y="8"/>
                    <a:pt x="93" y="15"/>
                  </a:cubicBezTo>
                  <a:cubicBezTo>
                    <a:pt x="93" y="20"/>
                    <a:pt x="92" y="28"/>
                    <a:pt x="88" y="34"/>
                  </a:cubicBezTo>
                  <a:cubicBezTo>
                    <a:pt x="82" y="42"/>
                    <a:pt x="77" y="43"/>
                    <a:pt x="73" y="43"/>
                  </a:cubicBezTo>
                  <a:cubicBezTo>
                    <a:pt x="70" y="43"/>
                    <a:pt x="69" y="42"/>
                    <a:pt x="69" y="42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8" y="75"/>
                    <a:pt x="54" y="75"/>
                    <a:pt x="52" y="74"/>
                  </a:cubicBezTo>
                  <a:cubicBezTo>
                    <a:pt x="50" y="72"/>
                    <a:pt x="48" y="71"/>
                    <a:pt x="48" y="71"/>
                  </a:cubicBezTo>
                  <a:cubicBezTo>
                    <a:pt x="48" y="71"/>
                    <a:pt x="48" y="72"/>
                    <a:pt x="48" y="74"/>
                  </a:cubicBezTo>
                  <a:cubicBezTo>
                    <a:pt x="48" y="79"/>
                    <a:pt x="47" y="87"/>
                    <a:pt x="45" y="91"/>
                  </a:cubicBezTo>
                  <a:cubicBezTo>
                    <a:pt x="43" y="92"/>
                    <a:pt x="41" y="93"/>
                    <a:pt x="38" y="93"/>
                  </a:cubicBezTo>
                  <a:cubicBezTo>
                    <a:pt x="34" y="93"/>
                    <a:pt x="30" y="91"/>
                    <a:pt x="30" y="91"/>
                  </a:cubicBezTo>
                  <a:cubicBezTo>
                    <a:pt x="30" y="91"/>
                    <a:pt x="30" y="120"/>
                    <a:pt x="23" y="124"/>
                  </a:cubicBezTo>
                  <a:cubicBezTo>
                    <a:pt x="22" y="125"/>
                    <a:pt x="20" y="125"/>
                    <a:pt x="19" y="125"/>
                  </a:cubicBezTo>
                  <a:cubicBezTo>
                    <a:pt x="15" y="125"/>
                    <a:pt x="13" y="121"/>
                    <a:pt x="13" y="121"/>
                  </a:cubicBezTo>
                  <a:cubicBezTo>
                    <a:pt x="13" y="121"/>
                    <a:pt x="13" y="123"/>
                    <a:pt x="13" y="126"/>
                  </a:cubicBezTo>
                  <a:cubicBezTo>
                    <a:pt x="13" y="132"/>
                    <a:pt x="13" y="143"/>
                    <a:pt x="9" y="146"/>
                  </a:cubicBezTo>
                  <a:cubicBezTo>
                    <a:pt x="7" y="149"/>
                    <a:pt x="5" y="149"/>
                    <a:pt x="4" y="149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8" y="163"/>
                    <a:pt x="8" y="170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7" y="175"/>
                    <a:pt x="5" y="176"/>
                    <a:pt x="3" y="176"/>
                  </a:cubicBezTo>
                  <a:cubicBezTo>
                    <a:pt x="1" y="176"/>
                    <a:pt x="0" y="175"/>
                    <a:pt x="0" y="175"/>
                  </a:cubicBezTo>
                  <a:cubicBezTo>
                    <a:pt x="0" y="175"/>
                    <a:pt x="7" y="189"/>
                    <a:pt x="11" y="191"/>
                  </a:cubicBezTo>
                  <a:cubicBezTo>
                    <a:pt x="13" y="193"/>
                    <a:pt x="14" y="195"/>
                    <a:pt x="14" y="196"/>
                  </a:cubicBezTo>
                  <a:cubicBezTo>
                    <a:pt x="14" y="198"/>
                    <a:pt x="13" y="200"/>
                    <a:pt x="13" y="200"/>
                  </a:cubicBezTo>
                  <a:cubicBezTo>
                    <a:pt x="13" y="200"/>
                    <a:pt x="20" y="207"/>
                    <a:pt x="31" y="218"/>
                  </a:cubicBezTo>
                  <a:cubicBezTo>
                    <a:pt x="41" y="227"/>
                    <a:pt x="55" y="236"/>
                    <a:pt x="55" y="241"/>
                  </a:cubicBezTo>
                  <a:cubicBezTo>
                    <a:pt x="55" y="242"/>
                    <a:pt x="55" y="243"/>
                    <a:pt x="54" y="243"/>
                  </a:cubicBezTo>
                  <a:cubicBezTo>
                    <a:pt x="52" y="244"/>
                    <a:pt x="51" y="245"/>
                    <a:pt x="50" y="245"/>
                  </a:cubicBezTo>
                  <a:cubicBezTo>
                    <a:pt x="52" y="246"/>
                    <a:pt x="60" y="250"/>
                    <a:pt x="62" y="253"/>
                  </a:cubicBezTo>
                  <a:cubicBezTo>
                    <a:pt x="63" y="255"/>
                    <a:pt x="66" y="262"/>
                    <a:pt x="69" y="268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8432800" y="3890963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8521700" y="2936875"/>
              <a:ext cx="122238" cy="1179513"/>
            </a:xfrm>
            <a:custGeom>
              <a:avLst/>
              <a:gdLst>
                <a:gd name="T0" fmla="*/ 29 w 29"/>
                <a:gd name="T1" fmla="*/ 0 h 276"/>
                <a:gd name="T2" fmla="*/ 22 w 29"/>
                <a:gd name="T3" fmla="*/ 43 h 276"/>
                <a:gd name="T4" fmla="*/ 16 w 29"/>
                <a:gd name="T5" fmla="*/ 87 h 276"/>
                <a:gd name="T6" fmla="*/ 13 w 29"/>
                <a:gd name="T7" fmla="*/ 112 h 276"/>
                <a:gd name="T8" fmla="*/ 10 w 29"/>
                <a:gd name="T9" fmla="*/ 138 h 276"/>
                <a:gd name="T10" fmla="*/ 8 w 29"/>
                <a:gd name="T11" fmla="*/ 164 h 276"/>
                <a:gd name="T12" fmla="*/ 6 w 29"/>
                <a:gd name="T13" fmla="*/ 189 h 276"/>
                <a:gd name="T14" fmla="*/ 5 w 29"/>
                <a:gd name="T15" fmla="*/ 212 h 276"/>
                <a:gd name="T16" fmla="*/ 3 w 29"/>
                <a:gd name="T17" fmla="*/ 233 h 276"/>
                <a:gd name="T18" fmla="*/ 0 w 29"/>
                <a:gd name="T19" fmla="*/ 276 h 276"/>
                <a:gd name="T20" fmla="*/ 0 w 29"/>
                <a:gd name="T21" fmla="*/ 276 h 276"/>
                <a:gd name="T22" fmla="*/ 0 w 29"/>
                <a:gd name="T23" fmla="*/ 233 h 276"/>
                <a:gd name="T24" fmla="*/ 1 w 29"/>
                <a:gd name="T25" fmla="*/ 212 h 276"/>
                <a:gd name="T26" fmla="*/ 2 w 29"/>
                <a:gd name="T27" fmla="*/ 188 h 276"/>
                <a:gd name="T28" fmla="*/ 4 w 29"/>
                <a:gd name="T29" fmla="*/ 163 h 276"/>
                <a:gd name="T30" fmla="*/ 7 w 29"/>
                <a:gd name="T31" fmla="*/ 137 h 276"/>
                <a:gd name="T32" fmla="*/ 10 w 29"/>
                <a:gd name="T33" fmla="*/ 112 h 276"/>
                <a:gd name="T34" fmla="*/ 14 w 29"/>
                <a:gd name="T35" fmla="*/ 87 h 276"/>
                <a:gd name="T36" fmla="*/ 21 w 29"/>
                <a:gd name="T37" fmla="*/ 43 h 276"/>
                <a:gd name="T38" fmla="*/ 28 w 29"/>
                <a:gd name="T39" fmla="*/ 0 h 276"/>
                <a:gd name="T40" fmla="*/ 29 w 29"/>
                <a:gd name="T4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276">
                  <a:moveTo>
                    <a:pt x="29" y="0"/>
                  </a:moveTo>
                  <a:cubicBezTo>
                    <a:pt x="29" y="0"/>
                    <a:pt x="26" y="18"/>
                    <a:pt x="22" y="43"/>
                  </a:cubicBezTo>
                  <a:cubicBezTo>
                    <a:pt x="21" y="56"/>
                    <a:pt x="18" y="71"/>
                    <a:pt x="16" y="87"/>
                  </a:cubicBezTo>
                  <a:cubicBezTo>
                    <a:pt x="15" y="95"/>
                    <a:pt x="14" y="104"/>
                    <a:pt x="13" y="112"/>
                  </a:cubicBezTo>
                  <a:cubicBezTo>
                    <a:pt x="12" y="121"/>
                    <a:pt x="11" y="129"/>
                    <a:pt x="10" y="138"/>
                  </a:cubicBezTo>
                  <a:cubicBezTo>
                    <a:pt x="9" y="146"/>
                    <a:pt x="8" y="155"/>
                    <a:pt x="8" y="164"/>
                  </a:cubicBezTo>
                  <a:cubicBezTo>
                    <a:pt x="7" y="172"/>
                    <a:pt x="7" y="180"/>
                    <a:pt x="6" y="189"/>
                  </a:cubicBezTo>
                  <a:cubicBezTo>
                    <a:pt x="6" y="197"/>
                    <a:pt x="5" y="205"/>
                    <a:pt x="5" y="212"/>
                  </a:cubicBezTo>
                  <a:cubicBezTo>
                    <a:pt x="4" y="219"/>
                    <a:pt x="4" y="226"/>
                    <a:pt x="3" y="233"/>
                  </a:cubicBezTo>
                  <a:cubicBezTo>
                    <a:pt x="2" y="259"/>
                    <a:pt x="0" y="276"/>
                    <a:pt x="0" y="27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6"/>
                    <a:pt x="0" y="259"/>
                    <a:pt x="0" y="233"/>
                  </a:cubicBezTo>
                  <a:cubicBezTo>
                    <a:pt x="0" y="226"/>
                    <a:pt x="1" y="219"/>
                    <a:pt x="1" y="212"/>
                  </a:cubicBezTo>
                  <a:cubicBezTo>
                    <a:pt x="1" y="204"/>
                    <a:pt x="2" y="196"/>
                    <a:pt x="2" y="188"/>
                  </a:cubicBezTo>
                  <a:cubicBezTo>
                    <a:pt x="3" y="180"/>
                    <a:pt x="3" y="172"/>
                    <a:pt x="4" y="163"/>
                  </a:cubicBezTo>
                  <a:cubicBezTo>
                    <a:pt x="4" y="155"/>
                    <a:pt x="6" y="146"/>
                    <a:pt x="7" y="137"/>
                  </a:cubicBezTo>
                  <a:cubicBezTo>
                    <a:pt x="8" y="129"/>
                    <a:pt x="9" y="120"/>
                    <a:pt x="10" y="112"/>
                  </a:cubicBezTo>
                  <a:cubicBezTo>
                    <a:pt x="11" y="103"/>
                    <a:pt x="13" y="95"/>
                    <a:pt x="14" y="87"/>
                  </a:cubicBezTo>
                  <a:cubicBezTo>
                    <a:pt x="16" y="71"/>
                    <a:pt x="19" y="56"/>
                    <a:pt x="21" y="43"/>
                  </a:cubicBezTo>
                  <a:cubicBezTo>
                    <a:pt x="25" y="17"/>
                    <a:pt x="28" y="0"/>
                    <a:pt x="28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8415338" y="3689350"/>
              <a:ext cx="109538" cy="217488"/>
            </a:xfrm>
            <a:custGeom>
              <a:avLst/>
              <a:gdLst>
                <a:gd name="T0" fmla="*/ 1 w 26"/>
                <a:gd name="T1" fmla="*/ 0 h 51"/>
                <a:gd name="T2" fmla="*/ 7 w 26"/>
                <a:gd name="T3" fmla="*/ 7 h 51"/>
                <a:gd name="T4" fmla="*/ 13 w 26"/>
                <a:gd name="T5" fmla="*/ 14 h 51"/>
                <a:gd name="T6" fmla="*/ 16 w 26"/>
                <a:gd name="T7" fmla="*/ 18 h 51"/>
                <a:gd name="T8" fmla="*/ 18 w 26"/>
                <a:gd name="T9" fmla="*/ 23 h 51"/>
                <a:gd name="T10" fmla="*/ 20 w 26"/>
                <a:gd name="T11" fmla="*/ 26 h 51"/>
                <a:gd name="T12" fmla="*/ 21 w 26"/>
                <a:gd name="T13" fmla="*/ 28 h 51"/>
                <a:gd name="T14" fmla="*/ 23 w 26"/>
                <a:gd name="T15" fmla="*/ 33 h 51"/>
                <a:gd name="T16" fmla="*/ 25 w 26"/>
                <a:gd name="T17" fmla="*/ 42 h 51"/>
                <a:gd name="T18" fmla="*/ 26 w 26"/>
                <a:gd name="T19" fmla="*/ 46 h 51"/>
                <a:gd name="T20" fmla="*/ 26 w 26"/>
                <a:gd name="T21" fmla="*/ 49 h 51"/>
                <a:gd name="T22" fmla="*/ 26 w 26"/>
                <a:gd name="T23" fmla="*/ 51 h 51"/>
                <a:gd name="T24" fmla="*/ 26 w 26"/>
                <a:gd name="T25" fmla="*/ 51 h 51"/>
                <a:gd name="T26" fmla="*/ 25 w 26"/>
                <a:gd name="T27" fmla="*/ 49 h 51"/>
                <a:gd name="T28" fmla="*/ 22 w 26"/>
                <a:gd name="T29" fmla="*/ 43 h 51"/>
                <a:gd name="T30" fmla="*/ 19 w 26"/>
                <a:gd name="T31" fmla="*/ 34 h 51"/>
                <a:gd name="T32" fmla="*/ 17 w 26"/>
                <a:gd name="T33" fmla="*/ 29 h 51"/>
                <a:gd name="T34" fmla="*/ 16 w 26"/>
                <a:gd name="T35" fmla="*/ 27 h 51"/>
                <a:gd name="T36" fmla="*/ 15 w 26"/>
                <a:gd name="T37" fmla="*/ 25 h 51"/>
                <a:gd name="T38" fmla="*/ 13 w 26"/>
                <a:gd name="T39" fmla="*/ 20 h 51"/>
                <a:gd name="T40" fmla="*/ 11 w 26"/>
                <a:gd name="T41" fmla="*/ 15 h 51"/>
                <a:gd name="T42" fmla="*/ 6 w 26"/>
                <a:gd name="T43" fmla="*/ 8 h 51"/>
                <a:gd name="T44" fmla="*/ 0 w 26"/>
                <a:gd name="T45" fmla="*/ 0 h 51"/>
                <a:gd name="T46" fmla="*/ 1 w 26"/>
                <a:gd name="T4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51">
                  <a:moveTo>
                    <a:pt x="1" y="0"/>
                  </a:moveTo>
                  <a:cubicBezTo>
                    <a:pt x="1" y="0"/>
                    <a:pt x="3" y="3"/>
                    <a:pt x="7" y="7"/>
                  </a:cubicBezTo>
                  <a:cubicBezTo>
                    <a:pt x="9" y="9"/>
                    <a:pt x="11" y="11"/>
                    <a:pt x="13" y="14"/>
                  </a:cubicBezTo>
                  <a:cubicBezTo>
                    <a:pt x="14" y="15"/>
                    <a:pt x="15" y="17"/>
                    <a:pt x="16" y="18"/>
                  </a:cubicBezTo>
                  <a:cubicBezTo>
                    <a:pt x="17" y="20"/>
                    <a:pt x="18" y="22"/>
                    <a:pt x="18" y="23"/>
                  </a:cubicBezTo>
                  <a:cubicBezTo>
                    <a:pt x="19" y="24"/>
                    <a:pt x="19" y="25"/>
                    <a:pt x="20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2" y="32"/>
                    <a:pt x="23" y="33"/>
                  </a:cubicBezTo>
                  <a:cubicBezTo>
                    <a:pt x="24" y="36"/>
                    <a:pt x="24" y="39"/>
                    <a:pt x="25" y="42"/>
                  </a:cubicBezTo>
                  <a:cubicBezTo>
                    <a:pt x="25" y="43"/>
                    <a:pt x="25" y="45"/>
                    <a:pt x="26" y="46"/>
                  </a:cubicBezTo>
                  <a:cubicBezTo>
                    <a:pt x="26" y="47"/>
                    <a:pt x="26" y="48"/>
                    <a:pt x="26" y="49"/>
                  </a:cubicBezTo>
                  <a:cubicBezTo>
                    <a:pt x="26" y="50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5" y="51"/>
                    <a:pt x="25" y="49"/>
                  </a:cubicBezTo>
                  <a:cubicBezTo>
                    <a:pt x="24" y="48"/>
                    <a:pt x="23" y="46"/>
                    <a:pt x="22" y="43"/>
                  </a:cubicBezTo>
                  <a:cubicBezTo>
                    <a:pt x="21" y="41"/>
                    <a:pt x="20" y="38"/>
                    <a:pt x="19" y="34"/>
                  </a:cubicBezTo>
                  <a:cubicBezTo>
                    <a:pt x="18" y="33"/>
                    <a:pt x="18" y="31"/>
                    <a:pt x="17" y="29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5" y="23"/>
                    <a:pt x="14" y="21"/>
                    <a:pt x="13" y="20"/>
                  </a:cubicBezTo>
                  <a:cubicBezTo>
                    <a:pt x="13" y="18"/>
                    <a:pt x="12" y="17"/>
                    <a:pt x="11" y="15"/>
                  </a:cubicBezTo>
                  <a:cubicBezTo>
                    <a:pt x="9" y="12"/>
                    <a:pt x="7" y="10"/>
                    <a:pt x="6" y="8"/>
                  </a:cubicBezTo>
                  <a:cubicBezTo>
                    <a:pt x="3" y="3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8410575" y="3403600"/>
              <a:ext cx="131763" cy="252413"/>
            </a:xfrm>
            <a:custGeom>
              <a:avLst/>
              <a:gdLst>
                <a:gd name="T0" fmla="*/ 1 w 31"/>
                <a:gd name="T1" fmla="*/ 1 h 59"/>
                <a:gd name="T2" fmla="*/ 2 w 31"/>
                <a:gd name="T3" fmla="*/ 3 h 59"/>
                <a:gd name="T4" fmla="*/ 5 w 31"/>
                <a:gd name="T5" fmla="*/ 10 h 59"/>
                <a:gd name="T6" fmla="*/ 9 w 31"/>
                <a:gd name="T7" fmla="*/ 20 h 59"/>
                <a:gd name="T8" fmla="*/ 12 w 31"/>
                <a:gd name="T9" fmla="*/ 25 h 59"/>
                <a:gd name="T10" fmla="*/ 15 w 31"/>
                <a:gd name="T11" fmla="*/ 30 h 59"/>
                <a:gd name="T12" fmla="*/ 18 w 31"/>
                <a:gd name="T13" fmla="*/ 35 h 59"/>
                <a:gd name="T14" fmla="*/ 21 w 31"/>
                <a:gd name="T15" fmla="*/ 40 h 59"/>
                <a:gd name="T16" fmla="*/ 24 w 31"/>
                <a:gd name="T17" fmla="*/ 45 h 59"/>
                <a:gd name="T18" fmla="*/ 26 w 31"/>
                <a:gd name="T19" fmla="*/ 49 h 59"/>
                <a:gd name="T20" fmla="*/ 30 w 31"/>
                <a:gd name="T21" fmla="*/ 56 h 59"/>
                <a:gd name="T22" fmla="*/ 31 w 31"/>
                <a:gd name="T23" fmla="*/ 59 h 59"/>
                <a:gd name="T24" fmla="*/ 31 w 31"/>
                <a:gd name="T25" fmla="*/ 59 h 59"/>
                <a:gd name="T26" fmla="*/ 31 w 31"/>
                <a:gd name="T27" fmla="*/ 59 h 59"/>
                <a:gd name="T28" fmla="*/ 29 w 31"/>
                <a:gd name="T29" fmla="*/ 57 h 59"/>
                <a:gd name="T30" fmla="*/ 27 w 31"/>
                <a:gd name="T31" fmla="*/ 54 h 59"/>
                <a:gd name="T32" fmla="*/ 24 w 31"/>
                <a:gd name="T33" fmla="*/ 51 h 59"/>
                <a:gd name="T34" fmla="*/ 18 w 31"/>
                <a:gd name="T35" fmla="*/ 42 h 59"/>
                <a:gd name="T36" fmla="*/ 15 w 31"/>
                <a:gd name="T37" fmla="*/ 37 h 59"/>
                <a:gd name="T38" fmla="*/ 12 w 31"/>
                <a:gd name="T39" fmla="*/ 32 h 59"/>
                <a:gd name="T40" fmla="*/ 10 w 31"/>
                <a:gd name="T41" fmla="*/ 26 h 59"/>
                <a:gd name="T42" fmla="*/ 7 w 31"/>
                <a:gd name="T43" fmla="*/ 21 h 59"/>
                <a:gd name="T44" fmla="*/ 3 w 31"/>
                <a:gd name="T45" fmla="*/ 11 h 59"/>
                <a:gd name="T46" fmla="*/ 1 w 31"/>
                <a:gd name="T47" fmla="*/ 3 h 59"/>
                <a:gd name="T48" fmla="*/ 0 w 31"/>
                <a:gd name="T49" fmla="*/ 1 h 59"/>
                <a:gd name="T50" fmla="*/ 0 w 31"/>
                <a:gd name="T51" fmla="*/ 0 h 59"/>
                <a:gd name="T52" fmla="*/ 1 w 31"/>
                <a:gd name="T5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" h="59">
                  <a:moveTo>
                    <a:pt x="1" y="1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2" y="5"/>
                    <a:pt x="3" y="7"/>
                    <a:pt x="5" y="10"/>
                  </a:cubicBezTo>
                  <a:cubicBezTo>
                    <a:pt x="6" y="13"/>
                    <a:pt x="8" y="16"/>
                    <a:pt x="9" y="20"/>
                  </a:cubicBezTo>
                  <a:cubicBezTo>
                    <a:pt x="10" y="21"/>
                    <a:pt x="11" y="23"/>
                    <a:pt x="12" y="25"/>
                  </a:cubicBezTo>
                  <a:cubicBezTo>
                    <a:pt x="13" y="27"/>
                    <a:pt x="14" y="28"/>
                    <a:pt x="15" y="30"/>
                  </a:cubicBezTo>
                  <a:cubicBezTo>
                    <a:pt x="16" y="32"/>
                    <a:pt x="17" y="34"/>
                    <a:pt x="18" y="35"/>
                  </a:cubicBezTo>
                  <a:cubicBezTo>
                    <a:pt x="19" y="37"/>
                    <a:pt x="20" y="39"/>
                    <a:pt x="21" y="40"/>
                  </a:cubicBezTo>
                  <a:cubicBezTo>
                    <a:pt x="22" y="42"/>
                    <a:pt x="23" y="44"/>
                    <a:pt x="24" y="45"/>
                  </a:cubicBezTo>
                  <a:cubicBezTo>
                    <a:pt x="25" y="47"/>
                    <a:pt x="26" y="48"/>
                    <a:pt x="26" y="49"/>
                  </a:cubicBezTo>
                  <a:cubicBezTo>
                    <a:pt x="28" y="52"/>
                    <a:pt x="29" y="54"/>
                    <a:pt x="30" y="56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0" y="58"/>
                    <a:pt x="29" y="57"/>
                  </a:cubicBezTo>
                  <a:cubicBezTo>
                    <a:pt x="28" y="56"/>
                    <a:pt x="27" y="55"/>
                    <a:pt x="27" y="54"/>
                  </a:cubicBezTo>
                  <a:cubicBezTo>
                    <a:pt x="26" y="53"/>
                    <a:pt x="25" y="52"/>
                    <a:pt x="24" y="51"/>
                  </a:cubicBezTo>
                  <a:cubicBezTo>
                    <a:pt x="22" y="49"/>
                    <a:pt x="20" y="46"/>
                    <a:pt x="18" y="42"/>
                  </a:cubicBezTo>
                  <a:cubicBezTo>
                    <a:pt x="17" y="41"/>
                    <a:pt x="16" y="39"/>
                    <a:pt x="15" y="37"/>
                  </a:cubicBezTo>
                  <a:cubicBezTo>
                    <a:pt x="14" y="35"/>
                    <a:pt x="13" y="34"/>
                    <a:pt x="12" y="32"/>
                  </a:cubicBezTo>
                  <a:cubicBezTo>
                    <a:pt x="11" y="30"/>
                    <a:pt x="10" y="28"/>
                    <a:pt x="10" y="26"/>
                  </a:cubicBezTo>
                  <a:cubicBezTo>
                    <a:pt x="9" y="24"/>
                    <a:pt x="8" y="22"/>
                    <a:pt x="7" y="21"/>
                  </a:cubicBezTo>
                  <a:cubicBezTo>
                    <a:pt x="6" y="17"/>
                    <a:pt x="4" y="14"/>
                    <a:pt x="3" y="11"/>
                  </a:cubicBezTo>
                  <a:cubicBezTo>
                    <a:pt x="2" y="8"/>
                    <a:pt x="2" y="5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8474075" y="3232150"/>
              <a:ext cx="93663" cy="209550"/>
            </a:xfrm>
            <a:custGeom>
              <a:avLst/>
              <a:gdLst>
                <a:gd name="T0" fmla="*/ 0 w 22"/>
                <a:gd name="T1" fmla="*/ 0 h 49"/>
                <a:gd name="T2" fmla="*/ 12 w 22"/>
                <a:gd name="T3" fmla="*/ 24 h 49"/>
                <a:gd name="T4" fmla="*/ 17 w 22"/>
                <a:gd name="T5" fmla="*/ 33 h 49"/>
                <a:gd name="T6" fmla="*/ 20 w 22"/>
                <a:gd name="T7" fmla="*/ 41 h 49"/>
                <a:gd name="T8" fmla="*/ 22 w 22"/>
                <a:gd name="T9" fmla="*/ 49 h 49"/>
                <a:gd name="T10" fmla="*/ 21 w 22"/>
                <a:gd name="T11" fmla="*/ 49 h 49"/>
                <a:gd name="T12" fmla="*/ 21 w 22"/>
                <a:gd name="T13" fmla="*/ 49 h 49"/>
                <a:gd name="T14" fmla="*/ 17 w 22"/>
                <a:gd name="T15" fmla="*/ 42 h 49"/>
                <a:gd name="T16" fmla="*/ 13 w 22"/>
                <a:gd name="T17" fmla="*/ 34 h 49"/>
                <a:gd name="T18" fmla="*/ 9 w 22"/>
                <a:gd name="T19" fmla="*/ 25 h 49"/>
                <a:gd name="T20" fmla="*/ 0 w 22"/>
                <a:gd name="T21" fmla="*/ 0 h 49"/>
                <a:gd name="T22" fmla="*/ 0 w 22"/>
                <a:gd name="T2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49">
                  <a:moveTo>
                    <a:pt x="0" y="0"/>
                  </a:moveTo>
                  <a:cubicBezTo>
                    <a:pt x="0" y="0"/>
                    <a:pt x="6" y="12"/>
                    <a:pt x="12" y="24"/>
                  </a:cubicBezTo>
                  <a:cubicBezTo>
                    <a:pt x="14" y="27"/>
                    <a:pt x="15" y="30"/>
                    <a:pt x="17" y="33"/>
                  </a:cubicBezTo>
                  <a:cubicBezTo>
                    <a:pt x="18" y="35"/>
                    <a:pt x="19" y="38"/>
                    <a:pt x="20" y="41"/>
                  </a:cubicBezTo>
                  <a:cubicBezTo>
                    <a:pt x="21" y="45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19" y="46"/>
                    <a:pt x="17" y="42"/>
                  </a:cubicBezTo>
                  <a:cubicBezTo>
                    <a:pt x="15" y="40"/>
                    <a:pt x="14" y="37"/>
                    <a:pt x="13" y="34"/>
                  </a:cubicBezTo>
                  <a:cubicBezTo>
                    <a:pt x="12" y="31"/>
                    <a:pt x="10" y="28"/>
                    <a:pt x="9" y="25"/>
                  </a:cubicBezTo>
                  <a:cubicBezTo>
                    <a:pt x="4" y="1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8559800" y="3116263"/>
              <a:ext cx="38100" cy="85725"/>
            </a:xfrm>
            <a:custGeom>
              <a:avLst/>
              <a:gdLst>
                <a:gd name="T0" fmla="*/ 1 w 9"/>
                <a:gd name="T1" fmla="*/ 0 h 20"/>
                <a:gd name="T2" fmla="*/ 6 w 9"/>
                <a:gd name="T3" fmla="*/ 9 h 20"/>
                <a:gd name="T4" fmla="*/ 8 w 9"/>
                <a:gd name="T5" fmla="*/ 13 h 20"/>
                <a:gd name="T6" fmla="*/ 9 w 9"/>
                <a:gd name="T7" fmla="*/ 16 h 20"/>
                <a:gd name="T8" fmla="*/ 9 w 9"/>
                <a:gd name="T9" fmla="*/ 19 h 20"/>
                <a:gd name="T10" fmla="*/ 9 w 9"/>
                <a:gd name="T11" fmla="*/ 20 h 20"/>
                <a:gd name="T12" fmla="*/ 9 w 9"/>
                <a:gd name="T13" fmla="*/ 20 h 20"/>
                <a:gd name="T14" fmla="*/ 6 w 9"/>
                <a:gd name="T15" fmla="*/ 17 h 20"/>
                <a:gd name="T16" fmla="*/ 4 w 9"/>
                <a:gd name="T17" fmla="*/ 14 h 20"/>
                <a:gd name="T18" fmla="*/ 3 w 9"/>
                <a:gd name="T19" fmla="*/ 11 h 20"/>
                <a:gd name="T20" fmla="*/ 0 w 9"/>
                <a:gd name="T21" fmla="*/ 1 h 20"/>
                <a:gd name="T22" fmla="*/ 0 w 9"/>
                <a:gd name="T23" fmla="*/ 0 h 20"/>
                <a:gd name="T24" fmla="*/ 1 w 9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1" y="0"/>
                    <a:pt x="4" y="5"/>
                    <a:pt x="6" y="9"/>
                  </a:cubicBezTo>
                  <a:cubicBezTo>
                    <a:pt x="7" y="10"/>
                    <a:pt x="8" y="12"/>
                    <a:pt x="8" y="13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9"/>
                    <a:pt x="6" y="17"/>
                  </a:cubicBezTo>
                  <a:cubicBezTo>
                    <a:pt x="5" y="16"/>
                    <a:pt x="5" y="15"/>
                    <a:pt x="4" y="14"/>
                  </a:cubicBezTo>
                  <a:cubicBezTo>
                    <a:pt x="4" y="13"/>
                    <a:pt x="4" y="12"/>
                    <a:pt x="3" y="11"/>
                  </a:cubicBezTo>
                  <a:cubicBezTo>
                    <a:pt x="2" y="6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8580438" y="3181350"/>
              <a:ext cx="101600" cy="136525"/>
            </a:xfrm>
            <a:custGeom>
              <a:avLst/>
              <a:gdLst>
                <a:gd name="T0" fmla="*/ 24 w 24"/>
                <a:gd name="T1" fmla="*/ 0 h 32"/>
                <a:gd name="T2" fmla="*/ 21 w 24"/>
                <a:gd name="T3" fmla="*/ 6 h 32"/>
                <a:gd name="T4" fmla="*/ 19 w 24"/>
                <a:gd name="T5" fmla="*/ 12 h 32"/>
                <a:gd name="T6" fmla="*/ 16 w 24"/>
                <a:gd name="T7" fmla="*/ 18 h 32"/>
                <a:gd name="T8" fmla="*/ 12 w 24"/>
                <a:gd name="T9" fmla="*/ 25 h 32"/>
                <a:gd name="T10" fmla="*/ 9 w 24"/>
                <a:gd name="T11" fmla="*/ 27 h 32"/>
                <a:gd name="T12" fmla="*/ 7 w 24"/>
                <a:gd name="T13" fmla="*/ 29 h 32"/>
                <a:gd name="T14" fmla="*/ 4 w 24"/>
                <a:gd name="T15" fmla="*/ 30 h 32"/>
                <a:gd name="T16" fmla="*/ 2 w 24"/>
                <a:gd name="T17" fmla="*/ 31 h 32"/>
                <a:gd name="T18" fmla="*/ 0 w 24"/>
                <a:gd name="T19" fmla="*/ 32 h 32"/>
                <a:gd name="T20" fmla="*/ 0 w 24"/>
                <a:gd name="T21" fmla="*/ 31 h 32"/>
                <a:gd name="T22" fmla="*/ 0 w 24"/>
                <a:gd name="T23" fmla="*/ 31 h 32"/>
                <a:gd name="T24" fmla="*/ 2 w 24"/>
                <a:gd name="T25" fmla="*/ 30 h 32"/>
                <a:gd name="T26" fmla="*/ 4 w 24"/>
                <a:gd name="T27" fmla="*/ 27 h 32"/>
                <a:gd name="T28" fmla="*/ 6 w 24"/>
                <a:gd name="T29" fmla="*/ 25 h 32"/>
                <a:gd name="T30" fmla="*/ 8 w 24"/>
                <a:gd name="T31" fmla="*/ 22 h 32"/>
                <a:gd name="T32" fmla="*/ 13 w 24"/>
                <a:gd name="T33" fmla="*/ 17 h 32"/>
                <a:gd name="T34" fmla="*/ 23 w 24"/>
                <a:gd name="T35" fmla="*/ 0 h 32"/>
                <a:gd name="T36" fmla="*/ 24 w 24"/>
                <a:gd name="T3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32">
                  <a:moveTo>
                    <a:pt x="24" y="0"/>
                  </a:moveTo>
                  <a:cubicBezTo>
                    <a:pt x="24" y="0"/>
                    <a:pt x="23" y="2"/>
                    <a:pt x="21" y="6"/>
                  </a:cubicBezTo>
                  <a:cubicBezTo>
                    <a:pt x="21" y="7"/>
                    <a:pt x="20" y="10"/>
                    <a:pt x="19" y="12"/>
                  </a:cubicBezTo>
                  <a:cubicBezTo>
                    <a:pt x="18" y="14"/>
                    <a:pt x="17" y="16"/>
                    <a:pt x="16" y="18"/>
                  </a:cubicBezTo>
                  <a:cubicBezTo>
                    <a:pt x="14" y="20"/>
                    <a:pt x="13" y="23"/>
                    <a:pt x="12" y="25"/>
                  </a:cubicBezTo>
                  <a:cubicBezTo>
                    <a:pt x="11" y="26"/>
                    <a:pt x="10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cubicBezTo>
                    <a:pt x="6" y="30"/>
                    <a:pt x="5" y="30"/>
                    <a:pt x="4" y="30"/>
                  </a:cubicBezTo>
                  <a:cubicBezTo>
                    <a:pt x="3" y="31"/>
                    <a:pt x="3" y="31"/>
                    <a:pt x="2" y="31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2" y="30"/>
                  </a:cubicBezTo>
                  <a:cubicBezTo>
                    <a:pt x="2" y="29"/>
                    <a:pt x="3" y="28"/>
                    <a:pt x="4" y="27"/>
                  </a:cubicBezTo>
                  <a:cubicBezTo>
                    <a:pt x="5" y="26"/>
                    <a:pt x="6" y="25"/>
                    <a:pt x="6" y="25"/>
                  </a:cubicBezTo>
                  <a:cubicBezTo>
                    <a:pt x="7" y="24"/>
                    <a:pt x="8" y="23"/>
                    <a:pt x="8" y="22"/>
                  </a:cubicBezTo>
                  <a:cubicBezTo>
                    <a:pt x="10" y="20"/>
                    <a:pt x="11" y="19"/>
                    <a:pt x="13" y="17"/>
                  </a:cubicBezTo>
                  <a:cubicBezTo>
                    <a:pt x="18" y="8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8555038" y="3365500"/>
              <a:ext cx="157163" cy="157163"/>
            </a:xfrm>
            <a:custGeom>
              <a:avLst/>
              <a:gdLst>
                <a:gd name="T0" fmla="*/ 37 w 37"/>
                <a:gd name="T1" fmla="*/ 0 h 37"/>
                <a:gd name="T2" fmla="*/ 34 w 37"/>
                <a:gd name="T3" fmla="*/ 8 h 37"/>
                <a:gd name="T4" fmla="*/ 32 w 37"/>
                <a:gd name="T5" fmla="*/ 11 h 37"/>
                <a:gd name="T6" fmla="*/ 29 w 37"/>
                <a:gd name="T7" fmla="*/ 15 h 37"/>
                <a:gd name="T8" fmla="*/ 26 w 37"/>
                <a:gd name="T9" fmla="*/ 19 h 37"/>
                <a:gd name="T10" fmla="*/ 23 w 37"/>
                <a:gd name="T11" fmla="*/ 23 h 37"/>
                <a:gd name="T12" fmla="*/ 20 w 37"/>
                <a:gd name="T13" fmla="*/ 27 h 37"/>
                <a:gd name="T14" fmla="*/ 16 w 37"/>
                <a:gd name="T15" fmla="*/ 30 h 37"/>
                <a:gd name="T16" fmla="*/ 9 w 37"/>
                <a:gd name="T17" fmla="*/ 35 h 37"/>
                <a:gd name="T18" fmla="*/ 5 w 37"/>
                <a:gd name="T19" fmla="*/ 36 h 37"/>
                <a:gd name="T20" fmla="*/ 3 w 37"/>
                <a:gd name="T21" fmla="*/ 37 h 37"/>
                <a:gd name="T22" fmla="*/ 0 w 37"/>
                <a:gd name="T23" fmla="*/ 37 h 37"/>
                <a:gd name="T24" fmla="*/ 0 w 37"/>
                <a:gd name="T25" fmla="*/ 37 h 37"/>
                <a:gd name="T26" fmla="*/ 0 w 37"/>
                <a:gd name="T27" fmla="*/ 36 h 37"/>
                <a:gd name="T28" fmla="*/ 0 w 37"/>
                <a:gd name="T29" fmla="*/ 36 h 37"/>
                <a:gd name="T30" fmla="*/ 2 w 37"/>
                <a:gd name="T31" fmla="*/ 35 h 37"/>
                <a:gd name="T32" fmla="*/ 7 w 37"/>
                <a:gd name="T33" fmla="*/ 32 h 37"/>
                <a:gd name="T34" fmla="*/ 10 w 37"/>
                <a:gd name="T35" fmla="*/ 30 h 37"/>
                <a:gd name="T36" fmla="*/ 14 w 37"/>
                <a:gd name="T37" fmla="*/ 27 h 37"/>
                <a:gd name="T38" fmla="*/ 17 w 37"/>
                <a:gd name="T39" fmla="*/ 24 h 37"/>
                <a:gd name="T40" fmla="*/ 21 w 37"/>
                <a:gd name="T41" fmla="*/ 21 h 37"/>
                <a:gd name="T42" fmla="*/ 24 w 37"/>
                <a:gd name="T43" fmla="*/ 17 h 37"/>
                <a:gd name="T44" fmla="*/ 27 w 37"/>
                <a:gd name="T45" fmla="*/ 14 h 37"/>
                <a:gd name="T46" fmla="*/ 32 w 37"/>
                <a:gd name="T47" fmla="*/ 7 h 37"/>
                <a:gd name="T48" fmla="*/ 37 w 37"/>
                <a:gd name="T49" fmla="*/ 0 h 37"/>
                <a:gd name="T50" fmla="*/ 37 w 37"/>
                <a:gd name="T5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" h="37">
                  <a:moveTo>
                    <a:pt x="37" y="0"/>
                  </a:moveTo>
                  <a:cubicBezTo>
                    <a:pt x="37" y="0"/>
                    <a:pt x="36" y="3"/>
                    <a:pt x="34" y="8"/>
                  </a:cubicBezTo>
                  <a:cubicBezTo>
                    <a:pt x="33" y="9"/>
                    <a:pt x="32" y="10"/>
                    <a:pt x="32" y="11"/>
                  </a:cubicBezTo>
                  <a:cubicBezTo>
                    <a:pt x="31" y="13"/>
                    <a:pt x="30" y="14"/>
                    <a:pt x="29" y="15"/>
                  </a:cubicBezTo>
                  <a:cubicBezTo>
                    <a:pt x="28" y="16"/>
                    <a:pt x="27" y="18"/>
                    <a:pt x="26" y="19"/>
                  </a:cubicBezTo>
                  <a:cubicBezTo>
                    <a:pt x="25" y="20"/>
                    <a:pt x="24" y="22"/>
                    <a:pt x="23" y="23"/>
                  </a:cubicBezTo>
                  <a:cubicBezTo>
                    <a:pt x="22" y="24"/>
                    <a:pt x="21" y="26"/>
                    <a:pt x="20" y="27"/>
                  </a:cubicBezTo>
                  <a:cubicBezTo>
                    <a:pt x="19" y="28"/>
                    <a:pt x="17" y="29"/>
                    <a:pt x="16" y="30"/>
                  </a:cubicBezTo>
                  <a:cubicBezTo>
                    <a:pt x="13" y="32"/>
                    <a:pt x="11" y="34"/>
                    <a:pt x="9" y="35"/>
                  </a:cubicBezTo>
                  <a:cubicBezTo>
                    <a:pt x="7" y="35"/>
                    <a:pt x="6" y="36"/>
                    <a:pt x="5" y="36"/>
                  </a:cubicBezTo>
                  <a:cubicBezTo>
                    <a:pt x="4" y="36"/>
                    <a:pt x="3" y="37"/>
                    <a:pt x="3" y="37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1" y="36"/>
                    <a:pt x="2" y="35"/>
                  </a:cubicBezTo>
                  <a:cubicBezTo>
                    <a:pt x="3" y="35"/>
                    <a:pt x="5" y="33"/>
                    <a:pt x="7" y="32"/>
                  </a:cubicBezTo>
                  <a:cubicBezTo>
                    <a:pt x="8" y="31"/>
                    <a:pt x="9" y="30"/>
                    <a:pt x="10" y="30"/>
                  </a:cubicBezTo>
                  <a:cubicBezTo>
                    <a:pt x="11" y="29"/>
                    <a:pt x="12" y="28"/>
                    <a:pt x="14" y="27"/>
                  </a:cubicBezTo>
                  <a:cubicBezTo>
                    <a:pt x="15" y="26"/>
                    <a:pt x="16" y="25"/>
                    <a:pt x="17" y="24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2" y="20"/>
                    <a:pt x="23" y="19"/>
                    <a:pt x="24" y="17"/>
                  </a:cubicBezTo>
                  <a:cubicBezTo>
                    <a:pt x="25" y="16"/>
                    <a:pt x="26" y="15"/>
                    <a:pt x="27" y="14"/>
                  </a:cubicBezTo>
                  <a:cubicBezTo>
                    <a:pt x="29" y="11"/>
                    <a:pt x="31" y="9"/>
                    <a:pt x="32" y="7"/>
                  </a:cubicBezTo>
                  <a:cubicBezTo>
                    <a:pt x="35" y="3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8537575" y="3544888"/>
              <a:ext cx="182563" cy="187325"/>
            </a:xfrm>
            <a:custGeom>
              <a:avLst/>
              <a:gdLst>
                <a:gd name="T0" fmla="*/ 43 w 43"/>
                <a:gd name="T1" fmla="*/ 0 h 44"/>
                <a:gd name="T2" fmla="*/ 38 w 43"/>
                <a:gd name="T3" fmla="*/ 9 h 44"/>
                <a:gd name="T4" fmla="*/ 33 w 43"/>
                <a:gd name="T5" fmla="*/ 17 h 44"/>
                <a:gd name="T6" fmla="*/ 30 w 43"/>
                <a:gd name="T7" fmla="*/ 22 h 44"/>
                <a:gd name="T8" fmla="*/ 26 w 43"/>
                <a:gd name="T9" fmla="*/ 27 h 44"/>
                <a:gd name="T10" fmla="*/ 22 w 43"/>
                <a:gd name="T11" fmla="*/ 31 h 44"/>
                <a:gd name="T12" fmla="*/ 18 w 43"/>
                <a:gd name="T13" fmla="*/ 35 h 44"/>
                <a:gd name="T14" fmla="*/ 9 w 43"/>
                <a:gd name="T15" fmla="*/ 40 h 44"/>
                <a:gd name="T16" fmla="*/ 3 w 43"/>
                <a:gd name="T17" fmla="*/ 43 h 44"/>
                <a:gd name="T18" fmla="*/ 0 w 43"/>
                <a:gd name="T19" fmla="*/ 44 h 44"/>
                <a:gd name="T20" fmla="*/ 0 w 43"/>
                <a:gd name="T21" fmla="*/ 44 h 44"/>
                <a:gd name="T22" fmla="*/ 0 w 43"/>
                <a:gd name="T23" fmla="*/ 44 h 44"/>
                <a:gd name="T24" fmla="*/ 0 w 43"/>
                <a:gd name="T25" fmla="*/ 44 h 44"/>
                <a:gd name="T26" fmla="*/ 2 w 43"/>
                <a:gd name="T27" fmla="*/ 42 h 44"/>
                <a:gd name="T28" fmla="*/ 4 w 43"/>
                <a:gd name="T29" fmla="*/ 40 h 44"/>
                <a:gd name="T30" fmla="*/ 7 w 43"/>
                <a:gd name="T31" fmla="*/ 37 h 44"/>
                <a:gd name="T32" fmla="*/ 15 w 43"/>
                <a:gd name="T33" fmla="*/ 31 h 44"/>
                <a:gd name="T34" fmla="*/ 20 w 43"/>
                <a:gd name="T35" fmla="*/ 28 h 44"/>
                <a:gd name="T36" fmla="*/ 24 w 43"/>
                <a:gd name="T37" fmla="*/ 24 h 44"/>
                <a:gd name="T38" fmla="*/ 28 w 43"/>
                <a:gd name="T39" fmla="*/ 20 h 44"/>
                <a:gd name="T40" fmla="*/ 31 w 43"/>
                <a:gd name="T41" fmla="*/ 16 h 44"/>
                <a:gd name="T42" fmla="*/ 37 w 43"/>
                <a:gd name="T43" fmla="*/ 8 h 44"/>
                <a:gd name="T44" fmla="*/ 43 w 43"/>
                <a:gd name="T45" fmla="*/ 0 h 44"/>
                <a:gd name="T46" fmla="*/ 43 w 43"/>
                <a:gd name="T4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44">
                  <a:moveTo>
                    <a:pt x="43" y="0"/>
                  </a:moveTo>
                  <a:cubicBezTo>
                    <a:pt x="43" y="0"/>
                    <a:pt x="41" y="3"/>
                    <a:pt x="38" y="9"/>
                  </a:cubicBezTo>
                  <a:cubicBezTo>
                    <a:pt x="37" y="11"/>
                    <a:pt x="35" y="14"/>
                    <a:pt x="33" y="17"/>
                  </a:cubicBezTo>
                  <a:cubicBezTo>
                    <a:pt x="32" y="19"/>
                    <a:pt x="31" y="20"/>
                    <a:pt x="30" y="22"/>
                  </a:cubicBezTo>
                  <a:cubicBezTo>
                    <a:pt x="29" y="24"/>
                    <a:pt x="27" y="25"/>
                    <a:pt x="26" y="27"/>
                  </a:cubicBezTo>
                  <a:cubicBezTo>
                    <a:pt x="25" y="28"/>
                    <a:pt x="23" y="30"/>
                    <a:pt x="22" y="31"/>
                  </a:cubicBezTo>
                  <a:cubicBezTo>
                    <a:pt x="21" y="32"/>
                    <a:pt x="19" y="34"/>
                    <a:pt x="18" y="35"/>
                  </a:cubicBezTo>
                  <a:cubicBezTo>
                    <a:pt x="15" y="37"/>
                    <a:pt x="12" y="39"/>
                    <a:pt x="9" y="40"/>
                  </a:cubicBezTo>
                  <a:cubicBezTo>
                    <a:pt x="7" y="42"/>
                    <a:pt x="4" y="43"/>
                    <a:pt x="3" y="43"/>
                  </a:cubicBezTo>
                  <a:cubicBezTo>
                    <a:pt x="1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3"/>
                    <a:pt x="2" y="42"/>
                  </a:cubicBezTo>
                  <a:cubicBezTo>
                    <a:pt x="3" y="42"/>
                    <a:pt x="3" y="41"/>
                    <a:pt x="4" y="40"/>
                  </a:cubicBezTo>
                  <a:cubicBezTo>
                    <a:pt x="5" y="39"/>
                    <a:pt x="6" y="38"/>
                    <a:pt x="7" y="37"/>
                  </a:cubicBezTo>
                  <a:cubicBezTo>
                    <a:pt x="10" y="36"/>
                    <a:pt x="12" y="33"/>
                    <a:pt x="15" y="31"/>
                  </a:cubicBezTo>
                  <a:cubicBezTo>
                    <a:pt x="17" y="30"/>
                    <a:pt x="18" y="29"/>
                    <a:pt x="20" y="28"/>
                  </a:cubicBezTo>
                  <a:cubicBezTo>
                    <a:pt x="21" y="27"/>
                    <a:pt x="23" y="26"/>
                    <a:pt x="24" y="24"/>
                  </a:cubicBezTo>
                  <a:cubicBezTo>
                    <a:pt x="25" y="23"/>
                    <a:pt x="27" y="22"/>
                    <a:pt x="28" y="20"/>
                  </a:cubicBezTo>
                  <a:cubicBezTo>
                    <a:pt x="29" y="19"/>
                    <a:pt x="30" y="17"/>
                    <a:pt x="31" y="16"/>
                  </a:cubicBezTo>
                  <a:cubicBezTo>
                    <a:pt x="34" y="13"/>
                    <a:pt x="36" y="10"/>
                    <a:pt x="37" y="8"/>
                  </a:cubicBezTo>
                  <a:cubicBezTo>
                    <a:pt x="41" y="3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/>
            <p:nvPr/>
          </p:nvSpPr>
          <p:spPr bwMode="auto">
            <a:xfrm>
              <a:off x="8529638" y="3757613"/>
              <a:ext cx="207963" cy="166688"/>
            </a:xfrm>
            <a:custGeom>
              <a:avLst/>
              <a:gdLst>
                <a:gd name="T0" fmla="*/ 49 w 49"/>
                <a:gd name="T1" fmla="*/ 1 h 39"/>
                <a:gd name="T2" fmla="*/ 47 w 49"/>
                <a:gd name="T3" fmla="*/ 2 h 39"/>
                <a:gd name="T4" fmla="*/ 41 w 49"/>
                <a:gd name="T5" fmla="*/ 5 h 39"/>
                <a:gd name="T6" fmla="*/ 32 w 49"/>
                <a:gd name="T7" fmla="*/ 11 h 39"/>
                <a:gd name="T8" fmla="*/ 27 w 49"/>
                <a:gd name="T9" fmla="*/ 14 h 39"/>
                <a:gd name="T10" fmla="*/ 23 w 49"/>
                <a:gd name="T11" fmla="*/ 17 h 39"/>
                <a:gd name="T12" fmla="*/ 21 w 49"/>
                <a:gd name="T13" fmla="*/ 19 h 39"/>
                <a:gd name="T14" fmla="*/ 20 w 49"/>
                <a:gd name="T15" fmla="*/ 20 h 39"/>
                <a:gd name="T16" fmla="*/ 20 w 49"/>
                <a:gd name="T17" fmla="*/ 20 h 39"/>
                <a:gd name="T18" fmla="*/ 19 w 49"/>
                <a:gd name="T19" fmla="*/ 21 h 39"/>
                <a:gd name="T20" fmla="*/ 15 w 49"/>
                <a:gd name="T21" fmla="*/ 25 h 39"/>
                <a:gd name="T22" fmla="*/ 13 w 49"/>
                <a:gd name="T23" fmla="*/ 27 h 39"/>
                <a:gd name="T24" fmla="*/ 11 w 49"/>
                <a:gd name="T25" fmla="*/ 29 h 39"/>
                <a:gd name="T26" fmla="*/ 8 w 49"/>
                <a:gd name="T27" fmla="*/ 32 h 39"/>
                <a:gd name="T28" fmla="*/ 3 w 49"/>
                <a:gd name="T29" fmla="*/ 37 h 39"/>
                <a:gd name="T30" fmla="*/ 1 w 49"/>
                <a:gd name="T31" fmla="*/ 39 h 39"/>
                <a:gd name="T32" fmla="*/ 1 w 49"/>
                <a:gd name="T33" fmla="*/ 39 h 39"/>
                <a:gd name="T34" fmla="*/ 0 w 49"/>
                <a:gd name="T35" fmla="*/ 39 h 39"/>
                <a:gd name="T36" fmla="*/ 2 w 49"/>
                <a:gd name="T37" fmla="*/ 37 h 39"/>
                <a:gd name="T38" fmla="*/ 3 w 49"/>
                <a:gd name="T39" fmla="*/ 34 h 39"/>
                <a:gd name="T40" fmla="*/ 5 w 49"/>
                <a:gd name="T41" fmla="*/ 30 h 39"/>
                <a:gd name="T42" fmla="*/ 8 w 49"/>
                <a:gd name="T43" fmla="*/ 26 h 39"/>
                <a:gd name="T44" fmla="*/ 12 w 49"/>
                <a:gd name="T45" fmla="*/ 22 h 39"/>
                <a:gd name="T46" fmla="*/ 16 w 49"/>
                <a:gd name="T47" fmla="*/ 18 h 39"/>
                <a:gd name="T48" fmla="*/ 17 w 49"/>
                <a:gd name="T49" fmla="*/ 18 h 39"/>
                <a:gd name="T50" fmla="*/ 18 w 49"/>
                <a:gd name="T51" fmla="*/ 17 h 39"/>
                <a:gd name="T52" fmla="*/ 18 w 49"/>
                <a:gd name="T53" fmla="*/ 17 h 39"/>
                <a:gd name="T54" fmla="*/ 21 w 49"/>
                <a:gd name="T55" fmla="*/ 15 h 39"/>
                <a:gd name="T56" fmla="*/ 26 w 49"/>
                <a:gd name="T57" fmla="*/ 12 h 39"/>
                <a:gd name="T58" fmla="*/ 31 w 49"/>
                <a:gd name="T59" fmla="*/ 9 h 39"/>
                <a:gd name="T60" fmla="*/ 40 w 49"/>
                <a:gd name="T61" fmla="*/ 4 h 39"/>
                <a:gd name="T62" fmla="*/ 46 w 49"/>
                <a:gd name="T63" fmla="*/ 1 h 39"/>
                <a:gd name="T64" fmla="*/ 49 w 49"/>
                <a:gd name="T65" fmla="*/ 0 h 39"/>
                <a:gd name="T66" fmla="*/ 49 w 49"/>
                <a:gd name="T67" fmla="*/ 0 h 39"/>
                <a:gd name="T68" fmla="*/ 49 w 49"/>
                <a:gd name="T6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9">
                  <a:moveTo>
                    <a:pt x="49" y="1"/>
                  </a:moveTo>
                  <a:cubicBezTo>
                    <a:pt x="49" y="1"/>
                    <a:pt x="48" y="1"/>
                    <a:pt x="47" y="2"/>
                  </a:cubicBezTo>
                  <a:cubicBezTo>
                    <a:pt x="45" y="3"/>
                    <a:pt x="43" y="4"/>
                    <a:pt x="41" y="5"/>
                  </a:cubicBezTo>
                  <a:cubicBezTo>
                    <a:pt x="38" y="7"/>
                    <a:pt x="35" y="9"/>
                    <a:pt x="32" y="11"/>
                  </a:cubicBezTo>
                  <a:cubicBezTo>
                    <a:pt x="30" y="12"/>
                    <a:pt x="29" y="13"/>
                    <a:pt x="27" y="14"/>
                  </a:cubicBezTo>
                  <a:cubicBezTo>
                    <a:pt x="26" y="15"/>
                    <a:pt x="24" y="16"/>
                    <a:pt x="23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7" y="23"/>
                    <a:pt x="16" y="24"/>
                    <a:pt x="15" y="25"/>
                  </a:cubicBezTo>
                  <a:cubicBezTo>
                    <a:pt x="14" y="26"/>
                    <a:pt x="13" y="27"/>
                    <a:pt x="13" y="27"/>
                  </a:cubicBezTo>
                  <a:cubicBezTo>
                    <a:pt x="12" y="28"/>
                    <a:pt x="11" y="28"/>
                    <a:pt x="11" y="29"/>
                  </a:cubicBezTo>
                  <a:cubicBezTo>
                    <a:pt x="10" y="30"/>
                    <a:pt x="9" y="31"/>
                    <a:pt x="8" y="32"/>
                  </a:cubicBezTo>
                  <a:cubicBezTo>
                    <a:pt x="6" y="34"/>
                    <a:pt x="4" y="36"/>
                    <a:pt x="3" y="37"/>
                  </a:cubicBezTo>
                  <a:cubicBezTo>
                    <a:pt x="2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1" y="38"/>
                    <a:pt x="2" y="37"/>
                  </a:cubicBezTo>
                  <a:cubicBezTo>
                    <a:pt x="2" y="36"/>
                    <a:pt x="2" y="35"/>
                    <a:pt x="3" y="34"/>
                  </a:cubicBezTo>
                  <a:cubicBezTo>
                    <a:pt x="4" y="33"/>
                    <a:pt x="4" y="31"/>
                    <a:pt x="5" y="30"/>
                  </a:cubicBezTo>
                  <a:cubicBezTo>
                    <a:pt x="6" y="29"/>
                    <a:pt x="7" y="28"/>
                    <a:pt x="8" y="26"/>
                  </a:cubicBezTo>
                  <a:cubicBezTo>
                    <a:pt x="9" y="25"/>
                    <a:pt x="10" y="24"/>
                    <a:pt x="12" y="22"/>
                  </a:cubicBezTo>
                  <a:cubicBezTo>
                    <a:pt x="13" y="21"/>
                    <a:pt x="15" y="20"/>
                    <a:pt x="16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4"/>
                    <a:pt x="24" y="13"/>
                    <a:pt x="26" y="12"/>
                  </a:cubicBezTo>
                  <a:cubicBezTo>
                    <a:pt x="27" y="10"/>
                    <a:pt x="29" y="10"/>
                    <a:pt x="31" y="9"/>
                  </a:cubicBezTo>
                  <a:cubicBezTo>
                    <a:pt x="34" y="7"/>
                    <a:pt x="37" y="5"/>
                    <a:pt x="40" y="4"/>
                  </a:cubicBezTo>
                  <a:cubicBezTo>
                    <a:pt x="43" y="3"/>
                    <a:pt x="45" y="2"/>
                    <a:pt x="46" y="1"/>
                  </a:cubicBezTo>
                  <a:cubicBezTo>
                    <a:pt x="48" y="1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49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/>
            <p:nvPr/>
          </p:nvSpPr>
          <p:spPr bwMode="auto">
            <a:xfrm>
              <a:off x="9690100" y="2830513"/>
              <a:ext cx="746125" cy="1157288"/>
            </a:xfrm>
            <a:custGeom>
              <a:avLst/>
              <a:gdLst>
                <a:gd name="T0" fmla="*/ 28 w 176"/>
                <a:gd name="T1" fmla="*/ 20 h 271"/>
                <a:gd name="T2" fmla="*/ 21 w 176"/>
                <a:gd name="T3" fmla="*/ 17 h 271"/>
                <a:gd name="T4" fmla="*/ 30 w 176"/>
                <a:gd name="T5" fmla="*/ 46 h 271"/>
                <a:gd name="T6" fmla="*/ 16 w 176"/>
                <a:gd name="T7" fmla="*/ 62 h 271"/>
                <a:gd name="T8" fmla="*/ 22 w 176"/>
                <a:gd name="T9" fmla="*/ 96 h 271"/>
                <a:gd name="T10" fmla="*/ 15 w 176"/>
                <a:gd name="T11" fmla="*/ 97 h 271"/>
                <a:gd name="T12" fmla="*/ 10 w 176"/>
                <a:gd name="T13" fmla="*/ 97 h 271"/>
                <a:gd name="T14" fmla="*/ 16 w 176"/>
                <a:gd name="T15" fmla="*/ 116 h 271"/>
                <a:gd name="T16" fmla="*/ 3 w 176"/>
                <a:gd name="T17" fmla="*/ 123 h 271"/>
                <a:gd name="T18" fmla="*/ 11 w 176"/>
                <a:gd name="T19" fmla="*/ 155 h 271"/>
                <a:gd name="T20" fmla="*/ 0 w 176"/>
                <a:gd name="T21" fmla="*/ 157 h 271"/>
                <a:gd name="T22" fmla="*/ 8 w 176"/>
                <a:gd name="T23" fmla="*/ 181 h 271"/>
                <a:gd name="T24" fmla="*/ 3 w 176"/>
                <a:gd name="T25" fmla="*/ 187 h 271"/>
                <a:gd name="T26" fmla="*/ 17 w 176"/>
                <a:gd name="T27" fmla="*/ 206 h 271"/>
                <a:gd name="T28" fmla="*/ 12 w 176"/>
                <a:gd name="T29" fmla="*/ 212 h 271"/>
                <a:gd name="T30" fmla="*/ 29 w 176"/>
                <a:gd name="T31" fmla="*/ 221 h 271"/>
                <a:gd name="T32" fmla="*/ 34 w 176"/>
                <a:gd name="T33" fmla="*/ 228 h 271"/>
                <a:gd name="T34" fmla="*/ 59 w 176"/>
                <a:gd name="T35" fmla="*/ 237 h 271"/>
                <a:gd name="T36" fmla="*/ 90 w 176"/>
                <a:gd name="T37" fmla="*/ 250 h 271"/>
                <a:gd name="T38" fmla="*/ 87 w 176"/>
                <a:gd name="T39" fmla="*/ 253 h 271"/>
                <a:gd name="T40" fmla="*/ 102 w 176"/>
                <a:gd name="T41" fmla="*/ 255 h 271"/>
                <a:gd name="T42" fmla="*/ 120 w 176"/>
                <a:gd name="T43" fmla="*/ 271 h 271"/>
                <a:gd name="T44" fmla="*/ 119 w 176"/>
                <a:gd name="T45" fmla="*/ 246 h 271"/>
                <a:gd name="T46" fmla="*/ 124 w 176"/>
                <a:gd name="T47" fmla="*/ 242 h 271"/>
                <a:gd name="T48" fmla="*/ 122 w 176"/>
                <a:gd name="T49" fmla="*/ 239 h 271"/>
                <a:gd name="T50" fmla="*/ 138 w 176"/>
                <a:gd name="T51" fmla="*/ 226 h 271"/>
                <a:gd name="T52" fmla="*/ 150 w 176"/>
                <a:gd name="T53" fmla="*/ 218 h 271"/>
                <a:gd name="T54" fmla="*/ 145 w 176"/>
                <a:gd name="T55" fmla="*/ 213 h 271"/>
                <a:gd name="T56" fmla="*/ 162 w 176"/>
                <a:gd name="T57" fmla="*/ 203 h 271"/>
                <a:gd name="T58" fmla="*/ 157 w 176"/>
                <a:gd name="T59" fmla="*/ 198 h 271"/>
                <a:gd name="T60" fmla="*/ 170 w 176"/>
                <a:gd name="T61" fmla="*/ 187 h 271"/>
                <a:gd name="T62" fmla="*/ 176 w 176"/>
                <a:gd name="T63" fmla="*/ 181 h 271"/>
                <a:gd name="T64" fmla="*/ 166 w 176"/>
                <a:gd name="T65" fmla="*/ 178 h 271"/>
                <a:gd name="T66" fmla="*/ 170 w 176"/>
                <a:gd name="T67" fmla="*/ 168 h 271"/>
                <a:gd name="T68" fmla="*/ 161 w 176"/>
                <a:gd name="T69" fmla="*/ 154 h 271"/>
                <a:gd name="T70" fmla="*/ 164 w 176"/>
                <a:gd name="T71" fmla="*/ 140 h 271"/>
                <a:gd name="T72" fmla="*/ 162 w 176"/>
                <a:gd name="T73" fmla="*/ 135 h 271"/>
                <a:gd name="T74" fmla="*/ 157 w 176"/>
                <a:gd name="T75" fmla="*/ 137 h 271"/>
                <a:gd name="T76" fmla="*/ 154 w 176"/>
                <a:gd name="T77" fmla="*/ 125 h 271"/>
                <a:gd name="T78" fmla="*/ 147 w 176"/>
                <a:gd name="T79" fmla="*/ 133 h 271"/>
                <a:gd name="T80" fmla="*/ 141 w 176"/>
                <a:gd name="T81" fmla="*/ 114 h 271"/>
                <a:gd name="T82" fmla="*/ 130 w 176"/>
                <a:gd name="T83" fmla="*/ 99 h 271"/>
                <a:gd name="T84" fmla="*/ 128 w 176"/>
                <a:gd name="T85" fmla="*/ 106 h 271"/>
                <a:gd name="T86" fmla="*/ 118 w 176"/>
                <a:gd name="T87" fmla="*/ 93 h 271"/>
                <a:gd name="T88" fmla="*/ 109 w 176"/>
                <a:gd name="T89" fmla="*/ 81 h 271"/>
                <a:gd name="T90" fmla="*/ 106 w 176"/>
                <a:gd name="T91" fmla="*/ 90 h 271"/>
                <a:gd name="T92" fmla="*/ 93 w 176"/>
                <a:gd name="T93" fmla="*/ 79 h 271"/>
                <a:gd name="T94" fmla="*/ 81 w 176"/>
                <a:gd name="T95" fmla="*/ 77 h 271"/>
                <a:gd name="T96" fmla="*/ 65 w 176"/>
                <a:gd name="T97" fmla="*/ 52 h 271"/>
                <a:gd name="T98" fmla="*/ 62 w 176"/>
                <a:gd name="T99" fmla="*/ 56 h 271"/>
                <a:gd name="T100" fmla="*/ 50 w 176"/>
                <a:gd name="T101" fmla="*/ 43 h 271"/>
                <a:gd name="T102" fmla="*/ 45 w 176"/>
                <a:gd name="T103" fmla="*/ 30 h 271"/>
                <a:gd name="T104" fmla="*/ 41 w 176"/>
                <a:gd name="T105" fmla="*/ 30 h 271"/>
                <a:gd name="T106" fmla="*/ 35 w 176"/>
                <a:gd name="T107" fmla="*/ 17 h 271"/>
                <a:gd name="T108" fmla="*/ 26 w 176"/>
                <a:gd name="T109" fmla="*/ 0 h 271"/>
                <a:gd name="T110" fmla="*/ 28 w 176"/>
                <a:gd name="T111" fmla="*/ 2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6" h="271">
                  <a:moveTo>
                    <a:pt x="28" y="2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33" y="30"/>
                    <a:pt x="30" y="46"/>
                  </a:cubicBezTo>
                  <a:cubicBezTo>
                    <a:pt x="27" y="63"/>
                    <a:pt x="16" y="62"/>
                    <a:pt x="16" y="62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96"/>
                    <a:pt x="18" y="98"/>
                    <a:pt x="15" y="97"/>
                  </a:cubicBezTo>
                  <a:cubicBezTo>
                    <a:pt x="12" y="97"/>
                    <a:pt x="10" y="97"/>
                    <a:pt x="10" y="97"/>
                  </a:cubicBezTo>
                  <a:cubicBezTo>
                    <a:pt x="10" y="97"/>
                    <a:pt x="17" y="110"/>
                    <a:pt x="16" y="116"/>
                  </a:cubicBezTo>
                  <a:cubicBezTo>
                    <a:pt x="14" y="122"/>
                    <a:pt x="3" y="123"/>
                    <a:pt x="3" y="123"/>
                  </a:cubicBezTo>
                  <a:cubicBezTo>
                    <a:pt x="3" y="123"/>
                    <a:pt x="15" y="149"/>
                    <a:pt x="11" y="155"/>
                  </a:cubicBezTo>
                  <a:cubicBezTo>
                    <a:pt x="7" y="162"/>
                    <a:pt x="0" y="157"/>
                    <a:pt x="0" y="157"/>
                  </a:cubicBezTo>
                  <a:cubicBezTo>
                    <a:pt x="0" y="157"/>
                    <a:pt x="10" y="176"/>
                    <a:pt x="8" y="181"/>
                  </a:cubicBezTo>
                  <a:cubicBezTo>
                    <a:pt x="6" y="187"/>
                    <a:pt x="3" y="187"/>
                    <a:pt x="3" y="187"/>
                  </a:cubicBezTo>
                  <a:cubicBezTo>
                    <a:pt x="3" y="187"/>
                    <a:pt x="16" y="200"/>
                    <a:pt x="17" y="206"/>
                  </a:cubicBezTo>
                  <a:cubicBezTo>
                    <a:pt x="19" y="211"/>
                    <a:pt x="12" y="212"/>
                    <a:pt x="12" y="212"/>
                  </a:cubicBezTo>
                  <a:cubicBezTo>
                    <a:pt x="12" y="212"/>
                    <a:pt x="24" y="220"/>
                    <a:pt x="29" y="221"/>
                  </a:cubicBezTo>
                  <a:cubicBezTo>
                    <a:pt x="34" y="222"/>
                    <a:pt x="34" y="228"/>
                    <a:pt x="34" y="228"/>
                  </a:cubicBezTo>
                  <a:cubicBezTo>
                    <a:pt x="34" y="228"/>
                    <a:pt x="44" y="232"/>
                    <a:pt x="59" y="237"/>
                  </a:cubicBezTo>
                  <a:cubicBezTo>
                    <a:pt x="74" y="242"/>
                    <a:pt x="95" y="244"/>
                    <a:pt x="90" y="250"/>
                  </a:cubicBezTo>
                  <a:cubicBezTo>
                    <a:pt x="85" y="256"/>
                    <a:pt x="87" y="253"/>
                    <a:pt x="87" y="253"/>
                  </a:cubicBezTo>
                  <a:cubicBezTo>
                    <a:pt x="87" y="253"/>
                    <a:pt x="98" y="253"/>
                    <a:pt x="102" y="255"/>
                  </a:cubicBezTo>
                  <a:cubicBezTo>
                    <a:pt x="105" y="258"/>
                    <a:pt x="120" y="271"/>
                    <a:pt x="120" y="271"/>
                  </a:cubicBezTo>
                  <a:cubicBezTo>
                    <a:pt x="120" y="271"/>
                    <a:pt x="115" y="250"/>
                    <a:pt x="119" y="246"/>
                  </a:cubicBezTo>
                  <a:cubicBezTo>
                    <a:pt x="122" y="242"/>
                    <a:pt x="124" y="242"/>
                    <a:pt x="124" y="242"/>
                  </a:cubicBezTo>
                  <a:cubicBezTo>
                    <a:pt x="122" y="239"/>
                    <a:pt x="122" y="239"/>
                    <a:pt x="122" y="239"/>
                  </a:cubicBezTo>
                  <a:cubicBezTo>
                    <a:pt x="122" y="239"/>
                    <a:pt x="130" y="229"/>
                    <a:pt x="138" y="226"/>
                  </a:cubicBezTo>
                  <a:cubicBezTo>
                    <a:pt x="146" y="222"/>
                    <a:pt x="150" y="218"/>
                    <a:pt x="150" y="218"/>
                  </a:cubicBezTo>
                  <a:cubicBezTo>
                    <a:pt x="145" y="213"/>
                    <a:pt x="145" y="213"/>
                    <a:pt x="145" y="213"/>
                  </a:cubicBezTo>
                  <a:cubicBezTo>
                    <a:pt x="162" y="203"/>
                    <a:pt x="162" y="203"/>
                    <a:pt x="162" y="203"/>
                  </a:cubicBezTo>
                  <a:cubicBezTo>
                    <a:pt x="157" y="198"/>
                    <a:pt x="157" y="198"/>
                    <a:pt x="157" y="198"/>
                  </a:cubicBezTo>
                  <a:cubicBezTo>
                    <a:pt x="157" y="198"/>
                    <a:pt x="167" y="190"/>
                    <a:pt x="170" y="187"/>
                  </a:cubicBezTo>
                  <a:cubicBezTo>
                    <a:pt x="173" y="184"/>
                    <a:pt x="176" y="181"/>
                    <a:pt x="176" y="181"/>
                  </a:cubicBezTo>
                  <a:cubicBezTo>
                    <a:pt x="166" y="178"/>
                    <a:pt x="166" y="178"/>
                    <a:pt x="166" y="178"/>
                  </a:cubicBezTo>
                  <a:cubicBezTo>
                    <a:pt x="166" y="178"/>
                    <a:pt x="169" y="174"/>
                    <a:pt x="170" y="168"/>
                  </a:cubicBezTo>
                  <a:cubicBezTo>
                    <a:pt x="171" y="163"/>
                    <a:pt x="161" y="154"/>
                    <a:pt x="161" y="154"/>
                  </a:cubicBezTo>
                  <a:cubicBezTo>
                    <a:pt x="161" y="154"/>
                    <a:pt x="165" y="143"/>
                    <a:pt x="164" y="140"/>
                  </a:cubicBezTo>
                  <a:cubicBezTo>
                    <a:pt x="163" y="138"/>
                    <a:pt x="162" y="135"/>
                    <a:pt x="162" y="135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54" y="125"/>
                    <a:pt x="154" y="125"/>
                    <a:pt x="154" y="125"/>
                  </a:cubicBezTo>
                  <a:cubicBezTo>
                    <a:pt x="147" y="133"/>
                    <a:pt x="147" y="133"/>
                    <a:pt x="147" y="133"/>
                  </a:cubicBezTo>
                  <a:cubicBezTo>
                    <a:pt x="147" y="133"/>
                    <a:pt x="149" y="126"/>
                    <a:pt x="141" y="114"/>
                  </a:cubicBezTo>
                  <a:cubicBezTo>
                    <a:pt x="133" y="102"/>
                    <a:pt x="130" y="99"/>
                    <a:pt x="130" y="99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28" y="106"/>
                    <a:pt x="124" y="101"/>
                    <a:pt x="118" y="93"/>
                  </a:cubicBezTo>
                  <a:cubicBezTo>
                    <a:pt x="111" y="85"/>
                    <a:pt x="109" y="81"/>
                    <a:pt x="109" y="81"/>
                  </a:cubicBezTo>
                  <a:cubicBezTo>
                    <a:pt x="106" y="90"/>
                    <a:pt x="106" y="90"/>
                    <a:pt x="106" y="90"/>
                  </a:cubicBezTo>
                  <a:cubicBezTo>
                    <a:pt x="106" y="90"/>
                    <a:pt x="97" y="79"/>
                    <a:pt x="93" y="79"/>
                  </a:cubicBezTo>
                  <a:cubicBezTo>
                    <a:pt x="88" y="79"/>
                    <a:pt x="86" y="82"/>
                    <a:pt x="81" y="77"/>
                  </a:cubicBezTo>
                  <a:cubicBezTo>
                    <a:pt x="77" y="72"/>
                    <a:pt x="65" y="52"/>
                    <a:pt x="65" y="52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56"/>
                    <a:pt x="54" y="51"/>
                    <a:pt x="50" y="43"/>
                  </a:cubicBezTo>
                  <a:cubicBezTo>
                    <a:pt x="47" y="34"/>
                    <a:pt x="45" y="30"/>
                    <a:pt x="45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39" y="24"/>
                    <a:pt x="35" y="17"/>
                  </a:cubicBezTo>
                  <a:cubicBezTo>
                    <a:pt x="31" y="9"/>
                    <a:pt x="26" y="0"/>
                    <a:pt x="26" y="0"/>
                  </a:cubicBezTo>
                  <a:cubicBezTo>
                    <a:pt x="28" y="20"/>
                    <a:pt x="28" y="20"/>
                    <a:pt x="28" y="20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9690100" y="2878138"/>
              <a:ext cx="482600" cy="1084263"/>
            </a:xfrm>
            <a:custGeom>
              <a:avLst/>
              <a:gdLst>
                <a:gd name="T0" fmla="*/ 27 w 114"/>
                <a:gd name="T1" fmla="*/ 0 h 254"/>
                <a:gd name="T2" fmla="*/ 28 w 114"/>
                <a:gd name="T3" fmla="*/ 9 h 254"/>
                <a:gd name="T4" fmla="*/ 21 w 114"/>
                <a:gd name="T5" fmla="*/ 6 h 254"/>
                <a:gd name="T6" fmla="*/ 30 w 114"/>
                <a:gd name="T7" fmla="*/ 30 h 254"/>
                <a:gd name="T8" fmla="*/ 30 w 114"/>
                <a:gd name="T9" fmla="*/ 35 h 254"/>
                <a:gd name="T10" fmla="*/ 16 w 114"/>
                <a:gd name="T11" fmla="*/ 51 h 254"/>
                <a:gd name="T12" fmla="*/ 16 w 114"/>
                <a:gd name="T13" fmla="*/ 51 h 254"/>
                <a:gd name="T14" fmla="*/ 22 w 114"/>
                <a:gd name="T15" fmla="*/ 85 h 254"/>
                <a:gd name="T16" fmla="*/ 22 w 114"/>
                <a:gd name="T17" fmla="*/ 85 h 254"/>
                <a:gd name="T18" fmla="*/ 16 w 114"/>
                <a:gd name="T19" fmla="*/ 86 h 254"/>
                <a:gd name="T20" fmla="*/ 15 w 114"/>
                <a:gd name="T21" fmla="*/ 86 h 254"/>
                <a:gd name="T22" fmla="*/ 10 w 114"/>
                <a:gd name="T23" fmla="*/ 86 h 254"/>
                <a:gd name="T24" fmla="*/ 16 w 114"/>
                <a:gd name="T25" fmla="*/ 103 h 254"/>
                <a:gd name="T26" fmla="*/ 16 w 114"/>
                <a:gd name="T27" fmla="*/ 105 h 254"/>
                <a:gd name="T28" fmla="*/ 3 w 114"/>
                <a:gd name="T29" fmla="*/ 112 h 254"/>
                <a:gd name="T30" fmla="*/ 12 w 114"/>
                <a:gd name="T31" fmla="*/ 140 h 254"/>
                <a:gd name="T32" fmla="*/ 11 w 114"/>
                <a:gd name="T33" fmla="*/ 144 h 254"/>
                <a:gd name="T34" fmla="*/ 5 w 114"/>
                <a:gd name="T35" fmla="*/ 148 h 254"/>
                <a:gd name="T36" fmla="*/ 0 w 114"/>
                <a:gd name="T37" fmla="*/ 146 h 254"/>
                <a:gd name="T38" fmla="*/ 8 w 114"/>
                <a:gd name="T39" fmla="*/ 168 h 254"/>
                <a:gd name="T40" fmla="*/ 8 w 114"/>
                <a:gd name="T41" fmla="*/ 170 h 254"/>
                <a:gd name="T42" fmla="*/ 3 w 114"/>
                <a:gd name="T43" fmla="*/ 176 h 254"/>
                <a:gd name="T44" fmla="*/ 3 w 114"/>
                <a:gd name="T45" fmla="*/ 176 h 254"/>
                <a:gd name="T46" fmla="*/ 17 w 114"/>
                <a:gd name="T47" fmla="*/ 195 h 254"/>
                <a:gd name="T48" fmla="*/ 18 w 114"/>
                <a:gd name="T49" fmla="*/ 196 h 254"/>
                <a:gd name="T50" fmla="*/ 12 w 114"/>
                <a:gd name="T51" fmla="*/ 201 h 254"/>
                <a:gd name="T52" fmla="*/ 29 w 114"/>
                <a:gd name="T53" fmla="*/ 210 h 254"/>
                <a:gd name="T54" fmla="*/ 34 w 114"/>
                <a:gd name="T55" fmla="*/ 217 h 254"/>
                <a:gd name="T56" fmla="*/ 59 w 114"/>
                <a:gd name="T57" fmla="*/ 226 h 254"/>
                <a:gd name="T58" fmla="*/ 90 w 114"/>
                <a:gd name="T59" fmla="*/ 237 h 254"/>
                <a:gd name="T60" fmla="*/ 90 w 114"/>
                <a:gd name="T61" fmla="*/ 239 h 254"/>
                <a:gd name="T62" fmla="*/ 88 w 114"/>
                <a:gd name="T63" fmla="*/ 242 h 254"/>
                <a:gd name="T64" fmla="*/ 102 w 114"/>
                <a:gd name="T65" fmla="*/ 244 h 254"/>
                <a:gd name="T66" fmla="*/ 114 w 114"/>
                <a:gd name="T67" fmla="*/ 254 h 254"/>
                <a:gd name="T68" fmla="*/ 27 w 114"/>
                <a:gd name="T6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254">
                  <a:moveTo>
                    <a:pt x="27" y="0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30" y="16"/>
                    <a:pt x="30" y="30"/>
                  </a:cubicBezTo>
                  <a:cubicBezTo>
                    <a:pt x="30" y="32"/>
                    <a:pt x="30" y="34"/>
                    <a:pt x="30" y="35"/>
                  </a:cubicBezTo>
                  <a:cubicBezTo>
                    <a:pt x="27" y="51"/>
                    <a:pt x="17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5"/>
                    <a:pt x="19" y="86"/>
                    <a:pt x="16" y="86"/>
                  </a:cubicBezTo>
                  <a:cubicBezTo>
                    <a:pt x="16" y="86"/>
                    <a:pt x="15" y="86"/>
                    <a:pt x="15" y="86"/>
                  </a:cubicBezTo>
                  <a:cubicBezTo>
                    <a:pt x="12" y="86"/>
                    <a:pt x="10" y="86"/>
                    <a:pt x="10" y="86"/>
                  </a:cubicBezTo>
                  <a:cubicBezTo>
                    <a:pt x="10" y="86"/>
                    <a:pt x="16" y="97"/>
                    <a:pt x="16" y="103"/>
                  </a:cubicBezTo>
                  <a:cubicBezTo>
                    <a:pt x="16" y="104"/>
                    <a:pt x="16" y="104"/>
                    <a:pt x="16" y="105"/>
                  </a:cubicBezTo>
                  <a:cubicBezTo>
                    <a:pt x="14" y="111"/>
                    <a:pt x="3" y="112"/>
                    <a:pt x="3" y="112"/>
                  </a:cubicBezTo>
                  <a:cubicBezTo>
                    <a:pt x="3" y="112"/>
                    <a:pt x="12" y="131"/>
                    <a:pt x="12" y="140"/>
                  </a:cubicBezTo>
                  <a:cubicBezTo>
                    <a:pt x="12" y="142"/>
                    <a:pt x="11" y="143"/>
                    <a:pt x="11" y="144"/>
                  </a:cubicBezTo>
                  <a:cubicBezTo>
                    <a:pt x="9" y="147"/>
                    <a:pt x="7" y="148"/>
                    <a:pt x="5" y="148"/>
                  </a:cubicBezTo>
                  <a:cubicBezTo>
                    <a:pt x="3" y="148"/>
                    <a:pt x="0" y="146"/>
                    <a:pt x="0" y="146"/>
                  </a:cubicBezTo>
                  <a:cubicBezTo>
                    <a:pt x="0" y="146"/>
                    <a:pt x="8" y="161"/>
                    <a:pt x="8" y="168"/>
                  </a:cubicBezTo>
                  <a:cubicBezTo>
                    <a:pt x="8" y="169"/>
                    <a:pt x="8" y="170"/>
                    <a:pt x="8" y="170"/>
                  </a:cubicBezTo>
                  <a:cubicBezTo>
                    <a:pt x="6" y="176"/>
                    <a:pt x="4" y="176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6"/>
                    <a:pt x="16" y="189"/>
                    <a:pt x="17" y="195"/>
                  </a:cubicBezTo>
                  <a:cubicBezTo>
                    <a:pt x="18" y="195"/>
                    <a:pt x="18" y="195"/>
                    <a:pt x="18" y="196"/>
                  </a:cubicBezTo>
                  <a:cubicBezTo>
                    <a:pt x="18" y="200"/>
                    <a:pt x="12" y="201"/>
                    <a:pt x="12" y="201"/>
                  </a:cubicBezTo>
                  <a:cubicBezTo>
                    <a:pt x="12" y="201"/>
                    <a:pt x="24" y="209"/>
                    <a:pt x="29" y="210"/>
                  </a:cubicBezTo>
                  <a:cubicBezTo>
                    <a:pt x="34" y="211"/>
                    <a:pt x="34" y="217"/>
                    <a:pt x="34" y="217"/>
                  </a:cubicBezTo>
                  <a:cubicBezTo>
                    <a:pt x="34" y="217"/>
                    <a:pt x="44" y="221"/>
                    <a:pt x="59" y="226"/>
                  </a:cubicBezTo>
                  <a:cubicBezTo>
                    <a:pt x="72" y="230"/>
                    <a:pt x="90" y="232"/>
                    <a:pt x="90" y="237"/>
                  </a:cubicBezTo>
                  <a:cubicBezTo>
                    <a:pt x="90" y="238"/>
                    <a:pt x="90" y="238"/>
                    <a:pt x="90" y="239"/>
                  </a:cubicBezTo>
                  <a:cubicBezTo>
                    <a:pt x="89" y="240"/>
                    <a:pt x="88" y="241"/>
                    <a:pt x="88" y="242"/>
                  </a:cubicBezTo>
                  <a:cubicBezTo>
                    <a:pt x="89" y="242"/>
                    <a:pt x="99" y="242"/>
                    <a:pt x="102" y="244"/>
                  </a:cubicBezTo>
                  <a:cubicBezTo>
                    <a:pt x="104" y="245"/>
                    <a:pt x="109" y="250"/>
                    <a:pt x="114" y="25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/>
            <p:nvPr/>
          </p:nvSpPr>
          <p:spPr bwMode="auto">
            <a:xfrm>
              <a:off x="10058400" y="3911600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/>
            <p:nvPr/>
          </p:nvSpPr>
          <p:spPr bwMode="auto">
            <a:xfrm>
              <a:off x="9834563" y="2963863"/>
              <a:ext cx="401638" cy="1114425"/>
            </a:xfrm>
            <a:custGeom>
              <a:avLst/>
              <a:gdLst>
                <a:gd name="T0" fmla="*/ 1 w 95"/>
                <a:gd name="T1" fmla="*/ 0 h 261"/>
                <a:gd name="T2" fmla="*/ 14 w 95"/>
                <a:gd name="T3" fmla="*/ 42 h 261"/>
                <a:gd name="T4" fmla="*/ 27 w 95"/>
                <a:gd name="T5" fmla="*/ 84 h 261"/>
                <a:gd name="T6" fmla="*/ 35 w 95"/>
                <a:gd name="T7" fmla="*/ 108 h 261"/>
                <a:gd name="T8" fmla="*/ 43 w 95"/>
                <a:gd name="T9" fmla="*/ 132 h 261"/>
                <a:gd name="T10" fmla="*/ 52 w 95"/>
                <a:gd name="T11" fmla="*/ 156 h 261"/>
                <a:gd name="T12" fmla="*/ 62 w 95"/>
                <a:gd name="T13" fmla="*/ 179 h 261"/>
                <a:gd name="T14" fmla="*/ 71 w 95"/>
                <a:gd name="T15" fmla="*/ 201 h 261"/>
                <a:gd name="T16" fmla="*/ 79 w 95"/>
                <a:gd name="T17" fmla="*/ 221 h 261"/>
                <a:gd name="T18" fmla="*/ 95 w 95"/>
                <a:gd name="T19" fmla="*/ 261 h 261"/>
                <a:gd name="T20" fmla="*/ 94 w 95"/>
                <a:gd name="T21" fmla="*/ 261 h 261"/>
                <a:gd name="T22" fmla="*/ 76 w 95"/>
                <a:gd name="T23" fmla="*/ 222 h 261"/>
                <a:gd name="T24" fmla="*/ 67 w 95"/>
                <a:gd name="T25" fmla="*/ 203 h 261"/>
                <a:gd name="T26" fmla="*/ 58 w 95"/>
                <a:gd name="T27" fmla="*/ 181 h 261"/>
                <a:gd name="T28" fmla="*/ 49 w 95"/>
                <a:gd name="T29" fmla="*/ 158 h 261"/>
                <a:gd name="T30" fmla="*/ 40 w 95"/>
                <a:gd name="T31" fmla="*/ 133 h 261"/>
                <a:gd name="T32" fmla="*/ 32 w 95"/>
                <a:gd name="T33" fmla="*/ 109 h 261"/>
                <a:gd name="T34" fmla="*/ 25 w 95"/>
                <a:gd name="T35" fmla="*/ 85 h 261"/>
                <a:gd name="T36" fmla="*/ 12 w 95"/>
                <a:gd name="T37" fmla="*/ 42 h 261"/>
                <a:gd name="T38" fmla="*/ 0 w 95"/>
                <a:gd name="T39" fmla="*/ 0 h 261"/>
                <a:gd name="T40" fmla="*/ 1 w 95"/>
                <a:gd name="T4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261">
                  <a:moveTo>
                    <a:pt x="1" y="0"/>
                  </a:moveTo>
                  <a:cubicBezTo>
                    <a:pt x="1" y="0"/>
                    <a:pt x="6" y="17"/>
                    <a:pt x="14" y="42"/>
                  </a:cubicBezTo>
                  <a:cubicBezTo>
                    <a:pt x="18" y="54"/>
                    <a:pt x="22" y="68"/>
                    <a:pt x="27" y="84"/>
                  </a:cubicBezTo>
                  <a:cubicBezTo>
                    <a:pt x="30" y="92"/>
                    <a:pt x="32" y="100"/>
                    <a:pt x="35" y="108"/>
                  </a:cubicBezTo>
                  <a:cubicBezTo>
                    <a:pt x="38" y="116"/>
                    <a:pt x="41" y="124"/>
                    <a:pt x="43" y="132"/>
                  </a:cubicBezTo>
                  <a:cubicBezTo>
                    <a:pt x="46" y="140"/>
                    <a:pt x="49" y="149"/>
                    <a:pt x="52" y="156"/>
                  </a:cubicBezTo>
                  <a:cubicBezTo>
                    <a:pt x="56" y="164"/>
                    <a:pt x="59" y="172"/>
                    <a:pt x="62" y="179"/>
                  </a:cubicBezTo>
                  <a:cubicBezTo>
                    <a:pt x="65" y="187"/>
                    <a:pt x="68" y="194"/>
                    <a:pt x="71" y="201"/>
                  </a:cubicBezTo>
                  <a:cubicBezTo>
                    <a:pt x="74" y="208"/>
                    <a:pt x="76" y="215"/>
                    <a:pt x="79" y="221"/>
                  </a:cubicBezTo>
                  <a:cubicBezTo>
                    <a:pt x="88" y="245"/>
                    <a:pt x="95" y="261"/>
                    <a:pt x="95" y="261"/>
                  </a:cubicBezTo>
                  <a:cubicBezTo>
                    <a:pt x="94" y="261"/>
                    <a:pt x="94" y="261"/>
                    <a:pt x="94" y="261"/>
                  </a:cubicBezTo>
                  <a:cubicBezTo>
                    <a:pt x="94" y="261"/>
                    <a:pt x="86" y="246"/>
                    <a:pt x="76" y="222"/>
                  </a:cubicBezTo>
                  <a:cubicBezTo>
                    <a:pt x="73" y="216"/>
                    <a:pt x="70" y="209"/>
                    <a:pt x="67" y="203"/>
                  </a:cubicBezTo>
                  <a:cubicBezTo>
                    <a:pt x="64" y="196"/>
                    <a:pt x="61" y="188"/>
                    <a:pt x="58" y="181"/>
                  </a:cubicBezTo>
                  <a:cubicBezTo>
                    <a:pt x="55" y="173"/>
                    <a:pt x="52" y="166"/>
                    <a:pt x="49" y="158"/>
                  </a:cubicBezTo>
                  <a:cubicBezTo>
                    <a:pt x="46" y="150"/>
                    <a:pt x="43" y="141"/>
                    <a:pt x="40" y="133"/>
                  </a:cubicBezTo>
                  <a:cubicBezTo>
                    <a:pt x="38" y="125"/>
                    <a:pt x="35" y="117"/>
                    <a:pt x="32" y="109"/>
                  </a:cubicBezTo>
                  <a:cubicBezTo>
                    <a:pt x="30" y="100"/>
                    <a:pt x="27" y="92"/>
                    <a:pt x="25" y="85"/>
                  </a:cubicBezTo>
                  <a:cubicBezTo>
                    <a:pt x="20" y="69"/>
                    <a:pt x="16" y="54"/>
                    <a:pt x="12" y="42"/>
                  </a:cubicBezTo>
                  <a:cubicBezTo>
                    <a:pt x="5" y="17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9956800" y="3740150"/>
              <a:ext cx="190500" cy="150813"/>
            </a:xfrm>
            <a:custGeom>
              <a:avLst/>
              <a:gdLst>
                <a:gd name="T0" fmla="*/ 0 w 45"/>
                <a:gd name="T1" fmla="*/ 0 h 35"/>
                <a:gd name="T2" fmla="*/ 9 w 45"/>
                <a:gd name="T3" fmla="*/ 3 h 35"/>
                <a:gd name="T4" fmla="*/ 17 w 45"/>
                <a:gd name="T5" fmla="*/ 7 h 35"/>
                <a:gd name="T6" fmla="*/ 22 w 45"/>
                <a:gd name="T7" fmla="*/ 9 h 35"/>
                <a:gd name="T8" fmla="*/ 26 w 45"/>
                <a:gd name="T9" fmla="*/ 13 h 35"/>
                <a:gd name="T10" fmla="*/ 28 w 45"/>
                <a:gd name="T11" fmla="*/ 14 h 35"/>
                <a:gd name="T12" fmla="*/ 30 w 45"/>
                <a:gd name="T13" fmla="*/ 16 h 35"/>
                <a:gd name="T14" fmla="*/ 34 w 45"/>
                <a:gd name="T15" fmla="*/ 20 h 35"/>
                <a:gd name="T16" fmla="*/ 40 w 45"/>
                <a:gd name="T17" fmla="*/ 27 h 35"/>
                <a:gd name="T18" fmla="*/ 42 w 45"/>
                <a:gd name="T19" fmla="*/ 30 h 35"/>
                <a:gd name="T20" fmla="*/ 44 w 45"/>
                <a:gd name="T21" fmla="*/ 32 h 35"/>
                <a:gd name="T22" fmla="*/ 45 w 45"/>
                <a:gd name="T23" fmla="*/ 35 h 35"/>
                <a:gd name="T24" fmla="*/ 45 w 45"/>
                <a:gd name="T25" fmla="*/ 35 h 35"/>
                <a:gd name="T26" fmla="*/ 43 w 45"/>
                <a:gd name="T27" fmla="*/ 33 h 35"/>
                <a:gd name="T28" fmla="*/ 38 w 45"/>
                <a:gd name="T29" fmla="*/ 29 h 35"/>
                <a:gd name="T30" fmla="*/ 31 w 45"/>
                <a:gd name="T31" fmla="*/ 23 h 35"/>
                <a:gd name="T32" fmla="*/ 28 w 45"/>
                <a:gd name="T33" fmla="*/ 19 h 35"/>
                <a:gd name="T34" fmla="*/ 26 w 45"/>
                <a:gd name="T35" fmla="*/ 17 h 35"/>
                <a:gd name="T36" fmla="*/ 24 w 45"/>
                <a:gd name="T37" fmla="*/ 15 h 35"/>
                <a:gd name="T38" fmla="*/ 20 w 45"/>
                <a:gd name="T39" fmla="*/ 12 h 35"/>
                <a:gd name="T40" fmla="*/ 16 w 45"/>
                <a:gd name="T41" fmla="*/ 9 h 35"/>
                <a:gd name="T42" fmla="*/ 8 w 45"/>
                <a:gd name="T43" fmla="*/ 4 h 35"/>
                <a:gd name="T44" fmla="*/ 0 w 45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35">
                  <a:moveTo>
                    <a:pt x="0" y="0"/>
                  </a:moveTo>
                  <a:cubicBezTo>
                    <a:pt x="0" y="0"/>
                    <a:pt x="4" y="1"/>
                    <a:pt x="9" y="3"/>
                  </a:cubicBezTo>
                  <a:cubicBezTo>
                    <a:pt x="11" y="4"/>
                    <a:pt x="14" y="5"/>
                    <a:pt x="17" y="7"/>
                  </a:cubicBezTo>
                  <a:cubicBezTo>
                    <a:pt x="19" y="8"/>
                    <a:pt x="20" y="8"/>
                    <a:pt x="22" y="9"/>
                  </a:cubicBezTo>
                  <a:cubicBezTo>
                    <a:pt x="23" y="10"/>
                    <a:pt x="25" y="11"/>
                    <a:pt x="26" y="13"/>
                  </a:cubicBezTo>
                  <a:cubicBezTo>
                    <a:pt x="27" y="13"/>
                    <a:pt x="28" y="14"/>
                    <a:pt x="28" y="1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2" y="17"/>
                    <a:pt x="33" y="19"/>
                    <a:pt x="34" y="20"/>
                  </a:cubicBezTo>
                  <a:cubicBezTo>
                    <a:pt x="36" y="22"/>
                    <a:pt x="38" y="25"/>
                    <a:pt x="40" y="27"/>
                  </a:cubicBezTo>
                  <a:cubicBezTo>
                    <a:pt x="41" y="28"/>
                    <a:pt x="42" y="29"/>
                    <a:pt x="42" y="30"/>
                  </a:cubicBezTo>
                  <a:cubicBezTo>
                    <a:pt x="43" y="31"/>
                    <a:pt x="43" y="32"/>
                    <a:pt x="44" y="32"/>
                  </a:cubicBezTo>
                  <a:cubicBezTo>
                    <a:pt x="45" y="34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4" y="34"/>
                    <a:pt x="43" y="33"/>
                  </a:cubicBezTo>
                  <a:cubicBezTo>
                    <a:pt x="41" y="32"/>
                    <a:pt x="40" y="31"/>
                    <a:pt x="38" y="29"/>
                  </a:cubicBezTo>
                  <a:cubicBezTo>
                    <a:pt x="36" y="27"/>
                    <a:pt x="33" y="25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3" y="14"/>
                    <a:pt x="21" y="13"/>
                    <a:pt x="20" y="12"/>
                  </a:cubicBezTo>
                  <a:cubicBezTo>
                    <a:pt x="19" y="11"/>
                    <a:pt x="17" y="10"/>
                    <a:pt x="16" y="9"/>
                  </a:cubicBezTo>
                  <a:cubicBezTo>
                    <a:pt x="13" y="7"/>
                    <a:pt x="10" y="5"/>
                    <a:pt x="8" y="4"/>
                  </a:cubicBezTo>
                  <a:cubicBezTo>
                    <a:pt x="3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9829800" y="3484563"/>
              <a:ext cx="223838" cy="166688"/>
            </a:xfrm>
            <a:custGeom>
              <a:avLst/>
              <a:gdLst>
                <a:gd name="T0" fmla="*/ 0 w 53"/>
                <a:gd name="T1" fmla="*/ 0 h 39"/>
                <a:gd name="T2" fmla="*/ 2 w 53"/>
                <a:gd name="T3" fmla="*/ 2 h 39"/>
                <a:gd name="T4" fmla="*/ 8 w 53"/>
                <a:gd name="T5" fmla="*/ 7 h 39"/>
                <a:gd name="T6" fmla="*/ 16 w 53"/>
                <a:gd name="T7" fmla="*/ 13 h 39"/>
                <a:gd name="T8" fmla="*/ 21 w 53"/>
                <a:gd name="T9" fmla="*/ 17 h 39"/>
                <a:gd name="T10" fmla="*/ 26 w 53"/>
                <a:gd name="T11" fmla="*/ 20 h 39"/>
                <a:gd name="T12" fmla="*/ 31 w 53"/>
                <a:gd name="T13" fmla="*/ 24 h 39"/>
                <a:gd name="T14" fmla="*/ 36 w 53"/>
                <a:gd name="T15" fmla="*/ 27 h 39"/>
                <a:gd name="T16" fmla="*/ 41 w 53"/>
                <a:gd name="T17" fmla="*/ 30 h 39"/>
                <a:gd name="T18" fmla="*/ 45 w 53"/>
                <a:gd name="T19" fmla="*/ 33 h 39"/>
                <a:gd name="T20" fmla="*/ 51 w 53"/>
                <a:gd name="T21" fmla="*/ 37 h 39"/>
                <a:gd name="T22" fmla="*/ 53 w 53"/>
                <a:gd name="T23" fmla="*/ 39 h 39"/>
                <a:gd name="T24" fmla="*/ 53 w 53"/>
                <a:gd name="T25" fmla="*/ 39 h 39"/>
                <a:gd name="T26" fmla="*/ 53 w 53"/>
                <a:gd name="T27" fmla="*/ 39 h 39"/>
                <a:gd name="T28" fmla="*/ 50 w 53"/>
                <a:gd name="T29" fmla="*/ 38 h 39"/>
                <a:gd name="T30" fmla="*/ 47 w 53"/>
                <a:gd name="T31" fmla="*/ 37 h 39"/>
                <a:gd name="T32" fmla="*/ 43 w 53"/>
                <a:gd name="T33" fmla="*/ 36 h 39"/>
                <a:gd name="T34" fmla="*/ 34 w 53"/>
                <a:gd name="T35" fmla="*/ 30 h 39"/>
                <a:gd name="T36" fmla="*/ 29 w 53"/>
                <a:gd name="T37" fmla="*/ 27 h 39"/>
                <a:gd name="T38" fmla="*/ 24 w 53"/>
                <a:gd name="T39" fmla="*/ 23 h 39"/>
                <a:gd name="T40" fmla="*/ 19 w 53"/>
                <a:gd name="T41" fmla="*/ 19 h 39"/>
                <a:gd name="T42" fmla="*/ 15 w 53"/>
                <a:gd name="T43" fmla="*/ 15 h 39"/>
                <a:gd name="T44" fmla="*/ 7 w 53"/>
                <a:gd name="T45" fmla="*/ 8 h 39"/>
                <a:gd name="T46" fmla="*/ 2 w 53"/>
                <a:gd name="T47" fmla="*/ 2 h 39"/>
                <a:gd name="T48" fmla="*/ 0 w 53"/>
                <a:gd name="T49" fmla="*/ 0 h 39"/>
                <a:gd name="T50" fmla="*/ 0 w 53"/>
                <a:gd name="T5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9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4" y="3"/>
                    <a:pt x="6" y="5"/>
                    <a:pt x="8" y="7"/>
                  </a:cubicBezTo>
                  <a:cubicBezTo>
                    <a:pt x="11" y="9"/>
                    <a:pt x="13" y="11"/>
                    <a:pt x="16" y="13"/>
                  </a:cubicBezTo>
                  <a:cubicBezTo>
                    <a:pt x="18" y="15"/>
                    <a:pt x="19" y="16"/>
                    <a:pt x="21" y="17"/>
                  </a:cubicBezTo>
                  <a:cubicBezTo>
                    <a:pt x="23" y="18"/>
                    <a:pt x="24" y="19"/>
                    <a:pt x="26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33" y="25"/>
                    <a:pt x="35" y="26"/>
                    <a:pt x="36" y="27"/>
                  </a:cubicBezTo>
                  <a:cubicBezTo>
                    <a:pt x="38" y="28"/>
                    <a:pt x="39" y="29"/>
                    <a:pt x="41" y="30"/>
                  </a:cubicBezTo>
                  <a:cubicBezTo>
                    <a:pt x="42" y="31"/>
                    <a:pt x="44" y="32"/>
                    <a:pt x="45" y="33"/>
                  </a:cubicBezTo>
                  <a:cubicBezTo>
                    <a:pt x="47" y="35"/>
                    <a:pt x="49" y="36"/>
                    <a:pt x="51" y="37"/>
                  </a:cubicBezTo>
                  <a:cubicBezTo>
                    <a:pt x="52" y="38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2" y="39"/>
                    <a:pt x="50" y="38"/>
                  </a:cubicBezTo>
                  <a:cubicBezTo>
                    <a:pt x="49" y="38"/>
                    <a:pt x="48" y="38"/>
                    <a:pt x="47" y="37"/>
                  </a:cubicBezTo>
                  <a:cubicBezTo>
                    <a:pt x="46" y="37"/>
                    <a:pt x="45" y="36"/>
                    <a:pt x="43" y="36"/>
                  </a:cubicBezTo>
                  <a:cubicBezTo>
                    <a:pt x="40" y="34"/>
                    <a:pt x="37" y="33"/>
                    <a:pt x="34" y="30"/>
                  </a:cubicBezTo>
                  <a:cubicBezTo>
                    <a:pt x="32" y="29"/>
                    <a:pt x="31" y="28"/>
                    <a:pt x="29" y="27"/>
                  </a:cubicBezTo>
                  <a:cubicBezTo>
                    <a:pt x="27" y="26"/>
                    <a:pt x="26" y="24"/>
                    <a:pt x="24" y="23"/>
                  </a:cubicBezTo>
                  <a:cubicBezTo>
                    <a:pt x="23" y="22"/>
                    <a:pt x="21" y="20"/>
                    <a:pt x="19" y="19"/>
                  </a:cubicBezTo>
                  <a:cubicBezTo>
                    <a:pt x="18" y="18"/>
                    <a:pt x="16" y="16"/>
                    <a:pt x="15" y="15"/>
                  </a:cubicBezTo>
                  <a:cubicBezTo>
                    <a:pt x="12" y="12"/>
                    <a:pt x="9" y="10"/>
                    <a:pt x="7" y="8"/>
                  </a:cubicBezTo>
                  <a:cubicBezTo>
                    <a:pt x="5" y="6"/>
                    <a:pt x="3" y="4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9812338" y="3300413"/>
              <a:ext cx="169863" cy="149225"/>
            </a:xfrm>
            <a:custGeom>
              <a:avLst/>
              <a:gdLst>
                <a:gd name="T0" fmla="*/ 0 w 40"/>
                <a:gd name="T1" fmla="*/ 0 h 35"/>
                <a:gd name="T2" fmla="*/ 21 w 40"/>
                <a:gd name="T3" fmla="*/ 16 h 35"/>
                <a:gd name="T4" fmla="*/ 29 w 40"/>
                <a:gd name="T5" fmla="*/ 22 h 35"/>
                <a:gd name="T6" fmla="*/ 35 w 40"/>
                <a:gd name="T7" fmla="*/ 28 h 35"/>
                <a:gd name="T8" fmla="*/ 40 w 40"/>
                <a:gd name="T9" fmla="*/ 35 h 35"/>
                <a:gd name="T10" fmla="*/ 40 w 40"/>
                <a:gd name="T11" fmla="*/ 35 h 35"/>
                <a:gd name="T12" fmla="*/ 40 w 40"/>
                <a:gd name="T13" fmla="*/ 35 h 35"/>
                <a:gd name="T14" fmla="*/ 33 w 40"/>
                <a:gd name="T15" fmla="*/ 31 h 35"/>
                <a:gd name="T16" fmla="*/ 26 w 40"/>
                <a:gd name="T17" fmla="*/ 26 h 35"/>
                <a:gd name="T18" fmla="*/ 19 w 40"/>
                <a:gd name="T19" fmla="*/ 19 h 35"/>
                <a:gd name="T20" fmla="*/ 0 w 40"/>
                <a:gd name="T21" fmla="*/ 0 h 35"/>
                <a:gd name="T22" fmla="*/ 0 w 40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5">
                  <a:moveTo>
                    <a:pt x="0" y="0"/>
                  </a:moveTo>
                  <a:cubicBezTo>
                    <a:pt x="0" y="0"/>
                    <a:pt x="11" y="8"/>
                    <a:pt x="21" y="16"/>
                  </a:cubicBezTo>
                  <a:cubicBezTo>
                    <a:pt x="24" y="18"/>
                    <a:pt x="26" y="20"/>
                    <a:pt x="29" y="22"/>
                  </a:cubicBezTo>
                  <a:cubicBezTo>
                    <a:pt x="31" y="24"/>
                    <a:pt x="33" y="27"/>
                    <a:pt x="35" y="28"/>
                  </a:cubicBezTo>
                  <a:cubicBezTo>
                    <a:pt x="38" y="32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37" y="34"/>
                    <a:pt x="33" y="31"/>
                  </a:cubicBezTo>
                  <a:cubicBezTo>
                    <a:pt x="31" y="29"/>
                    <a:pt x="28" y="28"/>
                    <a:pt x="26" y="26"/>
                  </a:cubicBezTo>
                  <a:cubicBezTo>
                    <a:pt x="24" y="23"/>
                    <a:pt x="21" y="21"/>
                    <a:pt x="19" y="19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9842500" y="3159125"/>
              <a:ext cx="68263" cy="60325"/>
            </a:xfrm>
            <a:custGeom>
              <a:avLst/>
              <a:gdLst>
                <a:gd name="T0" fmla="*/ 0 w 16"/>
                <a:gd name="T1" fmla="*/ 0 h 14"/>
                <a:gd name="T2" fmla="*/ 9 w 16"/>
                <a:gd name="T3" fmla="*/ 6 h 14"/>
                <a:gd name="T4" fmla="*/ 12 w 16"/>
                <a:gd name="T5" fmla="*/ 8 h 14"/>
                <a:gd name="T6" fmla="*/ 14 w 16"/>
                <a:gd name="T7" fmla="*/ 11 h 14"/>
                <a:gd name="T8" fmla="*/ 16 w 16"/>
                <a:gd name="T9" fmla="*/ 14 h 14"/>
                <a:gd name="T10" fmla="*/ 15 w 16"/>
                <a:gd name="T11" fmla="*/ 14 h 14"/>
                <a:gd name="T12" fmla="*/ 15 w 16"/>
                <a:gd name="T13" fmla="*/ 14 h 14"/>
                <a:gd name="T14" fmla="*/ 12 w 16"/>
                <a:gd name="T15" fmla="*/ 13 h 14"/>
                <a:gd name="T16" fmla="*/ 9 w 16"/>
                <a:gd name="T17" fmla="*/ 11 h 14"/>
                <a:gd name="T18" fmla="*/ 7 w 16"/>
                <a:gd name="T19" fmla="*/ 8 h 14"/>
                <a:gd name="T20" fmla="*/ 0 w 16"/>
                <a:gd name="T21" fmla="*/ 1 h 14"/>
                <a:gd name="T22" fmla="*/ 0 w 16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4">
                  <a:moveTo>
                    <a:pt x="0" y="0"/>
                  </a:moveTo>
                  <a:cubicBezTo>
                    <a:pt x="0" y="0"/>
                    <a:pt x="4" y="3"/>
                    <a:pt x="9" y="6"/>
                  </a:cubicBezTo>
                  <a:cubicBezTo>
                    <a:pt x="10" y="7"/>
                    <a:pt x="11" y="7"/>
                    <a:pt x="12" y="8"/>
                  </a:cubicBezTo>
                  <a:cubicBezTo>
                    <a:pt x="13" y="9"/>
                    <a:pt x="13" y="10"/>
                    <a:pt x="14" y="11"/>
                  </a:cubicBezTo>
                  <a:cubicBezTo>
                    <a:pt x="15" y="12"/>
                    <a:pt x="16" y="14"/>
                    <a:pt x="16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4"/>
                    <a:pt x="12" y="13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8" y="10"/>
                    <a:pt x="7" y="9"/>
                    <a:pt x="7" y="8"/>
                  </a:cubicBezTo>
                  <a:cubicBezTo>
                    <a:pt x="3" y="5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9944100" y="3163888"/>
              <a:ext cx="33338" cy="166688"/>
            </a:xfrm>
            <a:custGeom>
              <a:avLst/>
              <a:gdLst>
                <a:gd name="T0" fmla="*/ 8 w 8"/>
                <a:gd name="T1" fmla="*/ 0 h 39"/>
                <a:gd name="T2" fmla="*/ 8 w 8"/>
                <a:gd name="T3" fmla="*/ 6 h 39"/>
                <a:gd name="T4" fmla="*/ 8 w 8"/>
                <a:gd name="T5" fmla="*/ 13 h 39"/>
                <a:gd name="T6" fmla="*/ 8 w 8"/>
                <a:gd name="T7" fmla="*/ 20 h 39"/>
                <a:gd name="T8" fmla="*/ 7 w 8"/>
                <a:gd name="T9" fmla="*/ 28 h 39"/>
                <a:gd name="T10" fmla="*/ 6 w 8"/>
                <a:gd name="T11" fmla="*/ 31 h 39"/>
                <a:gd name="T12" fmla="*/ 5 w 8"/>
                <a:gd name="T13" fmla="*/ 34 h 39"/>
                <a:gd name="T14" fmla="*/ 3 w 8"/>
                <a:gd name="T15" fmla="*/ 36 h 39"/>
                <a:gd name="T16" fmla="*/ 2 w 8"/>
                <a:gd name="T17" fmla="*/ 38 h 39"/>
                <a:gd name="T18" fmla="*/ 0 w 8"/>
                <a:gd name="T19" fmla="*/ 39 h 39"/>
                <a:gd name="T20" fmla="*/ 0 w 8"/>
                <a:gd name="T21" fmla="*/ 39 h 39"/>
                <a:gd name="T22" fmla="*/ 0 w 8"/>
                <a:gd name="T23" fmla="*/ 38 h 39"/>
                <a:gd name="T24" fmla="*/ 0 w 8"/>
                <a:gd name="T25" fmla="*/ 37 h 39"/>
                <a:gd name="T26" fmla="*/ 2 w 8"/>
                <a:gd name="T27" fmla="*/ 33 h 39"/>
                <a:gd name="T28" fmla="*/ 2 w 8"/>
                <a:gd name="T29" fmla="*/ 30 h 39"/>
                <a:gd name="T30" fmla="*/ 3 w 8"/>
                <a:gd name="T31" fmla="*/ 27 h 39"/>
                <a:gd name="T32" fmla="*/ 5 w 8"/>
                <a:gd name="T33" fmla="*/ 20 h 39"/>
                <a:gd name="T34" fmla="*/ 7 w 8"/>
                <a:gd name="T35" fmla="*/ 0 h 39"/>
                <a:gd name="T36" fmla="*/ 7 w 8"/>
                <a:gd name="T37" fmla="*/ 0 h 39"/>
                <a:gd name="T38" fmla="*/ 8 w 8"/>
                <a:gd name="T3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39">
                  <a:moveTo>
                    <a:pt x="8" y="0"/>
                  </a:moveTo>
                  <a:cubicBezTo>
                    <a:pt x="8" y="0"/>
                    <a:pt x="8" y="3"/>
                    <a:pt x="8" y="6"/>
                  </a:cubicBezTo>
                  <a:cubicBezTo>
                    <a:pt x="8" y="8"/>
                    <a:pt x="8" y="11"/>
                    <a:pt x="8" y="13"/>
                  </a:cubicBezTo>
                  <a:cubicBezTo>
                    <a:pt x="8" y="15"/>
                    <a:pt x="8" y="18"/>
                    <a:pt x="8" y="20"/>
                  </a:cubicBezTo>
                  <a:cubicBezTo>
                    <a:pt x="8" y="23"/>
                    <a:pt x="8" y="25"/>
                    <a:pt x="7" y="28"/>
                  </a:cubicBezTo>
                  <a:cubicBezTo>
                    <a:pt x="7" y="29"/>
                    <a:pt x="7" y="30"/>
                    <a:pt x="6" y="31"/>
                  </a:cubicBezTo>
                  <a:cubicBezTo>
                    <a:pt x="6" y="32"/>
                    <a:pt x="5" y="33"/>
                    <a:pt x="5" y="34"/>
                  </a:cubicBezTo>
                  <a:cubicBezTo>
                    <a:pt x="4" y="35"/>
                    <a:pt x="4" y="36"/>
                    <a:pt x="3" y="36"/>
                  </a:cubicBezTo>
                  <a:cubicBezTo>
                    <a:pt x="3" y="37"/>
                    <a:pt x="2" y="37"/>
                    <a:pt x="2" y="38"/>
                  </a:cubicBezTo>
                  <a:cubicBezTo>
                    <a:pt x="1" y="38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7"/>
                  </a:cubicBezTo>
                  <a:cubicBezTo>
                    <a:pt x="1" y="36"/>
                    <a:pt x="1" y="34"/>
                    <a:pt x="2" y="33"/>
                  </a:cubicBezTo>
                  <a:cubicBezTo>
                    <a:pt x="2" y="32"/>
                    <a:pt x="2" y="31"/>
                    <a:pt x="2" y="30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4" y="25"/>
                    <a:pt x="4" y="22"/>
                    <a:pt x="5" y="20"/>
                  </a:cubicBezTo>
                  <a:cubicBezTo>
                    <a:pt x="6" y="1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10007600" y="3317875"/>
              <a:ext cx="76200" cy="209550"/>
            </a:xfrm>
            <a:custGeom>
              <a:avLst/>
              <a:gdLst>
                <a:gd name="T0" fmla="*/ 18 w 18"/>
                <a:gd name="T1" fmla="*/ 0 h 49"/>
                <a:gd name="T2" fmla="*/ 18 w 18"/>
                <a:gd name="T3" fmla="*/ 8 h 49"/>
                <a:gd name="T4" fmla="*/ 18 w 18"/>
                <a:gd name="T5" fmla="*/ 12 h 49"/>
                <a:gd name="T6" fmla="*/ 17 w 18"/>
                <a:gd name="T7" fmla="*/ 17 h 49"/>
                <a:gd name="T8" fmla="*/ 16 w 18"/>
                <a:gd name="T9" fmla="*/ 22 h 49"/>
                <a:gd name="T10" fmla="*/ 15 w 18"/>
                <a:gd name="T11" fmla="*/ 27 h 49"/>
                <a:gd name="T12" fmla="*/ 14 w 18"/>
                <a:gd name="T13" fmla="*/ 32 h 49"/>
                <a:gd name="T14" fmla="*/ 12 w 18"/>
                <a:gd name="T15" fmla="*/ 36 h 49"/>
                <a:gd name="T16" fmla="*/ 7 w 18"/>
                <a:gd name="T17" fmla="*/ 43 h 49"/>
                <a:gd name="T18" fmla="*/ 5 w 18"/>
                <a:gd name="T19" fmla="*/ 46 h 49"/>
                <a:gd name="T20" fmla="*/ 2 w 18"/>
                <a:gd name="T21" fmla="*/ 48 h 49"/>
                <a:gd name="T22" fmla="*/ 0 w 18"/>
                <a:gd name="T23" fmla="*/ 49 h 49"/>
                <a:gd name="T24" fmla="*/ 0 w 18"/>
                <a:gd name="T25" fmla="*/ 49 h 49"/>
                <a:gd name="T26" fmla="*/ 0 w 18"/>
                <a:gd name="T27" fmla="*/ 49 h 49"/>
                <a:gd name="T28" fmla="*/ 0 w 18"/>
                <a:gd name="T29" fmla="*/ 49 h 49"/>
                <a:gd name="T30" fmla="*/ 1 w 18"/>
                <a:gd name="T31" fmla="*/ 47 h 49"/>
                <a:gd name="T32" fmla="*/ 4 w 18"/>
                <a:gd name="T33" fmla="*/ 42 h 49"/>
                <a:gd name="T34" fmla="*/ 6 w 18"/>
                <a:gd name="T35" fmla="*/ 38 h 49"/>
                <a:gd name="T36" fmla="*/ 8 w 18"/>
                <a:gd name="T37" fmla="*/ 34 h 49"/>
                <a:gd name="T38" fmla="*/ 10 w 18"/>
                <a:gd name="T39" fmla="*/ 30 h 49"/>
                <a:gd name="T40" fmla="*/ 12 w 18"/>
                <a:gd name="T41" fmla="*/ 26 h 49"/>
                <a:gd name="T42" fmla="*/ 14 w 18"/>
                <a:gd name="T43" fmla="*/ 21 h 49"/>
                <a:gd name="T44" fmla="*/ 15 w 18"/>
                <a:gd name="T45" fmla="*/ 16 h 49"/>
                <a:gd name="T46" fmla="*/ 17 w 18"/>
                <a:gd name="T47" fmla="*/ 8 h 49"/>
                <a:gd name="T48" fmla="*/ 18 w 18"/>
                <a:gd name="T49" fmla="*/ 0 h 49"/>
                <a:gd name="T50" fmla="*/ 18 w 18"/>
                <a:gd name="T5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8" y="0"/>
                    <a:pt x="18" y="3"/>
                    <a:pt x="18" y="8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8" y="14"/>
                    <a:pt x="17" y="15"/>
                    <a:pt x="17" y="17"/>
                  </a:cubicBezTo>
                  <a:cubicBezTo>
                    <a:pt x="17" y="18"/>
                    <a:pt x="17" y="20"/>
                    <a:pt x="16" y="22"/>
                  </a:cubicBezTo>
                  <a:cubicBezTo>
                    <a:pt x="16" y="23"/>
                    <a:pt x="16" y="25"/>
                    <a:pt x="15" y="27"/>
                  </a:cubicBezTo>
                  <a:cubicBezTo>
                    <a:pt x="15" y="28"/>
                    <a:pt x="14" y="30"/>
                    <a:pt x="14" y="32"/>
                  </a:cubicBezTo>
                  <a:cubicBezTo>
                    <a:pt x="13" y="33"/>
                    <a:pt x="13" y="35"/>
                    <a:pt x="12" y="36"/>
                  </a:cubicBezTo>
                  <a:cubicBezTo>
                    <a:pt x="10" y="39"/>
                    <a:pt x="9" y="41"/>
                    <a:pt x="7" y="43"/>
                  </a:cubicBezTo>
                  <a:cubicBezTo>
                    <a:pt x="6" y="44"/>
                    <a:pt x="5" y="45"/>
                    <a:pt x="5" y="46"/>
                  </a:cubicBezTo>
                  <a:cubicBezTo>
                    <a:pt x="4" y="47"/>
                    <a:pt x="3" y="47"/>
                    <a:pt x="2" y="48"/>
                  </a:cubicBezTo>
                  <a:cubicBezTo>
                    <a:pt x="1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48"/>
                    <a:pt x="1" y="47"/>
                  </a:cubicBezTo>
                  <a:cubicBezTo>
                    <a:pt x="2" y="46"/>
                    <a:pt x="3" y="44"/>
                    <a:pt x="4" y="42"/>
                  </a:cubicBezTo>
                  <a:cubicBezTo>
                    <a:pt x="5" y="41"/>
                    <a:pt x="5" y="39"/>
                    <a:pt x="6" y="38"/>
                  </a:cubicBezTo>
                  <a:cubicBezTo>
                    <a:pt x="7" y="37"/>
                    <a:pt x="8" y="36"/>
                    <a:pt x="8" y="34"/>
                  </a:cubicBezTo>
                  <a:cubicBezTo>
                    <a:pt x="9" y="33"/>
                    <a:pt x="10" y="32"/>
                    <a:pt x="10" y="30"/>
                  </a:cubicBezTo>
                  <a:cubicBezTo>
                    <a:pt x="11" y="29"/>
                    <a:pt x="12" y="27"/>
                    <a:pt x="12" y="26"/>
                  </a:cubicBezTo>
                  <a:cubicBezTo>
                    <a:pt x="13" y="24"/>
                    <a:pt x="13" y="23"/>
                    <a:pt x="14" y="21"/>
                  </a:cubicBezTo>
                  <a:cubicBezTo>
                    <a:pt x="14" y="20"/>
                    <a:pt x="14" y="18"/>
                    <a:pt x="15" y="16"/>
                  </a:cubicBezTo>
                  <a:cubicBezTo>
                    <a:pt x="15" y="13"/>
                    <a:pt x="16" y="11"/>
                    <a:pt x="17" y="8"/>
                  </a:cubicBezTo>
                  <a:cubicBezTo>
                    <a:pt x="17" y="3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10083800" y="3476625"/>
              <a:ext cx="84138" cy="247650"/>
            </a:xfrm>
            <a:custGeom>
              <a:avLst/>
              <a:gdLst>
                <a:gd name="T0" fmla="*/ 20 w 20"/>
                <a:gd name="T1" fmla="*/ 0 h 58"/>
                <a:gd name="T2" fmla="*/ 19 w 20"/>
                <a:gd name="T3" fmla="*/ 10 h 58"/>
                <a:gd name="T4" fmla="*/ 18 w 20"/>
                <a:gd name="T5" fmla="*/ 20 h 58"/>
                <a:gd name="T6" fmla="*/ 17 w 20"/>
                <a:gd name="T7" fmla="*/ 25 h 58"/>
                <a:gd name="T8" fmla="*/ 16 w 20"/>
                <a:gd name="T9" fmla="*/ 31 h 58"/>
                <a:gd name="T10" fmla="*/ 14 w 20"/>
                <a:gd name="T11" fmla="*/ 37 h 58"/>
                <a:gd name="T12" fmla="*/ 12 w 20"/>
                <a:gd name="T13" fmla="*/ 42 h 58"/>
                <a:gd name="T14" fmla="*/ 6 w 20"/>
                <a:gd name="T15" fmla="*/ 51 h 58"/>
                <a:gd name="T16" fmla="*/ 2 w 20"/>
                <a:gd name="T17" fmla="*/ 56 h 58"/>
                <a:gd name="T18" fmla="*/ 0 w 20"/>
                <a:gd name="T19" fmla="*/ 58 h 58"/>
                <a:gd name="T20" fmla="*/ 0 w 20"/>
                <a:gd name="T21" fmla="*/ 58 h 58"/>
                <a:gd name="T22" fmla="*/ 0 w 20"/>
                <a:gd name="T23" fmla="*/ 58 h 58"/>
                <a:gd name="T24" fmla="*/ 0 w 20"/>
                <a:gd name="T25" fmla="*/ 58 h 58"/>
                <a:gd name="T26" fmla="*/ 1 w 20"/>
                <a:gd name="T27" fmla="*/ 56 h 58"/>
                <a:gd name="T28" fmla="*/ 2 w 20"/>
                <a:gd name="T29" fmla="*/ 53 h 58"/>
                <a:gd name="T30" fmla="*/ 4 w 20"/>
                <a:gd name="T31" fmla="*/ 49 h 58"/>
                <a:gd name="T32" fmla="*/ 8 w 20"/>
                <a:gd name="T33" fmla="*/ 40 h 58"/>
                <a:gd name="T34" fmla="*/ 11 w 20"/>
                <a:gd name="T35" fmla="*/ 35 h 58"/>
                <a:gd name="T36" fmla="*/ 13 w 20"/>
                <a:gd name="T37" fmla="*/ 30 h 58"/>
                <a:gd name="T38" fmla="*/ 15 w 20"/>
                <a:gd name="T39" fmla="*/ 25 h 58"/>
                <a:gd name="T40" fmla="*/ 16 w 20"/>
                <a:gd name="T41" fmla="*/ 19 h 58"/>
                <a:gd name="T42" fmla="*/ 18 w 20"/>
                <a:gd name="T43" fmla="*/ 9 h 58"/>
                <a:gd name="T44" fmla="*/ 19 w 20"/>
                <a:gd name="T45" fmla="*/ 0 h 58"/>
                <a:gd name="T46" fmla="*/ 19 w 20"/>
                <a:gd name="T47" fmla="*/ 0 h 58"/>
                <a:gd name="T48" fmla="*/ 20 w 20"/>
                <a:gd name="T4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58">
                  <a:moveTo>
                    <a:pt x="20" y="0"/>
                  </a:moveTo>
                  <a:cubicBezTo>
                    <a:pt x="20" y="0"/>
                    <a:pt x="20" y="4"/>
                    <a:pt x="19" y="10"/>
                  </a:cubicBezTo>
                  <a:cubicBezTo>
                    <a:pt x="19" y="13"/>
                    <a:pt x="19" y="16"/>
                    <a:pt x="18" y="20"/>
                  </a:cubicBezTo>
                  <a:cubicBezTo>
                    <a:pt x="18" y="22"/>
                    <a:pt x="18" y="23"/>
                    <a:pt x="17" y="25"/>
                  </a:cubicBezTo>
                  <a:cubicBezTo>
                    <a:pt x="17" y="27"/>
                    <a:pt x="16" y="29"/>
                    <a:pt x="16" y="31"/>
                  </a:cubicBezTo>
                  <a:cubicBezTo>
                    <a:pt x="16" y="33"/>
                    <a:pt x="15" y="35"/>
                    <a:pt x="14" y="37"/>
                  </a:cubicBezTo>
                  <a:cubicBezTo>
                    <a:pt x="13" y="39"/>
                    <a:pt x="13" y="41"/>
                    <a:pt x="12" y="42"/>
                  </a:cubicBezTo>
                  <a:cubicBezTo>
                    <a:pt x="10" y="45"/>
                    <a:pt x="8" y="48"/>
                    <a:pt x="6" y="51"/>
                  </a:cubicBezTo>
                  <a:cubicBezTo>
                    <a:pt x="5" y="53"/>
                    <a:pt x="3" y="55"/>
                    <a:pt x="2" y="56"/>
                  </a:cubicBezTo>
                  <a:cubicBezTo>
                    <a:pt x="1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7"/>
                    <a:pt x="1" y="56"/>
                  </a:cubicBezTo>
                  <a:cubicBezTo>
                    <a:pt x="1" y="55"/>
                    <a:pt x="2" y="54"/>
                    <a:pt x="2" y="53"/>
                  </a:cubicBezTo>
                  <a:cubicBezTo>
                    <a:pt x="3" y="52"/>
                    <a:pt x="3" y="50"/>
                    <a:pt x="4" y="49"/>
                  </a:cubicBezTo>
                  <a:cubicBezTo>
                    <a:pt x="5" y="46"/>
                    <a:pt x="6" y="43"/>
                    <a:pt x="8" y="40"/>
                  </a:cubicBezTo>
                  <a:cubicBezTo>
                    <a:pt x="9" y="39"/>
                    <a:pt x="10" y="37"/>
                    <a:pt x="11" y="35"/>
                  </a:cubicBezTo>
                  <a:cubicBezTo>
                    <a:pt x="11" y="34"/>
                    <a:pt x="12" y="32"/>
                    <a:pt x="13" y="30"/>
                  </a:cubicBezTo>
                  <a:cubicBezTo>
                    <a:pt x="13" y="28"/>
                    <a:pt x="14" y="27"/>
                    <a:pt x="15" y="25"/>
                  </a:cubicBezTo>
                  <a:cubicBezTo>
                    <a:pt x="15" y="23"/>
                    <a:pt x="16" y="21"/>
                    <a:pt x="16" y="19"/>
                  </a:cubicBezTo>
                  <a:cubicBezTo>
                    <a:pt x="17" y="16"/>
                    <a:pt x="17" y="12"/>
                    <a:pt x="18" y="9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10160000" y="3659188"/>
              <a:ext cx="114300" cy="244475"/>
            </a:xfrm>
            <a:custGeom>
              <a:avLst/>
              <a:gdLst>
                <a:gd name="T0" fmla="*/ 27 w 27"/>
                <a:gd name="T1" fmla="*/ 1 h 57"/>
                <a:gd name="T2" fmla="*/ 26 w 27"/>
                <a:gd name="T3" fmla="*/ 3 h 57"/>
                <a:gd name="T4" fmla="*/ 22 w 27"/>
                <a:gd name="T5" fmla="*/ 9 h 57"/>
                <a:gd name="T6" fmla="*/ 16 w 27"/>
                <a:gd name="T7" fmla="*/ 17 h 57"/>
                <a:gd name="T8" fmla="*/ 13 w 27"/>
                <a:gd name="T9" fmla="*/ 22 h 57"/>
                <a:gd name="T10" fmla="*/ 11 w 27"/>
                <a:gd name="T11" fmla="*/ 27 h 57"/>
                <a:gd name="T12" fmla="*/ 10 w 27"/>
                <a:gd name="T13" fmla="*/ 30 h 57"/>
                <a:gd name="T14" fmla="*/ 9 w 27"/>
                <a:gd name="T15" fmla="*/ 31 h 57"/>
                <a:gd name="T16" fmla="*/ 9 w 27"/>
                <a:gd name="T17" fmla="*/ 31 h 57"/>
                <a:gd name="T18" fmla="*/ 9 w 27"/>
                <a:gd name="T19" fmla="*/ 32 h 57"/>
                <a:gd name="T20" fmla="*/ 7 w 27"/>
                <a:gd name="T21" fmla="*/ 38 h 57"/>
                <a:gd name="T22" fmla="*/ 6 w 27"/>
                <a:gd name="T23" fmla="*/ 40 h 57"/>
                <a:gd name="T24" fmla="*/ 5 w 27"/>
                <a:gd name="T25" fmla="*/ 43 h 57"/>
                <a:gd name="T26" fmla="*/ 4 w 27"/>
                <a:gd name="T27" fmla="*/ 47 h 57"/>
                <a:gd name="T28" fmla="*/ 1 w 27"/>
                <a:gd name="T29" fmla="*/ 54 h 57"/>
                <a:gd name="T30" fmla="*/ 0 w 27"/>
                <a:gd name="T31" fmla="*/ 57 h 57"/>
                <a:gd name="T32" fmla="*/ 0 w 27"/>
                <a:gd name="T33" fmla="*/ 57 h 57"/>
                <a:gd name="T34" fmla="*/ 0 w 27"/>
                <a:gd name="T35" fmla="*/ 57 h 57"/>
                <a:gd name="T36" fmla="*/ 0 w 27"/>
                <a:gd name="T37" fmla="*/ 54 h 57"/>
                <a:gd name="T38" fmla="*/ 0 w 27"/>
                <a:gd name="T39" fmla="*/ 51 h 57"/>
                <a:gd name="T40" fmla="*/ 0 w 27"/>
                <a:gd name="T41" fmla="*/ 46 h 57"/>
                <a:gd name="T42" fmla="*/ 1 w 27"/>
                <a:gd name="T43" fmla="*/ 42 h 57"/>
                <a:gd name="T44" fmla="*/ 3 w 27"/>
                <a:gd name="T45" fmla="*/ 36 h 57"/>
                <a:gd name="T46" fmla="*/ 5 w 27"/>
                <a:gd name="T47" fmla="*/ 31 h 57"/>
                <a:gd name="T48" fmla="*/ 6 w 27"/>
                <a:gd name="T49" fmla="*/ 30 h 57"/>
                <a:gd name="T50" fmla="*/ 6 w 27"/>
                <a:gd name="T51" fmla="*/ 29 h 57"/>
                <a:gd name="T52" fmla="*/ 6 w 27"/>
                <a:gd name="T53" fmla="*/ 28 h 57"/>
                <a:gd name="T54" fmla="*/ 8 w 27"/>
                <a:gd name="T55" fmla="*/ 26 h 57"/>
                <a:gd name="T56" fmla="*/ 11 w 27"/>
                <a:gd name="T57" fmla="*/ 21 h 57"/>
                <a:gd name="T58" fmla="*/ 14 w 27"/>
                <a:gd name="T59" fmla="*/ 16 h 57"/>
                <a:gd name="T60" fmla="*/ 20 w 27"/>
                <a:gd name="T61" fmla="*/ 8 h 57"/>
                <a:gd name="T62" fmla="*/ 25 w 27"/>
                <a:gd name="T63" fmla="*/ 2 h 57"/>
                <a:gd name="T64" fmla="*/ 27 w 27"/>
                <a:gd name="T65" fmla="*/ 0 h 57"/>
                <a:gd name="T66" fmla="*/ 27 w 27"/>
                <a:gd name="T67" fmla="*/ 0 h 57"/>
                <a:gd name="T68" fmla="*/ 27 w 27"/>
                <a:gd name="T6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7">
                  <a:moveTo>
                    <a:pt x="27" y="1"/>
                  </a:moveTo>
                  <a:cubicBezTo>
                    <a:pt x="27" y="1"/>
                    <a:pt x="27" y="1"/>
                    <a:pt x="26" y="3"/>
                  </a:cubicBezTo>
                  <a:cubicBezTo>
                    <a:pt x="25" y="4"/>
                    <a:pt x="23" y="6"/>
                    <a:pt x="22" y="9"/>
                  </a:cubicBezTo>
                  <a:cubicBezTo>
                    <a:pt x="20" y="11"/>
                    <a:pt x="18" y="14"/>
                    <a:pt x="16" y="17"/>
                  </a:cubicBezTo>
                  <a:cubicBezTo>
                    <a:pt x="15" y="19"/>
                    <a:pt x="14" y="20"/>
                    <a:pt x="13" y="22"/>
                  </a:cubicBezTo>
                  <a:cubicBezTo>
                    <a:pt x="13" y="24"/>
                    <a:pt x="12" y="26"/>
                    <a:pt x="11" y="2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4"/>
                    <a:pt x="7" y="36"/>
                    <a:pt x="7" y="38"/>
                  </a:cubicBezTo>
                  <a:cubicBezTo>
                    <a:pt x="6" y="39"/>
                    <a:pt x="6" y="40"/>
                    <a:pt x="6" y="40"/>
                  </a:cubicBezTo>
                  <a:cubicBezTo>
                    <a:pt x="6" y="41"/>
                    <a:pt x="5" y="42"/>
                    <a:pt x="5" y="43"/>
                  </a:cubicBezTo>
                  <a:cubicBezTo>
                    <a:pt x="5" y="44"/>
                    <a:pt x="4" y="46"/>
                    <a:pt x="4" y="47"/>
                  </a:cubicBezTo>
                  <a:cubicBezTo>
                    <a:pt x="2" y="50"/>
                    <a:pt x="2" y="52"/>
                    <a:pt x="1" y="54"/>
                  </a:cubicBezTo>
                  <a:cubicBezTo>
                    <a:pt x="1" y="56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4"/>
                  </a:cubicBezTo>
                  <a:cubicBezTo>
                    <a:pt x="0" y="53"/>
                    <a:pt x="0" y="52"/>
                    <a:pt x="0" y="51"/>
                  </a:cubicBezTo>
                  <a:cubicBezTo>
                    <a:pt x="0" y="49"/>
                    <a:pt x="0" y="48"/>
                    <a:pt x="0" y="46"/>
                  </a:cubicBezTo>
                  <a:cubicBezTo>
                    <a:pt x="1" y="45"/>
                    <a:pt x="1" y="43"/>
                    <a:pt x="1" y="42"/>
                  </a:cubicBezTo>
                  <a:cubicBezTo>
                    <a:pt x="2" y="40"/>
                    <a:pt x="2" y="38"/>
                    <a:pt x="3" y="36"/>
                  </a:cubicBezTo>
                  <a:cubicBezTo>
                    <a:pt x="4" y="35"/>
                    <a:pt x="4" y="33"/>
                    <a:pt x="5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10" y="22"/>
                    <a:pt x="11" y="21"/>
                  </a:cubicBezTo>
                  <a:cubicBezTo>
                    <a:pt x="12" y="19"/>
                    <a:pt x="13" y="17"/>
                    <a:pt x="14" y="16"/>
                  </a:cubicBezTo>
                  <a:cubicBezTo>
                    <a:pt x="16" y="13"/>
                    <a:pt x="18" y="10"/>
                    <a:pt x="20" y="8"/>
                  </a:cubicBezTo>
                  <a:cubicBezTo>
                    <a:pt x="22" y="6"/>
                    <a:pt x="24" y="4"/>
                    <a:pt x="25" y="2"/>
                  </a:cubicBezTo>
                  <a:cubicBezTo>
                    <a:pt x="26" y="1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7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10985500" y="2838450"/>
              <a:ext cx="700088" cy="1154113"/>
            </a:xfrm>
            <a:custGeom>
              <a:avLst/>
              <a:gdLst>
                <a:gd name="T0" fmla="*/ 132 w 165"/>
                <a:gd name="T1" fmla="*/ 17 h 270"/>
                <a:gd name="T2" fmla="*/ 128 w 165"/>
                <a:gd name="T3" fmla="*/ 10 h 270"/>
                <a:gd name="T4" fmla="*/ 117 w 165"/>
                <a:gd name="T5" fmla="*/ 39 h 270"/>
                <a:gd name="T6" fmla="*/ 96 w 165"/>
                <a:gd name="T7" fmla="*/ 42 h 270"/>
                <a:gd name="T8" fmla="*/ 80 w 165"/>
                <a:gd name="T9" fmla="*/ 72 h 270"/>
                <a:gd name="T10" fmla="*/ 73 w 165"/>
                <a:gd name="T11" fmla="*/ 69 h 270"/>
                <a:gd name="T12" fmla="*/ 70 w 165"/>
                <a:gd name="T13" fmla="*/ 65 h 270"/>
                <a:gd name="T14" fmla="*/ 62 w 165"/>
                <a:gd name="T15" fmla="*/ 84 h 270"/>
                <a:gd name="T16" fmla="*/ 48 w 165"/>
                <a:gd name="T17" fmla="*/ 82 h 270"/>
                <a:gd name="T18" fmla="*/ 34 w 165"/>
                <a:gd name="T19" fmla="*/ 112 h 270"/>
                <a:gd name="T20" fmla="*/ 25 w 165"/>
                <a:gd name="T21" fmla="*/ 107 h 270"/>
                <a:gd name="T22" fmla="*/ 15 w 165"/>
                <a:gd name="T23" fmla="*/ 130 h 270"/>
                <a:gd name="T24" fmla="*/ 8 w 165"/>
                <a:gd name="T25" fmla="*/ 132 h 270"/>
                <a:gd name="T26" fmla="*/ 8 w 165"/>
                <a:gd name="T27" fmla="*/ 155 h 270"/>
                <a:gd name="T28" fmla="*/ 0 w 165"/>
                <a:gd name="T29" fmla="*/ 157 h 270"/>
                <a:gd name="T30" fmla="*/ 7 w 165"/>
                <a:gd name="T31" fmla="*/ 175 h 270"/>
                <a:gd name="T32" fmla="*/ 7 w 165"/>
                <a:gd name="T33" fmla="*/ 183 h 270"/>
                <a:gd name="T34" fmla="*/ 20 w 165"/>
                <a:gd name="T35" fmla="*/ 205 h 270"/>
                <a:gd name="T36" fmla="*/ 37 w 165"/>
                <a:gd name="T37" fmla="*/ 235 h 270"/>
                <a:gd name="T38" fmla="*/ 33 w 165"/>
                <a:gd name="T39" fmla="*/ 236 h 270"/>
                <a:gd name="T40" fmla="*/ 42 w 165"/>
                <a:gd name="T41" fmla="*/ 246 h 270"/>
                <a:gd name="T42" fmla="*/ 47 w 165"/>
                <a:gd name="T43" fmla="*/ 270 h 270"/>
                <a:gd name="T44" fmla="*/ 61 w 165"/>
                <a:gd name="T45" fmla="*/ 250 h 270"/>
                <a:gd name="T46" fmla="*/ 69 w 165"/>
                <a:gd name="T47" fmla="*/ 250 h 270"/>
                <a:gd name="T48" fmla="*/ 68 w 165"/>
                <a:gd name="T49" fmla="*/ 247 h 270"/>
                <a:gd name="T50" fmla="*/ 89 w 165"/>
                <a:gd name="T51" fmla="*/ 246 h 270"/>
                <a:gd name="T52" fmla="*/ 104 w 165"/>
                <a:gd name="T53" fmla="*/ 248 h 270"/>
                <a:gd name="T54" fmla="*/ 102 w 165"/>
                <a:gd name="T55" fmla="*/ 241 h 270"/>
                <a:gd name="T56" fmla="*/ 123 w 165"/>
                <a:gd name="T57" fmla="*/ 243 h 270"/>
                <a:gd name="T58" fmla="*/ 121 w 165"/>
                <a:gd name="T59" fmla="*/ 236 h 270"/>
                <a:gd name="T60" fmla="*/ 138 w 165"/>
                <a:gd name="T61" fmla="*/ 236 h 270"/>
                <a:gd name="T62" fmla="*/ 147 w 165"/>
                <a:gd name="T63" fmla="*/ 235 h 270"/>
                <a:gd name="T64" fmla="*/ 141 w 165"/>
                <a:gd name="T65" fmla="*/ 227 h 270"/>
                <a:gd name="T66" fmla="*/ 150 w 165"/>
                <a:gd name="T67" fmla="*/ 221 h 270"/>
                <a:gd name="T68" fmla="*/ 152 w 165"/>
                <a:gd name="T69" fmla="*/ 204 h 270"/>
                <a:gd name="T70" fmla="*/ 163 w 165"/>
                <a:gd name="T71" fmla="*/ 196 h 270"/>
                <a:gd name="T72" fmla="*/ 165 w 165"/>
                <a:gd name="T73" fmla="*/ 191 h 270"/>
                <a:gd name="T74" fmla="*/ 160 w 165"/>
                <a:gd name="T75" fmla="*/ 188 h 270"/>
                <a:gd name="T76" fmla="*/ 164 w 165"/>
                <a:gd name="T77" fmla="*/ 177 h 270"/>
                <a:gd name="T78" fmla="*/ 154 w 165"/>
                <a:gd name="T79" fmla="*/ 180 h 270"/>
                <a:gd name="T80" fmla="*/ 161 w 165"/>
                <a:gd name="T81" fmla="*/ 161 h 270"/>
                <a:gd name="T82" fmla="*/ 162 w 165"/>
                <a:gd name="T83" fmla="*/ 142 h 270"/>
                <a:gd name="T84" fmla="*/ 156 w 165"/>
                <a:gd name="T85" fmla="*/ 146 h 270"/>
                <a:gd name="T86" fmla="*/ 156 w 165"/>
                <a:gd name="T87" fmla="*/ 130 h 270"/>
                <a:gd name="T88" fmla="*/ 157 w 165"/>
                <a:gd name="T89" fmla="*/ 115 h 270"/>
                <a:gd name="T90" fmla="*/ 149 w 165"/>
                <a:gd name="T91" fmla="*/ 120 h 270"/>
                <a:gd name="T92" fmla="*/ 145 w 165"/>
                <a:gd name="T93" fmla="*/ 103 h 270"/>
                <a:gd name="T94" fmla="*/ 138 w 165"/>
                <a:gd name="T95" fmla="*/ 94 h 270"/>
                <a:gd name="T96" fmla="*/ 141 w 165"/>
                <a:gd name="T97" fmla="*/ 65 h 270"/>
                <a:gd name="T98" fmla="*/ 136 w 165"/>
                <a:gd name="T99" fmla="*/ 66 h 270"/>
                <a:gd name="T100" fmla="*/ 135 w 165"/>
                <a:gd name="T101" fmla="*/ 48 h 270"/>
                <a:gd name="T102" fmla="*/ 139 w 165"/>
                <a:gd name="T103" fmla="*/ 35 h 270"/>
                <a:gd name="T104" fmla="*/ 136 w 165"/>
                <a:gd name="T105" fmla="*/ 32 h 270"/>
                <a:gd name="T106" fmla="*/ 139 w 165"/>
                <a:gd name="T107" fmla="*/ 19 h 270"/>
                <a:gd name="T108" fmla="*/ 143 w 165"/>
                <a:gd name="T109" fmla="*/ 0 h 270"/>
                <a:gd name="T110" fmla="*/ 132 w 165"/>
                <a:gd name="T111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270">
                  <a:moveTo>
                    <a:pt x="132" y="17"/>
                  </a:moveTo>
                  <a:cubicBezTo>
                    <a:pt x="128" y="10"/>
                    <a:pt x="128" y="10"/>
                    <a:pt x="128" y="10"/>
                  </a:cubicBezTo>
                  <a:cubicBezTo>
                    <a:pt x="128" y="10"/>
                    <a:pt x="129" y="28"/>
                    <a:pt x="117" y="39"/>
                  </a:cubicBezTo>
                  <a:cubicBezTo>
                    <a:pt x="104" y="49"/>
                    <a:pt x="96" y="42"/>
                    <a:pt x="96" y="4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76" y="71"/>
                    <a:pt x="73" y="69"/>
                  </a:cubicBezTo>
                  <a:cubicBezTo>
                    <a:pt x="71" y="67"/>
                    <a:pt x="70" y="65"/>
                    <a:pt x="70" y="65"/>
                  </a:cubicBezTo>
                  <a:cubicBezTo>
                    <a:pt x="70" y="65"/>
                    <a:pt x="67" y="81"/>
                    <a:pt x="62" y="84"/>
                  </a:cubicBezTo>
                  <a:cubicBezTo>
                    <a:pt x="57" y="87"/>
                    <a:pt x="48" y="82"/>
                    <a:pt x="48" y="82"/>
                  </a:cubicBezTo>
                  <a:cubicBezTo>
                    <a:pt x="48" y="82"/>
                    <a:pt x="41" y="109"/>
                    <a:pt x="34" y="112"/>
                  </a:cubicBezTo>
                  <a:cubicBezTo>
                    <a:pt x="27" y="114"/>
                    <a:pt x="25" y="107"/>
                    <a:pt x="25" y="107"/>
                  </a:cubicBezTo>
                  <a:cubicBezTo>
                    <a:pt x="25" y="107"/>
                    <a:pt x="21" y="127"/>
                    <a:pt x="15" y="130"/>
                  </a:cubicBezTo>
                  <a:cubicBezTo>
                    <a:pt x="10" y="133"/>
                    <a:pt x="8" y="132"/>
                    <a:pt x="8" y="132"/>
                  </a:cubicBezTo>
                  <a:cubicBezTo>
                    <a:pt x="8" y="132"/>
                    <a:pt x="10" y="150"/>
                    <a:pt x="8" y="155"/>
                  </a:cubicBezTo>
                  <a:cubicBezTo>
                    <a:pt x="5" y="160"/>
                    <a:pt x="0" y="157"/>
                    <a:pt x="0" y="157"/>
                  </a:cubicBezTo>
                  <a:cubicBezTo>
                    <a:pt x="0" y="157"/>
                    <a:pt x="4" y="171"/>
                    <a:pt x="7" y="175"/>
                  </a:cubicBezTo>
                  <a:cubicBezTo>
                    <a:pt x="10" y="178"/>
                    <a:pt x="7" y="183"/>
                    <a:pt x="7" y="183"/>
                  </a:cubicBezTo>
                  <a:cubicBezTo>
                    <a:pt x="7" y="183"/>
                    <a:pt x="12" y="192"/>
                    <a:pt x="20" y="205"/>
                  </a:cubicBezTo>
                  <a:cubicBezTo>
                    <a:pt x="29" y="219"/>
                    <a:pt x="44" y="233"/>
                    <a:pt x="37" y="235"/>
                  </a:cubicBezTo>
                  <a:cubicBezTo>
                    <a:pt x="29" y="237"/>
                    <a:pt x="33" y="236"/>
                    <a:pt x="33" y="236"/>
                  </a:cubicBezTo>
                  <a:cubicBezTo>
                    <a:pt x="33" y="236"/>
                    <a:pt x="41" y="242"/>
                    <a:pt x="42" y="246"/>
                  </a:cubicBezTo>
                  <a:cubicBezTo>
                    <a:pt x="44" y="250"/>
                    <a:pt x="47" y="270"/>
                    <a:pt x="47" y="270"/>
                  </a:cubicBezTo>
                  <a:cubicBezTo>
                    <a:pt x="47" y="270"/>
                    <a:pt x="56" y="251"/>
                    <a:pt x="61" y="250"/>
                  </a:cubicBezTo>
                  <a:cubicBezTo>
                    <a:pt x="67" y="249"/>
                    <a:pt x="69" y="250"/>
                    <a:pt x="69" y="250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8" y="247"/>
                    <a:pt x="81" y="244"/>
                    <a:pt x="89" y="246"/>
                  </a:cubicBezTo>
                  <a:cubicBezTo>
                    <a:pt x="98" y="248"/>
                    <a:pt x="104" y="248"/>
                    <a:pt x="104" y="248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23" y="243"/>
                    <a:pt x="123" y="243"/>
                    <a:pt x="123" y="243"/>
                  </a:cubicBezTo>
                  <a:cubicBezTo>
                    <a:pt x="121" y="236"/>
                    <a:pt x="121" y="236"/>
                    <a:pt x="121" y="236"/>
                  </a:cubicBezTo>
                  <a:cubicBezTo>
                    <a:pt x="121" y="236"/>
                    <a:pt x="135" y="236"/>
                    <a:pt x="138" y="236"/>
                  </a:cubicBezTo>
                  <a:cubicBezTo>
                    <a:pt x="142" y="236"/>
                    <a:pt x="147" y="235"/>
                    <a:pt x="147" y="235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1" y="227"/>
                    <a:pt x="146" y="225"/>
                    <a:pt x="150" y="221"/>
                  </a:cubicBezTo>
                  <a:cubicBezTo>
                    <a:pt x="154" y="218"/>
                    <a:pt x="152" y="204"/>
                    <a:pt x="152" y="204"/>
                  </a:cubicBezTo>
                  <a:cubicBezTo>
                    <a:pt x="152" y="204"/>
                    <a:pt x="162" y="198"/>
                    <a:pt x="163" y="196"/>
                  </a:cubicBezTo>
                  <a:cubicBezTo>
                    <a:pt x="163" y="193"/>
                    <a:pt x="165" y="191"/>
                    <a:pt x="165" y="191"/>
                  </a:cubicBezTo>
                  <a:cubicBezTo>
                    <a:pt x="160" y="188"/>
                    <a:pt x="160" y="188"/>
                    <a:pt x="160" y="188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54" y="180"/>
                    <a:pt x="154" y="180"/>
                    <a:pt x="154" y="180"/>
                  </a:cubicBezTo>
                  <a:cubicBezTo>
                    <a:pt x="154" y="180"/>
                    <a:pt x="160" y="175"/>
                    <a:pt x="161" y="161"/>
                  </a:cubicBezTo>
                  <a:cubicBezTo>
                    <a:pt x="163" y="147"/>
                    <a:pt x="162" y="142"/>
                    <a:pt x="162" y="142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6" y="146"/>
                    <a:pt x="157" y="140"/>
                    <a:pt x="156" y="130"/>
                  </a:cubicBezTo>
                  <a:cubicBezTo>
                    <a:pt x="156" y="120"/>
                    <a:pt x="157" y="115"/>
                    <a:pt x="157" y="115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06"/>
                    <a:pt x="145" y="103"/>
                  </a:cubicBezTo>
                  <a:cubicBezTo>
                    <a:pt x="142" y="101"/>
                    <a:pt x="138" y="101"/>
                    <a:pt x="138" y="94"/>
                  </a:cubicBezTo>
                  <a:cubicBezTo>
                    <a:pt x="137" y="88"/>
                    <a:pt x="141" y="65"/>
                    <a:pt x="141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6"/>
                    <a:pt x="132" y="57"/>
                    <a:pt x="135" y="48"/>
                  </a:cubicBezTo>
                  <a:cubicBezTo>
                    <a:pt x="138" y="39"/>
                    <a:pt x="139" y="35"/>
                    <a:pt x="139" y="35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6" y="32"/>
                    <a:pt x="138" y="27"/>
                    <a:pt x="139" y="19"/>
                  </a:cubicBezTo>
                  <a:cubicBezTo>
                    <a:pt x="141" y="10"/>
                    <a:pt x="143" y="0"/>
                    <a:pt x="143" y="0"/>
                  </a:cubicBezTo>
                  <a:cubicBezTo>
                    <a:pt x="132" y="17"/>
                    <a:pt x="132" y="17"/>
                    <a:pt x="132" y="17"/>
                  </a:cubicBezTo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0985500" y="2878138"/>
              <a:ext cx="581025" cy="1081088"/>
            </a:xfrm>
            <a:custGeom>
              <a:avLst/>
              <a:gdLst>
                <a:gd name="T0" fmla="*/ 137 w 137"/>
                <a:gd name="T1" fmla="*/ 0 h 253"/>
                <a:gd name="T2" fmla="*/ 132 w 137"/>
                <a:gd name="T3" fmla="*/ 8 h 253"/>
                <a:gd name="T4" fmla="*/ 128 w 137"/>
                <a:gd name="T5" fmla="*/ 1 h 253"/>
                <a:gd name="T6" fmla="*/ 128 w 137"/>
                <a:gd name="T7" fmla="*/ 2 h 253"/>
                <a:gd name="T8" fmla="*/ 117 w 137"/>
                <a:gd name="T9" fmla="*/ 30 h 253"/>
                <a:gd name="T10" fmla="*/ 103 w 137"/>
                <a:gd name="T11" fmla="*/ 36 h 253"/>
                <a:gd name="T12" fmla="*/ 96 w 137"/>
                <a:gd name="T13" fmla="*/ 33 h 253"/>
                <a:gd name="T14" fmla="*/ 80 w 137"/>
                <a:gd name="T15" fmla="*/ 63 h 253"/>
                <a:gd name="T16" fmla="*/ 73 w 137"/>
                <a:gd name="T17" fmla="*/ 60 h 253"/>
                <a:gd name="T18" fmla="*/ 70 w 137"/>
                <a:gd name="T19" fmla="*/ 56 h 253"/>
                <a:gd name="T20" fmla="*/ 62 w 137"/>
                <a:gd name="T21" fmla="*/ 75 h 253"/>
                <a:gd name="T22" fmla="*/ 58 w 137"/>
                <a:gd name="T23" fmla="*/ 76 h 253"/>
                <a:gd name="T24" fmla="*/ 48 w 137"/>
                <a:gd name="T25" fmla="*/ 73 h 253"/>
                <a:gd name="T26" fmla="*/ 34 w 137"/>
                <a:gd name="T27" fmla="*/ 103 h 253"/>
                <a:gd name="T28" fmla="*/ 31 w 137"/>
                <a:gd name="T29" fmla="*/ 103 h 253"/>
                <a:gd name="T30" fmla="*/ 25 w 137"/>
                <a:gd name="T31" fmla="*/ 98 h 253"/>
                <a:gd name="T32" fmla="*/ 15 w 137"/>
                <a:gd name="T33" fmla="*/ 121 h 253"/>
                <a:gd name="T34" fmla="*/ 10 w 137"/>
                <a:gd name="T35" fmla="*/ 123 h 253"/>
                <a:gd name="T36" fmla="*/ 8 w 137"/>
                <a:gd name="T37" fmla="*/ 123 h 253"/>
                <a:gd name="T38" fmla="*/ 9 w 137"/>
                <a:gd name="T39" fmla="*/ 135 h 253"/>
                <a:gd name="T40" fmla="*/ 8 w 137"/>
                <a:gd name="T41" fmla="*/ 146 h 253"/>
                <a:gd name="T42" fmla="*/ 4 w 137"/>
                <a:gd name="T43" fmla="*/ 149 h 253"/>
                <a:gd name="T44" fmla="*/ 0 w 137"/>
                <a:gd name="T45" fmla="*/ 148 h 253"/>
                <a:gd name="T46" fmla="*/ 7 w 137"/>
                <a:gd name="T47" fmla="*/ 166 h 253"/>
                <a:gd name="T48" fmla="*/ 9 w 137"/>
                <a:gd name="T49" fmla="*/ 169 h 253"/>
                <a:gd name="T50" fmla="*/ 7 w 137"/>
                <a:gd name="T51" fmla="*/ 174 h 253"/>
                <a:gd name="T52" fmla="*/ 20 w 137"/>
                <a:gd name="T53" fmla="*/ 196 h 253"/>
                <a:gd name="T54" fmla="*/ 39 w 137"/>
                <a:gd name="T55" fmla="*/ 224 h 253"/>
                <a:gd name="T56" fmla="*/ 37 w 137"/>
                <a:gd name="T57" fmla="*/ 226 h 253"/>
                <a:gd name="T58" fmla="*/ 33 w 137"/>
                <a:gd name="T59" fmla="*/ 227 h 253"/>
                <a:gd name="T60" fmla="*/ 42 w 137"/>
                <a:gd name="T61" fmla="*/ 237 h 253"/>
                <a:gd name="T62" fmla="*/ 46 w 137"/>
                <a:gd name="T63" fmla="*/ 253 h 253"/>
                <a:gd name="T64" fmla="*/ 137 w 137"/>
                <a:gd name="T6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253">
                  <a:moveTo>
                    <a:pt x="137" y="0"/>
                  </a:moveTo>
                  <a:cubicBezTo>
                    <a:pt x="132" y="8"/>
                    <a:pt x="132" y="8"/>
                    <a:pt x="132" y="8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2"/>
                  </a:cubicBezTo>
                  <a:cubicBezTo>
                    <a:pt x="128" y="7"/>
                    <a:pt x="127" y="21"/>
                    <a:pt x="117" y="30"/>
                  </a:cubicBezTo>
                  <a:cubicBezTo>
                    <a:pt x="111" y="34"/>
                    <a:pt x="107" y="36"/>
                    <a:pt x="103" y="36"/>
                  </a:cubicBezTo>
                  <a:cubicBezTo>
                    <a:pt x="99" y="36"/>
                    <a:pt x="96" y="33"/>
                    <a:pt x="96" y="33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3"/>
                    <a:pt x="76" y="62"/>
                    <a:pt x="73" y="60"/>
                  </a:cubicBezTo>
                  <a:cubicBezTo>
                    <a:pt x="71" y="58"/>
                    <a:pt x="70" y="56"/>
                    <a:pt x="70" y="56"/>
                  </a:cubicBezTo>
                  <a:cubicBezTo>
                    <a:pt x="70" y="56"/>
                    <a:pt x="67" y="72"/>
                    <a:pt x="62" y="75"/>
                  </a:cubicBezTo>
                  <a:cubicBezTo>
                    <a:pt x="61" y="76"/>
                    <a:pt x="60" y="76"/>
                    <a:pt x="58" y="76"/>
                  </a:cubicBezTo>
                  <a:cubicBezTo>
                    <a:pt x="53" y="76"/>
                    <a:pt x="48" y="73"/>
                    <a:pt x="48" y="73"/>
                  </a:cubicBezTo>
                  <a:cubicBezTo>
                    <a:pt x="48" y="73"/>
                    <a:pt x="41" y="100"/>
                    <a:pt x="34" y="103"/>
                  </a:cubicBezTo>
                  <a:cubicBezTo>
                    <a:pt x="33" y="103"/>
                    <a:pt x="32" y="103"/>
                    <a:pt x="31" y="103"/>
                  </a:cubicBezTo>
                  <a:cubicBezTo>
                    <a:pt x="26" y="103"/>
                    <a:pt x="25" y="98"/>
                    <a:pt x="25" y="98"/>
                  </a:cubicBezTo>
                  <a:cubicBezTo>
                    <a:pt x="25" y="98"/>
                    <a:pt x="21" y="118"/>
                    <a:pt x="15" y="121"/>
                  </a:cubicBezTo>
                  <a:cubicBezTo>
                    <a:pt x="13" y="123"/>
                    <a:pt x="11" y="123"/>
                    <a:pt x="10" y="123"/>
                  </a:cubicBezTo>
                  <a:cubicBezTo>
                    <a:pt x="9" y="123"/>
                    <a:pt x="8" y="123"/>
                    <a:pt x="8" y="123"/>
                  </a:cubicBezTo>
                  <a:cubicBezTo>
                    <a:pt x="8" y="123"/>
                    <a:pt x="9" y="129"/>
                    <a:pt x="9" y="135"/>
                  </a:cubicBezTo>
                  <a:cubicBezTo>
                    <a:pt x="9" y="140"/>
                    <a:pt x="9" y="144"/>
                    <a:pt x="8" y="146"/>
                  </a:cubicBezTo>
                  <a:cubicBezTo>
                    <a:pt x="7" y="148"/>
                    <a:pt x="5" y="149"/>
                    <a:pt x="4" y="149"/>
                  </a:cubicBezTo>
                  <a:cubicBezTo>
                    <a:pt x="1" y="149"/>
                    <a:pt x="0" y="148"/>
                    <a:pt x="0" y="148"/>
                  </a:cubicBezTo>
                  <a:cubicBezTo>
                    <a:pt x="0" y="148"/>
                    <a:pt x="4" y="162"/>
                    <a:pt x="7" y="166"/>
                  </a:cubicBezTo>
                  <a:cubicBezTo>
                    <a:pt x="8" y="167"/>
                    <a:pt x="8" y="168"/>
                    <a:pt x="9" y="169"/>
                  </a:cubicBezTo>
                  <a:cubicBezTo>
                    <a:pt x="9" y="172"/>
                    <a:pt x="7" y="174"/>
                    <a:pt x="7" y="174"/>
                  </a:cubicBezTo>
                  <a:cubicBezTo>
                    <a:pt x="7" y="174"/>
                    <a:pt x="12" y="183"/>
                    <a:pt x="20" y="196"/>
                  </a:cubicBezTo>
                  <a:cubicBezTo>
                    <a:pt x="27" y="207"/>
                    <a:pt x="39" y="219"/>
                    <a:pt x="39" y="224"/>
                  </a:cubicBezTo>
                  <a:cubicBezTo>
                    <a:pt x="39" y="225"/>
                    <a:pt x="38" y="226"/>
                    <a:pt x="37" y="226"/>
                  </a:cubicBezTo>
                  <a:cubicBezTo>
                    <a:pt x="35" y="226"/>
                    <a:pt x="34" y="227"/>
                    <a:pt x="33" y="227"/>
                  </a:cubicBezTo>
                  <a:cubicBezTo>
                    <a:pt x="34" y="228"/>
                    <a:pt x="41" y="234"/>
                    <a:pt x="42" y="237"/>
                  </a:cubicBezTo>
                  <a:cubicBezTo>
                    <a:pt x="43" y="240"/>
                    <a:pt x="45" y="247"/>
                    <a:pt x="46" y="253"/>
                  </a:cubicBezTo>
                  <a:cubicBezTo>
                    <a:pt x="137" y="0"/>
                    <a:pt x="137" y="0"/>
                    <a:pt x="137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11122025" y="3848100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11155363" y="2967038"/>
              <a:ext cx="381000" cy="1119188"/>
            </a:xfrm>
            <a:custGeom>
              <a:avLst/>
              <a:gdLst>
                <a:gd name="T0" fmla="*/ 90 w 90"/>
                <a:gd name="T1" fmla="*/ 0 h 262"/>
                <a:gd name="T2" fmla="*/ 74 w 90"/>
                <a:gd name="T3" fmla="*/ 40 h 262"/>
                <a:gd name="T4" fmla="*/ 59 w 90"/>
                <a:gd name="T5" fmla="*/ 82 h 262"/>
                <a:gd name="T6" fmla="*/ 50 w 90"/>
                <a:gd name="T7" fmla="*/ 105 h 262"/>
                <a:gd name="T8" fmla="*/ 41 w 90"/>
                <a:gd name="T9" fmla="*/ 129 h 262"/>
                <a:gd name="T10" fmla="*/ 33 w 90"/>
                <a:gd name="T11" fmla="*/ 154 h 262"/>
                <a:gd name="T12" fmla="*/ 26 w 90"/>
                <a:gd name="T13" fmla="*/ 178 h 262"/>
                <a:gd name="T14" fmla="*/ 19 w 90"/>
                <a:gd name="T15" fmla="*/ 201 h 262"/>
                <a:gd name="T16" fmla="*/ 13 w 90"/>
                <a:gd name="T17" fmla="*/ 221 h 262"/>
                <a:gd name="T18" fmla="*/ 0 w 90"/>
                <a:gd name="T19" fmla="*/ 262 h 262"/>
                <a:gd name="T20" fmla="*/ 0 w 90"/>
                <a:gd name="T21" fmla="*/ 262 h 262"/>
                <a:gd name="T22" fmla="*/ 10 w 90"/>
                <a:gd name="T23" fmla="*/ 220 h 262"/>
                <a:gd name="T24" fmla="*/ 16 w 90"/>
                <a:gd name="T25" fmla="*/ 199 h 262"/>
                <a:gd name="T26" fmla="*/ 22 w 90"/>
                <a:gd name="T27" fmla="*/ 177 h 262"/>
                <a:gd name="T28" fmla="*/ 29 w 90"/>
                <a:gd name="T29" fmla="*/ 153 h 262"/>
                <a:gd name="T30" fmla="*/ 38 w 90"/>
                <a:gd name="T31" fmla="*/ 128 h 262"/>
                <a:gd name="T32" fmla="*/ 47 w 90"/>
                <a:gd name="T33" fmla="*/ 104 h 262"/>
                <a:gd name="T34" fmla="*/ 56 w 90"/>
                <a:gd name="T35" fmla="*/ 81 h 262"/>
                <a:gd name="T36" fmla="*/ 73 w 90"/>
                <a:gd name="T37" fmla="*/ 40 h 262"/>
                <a:gd name="T38" fmla="*/ 90 w 90"/>
                <a:gd name="T3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262">
                  <a:moveTo>
                    <a:pt x="90" y="0"/>
                  </a:moveTo>
                  <a:cubicBezTo>
                    <a:pt x="90" y="0"/>
                    <a:pt x="84" y="16"/>
                    <a:pt x="74" y="40"/>
                  </a:cubicBezTo>
                  <a:cubicBezTo>
                    <a:pt x="70" y="52"/>
                    <a:pt x="64" y="67"/>
                    <a:pt x="59" y="82"/>
                  </a:cubicBezTo>
                  <a:cubicBezTo>
                    <a:pt x="56" y="89"/>
                    <a:pt x="53" y="97"/>
                    <a:pt x="50" y="105"/>
                  </a:cubicBezTo>
                  <a:cubicBezTo>
                    <a:pt x="47" y="113"/>
                    <a:pt x="44" y="121"/>
                    <a:pt x="41" y="129"/>
                  </a:cubicBezTo>
                  <a:cubicBezTo>
                    <a:pt x="38" y="138"/>
                    <a:pt x="35" y="146"/>
                    <a:pt x="33" y="154"/>
                  </a:cubicBezTo>
                  <a:cubicBezTo>
                    <a:pt x="31" y="162"/>
                    <a:pt x="28" y="170"/>
                    <a:pt x="26" y="178"/>
                  </a:cubicBezTo>
                  <a:cubicBezTo>
                    <a:pt x="24" y="186"/>
                    <a:pt x="22" y="193"/>
                    <a:pt x="19" y="201"/>
                  </a:cubicBezTo>
                  <a:cubicBezTo>
                    <a:pt x="17" y="208"/>
                    <a:pt x="15" y="214"/>
                    <a:pt x="13" y="221"/>
                  </a:cubicBezTo>
                  <a:cubicBezTo>
                    <a:pt x="6" y="246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4" y="245"/>
                    <a:pt x="10" y="220"/>
                  </a:cubicBezTo>
                  <a:cubicBezTo>
                    <a:pt x="12" y="213"/>
                    <a:pt x="14" y="207"/>
                    <a:pt x="16" y="199"/>
                  </a:cubicBezTo>
                  <a:cubicBezTo>
                    <a:pt x="18" y="192"/>
                    <a:pt x="20" y="185"/>
                    <a:pt x="22" y="177"/>
                  </a:cubicBezTo>
                  <a:cubicBezTo>
                    <a:pt x="24" y="169"/>
                    <a:pt x="27" y="161"/>
                    <a:pt x="29" y="153"/>
                  </a:cubicBezTo>
                  <a:cubicBezTo>
                    <a:pt x="32" y="145"/>
                    <a:pt x="35" y="136"/>
                    <a:pt x="38" y="128"/>
                  </a:cubicBezTo>
                  <a:cubicBezTo>
                    <a:pt x="41" y="120"/>
                    <a:pt x="44" y="112"/>
                    <a:pt x="47" y="104"/>
                  </a:cubicBezTo>
                  <a:cubicBezTo>
                    <a:pt x="50" y="96"/>
                    <a:pt x="53" y="88"/>
                    <a:pt x="56" y="81"/>
                  </a:cubicBezTo>
                  <a:cubicBezTo>
                    <a:pt x="62" y="66"/>
                    <a:pt x="68" y="52"/>
                    <a:pt x="73" y="40"/>
                  </a:cubicBezTo>
                  <a:cubicBezTo>
                    <a:pt x="83" y="16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/>
            <p:nvPr/>
          </p:nvSpPr>
          <p:spPr bwMode="auto">
            <a:xfrm>
              <a:off x="11150600" y="3646488"/>
              <a:ext cx="60325" cy="239713"/>
            </a:xfrm>
            <a:custGeom>
              <a:avLst/>
              <a:gdLst>
                <a:gd name="T0" fmla="*/ 0 w 14"/>
                <a:gd name="T1" fmla="*/ 0 h 56"/>
                <a:gd name="T2" fmla="*/ 5 w 14"/>
                <a:gd name="T3" fmla="*/ 8 h 56"/>
                <a:gd name="T4" fmla="*/ 9 w 14"/>
                <a:gd name="T5" fmla="*/ 16 h 56"/>
                <a:gd name="T6" fmla="*/ 11 w 14"/>
                <a:gd name="T7" fmla="*/ 21 h 56"/>
                <a:gd name="T8" fmla="*/ 12 w 14"/>
                <a:gd name="T9" fmla="*/ 27 h 56"/>
                <a:gd name="T10" fmla="*/ 13 w 14"/>
                <a:gd name="T11" fmla="*/ 29 h 56"/>
                <a:gd name="T12" fmla="*/ 13 w 14"/>
                <a:gd name="T13" fmla="*/ 32 h 56"/>
                <a:gd name="T14" fmla="*/ 14 w 14"/>
                <a:gd name="T15" fmla="*/ 37 h 56"/>
                <a:gd name="T16" fmla="*/ 14 w 14"/>
                <a:gd name="T17" fmla="*/ 46 h 56"/>
                <a:gd name="T18" fmla="*/ 14 w 14"/>
                <a:gd name="T19" fmla="*/ 50 h 56"/>
                <a:gd name="T20" fmla="*/ 14 w 14"/>
                <a:gd name="T21" fmla="*/ 53 h 56"/>
                <a:gd name="T22" fmla="*/ 13 w 14"/>
                <a:gd name="T23" fmla="*/ 56 h 56"/>
                <a:gd name="T24" fmla="*/ 13 w 14"/>
                <a:gd name="T25" fmla="*/ 56 h 56"/>
                <a:gd name="T26" fmla="*/ 12 w 14"/>
                <a:gd name="T27" fmla="*/ 53 h 56"/>
                <a:gd name="T28" fmla="*/ 11 w 14"/>
                <a:gd name="T29" fmla="*/ 47 h 56"/>
                <a:gd name="T30" fmla="*/ 10 w 14"/>
                <a:gd name="T31" fmla="*/ 38 h 56"/>
                <a:gd name="T32" fmla="*/ 9 w 14"/>
                <a:gd name="T33" fmla="*/ 32 h 56"/>
                <a:gd name="T34" fmla="*/ 9 w 14"/>
                <a:gd name="T35" fmla="*/ 30 h 56"/>
                <a:gd name="T36" fmla="*/ 9 w 14"/>
                <a:gd name="T37" fmla="*/ 27 h 56"/>
                <a:gd name="T38" fmla="*/ 8 w 14"/>
                <a:gd name="T39" fmla="*/ 22 h 56"/>
                <a:gd name="T40" fmla="*/ 6 w 14"/>
                <a:gd name="T41" fmla="*/ 17 h 56"/>
                <a:gd name="T42" fmla="*/ 3 w 14"/>
                <a:gd name="T43" fmla="*/ 8 h 56"/>
                <a:gd name="T44" fmla="*/ 0 w 14"/>
                <a:gd name="T4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56">
                  <a:moveTo>
                    <a:pt x="0" y="0"/>
                  </a:moveTo>
                  <a:cubicBezTo>
                    <a:pt x="0" y="0"/>
                    <a:pt x="2" y="3"/>
                    <a:pt x="5" y="8"/>
                  </a:cubicBezTo>
                  <a:cubicBezTo>
                    <a:pt x="6" y="10"/>
                    <a:pt x="7" y="13"/>
                    <a:pt x="9" y="16"/>
                  </a:cubicBezTo>
                  <a:cubicBezTo>
                    <a:pt x="9" y="18"/>
                    <a:pt x="10" y="20"/>
                    <a:pt x="11" y="21"/>
                  </a:cubicBezTo>
                  <a:cubicBezTo>
                    <a:pt x="11" y="23"/>
                    <a:pt x="12" y="25"/>
                    <a:pt x="12" y="27"/>
                  </a:cubicBezTo>
                  <a:cubicBezTo>
                    <a:pt x="12" y="27"/>
                    <a:pt x="13" y="28"/>
                    <a:pt x="13" y="29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4"/>
                    <a:pt x="14" y="35"/>
                    <a:pt x="14" y="37"/>
                  </a:cubicBezTo>
                  <a:cubicBezTo>
                    <a:pt x="14" y="41"/>
                    <a:pt x="14" y="44"/>
                    <a:pt x="14" y="46"/>
                  </a:cubicBezTo>
                  <a:cubicBezTo>
                    <a:pt x="14" y="48"/>
                    <a:pt x="14" y="49"/>
                    <a:pt x="14" y="50"/>
                  </a:cubicBezTo>
                  <a:cubicBezTo>
                    <a:pt x="14" y="51"/>
                    <a:pt x="14" y="52"/>
                    <a:pt x="14" y="53"/>
                  </a:cubicBezTo>
                  <a:cubicBezTo>
                    <a:pt x="13" y="55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5"/>
                    <a:pt x="12" y="53"/>
                  </a:cubicBezTo>
                  <a:cubicBezTo>
                    <a:pt x="12" y="52"/>
                    <a:pt x="12" y="49"/>
                    <a:pt x="11" y="47"/>
                  </a:cubicBezTo>
                  <a:cubicBezTo>
                    <a:pt x="11" y="44"/>
                    <a:pt x="10" y="41"/>
                    <a:pt x="10" y="38"/>
                  </a:cubicBezTo>
                  <a:cubicBezTo>
                    <a:pt x="10" y="36"/>
                    <a:pt x="9" y="34"/>
                    <a:pt x="9" y="3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9" y="28"/>
                    <a:pt x="9" y="27"/>
                  </a:cubicBezTo>
                  <a:cubicBezTo>
                    <a:pt x="9" y="25"/>
                    <a:pt x="8" y="24"/>
                    <a:pt x="8" y="22"/>
                  </a:cubicBezTo>
                  <a:cubicBezTo>
                    <a:pt x="8" y="20"/>
                    <a:pt x="7" y="19"/>
                    <a:pt x="6" y="17"/>
                  </a:cubicBezTo>
                  <a:cubicBezTo>
                    <a:pt x="5" y="14"/>
                    <a:pt x="4" y="11"/>
                    <a:pt x="3" y="8"/>
                  </a:cubicBezTo>
                  <a:cubicBezTo>
                    <a:pt x="1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11210925" y="3368675"/>
              <a:ext cx="71438" cy="273050"/>
            </a:xfrm>
            <a:custGeom>
              <a:avLst/>
              <a:gdLst>
                <a:gd name="T0" fmla="*/ 0 w 17"/>
                <a:gd name="T1" fmla="*/ 0 h 64"/>
                <a:gd name="T2" fmla="*/ 0 w 17"/>
                <a:gd name="T3" fmla="*/ 3 h 64"/>
                <a:gd name="T4" fmla="*/ 2 w 17"/>
                <a:gd name="T5" fmla="*/ 10 h 64"/>
                <a:gd name="T6" fmla="*/ 4 w 17"/>
                <a:gd name="T7" fmla="*/ 20 h 64"/>
                <a:gd name="T8" fmla="*/ 6 w 17"/>
                <a:gd name="T9" fmla="*/ 26 h 64"/>
                <a:gd name="T10" fmla="*/ 7 w 17"/>
                <a:gd name="T11" fmla="*/ 32 h 64"/>
                <a:gd name="T12" fmla="*/ 9 w 17"/>
                <a:gd name="T13" fmla="*/ 38 h 64"/>
                <a:gd name="T14" fmla="*/ 11 w 17"/>
                <a:gd name="T15" fmla="*/ 43 h 64"/>
                <a:gd name="T16" fmla="*/ 13 w 17"/>
                <a:gd name="T17" fmla="*/ 49 h 64"/>
                <a:gd name="T18" fmla="*/ 14 w 17"/>
                <a:gd name="T19" fmla="*/ 53 h 64"/>
                <a:gd name="T20" fmla="*/ 16 w 17"/>
                <a:gd name="T21" fmla="*/ 61 h 64"/>
                <a:gd name="T22" fmla="*/ 17 w 17"/>
                <a:gd name="T23" fmla="*/ 63 h 64"/>
                <a:gd name="T24" fmla="*/ 17 w 17"/>
                <a:gd name="T25" fmla="*/ 64 h 64"/>
                <a:gd name="T26" fmla="*/ 16 w 17"/>
                <a:gd name="T27" fmla="*/ 64 h 64"/>
                <a:gd name="T28" fmla="*/ 15 w 17"/>
                <a:gd name="T29" fmla="*/ 61 h 64"/>
                <a:gd name="T30" fmla="*/ 13 w 17"/>
                <a:gd name="T31" fmla="*/ 58 h 64"/>
                <a:gd name="T32" fmla="*/ 11 w 17"/>
                <a:gd name="T33" fmla="*/ 55 h 64"/>
                <a:gd name="T34" fmla="*/ 7 w 17"/>
                <a:gd name="T35" fmla="*/ 45 h 64"/>
                <a:gd name="T36" fmla="*/ 6 w 17"/>
                <a:gd name="T37" fmla="*/ 39 h 64"/>
                <a:gd name="T38" fmla="*/ 4 w 17"/>
                <a:gd name="T39" fmla="*/ 33 h 64"/>
                <a:gd name="T40" fmla="*/ 3 w 17"/>
                <a:gd name="T41" fmla="*/ 27 h 64"/>
                <a:gd name="T42" fmla="*/ 2 w 17"/>
                <a:gd name="T43" fmla="*/ 21 h 64"/>
                <a:gd name="T44" fmla="*/ 0 w 17"/>
                <a:gd name="T45" fmla="*/ 10 h 64"/>
                <a:gd name="T46" fmla="*/ 0 w 17"/>
                <a:gd name="T47" fmla="*/ 3 h 64"/>
                <a:gd name="T48" fmla="*/ 0 w 17"/>
                <a:gd name="T49" fmla="*/ 0 h 64"/>
                <a:gd name="T50" fmla="*/ 0 w 17"/>
                <a:gd name="T5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64">
                  <a:moveTo>
                    <a:pt x="0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1" y="5"/>
                    <a:pt x="1" y="7"/>
                    <a:pt x="2" y="10"/>
                  </a:cubicBezTo>
                  <a:cubicBezTo>
                    <a:pt x="2" y="13"/>
                    <a:pt x="3" y="17"/>
                    <a:pt x="4" y="20"/>
                  </a:cubicBezTo>
                  <a:cubicBezTo>
                    <a:pt x="4" y="22"/>
                    <a:pt x="5" y="24"/>
                    <a:pt x="6" y="26"/>
                  </a:cubicBezTo>
                  <a:cubicBezTo>
                    <a:pt x="6" y="28"/>
                    <a:pt x="7" y="30"/>
                    <a:pt x="7" y="32"/>
                  </a:cubicBezTo>
                  <a:cubicBezTo>
                    <a:pt x="8" y="34"/>
                    <a:pt x="8" y="36"/>
                    <a:pt x="9" y="38"/>
                  </a:cubicBezTo>
                  <a:cubicBezTo>
                    <a:pt x="10" y="40"/>
                    <a:pt x="10" y="42"/>
                    <a:pt x="11" y="43"/>
                  </a:cubicBezTo>
                  <a:cubicBezTo>
                    <a:pt x="12" y="45"/>
                    <a:pt x="12" y="47"/>
                    <a:pt x="13" y="49"/>
                  </a:cubicBezTo>
                  <a:cubicBezTo>
                    <a:pt x="13" y="50"/>
                    <a:pt x="14" y="52"/>
                    <a:pt x="14" y="53"/>
                  </a:cubicBezTo>
                  <a:cubicBezTo>
                    <a:pt x="15" y="56"/>
                    <a:pt x="16" y="59"/>
                    <a:pt x="16" y="61"/>
                  </a:cubicBezTo>
                  <a:cubicBezTo>
                    <a:pt x="17" y="62"/>
                    <a:pt x="17" y="63"/>
                    <a:pt x="17" y="6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4"/>
                    <a:pt x="16" y="63"/>
                    <a:pt x="15" y="61"/>
                  </a:cubicBezTo>
                  <a:cubicBezTo>
                    <a:pt x="14" y="60"/>
                    <a:pt x="14" y="59"/>
                    <a:pt x="13" y="58"/>
                  </a:cubicBezTo>
                  <a:cubicBezTo>
                    <a:pt x="13" y="57"/>
                    <a:pt x="12" y="56"/>
                    <a:pt x="11" y="55"/>
                  </a:cubicBezTo>
                  <a:cubicBezTo>
                    <a:pt x="10" y="52"/>
                    <a:pt x="8" y="48"/>
                    <a:pt x="7" y="45"/>
                  </a:cubicBezTo>
                  <a:cubicBezTo>
                    <a:pt x="7" y="43"/>
                    <a:pt x="6" y="41"/>
                    <a:pt x="6" y="39"/>
                  </a:cubicBezTo>
                  <a:cubicBezTo>
                    <a:pt x="5" y="37"/>
                    <a:pt x="4" y="35"/>
                    <a:pt x="4" y="33"/>
                  </a:cubicBezTo>
                  <a:cubicBezTo>
                    <a:pt x="4" y="31"/>
                    <a:pt x="3" y="29"/>
                    <a:pt x="3" y="27"/>
                  </a:cubicBezTo>
                  <a:cubicBezTo>
                    <a:pt x="3" y="25"/>
                    <a:pt x="2" y="23"/>
                    <a:pt x="2" y="21"/>
                  </a:cubicBezTo>
                  <a:cubicBezTo>
                    <a:pt x="1" y="17"/>
                    <a:pt x="1" y="13"/>
                    <a:pt x="0" y="10"/>
                  </a:cubicBezTo>
                  <a:cubicBezTo>
                    <a:pt x="0" y="7"/>
                    <a:pt x="0" y="5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11307763" y="3211513"/>
              <a:ext cx="42863" cy="225425"/>
            </a:xfrm>
            <a:custGeom>
              <a:avLst/>
              <a:gdLst>
                <a:gd name="T0" fmla="*/ 0 w 10"/>
                <a:gd name="T1" fmla="*/ 1 h 53"/>
                <a:gd name="T2" fmla="*/ 7 w 10"/>
                <a:gd name="T3" fmla="*/ 27 h 53"/>
                <a:gd name="T4" fmla="*/ 9 w 10"/>
                <a:gd name="T5" fmla="*/ 36 h 53"/>
                <a:gd name="T6" fmla="*/ 10 w 10"/>
                <a:gd name="T7" fmla="*/ 45 h 53"/>
                <a:gd name="T8" fmla="*/ 10 w 10"/>
                <a:gd name="T9" fmla="*/ 53 h 53"/>
                <a:gd name="T10" fmla="*/ 10 w 10"/>
                <a:gd name="T11" fmla="*/ 53 h 53"/>
                <a:gd name="T12" fmla="*/ 10 w 10"/>
                <a:gd name="T13" fmla="*/ 53 h 53"/>
                <a:gd name="T14" fmla="*/ 7 w 10"/>
                <a:gd name="T15" fmla="*/ 45 h 53"/>
                <a:gd name="T16" fmla="*/ 5 w 10"/>
                <a:gd name="T17" fmla="*/ 37 h 53"/>
                <a:gd name="T18" fmla="*/ 3 w 10"/>
                <a:gd name="T19" fmla="*/ 27 h 53"/>
                <a:gd name="T20" fmla="*/ 0 w 10"/>
                <a:gd name="T21" fmla="*/ 1 h 53"/>
                <a:gd name="T22" fmla="*/ 0 w 10"/>
                <a:gd name="T23" fmla="*/ 0 h 53"/>
                <a:gd name="T24" fmla="*/ 0 w 10"/>
                <a:gd name="T2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53">
                  <a:moveTo>
                    <a:pt x="0" y="1"/>
                  </a:moveTo>
                  <a:cubicBezTo>
                    <a:pt x="0" y="1"/>
                    <a:pt x="4" y="14"/>
                    <a:pt x="7" y="27"/>
                  </a:cubicBezTo>
                  <a:cubicBezTo>
                    <a:pt x="7" y="30"/>
                    <a:pt x="8" y="33"/>
                    <a:pt x="9" y="36"/>
                  </a:cubicBezTo>
                  <a:cubicBezTo>
                    <a:pt x="9" y="39"/>
                    <a:pt x="10" y="42"/>
                    <a:pt x="10" y="45"/>
                  </a:cubicBezTo>
                  <a:cubicBezTo>
                    <a:pt x="10" y="50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8" y="50"/>
                    <a:pt x="7" y="45"/>
                  </a:cubicBezTo>
                  <a:cubicBezTo>
                    <a:pt x="6" y="43"/>
                    <a:pt x="5" y="40"/>
                    <a:pt x="5" y="37"/>
                  </a:cubicBezTo>
                  <a:cubicBezTo>
                    <a:pt x="4" y="34"/>
                    <a:pt x="4" y="31"/>
                    <a:pt x="3" y="27"/>
                  </a:cubicBezTo>
                  <a:cubicBezTo>
                    <a:pt x="2" y="14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11418888" y="3121025"/>
              <a:ext cx="20638" cy="90488"/>
            </a:xfrm>
            <a:custGeom>
              <a:avLst/>
              <a:gdLst>
                <a:gd name="T0" fmla="*/ 0 w 5"/>
                <a:gd name="T1" fmla="*/ 1 h 21"/>
                <a:gd name="T2" fmla="*/ 4 w 5"/>
                <a:gd name="T3" fmla="*/ 10 h 21"/>
                <a:gd name="T4" fmla="*/ 5 w 5"/>
                <a:gd name="T5" fmla="*/ 14 h 21"/>
                <a:gd name="T6" fmla="*/ 5 w 5"/>
                <a:gd name="T7" fmla="*/ 17 h 21"/>
                <a:gd name="T8" fmla="*/ 4 w 5"/>
                <a:gd name="T9" fmla="*/ 21 h 21"/>
                <a:gd name="T10" fmla="*/ 4 w 5"/>
                <a:gd name="T11" fmla="*/ 21 h 21"/>
                <a:gd name="T12" fmla="*/ 4 w 5"/>
                <a:gd name="T13" fmla="*/ 21 h 21"/>
                <a:gd name="T14" fmla="*/ 2 w 5"/>
                <a:gd name="T15" fmla="*/ 18 h 21"/>
                <a:gd name="T16" fmla="*/ 1 w 5"/>
                <a:gd name="T17" fmla="*/ 15 h 21"/>
                <a:gd name="T18" fmla="*/ 0 w 5"/>
                <a:gd name="T19" fmla="*/ 11 h 21"/>
                <a:gd name="T20" fmla="*/ 0 w 5"/>
                <a:gd name="T21" fmla="*/ 1 h 21"/>
                <a:gd name="T22" fmla="*/ 0 w 5"/>
                <a:gd name="T23" fmla="*/ 0 h 21"/>
                <a:gd name="T24" fmla="*/ 0 w 5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1">
                  <a:moveTo>
                    <a:pt x="0" y="1"/>
                  </a:moveTo>
                  <a:cubicBezTo>
                    <a:pt x="0" y="1"/>
                    <a:pt x="2" y="5"/>
                    <a:pt x="4" y="10"/>
                  </a:cubicBezTo>
                  <a:cubicBezTo>
                    <a:pt x="4" y="12"/>
                    <a:pt x="4" y="13"/>
                    <a:pt x="5" y="14"/>
                  </a:cubicBezTo>
                  <a:cubicBezTo>
                    <a:pt x="5" y="15"/>
                    <a:pt x="5" y="16"/>
                    <a:pt x="5" y="17"/>
                  </a:cubicBezTo>
                  <a:cubicBezTo>
                    <a:pt x="5" y="19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3" y="20"/>
                    <a:pt x="2" y="18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0" y="14"/>
                    <a:pt x="1" y="12"/>
                    <a:pt x="0" y="11"/>
                  </a:cubicBezTo>
                  <a:cubicBezTo>
                    <a:pt x="0" y="6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11393488" y="3211513"/>
              <a:ext cx="127000" cy="111125"/>
            </a:xfrm>
            <a:custGeom>
              <a:avLst/>
              <a:gdLst>
                <a:gd name="T0" fmla="*/ 30 w 30"/>
                <a:gd name="T1" fmla="*/ 0 h 26"/>
                <a:gd name="T2" fmla="*/ 27 w 30"/>
                <a:gd name="T3" fmla="*/ 5 h 26"/>
                <a:gd name="T4" fmla="*/ 23 w 30"/>
                <a:gd name="T5" fmla="*/ 10 h 26"/>
                <a:gd name="T6" fmla="*/ 18 w 30"/>
                <a:gd name="T7" fmla="*/ 16 h 26"/>
                <a:gd name="T8" fmla="*/ 13 w 30"/>
                <a:gd name="T9" fmla="*/ 21 h 26"/>
                <a:gd name="T10" fmla="*/ 10 w 30"/>
                <a:gd name="T11" fmla="*/ 23 h 26"/>
                <a:gd name="T12" fmla="*/ 7 w 30"/>
                <a:gd name="T13" fmla="*/ 25 h 26"/>
                <a:gd name="T14" fmla="*/ 4 w 30"/>
                <a:gd name="T15" fmla="*/ 25 h 26"/>
                <a:gd name="T16" fmla="*/ 2 w 30"/>
                <a:gd name="T17" fmla="*/ 26 h 26"/>
                <a:gd name="T18" fmla="*/ 0 w 30"/>
                <a:gd name="T19" fmla="*/ 25 h 26"/>
                <a:gd name="T20" fmla="*/ 0 w 30"/>
                <a:gd name="T21" fmla="*/ 25 h 26"/>
                <a:gd name="T22" fmla="*/ 0 w 30"/>
                <a:gd name="T23" fmla="*/ 25 h 26"/>
                <a:gd name="T24" fmla="*/ 2 w 30"/>
                <a:gd name="T25" fmla="*/ 24 h 26"/>
                <a:gd name="T26" fmla="*/ 5 w 30"/>
                <a:gd name="T27" fmla="*/ 22 h 26"/>
                <a:gd name="T28" fmla="*/ 8 w 30"/>
                <a:gd name="T29" fmla="*/ 20 h 26"/>
                <a:gd name="T30" fmla="*/ 10 w 30"/>
                <a:gd name="T31" fmla="*/ 18 h 26"/>
                <a:gd name="T32" fmla="*/ 16 w 30"/>
                <a:gd name="T33" fmla="*/ 14 h 26"/>
                <a:gd name="T34" fmla="*/ 30 w 30"/>
                <a:gd name="T35" fmla="*/ 0 h 26"/>
                <a:gd name="T36" fmla="*/ 30 w 30"/>
                <a:gd name="T3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cubicBezTo>
                    <a:pt x="30" y="0"/>
                    <a:pt x="29" y="2"/>
                    <a:pt x="27" y="5"/>
                  </a:cubicBezTo>
                  <a:cubicBezTo>
                    <a:pt x="26" y="7"/>
                    <a:pt x="24" y="8"/>
                    <a:pt x="23" y="10"/>
                  </a:cubicBezTo>
                  <a:cubicBezTo>
                    <a:pt x="21" y="12"/>
                    <a:pt x="20" y="14"/>
                    <a:pt x="18" y="16"/>
                  </a:cubicBezTo>
                  <a:cubicBezTo>
                    <a:pt x="16" y="18"/>
                    <a:pt x="15" y="20"/>
                    <a:pt x="13" y="21"/>
                  </a:cubicBezTo>
                  <a:cubicBezTo>
                    <a:pt x="12" y="22"/>
                    <a:pt x="11" y="23"/>
                    <a:pt x="10" y="23"/>
                  </a:cubicBezTo>
                  <a:cubicBezTo>
                    <a:pt x="9" y="24"/>
                    <a:pt x="8" y="24"/>
                    <a:pt x="7" y="25"/>
                  </a:cubicBezTo>
                  <a:cubicBezTo>
                    <a:pt x="6" y="25"/>
                    <a:pt x="5" y="25"/>
                    <a:pt x="4" y="25"/>
                  </a:cubicBezTo>
                  <a:cubicBezTo>
                    <a:pt x="4" y="25"/>
                    <a:pt x="3" y="26"/>
                    <a:pt x="2" y="26"/>
                  </a:cubicBezTo>
                  <a:cubicBezTo>
                    <a:pt x="1" y="26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" y="25"/>
                    <a:pt x="2" y="24"/>
                  </a:cubicBezTo>
                  <a:cubicBezTo>
                    <a:pt x="3" y="24"/>
                    <a:pt x="4" y="23"/>
                    <a:pt x="5" y="22"/>
                  </a:cubicBezTo>
                  <a:cubicBezTo>
                    <a:pt x="6" y="21"/>
                    <a:pt x="7" y="21"/>
                    <a:pt x="8" y="20"/>
                  </a:cubicBezTo>
                  <a:cubicBezTo>
                    <a:pt x="9" y="19"/>
                    <a:pt x="10" y="19"/>
                    <a:pt x="10" y="18"/>
                  </a:cubicBezTo>
                  <a:cubicBezTo>
                    <a:pt x="12" y="17"/>
                    <a:pt x="14" y="15"/>
                    <a:pt x="16" y="14"/>
                  </a:cubicBezTo>
                  <a:cubicBezTo>
                    <a:pt x="23" y="7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11320463" y="3398838"/>
              <a:ext cx="190500" cy="115888"/>
            </a:xfrm>
            <a:custGeom>
              <a:avLst/>
              <a:gdLst>
                <a:gd name="T0" fmla="*/ 45 w 45"/>
                <a:gd name="T1" fmla="*/ 0 h 27"/>
                <a:gd name="T2" fmla="*/ 40 w 45"/>
                <a:gd name="T3" fmla="*/ 6 h 27"/>
                <a:gd name="T4" fmla="*/ 37 w 45"/>
                <a:gd name="T5" fmla="*/ 9 h 27"/>
                <a:gd name="T6" fmla="*/ 34 w 45"/>
                <a:gd name="T7" fmla="*/ 12 h 27"/>
                <a:gd name="T8" fmla="*/ 30 w 45"/>
                <a:gd name="T9" fmla="*/ 16 h 27"/>
                <a:gd name="T10" fmla="*/ 26 w 45"/>
                <a:gd name="T11" fmla="*/ 19 h 27"/>
                <a:gd name="T12" fmla="*/ 22 w 45"/>
                <a:gd name="T13" fmla="*/ 22 h 27"/>
                <a:gd name="T14" fmla="*/ 17 w 45"/>
                <a:gd name="T15" fmla="*/ 24 h 27"/>
                <a:gd name="T16" fmla="*/ 9 w 45"/>
                <a:gd name="T17" fmla="*/ 27 h 27"/>
                <a:gd name="T18" fmla="*/ 6 w 45"/>
                <a:gd name="T19" fmla="*/ 27 h 27"/>
                <a:gd name="T20" fmla="*/ 3 w 45"/>
                <a:gd name="T21" fmla="*/ 27 h 27"/>
                <a:gd name="T22" fmla="*/ 0 w 45"/>
                <a:gd name="T23" fmla="*/ 27 h 27"/>
                <a:gd name="T24" fmla="*/ 0 w 45"/>
                <a:gd name="T25" fmla="*/ 27 h 27"/>
                <a:gd name="T26" fmla="*/ 0 w 45"/>
                <a:gd name="T27" fmla="*/ 27 h 27"/>
                <a:gd name="T28" fmla="*/ 1 w 45"/>
                <a:gd name="T29" fmla="*/ 27 h 27"/>
                <a:gd name="T30" fmla="*/ 3 w 45"/>
                <a:gd name="T31" fmla="*/ 26 h 27"/>
                <a:gd name="T32" fmla="*/ 8 w 45"/>
                <a:gd name="T33" fmla="*/ 24 h 27"/>
                <a:gd name="T34" fmla="*/ 12 w 45"/>
                <a:gd name="T35" fmla="*/ 22 h 27"/>
                <a:gd name="T36" fmla="*/ 16 w 45"/>
                <a:gd name="T37" fmla="*/ 21 h 27"/>
                <a:gd name="T38" fmla="*/ 20 w 45"/>
                <a:gd name="T39" fmla="*/ 19 h 27"/>
                <a:gd name="T40" fmla="*/ 24 w 45"/>
                <a:gd name="T41" fmla="*/ 16 h 27"/>
                <a:gd name="T42" fmla="*/ 28 w 45"/>
                <a:gd name="T43" fmla="*/ 14 h 27"/>
                <a:gd name="T44" fmla="*/ 32 w 45"/>
                <a:gd name="T45" fmla="*/ 11 h 27"/>
                <a:gd name="T46" fmla="*/ 39 w 45"/>
                <a:gd name="T47" fmla="*/ 5 h 27"/>
                <a:gd name="T48" fmla="*/ 45 w 45"/>
                <a:gd name="T49" fmla="*/ 0 h 27"/>
                <a:gd name="T50" fmla="*/ 45 w 45"/>
                <a:gd name="T5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27">
                  <a:moveTo>
                    <a:pt x="45" y="0"/>
                  </a:moveTo>
                  <a:cubicBezTo>
                    <a:pt x="45" y="0"/>
                    <a:pt x="43" y="3"/>
                    <a:pt x="40" y="6"/>
                  </a:cubicBezTo>
                  <a:cubicBezTo>
                    <a:pt x="39" y="7"/>
                    <a:pt x="38" y="8"/>
                    <a:pt x="37" y="9"/>
                  </a:cubicBezTo>
                  <a:cubicBezTo>
                    <a:pt x="36" y="10"/>
                    <a:pt x="35" y="11"/>
                    <a:pt x="34" y="12"/>
                  </a:cubicBezTo>
                  <a:cubicBezTo>
                    <a:pt x="32" y="14"/>
                    <a:pt x="31" y="15"/>
                    <a:pt x="30" y="16"/>
                  </a:cubicBezTo>
                  <a:cubicBezTo>
                    <a:pt x="29" y="17"/>
                    <a:pt x="28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4" y="26"/>
                    <a:pt x="12" y="26"/>
                    <a:pt x="9" y="27"/>
                  </a:cubicBezTo>
                  <a:cubicBezTo>
                    <a:pt x="8" y="27"/>
                    <a:pt x="7" y="27"/>
                    <a:pt x="6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3" y="26"/>
                  </a:cubicBezTo>
                  <a:cubicBezTo>
                    <a:pt x="4" y="26"/>
                    <a:pt x="6" y="25"/>
                    <a:pt x="8" y="24"/>
                  </a:cubicBezTo>
                  <a:cubicBezTo>
                    <a:pt x="9" y="23"/>
                    <a:pt x="11" y="23"/>
                    <a:pt x="12" y="22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1" y="18"/>
                    <a:pt x="23" y="17"/>
                    <a:pt x="24" y="16"/>
                  </a:cubicBezTo>
                  <a:cubicBezTo>
                    <a:pt x="26" y="16"/>
                    <a:pt x="27" y="14"/>
                    <a:pt x="28" y="14"/>
                  </a:cubicBezTo>
                  <a:cubicBezTo>
                    <a:pt x="30" y="13"/>
                    <a:pt x="31" y="12"/>
                    <a:pt x="32" y="11"/>
                  </a:cubicBezTo>
                  <a:cubicBezTo>
                    <a:pt x="35" y="9"/>
                    <a:pt x="37" y="7"/>
                    <a:pt x="39" y="5"/>
                  </a:cubicBezTo>
                  <a:cubicBezTo>
                    <a:pt x="42" y="2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11256963" y="3573463"/>
              <a:ext cx="220663" cy="141288"/>
            </a:xfrm>
            <a:custGeom>
              <a:avLst/>
              <a:gdLst>
                <a:gd name="T0" fmla="*/ 52 w 52"/>
                <a:gd name="T1" fmla="*/ 0 h 33"/>
                <a:gd name="T2" fmla="*/ 46 w 52"/>
                <a:gd name="T3" fmla="*/ 7 h 33"/>
                <a:gd name="T4" fmla="*/ 39 w 52"/>
                <a:gd name="T5" fmla="*/ 15 h 33"/>
                <a:gd name="T6" fmla="*/ 34 w 52"/>
                <a:gd name="T7" fmla="*/ 18 h 33"/>
                <a:gd name="T8" fmla="*/ 30 w 52"/>
                <a:gd name="T9" fmla="*/ 22 h 33"/>
                <a:gd name="T10" fmla="*/ 25 w 52"/>
                <a:gd name="T11" fmla="*/ 25 h 33"/>
                <a:gd name="T12" fmla="*/ 20 w 52"/>
                <a:gd name="T13" fmla="*/ 28 h 33"/>
                <a:gd name="T14" fmla="*/ 10 w 52"/>
                <a:gd name="T15" fmla="*/ 31 h 33"/>
                <a:gd name="T16" fmla="*/ 3 w 52"/>
                <a:gd name="T17" fmla="*/ 33 h 33"/>
                <a:gd name="T18" fmla="*/ 0 w 52"/>
                <a:gd name="T19" fmla="*/ 33 h 33"/>
                <a:gd name="T20" fmla="*/ 0 w 52"/>
                <a:gd name="T21" fmla="*/ 33 h 33"/>
                <a:gd name="T22" fmla="*/ 0 w 52"/>
                <a:gd name="T23" fmla="*/ 33 h 33"/>
                <a:gd name="T24" fmla="*/ 0 w 52"/>
                <a:gd name="T25" fmla="*/ 33 h 33"/>
                <a:gd name="T26" fmla="*/ 3 w 52"/>
                <a:gd name="T27" fmla="*/ 32 h 33"/>
                <a:gd name="T28" fmla="*/ 5 w 52"/>
                <a:gd name="T29" fmla="*/ 30 h 33"/>
                <a:gd name="T30" fmla="*/ 9 w 52"/>
                <a:gd name="T31" fmla="*/ 28 h 33"/>
                <a:gd name="T32" fmla="*/ 18 w 52"/>
                <a:gd name="T33" fmla="*/ 24 h 33"/>
                <a:gd name="T34" fmla="*/ 23 w 52"/>
                <a:gd name="T35" fmla="*/ 22 h 33"/>
                <a:gd name="T36" fmla="*/ 28 w 52"/>
                <a:gd name="T37" fmla="*/ 19 h 33"/>
                <a:gd name="T38" fmla="*/ 33 w 52"/>
                <a:gd name="T39" fmla="*/ 16 h 33"/>
                <a:gd name="T40" fmla="*/ 37 w 52"/>
                <a:gd name="T41" fmla="*/ 13 h 33"/>
                <a:gd name="T42" fmla="*/ 45 w 52"/>
                <a:gd name="T43" fmla="*/ 6 h 33"/>
                <a:gd name="T44" fmla="*/ 52 w 52"/>
                <a:gd name="T45" fmla="*/ 0 h 33"/>
                <a:gd name="T46" fmla="*/ 52 w 52"/>
                <a:gd name="T4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33">
                  <a:moveTo>
                    <a:pt x="52" y="0"/>
                  </a:moveTo>
                  <a:cubicBezTo>
                    <a:pt x="52" y="0"/>
                    <a:pt x="50" y="3"/>
                    <a:pt x="46" y="7"/>
                  </a:cubicBezTo>
                  <a:cubicBezTo>
                    <a:pt x="44" y="10"/>
                    <a:pt x="41" y="12"/>
                    <a:pt x="39" y="15"/>
                  </a:cubicBezTo>
                  <a:cubicBezTo>
                    <a:pt x="37" y="16"/>
                    <a:pt x="36" y="17"/>
                    <a:pt x="34" y="18"/>
                  </a:cubicBezTo>
                  <a:cubicBezTo>
                    <a:pt x="33" y="20"/>
                    <a:pt x="31" y="21"/>
                    <a:pt x="30" y="22"/>
                  </a:cubicBezTo>
                  <a:cubicBezTo>
                    <a:pt x="28" y="23"/>
                    <a:pt x="27" y="24"/>
                    <a:pt x="25" y="25"/>
                  </a:cubicBezTo>
                  <a:cubicBezTo>
                    <a:pt x="23" y="26"/>
                    <a:pt x="21" y="27"/>
                    <a:pt x="20" y="28"/>
                  </a:cubicBezTo>
                  <a:cubicBezTo>
                    <a:pt x="16" y="29"/>
                    <a:pt x="13" y="30"/>
                    <a:pt x="10" y="31"/>
                  </a:cubicBezTo>
                  <a:cubicBezTo>
                    <a:pt x="7" y="32"/>
                    <a:pt x="5" y="33"/>
                    <a:pt x="3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3"/>
                    <a:pt x="3" y="32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6" y="30"/>
                    <a:pt x="8" y="29"/>
                    <a:pt x="9" y="28"/>
                  </a:cubicBezTo>
                  <a:cubicBezTo>
                    <a:pt x="12" y="27"/>
                    <a:pt x="15" y="26"/>
                    <a:pt x="18" y="24"/>
                  </a:cubicBezTo>
                  <a:cubicBezTo>
                    <a:pt x="20" y="24"/>
                    <a:pt x="21" y="23"/>
                    <a:pt x="23" y="22"/>
                  </a:cubicBezTo>
                  <a:cubicBezTo>
                    <a:pt x="25" y="21"/>
                    <a:pt x="26" y="20"/>
                    <a:pt x="28" y="19"/>
                  </a:cubicBezTo>
                  <a:cubicBezTo>
                    <a:pt x="30" y="18"/>
                    <a:pt x="31" y="17"/>
                    <a:pt x="33" y="16"/>
                  </a:cubicBezTo>
                  <a:cubicBezTo>
                    <a:pt x="34" y="15"/>
                    <a:pt x="36" y="14"/>
                    <a:pt x="37" y="13"/>
                  </a:cubicBezTo>
                  <a:cubicBezTo>
                    <a:pt x="40" y="10"/>
                    <a:pt x="43" y="8"/>
                    <a:pt x="45" y="6"/>
                  </a:cubicBezTo>
                  <a:cubicBezTo>
                    <a:pt x="49" y="2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/>
            <p:nvPr/>
          </p:nvSpPr>
          <p:spPr bwMode="auto">
            <a:xfrm>
              <a:off x="11210925" y="3787775"/>
              <a:ext cx="236538" cy="115888"/>
            </a:xfrm>
            <a:custGeom>
              <a:avLst/>
              <a:gdLst>
                <a:gd name="T0" fmla="*/ 56 w 56"/>
                <a:gd name="T1" fmla="*/ 0 h 27"/>
                <a:gd name="T2" fmla="*/ 53 w 56"/>
                <a:gd name="T3" fmla="*/ 1 h 27"/>
                <a:gd name="T4" fmla="*/ 46 w 56"/>
                <a:gd name="T5" fmla="*/ 3 h 27"/>
                <a:gd name="T6" fmla="*/ 37 w 56"/>
                <a:gd name="T7" fmla="*/ 6 h 27"/>
                <a:gd name="T8" fmla="*/ 32 w 56"/>
                <a:gd name="T9" fmla="*/ 8 h 27"/>
                <a:gd name="T10" fmla="*/ 26 w 56"/>
                <a:gd name="T11" fmla="*/ 11 h 27"/>
                <a:gd name="T12" fmla="*/ 24 w 56"/>
                <a:gd name="T13" fmla="*/ 12 h 27"/>
                <a:gd name="T14" fmla="*/ 23 w 56"/>
                <a:gd name="T15" fmla="*/ 12 h 27"/>
                <a:gd name="T16" fmla="*/ 23 w 56"/>
                <a:gd name="T17" fmla="*/ 12 h 27"/>
                <a:gd name="T18" fmla="*/ 21 w 56"/>
                <a:gd name="T19" fmla="*/ 13 h 27"/>
                <a:gd name="T20" fmla="*/ 17 w 56"/>
                <a:gd name="T21" fmla="*/ 16 h 27"/>
                <a:gd name="T22" fmla="*/ 14 w 56"/>
                <a:gd name="T23" fmla="*/ 18 h 27"/>
                <a:gd name="T24" fmla="*/ 12 w 56"/>
                <a:gd name="T25" fmla="*/ 19 h 27"/>
                <a:gd name="T26" fmla="*/ 8 w 56"/>
                <a:gd name="T27" fmla="*/ 22 h 27"/>
                <a:gd name="T28" fmla="*/ 2 w 56"/>
                <a:gd name="T29" fmla="*/ 25 h 27"/>
                <a:gd name="T30" fmla="*/ 0 w 56"/>
                <a:gd name="T31" fmla="*/ 27 h 27"/>
                <a:gd name="T32" fmla="*/ 0 w 56"/>
                <a:gd name="T33" fmla="*/ 27 h 27"/>
                <a:gd name="T34" fmla="*/ 0 w 56"/>
                <a:gd name="T35" fmla="*/ 27 h 27"/>
                <a:gd name="T36" fmla="*/ 1 w 56"/>
                <a:gd name="T37" fmla="*/ 24 h 27"/>
                <a:gd name="T38" fmla="*/ 3 w 56"/>
                <a:gd name="T39" fmla="*/ 22 h 27"/>
                <a:gd name="T40" fmla="*/ 6 w 56"/>
                <a:gd name="T41" fmla="*/ 19 h 27"/>
                <a:gd name="T42" fmla="*/ 10 w 56"/>
                <a:gd name="T43" fmla="*/ 16 h 27"/>
                <a:gd name="T44" fmla="*/ 14 w 56"/>
                <a:gd name="T45" fmla="*/ 13 h 27"/>
                <a:gd name="T46" fmla="*/ 19 w 56"/>
                <a:gd name="T47" fmla="*/ 10 h 27"/>
                <a:gd name="T48" fmla="*/ 21 w 56"/>
                <a:gd name="T49" fmla="*/ 9 h 27"/>
                <a:gd name="T50" fmla="*/ 21 w 56"/>
                <a:gd name="T51" fmla="*/ 9 h 27"/>
                <a:gd name="T52" fmla="*/ 22 w 56"/>
                <a:gd name="T53" fmla="*/ 9 h 27"/>
                <a:gd name="T54" fmla="*/ 25 w 56"/>
                <a:gd name="T55" fmla="*/ 8 h 27"/>
                <a:gd name="T56" fmla="*/ 31 w 56"/>
                <a:gd name="T57" fmla="*/ 6 h 27"/>
                <a:gd name="T58" fmla="*/ 36 w 56"/>
                <a:gd name="T59" fmla="*/ 4 h 27"/>
                <a:gd name="T60" fmla="*/ 46 w 56"/>
                <a:gd name="T61" fmla="*/ 1 h 27"/>
                <a:gd name="T62" fmla="*/ 53 w 56"/>
                <a:gd name="T63" fmla="*/ 0 h 27"/>
                <a:gd name="T64" fmla="*/ 56 w 56"/>
                <a:gd name="T65" fmla="*/ 0 h 27"/>
                <a:gd name="T66" fmla="*/ 56 w 56"/>
                <a:gd name="T6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27">
                  <a:moveTo>
                    <a:pt x="56" y="0"/>
                  </a:moveTo>
                  <a:cubicBezTo>
                    <a:pt x="56" y="0"/>
                    <a:pt x="55" y="0"/>
                    <a:pt x="53" y="1"/>
                  </a:cubicBezTo>
                  <a:cubicBezTo>
                    <a:pt x="52" y="1"/>
                    <a:pt x="49" y="2"/>
                    <a:pt x="46" y="3"/>
                  </a:cubicBezTo>
                  <a:cubicBezTo>
                    <a:pt x="44" y="4"/>
                    <a:pt x="40" y="5"/>
                    <a:pt x="37" y="6"/>
                  </a:cubicBezTo>
                  <a:cubicBezTo>
                    <a:pt x="35" y="7"/>
                    <a:pt x="33" y="7"/>
                    <a:pt x="32" y="8"/>
                  </a:cubicBezTo>
                  <a:cubicBezTo>
                    <a:pt x="30" y="9"/>
                    <a:pt x="28" y="10"/>
                    <a:pt x="26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18" y="15"/>
                    <a:pt x="17" y="16"/>
                  </a:cubicBezTo>
                  <a:cubicBezTo>
                    <a:pt x="16" y="17"/>
                    <a:pt x="15" y="17"/>
                    <a:pt x="14" y="18"/>
                  </a:cubicBezTo>
                  <a:cubicBezTo>
                    <a:pt x="13" y="18"/>
                    <a:pt x="13" y="19"/>
                    <a:pt x="12" y="19"/>
                  </a:cubicBezTo>
                  <a:cubicBezTo>
                    <a:pt x="11" y="20"/>
                    <a:pt x="9" y="21"/>
                    <a:pt x="8" y="22"/>
                  </a:cubicBezTo>
                  <a:cubicBezTo>
                    <a:pt x="6" y="23"/>
                    <a:pt x="4" y="25"/>
                    <a:pt x="2" y="25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1" y="24"/>
                  </a:cubicBezTo>
                  <a:cubicBezTo>
                    <a:pt x="2" y="24"/>
                    <a:pt x="3" y="23"/>
                    <a:pt x="3" y="22"/>
                  </a:cubicBezTo>
                  <a:cubicBezTo>
                    <a:pt x="4" y="21"/>
                    <a:pt x="5" y="20"/>
                    <a:pt x="6" y="19"/>
                  </a:cubicBezTo>
                  <a:cubicBezTo>
                    <a:pt x="7" y="18"/>
                    <a:pt x="9" y="17"/>
                    <a:pt x="10" y="16"/>
                  </a:cubicBezTo>
                  <a:cubicBezTo>
                    <a:pt x="11" y="15"/>
                    <a:pt x="13" y="14"/>
                    <a:pt x="14" y="13"/>
                  </a:cubicBezTo>
                  <a:cubicBezTo>
                    <a:pt x="16" y="12"/>
                    <a:pt x="18" y="11"/>
                    <a:pt x="19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7"/>
                    <a:pt x="29" y="6"/>
                    <a:pt x="31" y="6"/>
                  </a:cubicBezTo>
                  <a:cubicBezTo>
                    <a:pt x="32" y="5"/>
                    <a:pt x="34" y="4"/>
                    <a:pt x="36" y="4"/>
                  </a:cubicBezTo>
                  <a:cubicBezTo>
                    <a:pt x="40" y="3"/>
                    <a:pt x="43" y="2"/>
                    <a:pt x="46" y="1"/>
                  </a:cubicBezTo>
                  <a:cubicBezTo>
                    <a:pt x="49" y="1"/>
                    <a:pt x="51" y="0"/>
                    <a:pt x="53" y="0"/>
                  </a:cubicBezTo>
                  <a:cubicBezTo>
                    <a:pt x="55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9253538" y="3629025"/>
              <a:ext cx="177800" cy="179388"/>
            </a:xfrm>
            <a:custGeom>
              <a:avLst/>
              <a:gdLst>
                <a:gd name="T0" fmla="*/ 37 w 42"/>
                <a:gd name="T1" fmla="*/ 31 h 42"/>
                <a:gd name="T2" fmla="*/ 31 w 42"/>
                <a:gd name="T3" fmla="*/ 5 h 42"/>
                <a:gd name="T4" fmla="*/ 5 w 42"/>
                <a:gd name="T5" fmla="*/ 11 h 42"/>
                <a:gd name="T6" fmla="*/ 11 w 42"/>
                <a:gd name="T7" fmla="*/ 37 h 42"/>
                <a:gd name="T8" fmla="*/ 37 w 42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31"/>
                  </a:moveTo>
                  <a:cubicBezTo>
                    <a:pt x="42" y="22"/>
                    <a:pt x="40" y="11"/>
                    <a:pt x="31" y="5"/>
                  </a:cubicBezTo>
                  <a:cubicBezTo>
                    <a:pt x="22" y="0"/>
                    <a:pt x="11" y="3"/>
                    <a:pt x="5" y="11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20" y="42"/>
                    <a:pt x="31" y="40"/>
                    <a:pt x="37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/>
            <p:nvPr/>
          </p:nvSpPr>
          <p:spPr bwMode="auto">
            <a:xfrm>
              <a:off x="9050338" y="3309938"/>
              <a:ext cx="109538" cy="111125"/>
            </a:xfrm>
            <a:custGeom>
              <a:avLst/>
              <a:gdLst>
                <a:gd name="T0" fmla="*/ 23 w 26"/>
                <a:gd name="T1" fmla="*/ 19 h 26"/>
                <a:gd name="T2" fmla="*/ 19 w 26"/>
                <a:gd name="T3" fmla="*/ 4 h 26"/>
                <a:gd name="T4" fmla="*/ 3 w 26"/>
                <a:gd name="T5" fmla="*/ 7 h 26"/>
                <a:gd name="T6" fmla="*/ 7 w 26"/>
                <a:gd name="T7" fmla="*/ 23 h 26"/>
                <a:gd name="T8" fmla="*/ 23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23" y="19"/>
                  </a:moveTo>
                  <a:cubicBezTo>
                    <a:pt x="26" y="14"/>
                    <a:pt x="24" y="7"/>
                    <a:pt x="19" y="4"/>
                  </a:cubicBezTo>
                  <a:cubicBezTo>
                    <a:pt x="14" y="0"/>
                    <a:pt x="7" y="2"/>
                    <a:pt x="3" y="7"/>
                  </a:cubicBezTo>
                  <a:cubicBezTo>
                    <a:pt x="0" y="13"/>
                    <a:pt x="2" y="20"/>
                    <a:pt x="7" y="23"/>
                  </a:cubicBezTo>
                  <a:cubicBezTo>
                    <a:pt x="12" y="26"/>
                    <a:pt x="19" y="25"/>
                    <a:pt x="23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9380538" y="3103563"/>
              <a:ext cx="190500" cy="188913"/>
            </a:xfrm>
            <a:custGeom>
              <a:avLst/>
              <a:gdLst>
                <a:gd name="T0" fmla="*/ 39 w 45"/>
                <a:gd name="T1" fmla="*/ 32 h 44"/>
                <a:gd name="T2" fmla="*/ 33 w 45"/>
                <a:gd name="T3" fmla="*/ 5 h 44"/>
                <a:gd name="T4" fmla="*/ 6 w 45"/>
                <a:gd name="T5" fmla="*/ 11 h 44"/>
                <a:gd name="T6" fmla="*/ 12 w 45"/>
                <a:gd name="T7" fmla="*/ 38 h 44"/>
                <a:gd name="T8" fmla="*/ 39 w 45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4">
                  <a:moveTo>
                    <a:pt x="39" y="32"/>
                  </a:moveTo>
                  <a:cubicBezTo>
                    <a:pt x="45" y="23"/>
                    <a:pt x="42" y="11"/>
                    <a:pt x="33" y="5"/>
                  </a:cubicBezTo>
                  <a:cubicBezTo>
                    <a:pt x="24" y="0"/>
                    <a:pt x="12" y="2"/>
                    <a:pt x="6" y="11"/>
                  </a:cubicBezTo>
                  <a:cubicBezTo>
                    <a:pt x="0" y="21"/>
                    <a:pt x="3" y="32"/>
                    <a:pt x="12" y="38"/>
                  </a:cubicBezTo>
                  <a:cubicBezTo>
                    <a:pt x="21" y="44"/>
                    <a:pt x="33" y="41"/>
                    <a:pt x="39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/>
            <p:nvPr/>
          </p:nvSpPr>
          <p:spPr bwMode="auto">
            <a:xfrm>
              <a:off x="10537825" y="3629025"/>
              <a:ext cx="180975" cy="179388"/>
            </a:xfrm>
            <a:custGeom>
              <a:avLst/>
              <a:gdLst>
                <a:gd name="T0" fmla="*/ 6 w 43"/>
                <a:gd name="T1" fmla="*/ 31 h 42"/>
                <a:gd name="T2" fmla="*/ 12 w 43"/>
                <a:gd name="T3" fmla="*/ 5 h 42"/>
                <a:gd name="T4" fmla="*/ 38 w 43"/>
                <a:gd name="T5" fmla="*/ 11 h 42"/>
                <a:gd name="T6" fmla="*/ 32 w 43"/>
                <a:gd name="T7" fmla="*/ 37 h 42"/>
                <a:gd name="T8" fmla="*/ 6 w 43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6" y="31"/>
                  </a:moveTo>
                  <a:cubicBezTo>
                    <a:pt x="0" y="22"/>
                    <a:pt x="3" y="11"/>
                    <a:pt x="12" y="5"/>
                  </a:cubicBezTo>
                  <a:cubicBezTo>
                    <a:pt x="21" y="0"/>
                    <a:pt x="32" y="3"/>
                    <a:pt x="38" y="11"/>
                  </a:cubicBezTo>
                  <a:cubicBezTo>
                    <a:pt x="43" y="20"/>
                    <a:pt x="40" y="32"/>
                    <a:pt x="32" y="37"/>
                  </a:cubicBezTo>
                  <a:cubicBezTo>
                    <a:pt x="23" y="42"/>
                    <a:pt x="11" y="40"/>
                    <a:pt x="6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/>
            <p:nvPr/>
          </p:nvSpPr>
          <p:spPr bwMode="auto">
            <a:xfrm>
              <a:off x="10812463" y="3309938"/>
              <a:ext cx="109538" cy="111125"/>
            </a:xfrm>
            <a:custGeom>
              <a:avLst/>
              <a:gdLst>
                <a:gd name="T0" fmla="*/ 3 w 26"/>
                <a:gd name="T1" fmla="*/ 19 h 26"/>
                <a:gd name="T2" fmla="*/ 7 w 26"/>
                <a:gd name="T3" fmla="*/ 4 h 26"/>
                <a:gd name="T4" fmla="*/ 22 w 26"/>
                <a:gd name="T5" fmla="*/ 7 h 26"/>
                <a:gd name="T6" fmla="*/ 19 w 26"/>
                <a:gd name="T7" fmla="*/ 23 h 26"/>
                <a:gd name="T8" fmla="*/ 3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3" y="19"/>
                  </a:moveTo>
                  <a:cubicBezTo>
                    <a:pt x="0" y="14"/>
                    <a:pt x="1" y="7"/>
                    <a:pt x="7" y="4"/>
                  </a:cubicBezTo>
                  <a:cubicBezTo>
                    <a:pt x="12" y="0"/>
                    <a:pt x="19" y="2"/>
                    <a:pt x="22" y="7"/>
                  </a:cubicBezTo>
                  <a:cubicBezTo>
                    <a:pt x="26" y="13"/>
                    <a:pt x="24" y="20"/>
                    <a:pt x="19" y="23"/>
                  </a:cubicBezTo>
                  <a:cubicBezTo>
                    <a:pt x="13" y="26"/>
                    <a:pt x="6" y="25"/>
                    <a:pt x="3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0401300" y="3103563"/>
              <a:ext cx="187325" cy="188913"/>
            </a:xfrm>
            <a:custGeom>
              <a:avLst/>
              <a:gdLst>
                <a:gd name="T0" fmla="*/ 6 w 44"/>
                <a:gd name="T1" fmla="*/ 32 h 44"/>
                <a:gd name="T2" fmla="*/ 12 w 44"/>
                <a:gd name="T3" fmla="*/ 5 h 44"/>
                <a:gd name="T4" fmla="*/ 39 w 44"/>
                <a:gd name="T5" fmla="*/ 11 h 44"/>
                <a:gd name="T6" fmla="*/ 32 w 44"/>
                <a:gd name="T7" fmla="*/ 38 h 44"/>
                <a:gd name="T8" fmla="*/ 6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6" y="32"/>
                  </a:moveTo>
                  <a:cubicBezTo>
                    <a:pt x="0" y="23"/>
                    <a:pt x="3" y="11"/>
                    <a:pt x="12" y="5"/>
                  </a:cubicBezTo>
                  <a:cubicBezTo>
                    <a:pt x="21" y="0"/>
                    <a:pt x="33" y="2"/>
                    <a:pt x="39" y="11"/>
                  </a:cubicBezTo>
                  <a:cubicBezTo>
                    <a:pt x="44" y="21"/>
                    <a:pt x="41" y="32"/>
                    <a:pt x="32" y="38"/>
                  </a:cubicBezTo>
                  <a:cubicBezTo>
                    <a:pt x="23" y="44"/>
                    <a:pt x="11" y="41"/>
                    <a:pt x="6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7724775" y="3629025"/>
              <a:ext cx="182563" cy="179388"/>
            </a:xfrm>
            <a:custGeom>
              <a:avLst/>
              <a:gdLst>
                <a:gd name="T0" fmla="*/ 38 w 43"/>
                <a:gd name="T1" fmla="*/ 31 h 42"/>
                <a:gd name="T2" fmla="*/ 32 w 43"/>
                <a:gd name="T3" fmla="*/ 5 h 42"/>
                <a:gd name="T4" fmla="*/ 6 w 43"/>
                <a:gd name="T5" fmla="*/ 11 h 42"/>
                <a:gd name="T6" fmla="*/ 12 w 43"/>
                <a:gd name="T7" fmla="*/ 37 h 42"/>
                <a:gd name="T8" fmla="*/ 38 w 43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31"/>
                  </a:moveTo>
                  <a:cubicBezTo>
                    <a:pt x="43" y="22"/>
                    <a:pt x="40" y="11"/>
                    <a:pt x="32" y="5"/>
                  </a:cubicBez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1" y="42"/>
                    <a:pt x="32" y="40"/>
                    <a:pt x="38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7526338" y="3309938"/>
              <a:ext cx="109538" cy="111125"/>
            </a:xfrm>
            <a:custGeom>
              <a:avLst/>
              <a:gdLst>
                <a:gd name="T0" fmla="*/ 22 w 26"/>
                <a:gd name="T1" fmla="*/ 19 h 26"/>
                <a:gd name="T2" fmla="*/ 19 w 26"/>
                <a:gd name="T3" fmla="*/ 4 h 26"/>
                <a:gd name="T4" fmla="*/ 3 w 26"/>
                <a:gd name="T5" fmla="*/ 7 h 26"/>
                <a:gd name="T6" fmla="*/ 7 w 26"/>
                <a:gd name="T7" fmla="*/ 23 h 26"/>
                <a:gd name="T8" fmla="*/ 22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22" y="19"/>
                  </a:moveTo>
                  <a:cubicBezTo>
                    <a:pt x="26" y="14"/>
                    <a:pt x="24" y="7"/>
                    <a:pt x="19" y="4"/>
                  </a:cubicBezTo>
                  <a:cubicBezTo>
                    <a:pt x="13" y="0"/>
                    <a:pt x="6" y="2"/>
                    <a:pt x="3" y="7"/>
                  </a:cubicBezTo>
                  <a:cubicBezTo>
                    <a:pt x="0" y="13"/>
                    <a:pt x="1" y="20"/>
                    <a:pt x="7" y="23"/>
                  </a:cubicBezTo>
                  <a:cubicBezTo>
                    <a:pt x="12" y="26"/>
                    <a:pt x="19" y="25"/>
                    <a:pt x="22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7856538" y="3103563"/>
              <a:ext cx="185738" cy="188913"/>
            </a:xfrm>
            <a:custGeom>
              <a:avLst/>
              <a:gdLst>
                <a:gd name="T0" fmla="*/ 39 w 44"/>
                <a:gd name="T1" fmla="*/ 32 h 44"/>
                <a:gd name="T2" fmla="*/ 32 w 44"/>
                <a:gd name="T3" fmla="*/ 5 h 44"/>
                <a:gd name="T4" fmla="*/ 6 w 44"/>
                <a:gd name="T5" fmla="*/ 11 h 44"/>
                <a:gd name="T6" fmla="*/ 12 w 44"/>
                <a:gd name="T7" fmla="*/ 38 h 44"/>
                <a:gd name="T8" fmla="*/ 39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39" y="32"/>
                  </a:moveTo>
                  <a:cubicBezTo>
                    <a:pt x="44" y="23"/>
                    <a:pt x="42" y="11"/>
                    <a:pt x="32" y="5"/>
                  </a:cubicBezTo>
                  <a:cubicBezTo>
                    <a:pt x="23" y="0"/>
                    <a:pt x="11" y="2"/>
                    <a:pt x="6" y="11"/>
                  </a:cubicBezTo>
                  <a:cubicBezTo>
                    <a:pt x="0" y="21"/>
                    <a:pt x="3" y="32"/>
                    <a:pt x="12" y="38"/>
                  </a:cubicBezTo>
                  <a:cubicBezTo>
                    <a:pt x="21" y="44"/>
                    <a:pt x="33" y="41"/>
                    <a:pt x="39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6165850" y="3629025"/>
              <a:ext cx="177800" cy="179388"/>
            </a:xfrm>
            <a:custGeom>
              <a:avLst/>
              <a:gdLst>
                <a:gd name="T0" fmla="*/ 5 w 42"/>
                <a:gd name="T1" fmla="*/ 31 h 42"/>
                <a:gd name="T2" fmla="*/ 11 w 42"/>
                <a:gd name="T3" fmla="*/ 5 h 42"/>
                <a:gd name="T4" fmla="*/ 37 w 42"/>
                <a:gd name="T5" fmla="*/ 11 h 42"/>
                <a:gd name="T6" fmla="*/ 31 w 42"/>
                <a:gd name="T7" fmla="*/ 37 h 42"/>
                <a:gd name="T8" fmla="*/ 5 w 42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5" y="31"/>
                  </a:moveTo>
                  <a:cubicBezTo>
                    <a:pt x="0" y="22"/>
                    <a:pt x="2" y="11"/>
                    <a:pt x="11" y="5"/>
                  </a:cubicBezTo>
                  <a:cubicBezTo>
                    <a:pt x="20" y="0"/>
                    <a:pt x="31" y="3"/>
                    <a:pt x="37" y="11"/>
                  </a:cubicBezTo>
                  <a:cubicBezTo>
                    <a:pt x="42" y="20"/>
                    <a:pt x="40" y="32"/>
                    <a:pt x="31" y="37"/>
                  </a:cubicBezTo>
                  <a:cubicBezTo>
                    <a:pt x="22" y="42"/>
                    <a:pt x="11" y="40"/>
                    <a:pt x="5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6437313" y="3309938"/>
              <a:ext cx="109538" cy="111125"/>
            </a:xfrm>
            <a:custGeom>
              <a:avLst/>
              <a:gdLst>
                <a:gd name="T0" fmla="*/ 3 w 26"/>
                <a:gd name="T1" fmla="*/ 19 h 26"/>
                <a:gd name="T2" fmla="*/ 7 w 26"/>
                <a:gd name="T3" fmla="*/ 4 h 26"/>
                <a:gd name="T4" fmla="*/ 23 w 26"/>
                <a:gd name="T5" fmla="*/ 7 h 26"/>
                <a:gd name="T6" fmla="*/ 19 w 26"/>
                <a:gd name="T7" fmla="*/ 23 h 26"/>
                <a:gd name="T8" fmla="*/ 3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3" y="19"/>
                  </a:moveTo>
                  <a:cubicBezTo>
                    <a:pt x="0" y="14"/>
                    <a:pt x="2" y="7"/>
                    <a:pt x="7" y="4"/>
                  </a:cubicBezTo>
                  <a:cubicBezTo>
                    <a:pt x="12" y="0"/>
                    <a:pt x="19" y="2"/>
                    <a:pt x="23" y="7"/>
                  </a:cubicBezTo>
                  <a:cubicBezTo>
                    <a:pt x="26" y="13"/>
                    <a:pt x="24" y="20"/>
                    <a:pt x="19" y="23"/>
                  </a:cubicBezTo>
                  <a:cubicBezTo>
                    <a:pt x="14" y="26"/>
                    <a:pt x="7" y="25"/>
                    <a:pt x="3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6026150" y="3103563"/>
              <a:ext cx="185738" cy="188913"/>
            </a:xfrm>
            <a:custGeom>
              <a:avLst/>
              <a:gdLst>
                <a:gd name="T0" fmla="*/ 6 w 44"/>
                <a:gd name="T1" fmla="*/ 32 h 44"/>
                <a:gd name="T2" fmla="*/ 12 w 44"/>
                <a:gd name="T3" fmla="*/ 5 h 44"/>
                <a:gd name="T4" fmla="*/ 39 w 44"/>
                <a:gd name="T5" fmla="*/ 11 h 44"/>
                <a:gd name="T6" fmla="*/ 33 w 44"/>
                <a:gd name="T7" fmla="*/ 38 h 44"/>
                <a:gd name="T8" fmla="*/ 6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6" y="32"/>
                  </a:moveTo>
                  <a:cubicBezTo>
                    <a:pt x="0" y="23"/>
                    <a:pt x="3" y="11"/>
                    <a:pt x="12" y="5"/>
                  </a:cubicBezTo>
                  <a:cubicBezTo>
                    <a:pt x="21" y="0"/>
                    <a:pt x="33" y="2"/>
                    <a:pt x="39" y="11"/>
                  </a:cubicBezTo>
                  <a:cubicBezTo>
                    <a:pt x="44" y="21"/>
                    <a:pt x="42" y="32"/>
                    <a:pt x="33" y="38"/>
                  </a:cubicBezTo>
                  <a:cubicBezTo>
                    <a:pt x="24" y="44"/>
                    <a:pt x="12" y="41"/>
                    <a:pt x="6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4657725" y="3629025"/>
              <a:ext cx="177800" cy="179388"/>
            </a:xfrm>
            <a:custGeom>
              <a:avLst/>
              <a:gdLst>
                <a:gd name="T0" fmla="*/ 37 w 42"/>
                <a:gd name="T1" fmla="*/ 31 h 42"/>
                <a:gd name="T2" fmla="*/ 31 w 42"/>
                <a:gd name="T3" fmla="*/ 5 h 42"/>
                <a:gd name="T4" fmla="*/ 5 w 42"/>
                <a:gd name="T5" fmla="*/ 11 h 42"/>
                <a:gd name="T6" fmla="*/ 11 w 42"/>
                <a:gd name="T7" fmla="*/ 37 h 42"/>
                <a:gd name="T8" fmla="*/ 37 w 42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31"/>
                  </a:moveTo>
                  <a:cubicBezTo>
                    <a:pt x="42" y="22"/>
                    <a:pt x="40" y="11"/>
                    <a:pt x="31" y="5"/>
                  </a:cubicBezTo>
                  <a:cubicBezTo>
                    <a:pt x="22" y="0"/>
                    <a:pt x="11" y="3"/>
                    <a:pt x="5" y="11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20" y="42"/>
                    <a:pt x="31" y="40"/>
                    <a:pt x="37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4454525" y="3309938"/>
              <a:ext cx="111125" cy="111125"/>
            </a:xfrm>
            <a:custGeom>
              <a:avLst/>
              <a:gdLst>
                <a:gd name="T0" fmla="*/ 23 w 26"/>
                <a:gd name="T1" fmla="*/ 19 h 26"/>
                <a:gd name="T2" fmla="*/ 19 w 26"/>
                <a:gd name="T3" fmla="*/ 4 h 26"/>
                <a:gd name="T4" fmla="*/ 3 w 26"/>
                <a:gd name="T5" fmla="*/ 7 h 26"/>
                <a:gd name="T6" fmla="*/ 7 w 26"/>
                <a:gd name="T7" fmla="*/ 23 h 26"/>
                <a:gd name="T8" fmla="*/ 23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23" y="19"/>
                  </a:moveTo>
                  <a:cubicBezTo>
                    <a:pt x="26" y="14"/>
                    <a:pt x="24" y="7"/>
                    <a:pt x="19" y="4"/>
                  </a:cubicBezTo>
                  <a:cubicBezTo>
                    <a:pt x="14" y="0"/>
                    <a:pt x="7" y="2"/>
                    <a:pt x="3" y="7"/>
                  </a:cubicBezTo>
                  <a:cubicBezTo>
                    <a:pt x="0" y="13"/>
                    <a:pt x="2" y="20"/>
                    <a:pt x="7" y="23"/>
                  </a:cubicBezTo>
                  <a:cubicBezTo>
                    <a:pt x="12" y="26"/>
                    <a:pt x="19" y="25"/>
                    <a:pt x="23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4789488" y="3103563"/>
              <a:ext cx="185738" cy="188913"/>
            </a:xfrm>
            <a:custGeom>
              <a:avLst/>
              <a:gdLst>
                <a:gd name="T0" fmla="*/ 38 w 44"/>
                <a:gd name="T1" fmla="*/ 32 h 44"/>
                <a:gd name="T2" fmla="*/ 32 w 44"/>
                <a:gd name="T3" fmla="*/ 5 h 44"/>
                <a:gd name="T4" fmla="*/ 5 w 44"/>
                <a:gd name="T5" fmla="*/ 11 h 44"/>
                <a:gd name="T6" fmla="*/ 11 w 44"/>
                <a:gd name="T7" fmla="*/ 38 h 44"/>
                <a:gd name="T8" fmla="*/ 38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38" y="32"/>
                  </a:moveTo>
                  <a:cubicBezTo>
                    <a:pt x="44" y="23"/>
                    <a:pt x="41" y="11"/>
                    <a:pt x="32" y="5"/>
                  </a:cubicBezTo>
                  <a:cubicBezTo>
                    <a:pt x="23" y="0"/>
                    <a:pt x="11" y="2"/>
                    <a:pt x="5" y="11"/>
                  </a:cubicBezTo>
                  <a:cubicBezTo>
                    <a:pt x="0" y="21"/>
                    <a:pt x="2" y="32"/>
                    <a:pt x="11" y="38"/>
                  </a:cubicBezTo>
                  <a:cubicBezTo>
                    <a:pt x="21" y="44"/>
                    <a:pt x="32" y="41"/>
                    <a:pt x="38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/>
            <p:nvPr/>
          </p:nvSpPr>
          <p:spPr bwMode="auto">
            <a:xfrm>
              <a:off x="3095625" y="3629025"/>
              <a:ext cx="180975" cy="179388"/>
            </a:xfrm>
            <a:custGeom>
              <a:avLst/>
              <a:gdLst>
                <a:gd name="T0" fmla="*/ 6 w 43"/>
                <a:gd name="T1" fmla="*/ 31 h 42"/>
                <a:gd name="T2" fmla="*/ 12 w 43"/>
                <a:gd name="T3" fmla="*/ 5 h 42"/>
                <a:gd name="T4" fmla="*/ 37 w 43"/>
                <a:gd name="T5" fmla="*/ 11 h 42"/>
                <a:gd name="T6" fmla="*/ 31 w 43"/>
                <a:gd name="T7" fmla="*/ 37 h 42"/>
                <a:gd name="T8" fmla="*/ 6 w 43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6" y="31"/>
                  </a:moveTo>
                  <a:cubicBezTo>
                    <a:pt x="0" y="22"/>
                    <a:pt x="3" y="11"/>
                    <a:pt x="12" y="5"/>
                  </a:cubicBezTo>
                  <a:cubicBezTo>
                    <a:pt x="20" y="0"/>
                    <a:pt x="32" y="3"/>
                    <a:pt x="37" y="11"/>
                  </a:cubicBezTo>
                  <a:cubicBezTo>
                    <a:pt x="43" y="20"/>
                    <a:pt x="40" y="32"/>
                    <a:pt x="31" y="37"/>
                  </a:cubicBezTo>
                  <a:cubicBezTo>
                    <a:pt x="23" y="42"/>
                    <a:pt x="11" y="40"/>
                    <a:pt x="6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/>
            <p:nvPr/>
          </p:nvSpPr>
          <p:spPr bwMode="auto">
            <a:xfrm>
              <a:off x="3365500" y="3309938"/>
              <a:ext cx="111125" cy="111125"/>
            </a:xfrm>
            <a:custGeom>
              <a:avLst/>
              <a:gdLst>
                <a:gd name="T0" fmla="*/ 4 w 26"/>
                <a:gd name="T1" fmla="*/ 19 h 26"/>
                <a:gd name="T2" fmla="*/ 7 w 26"/>
                <a:gd name="T3" fmla="*/ 4 h 26"/>
                <a:gd name="T4" fmla="*/ 23 w 26"/>
                <a:gd name="T5" fmla="*/ 7 h 26"/>
                <a:gd name="T6" fmla="*/ 19 w 26"/>
                <a:gd name="T7" fmla="*/ 23 h 26"/>
                <a:gd name="T8" fmla="*/ 4 w 26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4" y="19"/>
                  </a:moveTo>
                  <a:cubicBezTo>
                    <a:pt x="0" y="14"/>
                    <a:pt x="2" y="7"/>
                    <a:pt x="7" y="4"/>
                  </a:cubicBezTo>
                  <a:cubicBezTo>
                    <a:pt x="13" y="0"/>
                    <a:pt x="20" y="2"/>
                    <a:pt x="23" y="7"/>
                  </a:cubicBezTo>
                  <a:cubicBezTo>
                    <a:pt x="26" y="13"/>
                    <a:pt x="25" y="20"/>
                    <a:pt x="19" y="23"/>
                  </a:cubicBezTo>
                  <a:cubicBezTo>
                    <a:pt x="14" y="26"/>
                    <a:pt x="7" y="25"/>
                    <a:pt x="4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2959100" y="3103563"/>
              <a:ext cx="187325" cy="188913"/>
            </a:xfrm>
            <a:custGeom>
              <a:avLst/>
              <a:gdLst>
                <a:gd name="T0" fmla="*/ 5 w 44"/>
                <a:gd name="T1" fmla="*/ 32 h 44"/>
                <a:gd name="T2" fmla="*/ 12 w 44"/>
                <a:gd name="T3" fmla="*/ 5 h 44"/>
                <a:gd name="T4" fmla="*/ 38 w 44"/>
                <a:gd name="T5" fmla="*/ 11 h 44"/>
                <a:gd name="T6" fmla="*/ 32 w 44"/>
                <a:gd name="T7" fmla="*/ 38 h 44"/>
                <a:gd name="T8" fmla="*/ 5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5" y="32"/>
                  </a:moveTo>
                  <a:cubicBezTo>
                    <a:pt x="0" y="23"/>
                    <a:pt x="3" y="11"/>
                    <a:pt x="12" y="5"/>
                  </a:cubicBezTo>
                  <a:cubicBezTo>
                    <a:pt x="21" y="0"/>
                    <a:pt x="33" y="2"/>
                    <a:pt x="38" y="11"/>
                  </a:cubicBezTo>
                  <a:cubicBezTo>
                    <a:pt x="44" y="21"/>
                    <a:pt x="41" y="32"/>
                    <a:pt x="32" y="38"/>
                  </a:cubicBezTo>
                  <a:cubicBezTo>
                    <a:pt x="23" y="44"/>
                    <a:pt x="11" y="41"/>
                    <a:pt x="5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1620838" y="3629025"/>
              <a:ext cx="182563" cy="179388"/>
            </a:xfrm>
            <a:custGeom>
              <a:avLst/>
              <a:gdLst>
                <a:gd name="T0" fmla="*/ 37 w 43"/>
                <a:gd name="T1" fmla="*/ 31 h 42"/>
                <a:gd name="T2" fmla="*/ 31 w 43"/>
                <a:gd name="T3" fmla="*/ 5 h 42"/>
                <a:gd name="T4" fmla="*/ 6 w 43"/>
                <a:gd name="T5" fmla="*/ 11 h 42"/>
                <a:gd name="T6" fmla="*/ 12 w 43"/>
                <a:gd name="T7" fmla="*/ 37 h 42"/>
                <a:gd name="T8" fmla="*/ 37 w 43"/>
                <a:gd name="T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7" y="31"/>
                  </a:moveTo>
                  <a:cubicBezTo>
                    <a:pt x="43" y="22"/>
                    <a:pt x="40" y="11"/>
                    <a:pt x="31" y="5"/>
                  </a:cubicBez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/>
            <p:nvPr/>
          </p:nvSpPr>
          <p:spPr bwMode="auto">
            <a:xfrm>
              <a:off x="1422400" y="3309938"/>
              <a:ext cx="104775" cy="111125"/>
            </a:xfrm>
            <a:custGeom>
              <a:avLst/>
              <a:gdLst>
                <a:gd name="T0" fmla="*/ 22 w 25"/>
                <a:gd name="T1" fmla="*/ 19 h 26"/>
                <a:gd name="T2" fmla="*/ 19 w 25"/>
                <a:gd name="T3" fmla="*/ 4 h 26"/>
                <a:gd name="T4" fmla="*/ 3 w 25"/>
                <a:gd name="T5" fmla="*/ 7 h 26"/>
                <a:gd name="T6" fmla="*/ 7 w 25"/>
                <a:gd name="T7" fmla="*/ 23 h 26"/>
                <a:gd name="T8" fmla="*/ 22 w 25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22" y="19"/>
                  </a:moveTo>
                  <a:cubicBezTo>
                    <a:pt x="25" y="14"/>
                    <a:pt x="24" y="7"/>
                    <a:pt x="19" y="4"/>
                  </a:cubicBezTo>
                  <a:cubicBezTo>
                    <a:pt x="13" y="0"/>
                    <a:pt x="6" y="2"/>
                    <a:pt x="3" y="7"/>
                  </a:cubicBezTo>
                  <a:cubicBezTo>
                    <a:pt x="0" y="13"/>
                    <a:pt x="1" y="20"/>
                    <a:pt x="7" y="23"/>
                  </a:cubicBezTo>
                  <a:cubicBezTo>
                    <a:pt x="12" y="26"/>
                    <a:pt x="19" y="25"/>
                    <a:pt x="22" y="19"/>
                  </a:cubicBezTo>
                  <a:close/>
                </a:path>
              </a:pathLst>
            </a:cu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/>
            <p:nvPr/>
          </p:nvSpPr>
          <p:spPr bwMode="auto">
            <a:xfrm>
              <a:off x="1752600" y="3103563"/>
              <a:ext cx="185738" cy="188913"/>
            </a:xfrm>
            <a:custGeom>
              <a:avLst/>
              <a:gdLst>
                <a:gd name="T0" fmla="*/ 39 w 44"/>
                <a:gd name="T1" fmla="*/ 32 h 44"/>
                <a:gd name="T2" fmla="*/ 32 w 44"/>
                <a:gd name="T3" fmla="*/ 5 h 44"/>
                <a:gd name="T4" fmla="*/ 6 w 44"/>
                <a:gd name="T5" fmla="*/ 11 h 44"/>
                <a:gd name="T6" fmla="*/ 12 w 44"/>
                <a:gd name="T7" fmla="*/ 38 h 44"/>
                <a:gd name="T8" fmla="*/ 39 w 44"/>
                <a:gd name="T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39" y="32"/>
                  </a:moveTo>
                  <a:cubicBezTo>
                    <a:pt x="44" y="23"/>
                    <a:pt x="41" y="11"/>
                    <a:pt x="32" y="5"/>
                  </a:cubicBezTo>
                  <a:cubicBezTo>
                    <a:pt x="23" y="0"/>
                    <a:pt x="11" y="2"/>
                    <a:pt x="6" y="11"/>
                  </a:cubicBezTo>
                  <a:cubicBezTo>
                    <a:pt x="0" y="21"/>
                    <a:pt x="3" y="32"/>
                    <a:pt x="12" y="38"/>
                  </a:cubicBezTo>
                  <a:cubicBezTo>
                    <a:pt x="21" y="44"/>
                    <a:pt x="33" y="41"/>
                    <a:pt x="39" y="32"/>
                  </a:cubicBezTo>
                  <a:close/>
                </a:path>
              </a:pathLst>
            </a:custGeom>
            <a:solidFill>
              <a:srgbClr val="F9F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4" name="Freeform 171"/>
          <p:cNvSpPr/>
          <p:nvPr/>
        </p:nvSpPr>
        <p:spPr bwMode="auto">
          <a:xfrm rot="20529910">
            <a:off x="-958776" y="90870"/>
            <a:ext cx="3676348" cy="3126052"/>
          </a:xfrm>
          <a:custGeom>
            <a:avLst/>
            <a:gdLst>
              <a:gd name="T0" fmla="*/ 404 w 593"/>
              <a:gd name="T1" fmla="*/ 0 h 504"/>
              <a:gd name="T2" fmla="*/ 311 w 593"/>
              <a:gd name="T3" fmla="*/ 73 h 504"/>
              <a:gd name="T4" fmla="*/ 310 w 593"/>
              <a:gd name="T5" fmla="*/ 73 h 504"/>
              <a:gd name="T6" fmla="*/ 298 w 593"/>
              <a:gd name="T7" fmla="*/ 34 h 504"/>
              <a:gd name="T8" fmla="*/ 291 w 593"/>
              <a:gd name="T9" fmla="*/ 32 h 504"/>
              <a:gd name="T10" fmla="*/ 233 w 593"/>
              <a:gd name="T11" fmla="*/ 86 h 504"/>
              <a:gd name="T12" fmla="*/ 171 w 593"/>
              <a:gd name="T13" fmla="*/ 195 h 504"/>
              <a:gd name="T14" fmla="*/ 168 w 593"/>
              <a:gd name="T15" fmla="*/ 195 h 504"/>
              <a:gd name="T16" fmla="*/ 130 w 593"/>
              <a:gd name="T17" fmla="*/ 164 h 504"/>
              <a:gd name="T18" fmla="*/ 128 w 593"/>
              <a:gd name="T19" fmla="*/ 164 h 504"/>
              <a:gd name="T20" fmla="*/ 118 w 593"/>
              <a:gd name="T21" fmla="*/ 245 h 504"/>
              <a:gd name="T22" fmla="*/ 118 w 593"/>
              <a:gd name="T23" fmla="*/ 330 h 504"/>
              <a:gd name="T24" fmla="*/ 111 w 593"/>
              <a:gd name="T25" fmla="*/ 333 h 504"/>
              <a:gd name="T26" fmla="*/ 100 w 593"/>
              <a:gd name="T27" fmla="*/ 326 h 504"/>
              <a:gd name="T28" fmla="*/ 84 w 593"/>
              <a:gd name="T29" fmla="*/ 320 h 504"/>
              <a:gd name="T30" fmla="*/ 73 w 593"/>
              <a:gd name="T31" fmla="*/ 322 h 504"/>
              <a:gd name="T32" fmla="*/ 53 w 593"/>
              <a:gd name="T33" fmla="*/ 409 h 504"/>
              <a:gd name="T34" fmla="*/ 53 w 593"/>
              <a:gd name="T35" fmla="*/ 411 h 504"/>
              <a:gd name="T36" fmla="*/ 50 w 593"/>
              <a:gd name="T37" fmla="*/ 407 h 504"/>
              <a:gd name="T38" fmla="*/ 41 w 593"/>
              <a:gd name="T39" fmla="*/ 403 h 504"/>
              <a:gd name="T40" fmla="*/ 26 w 593"/>
              <a:gd name="T41" fmla="*/ 409 h 504"/>
              <a:gd name="T42" fmla="*/ 63 w 593"/>
              <a:gd name="T43" fmla="*/ 486 h 504"/>
              <a:gd name="T44" fmla="*/ 102 w 593"/>
              <a:gd name="T45" fmla="*/ 504 h 504"/>
              <a:gd name="T46" fmla="*/ 105 w 593"/>
              <a:gd name="T47" fmla="*/ 504 h 504"/>
              <a:gd name="T48" fmla="*/ 134 w 593"/>
              <a:gd name="T49" fmla="*/ 474 h 504"/>
              <a:gd name="T50" fmla="*/ 143 w 593"/>
              <a:gd name="T51" fmla="*/ 473 h 504"/>
              <a:gd name="T52" fmla="*/ 177 w 593"/>
              <a:gd name="T53" fmla="*/ 480 h 504"/>
              <a:gd name="T54" fmla="*/ 216 w 593"/>
              <a:gd name="T55" fmla="*/ 487 h 504"/>
              <a:gd name="T56" fmla="*/ 229 w 593"/>
              <a:gd name="T57" fmla="*/ 486 h 504"/>
              <a:gd name="T58" fmla="*/ 230 w 593"/>
              <a:gd name="T59" fmla="*/ 435 h 504"/>
              <a:gd name="T60" fmla="*/ 247 w 593"/>
              <a:gd name="T61" fmla="*/ 429 h 504"/>
              <a:gd name="T62" fmla="*/ 283 w 593"/>
              <a:gd name="T63" fmla="*/ 435 h 504"/>
              <a:gd name="T64" fmla="*/ 327 w 593"/>
              <a:gd name="T65" fmla="*/ 442 h 504"/>
              <a:gd name="T66" fmla="*/ 342 w 593"/>
              <a:gd name="T67" fmla="*/ 440 h 504"/>
              <a:gd name="T68" fmla="*/ 360 w 593"/>
              <a:gd name="T69" fmla="*/ 378 h 504"/>
              <a:gd name="T70" fmla="*/ 505 w 593"/>
              <a:gd name="T71" fmla="*/ 352 h 504"/>
              <a:gd name="T72" fmla="*/ 485 w 593"/>
              <a:gd name="T73" fmla="*/ 299 h 504"/>
              <a:gd name="T74" fmla="*/ 581 w 593"/>
              <a:gd name="T75" fmla="*/ 243 h 504"/>
              <a:gd name="T76" fmla="*/ 531 w 593"/>
              <a:gd name="T77" fmla="*/ 184 h 504"/>
              <a:gd name="T78" fmla="*/ 589 w 593"/>
              <a:gd name="T79" fmla="*/ 128 h 504"/>
              <a:gd name="T80" fmla="*/ 557 w 593"/>
              <a:gd name="T81" fmla="*/ 106 h 504"/>
              <a:gd name="T82" fmla="*/ 580 w 593"/>
              <a:gd name="T83" fmla="*/ 37 h 504"/>
              <a:gd name="T84" fmla="*/ 564 w 593"/>
              <a:gd name="T85" fmla="*/ 27 h 504"/>
              <a:gd name="T86" fmla="*/ 541 w 593"/>
              <a:gd name="T87" fmla="*/ 34 h 504"/>
              <a:gd name="T88" fmla="*/ 521 w 593"/>
              <a:gd name="T89" fmla="*/ 41 h 504"/>
              <a:gd name="T90" fmla="*/ 518 w 593"/>
              <a:gd name="T91" fmla="*/ 41 h 504"/>
              <a:gd name="T92" fmla="*/ 500 w 593"/>
              <a:gd name="T93" fmla="*/ 15 h 504"/>
              <a:gd name="T94" fmla="*/ 499 w 593"/>
              <a:gd name="T95" fmla="*/ 14 h 504"/>
              <a:gd name="T96" fmla="*/ 471 w 593"/>
              <a:gd name="T97" fmla="*/ 32 h 504"/>
              <a:gd name="T98" fmla="*/ 442 w 593"/>
              <a:gd name="T99" fmla="*/ 50 h 504"/>
              <a:gd name="T100" fmla="*/ 440 w 593"/>
              <a:gd name="T101" fmla="*/ 50 h 504"/>
              <a:gd name="T102" fmla="*/ 406 w 593"/>
              <a:gd name="T103" fmla="*/ 0 h 504"/>
              <a:gd name="T104" fmla="*/ 404 w 593"/>
              <a:gd name="T105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3" h="504">
                <a:moveTo>
                  <a:pt x="404" y="0"/>
                </a:moveTo>
                <a:cubicBezTo>
                  <a:pt x="374" y="0"/>
                  <a:pt x="346" y="68"/>
                  <a:pt x="311" y="73"/>
                </a:cubicBezTo>
                <a:cubicBezTo>
                  <a:pt x="311" y="73"/>
                  <a:pt x="310" y="73"/>
                  <a:pt x="310" y="73"/>
                </a:cubicBezTo>
                <a:cubicBezTo>
                  <a:pt x="296" y="73"/>
                  <a:pt x="309" y="40"/>
                  <a:pt x="298" y="34"/>
                </a:cubicBezTo>
                <a:cubicBezTo>
                  <a:pt x="296" y="33"/>
                  <a:pt x="294" y="32"/>
                  <a:pt x="291" y="32"/>
                </a:cubicBezTo>
                <a:cubicBezTo>
                  <a:pt x="277" y="32"/>
                  <a:pt x="255" y="46"/>
                  <a:pt x="233" y="86"/>
                </a:cubicBezTo>
                <a:cubicBezTo>
                  <a:pt x="209" y="133"/>
                  <a:pt x="185" y="195"/>
                  <a:pt x="171" y="195"/>
                </a:cubicBezTo>
                <a:cubicBezTo>
                  <a:pt x="170" y="195"/>
                  <a:pt x="169" y="195"/>
                  <a:pt x="168" y="195"/>
                </a:cubicBezTo>
                <a:cubicBezTo>
                  <a:pt x="154" y="189"/>
                  <a:pt x="151" y="164"/>
                  <a:pt x="130" y="164"/>
                </a:cubicBezTo>
                <a:cubicBezTo>
                  <a:pt x="129" y="164"/>
                  <a:pt x="129" y="164"/>
                  <a:pt x="128" y="164"/>
                </a:cubicBezTo>
                <a:cubicBezTo>
                  <a:pt x="105" y="166"/>
                  <a:pt x="108" y="206"/>
                  <a:pt x="118" y="245"/>
                </a:cubicBezTo>
                <a:cubicBezTo>
                  <a:pt x="128" y="284"/>
                  <a:pt x="134" y="317"/>
                  <a:pt x="118" y="330"/>
                </a:cubicBezTo>
                <a:cubicBezTo>
                  <a:pt x="115" y="332"/>
                  <a:pt x="113" y="333"/>
                  <a:pt x="111" y="333"/>
                </a:cubicBezTo>
                <a:cubicBezTo>
                  <a:pt x="107" y="333"/>
                  <a:pt x="104" y="330"/>
                  <a:pt x="100" y="326"/>
                </a:cubicBezTo>
                <a:cubicBezTo>
                  <a:pt x="96" y="323"/>
                  <a:pt x="92" y="320"/>
                  <a:pt x="84" y="320"/>
                </a:cubicBezTo>
                <a:cubicBezTo>
                  <a:pt x="81" y="320"/>
                  <a:pt x="77" y="320"/>
                  <a:pt x="73" y="322"/>
                </a:cubicBezTo>
                <a:cubicBezTo>
                  <a:pt x="42" y="331"/>
                  <a:pt x="53" y="400"/>
                  <a:pt x="53" y="409"/>
                </a:cubicBezTo>
                <a:cubicBezTo>
                  <a:pt x="53" y="411"/>
                  <a:pt x="53" y="411"/>
                  <a:pt x="53" y="411"/>
                </a:cubicBezTo>
                <a:cubicBezTo>
                  <a:pt x="53" y="411"/>
                  <a:pt x="52" y="409"/>
                  <a:pt x="50" y="407"/>
                </a:cubicBezTo>
                <a:cubicBezTo>
                  <a:pt x="48" y="405"/>
                  <a:pt x="45" y="403"/>
                  <a:pt x="41" y="403"/>
                </a:cubicBezTo>
                <a:cubicBezTo>
                  <a:pt x="37" y="403"/>
                  <a:pt x="32" y="405"/>
                  <a:pt x="26" y="409"/>
                </a:cubicBezTo>
                <a:cubicBezTo>
                  <a:pt x="0" y="427"/>
                  <a:pt x="63" y="486"/>
                  <a:pt x="63" y="486"/>
                </a:cubicBezTo>
                <a:cubicBezTo>
                  <a:pt x="63" y="486"/>
                  <a:pt x="81" y="500"/>
                  <a:pt x="102" y="504"/>
                </a:cubicBezTo>
                <a:cubicBezTo>
                  <a:pt x="103" y="504"/>
                  <a:pt x="104" y="504"/>
                  <a:pt x="105" y="504"/>
                </a:cubicBezTo>
                <a:cubicBezTo>
                  <a:pt x="122" y="504"/>
                  <a:pt x="116" y="482"/>
                  <a:pt x="134" y="474"/>
                </a:cubicBezTo>
                <a:cubicBezTo>
                  <a:pt x="137" y="473"/>
                  <a:pt x="140" y="473"/>
                  <a:pt x="143" y="473"/>
                </a:cubicBezTo>
                <a:cubicBezTo>
                  <a:pt x="152" y="473"/>
                  <a:pt x="164" y="476"/>
                  <a:pt x="177" y="480"/>
                </a:cubicBezTo>
                <a:cubicBezTo>
                  <a:pt x="190" y="484"/>
                  <a:pt x="203" y="487"/>
                  <a:pt x="216" y="487"/>
                </a:cubicBezTo>
                <a:cubicBezTo>
                  <a:pt x="220" y="487"/>
                  <a:pt x="225" y="487"/>
                  <a:pt x="229" y="486"/>
                </a:cubicBezTo>
                <a:cubicBezTo>
                  <a:pt x="259" y="478"/>
                  <a:pt x="216" y="455"/>
                  <a:pt x="230" y="435"/>
                </a:cubicBezTo>
                <a:cubicBezTo>
                  <a:pt x="234" y="431"/>
                  <a:pt x="239" y="429"/>
                  <a:pt x="247" y="429"/>
                </a:cubicBezTo>
                <a:cubicBezTo>
                  <a:pt x="256" y="429"/>
                  <a:pt x="269" y="432"/>
                  <a:pt x="283" y="435"/>
                </a:cubicBezTo>
                <a:cubicBezTo>
                  <a:pt x="297" y="438"/>
                  <a:pt x="312" y="442"/>
                  <a:pt x="327" y="442"/>
                </a:cubicBezTo>
                <a:cubicBezTo>
                  <a:pt x="332" y="442"/>
                  <a:pt x="337" y="441"/>
                  <a:pt x="342" y="440"/>
                </a:cubicBezTo>
                <a:cubicBezTo>
                  <a:pt x="386" y="432"/>
                  <a:pt x="347" y="401"/>
                  <a:pt x="360" y="378"/>
                </a:cubicBezTo>
                <a:cubicBezTo>
                  <a:pt x="373" y="356"/>
                  <a:pt x="476" y="378"/>
                  <a:pt x="505" y="352"/>
                </a:cubicBezTo>
                <a:cubicBezTo>
                  <a:pt x="534" y="326"/>
                  <a:pt x="485" y="318"/>
                  <a:pt x="485" y="299"/>
                </a:cubicBezTo>
                <a:cubicBezTo>
                  <a:pt x="485" y="279"/>
                  <a:pt x="570" y="281"/>
                  <a:pt x="581" y="243"/>
                </a:cubicBezTo>
                <a:cubicBezTo>
                  <a:pt x="593" y="205"/>
                  <a:pt x="529" y="201"/>
                  <a:pt x="531" y="184"/>
                </a:cubicBezTo>
                <a:cubicBezTo>
                  <a:pt x="532" y="166"/>
                  <a:pt x="589" y="148"/>
                  <a:pt x="589" y="128"/>
                </a:cubicBezTo>
                <a:cubicBezTo>
                  <a:pt x="589" y="109"/>
                  <a:pt x="557" y="123"/>
                  <a:pt x="557" y="106"/>
                </a:cubicBezTo>
                <a:cubicBezTo>
                  <a:pt x="557" y="88"/>
                  <a:pt x="593" y="63"/>
                  <a:pt x="580" y="37"/>
                </a:cubicBezTo>
                <a:cubicBezTo>
                  <a:pt x="576" y="30"/>
                  <a:pt x="570" y="27"/>
                  <a:pt x="564" y="27"/>
                </a:cubicBezTo>
                <a:cubicBezTo>
                  <a:pt x="557" y="27"/>
                  <a:pt x="549" y="31"/>
                  <a:pt x="541" y="34"/>
                </a:cubicBezTo>
                <a:cubicBezTo>
                  <a:pt x="533" y="38"/>
                  <a:pt x="526" y="41"/>
                  <a:pt x="521" y="41"/>
                </a:cubicBezTo>
                <a:cubicBezTo>
                  <a:pt x="520" y="41"/>
                  <a:pt x="519" y="41"/>
                  <a:pt x="518" y="41"/>
                </a:cubicBezTo>
                <a:cubicBezTo>
                  <a:pt x="505" y="36"/>
                  <a:pt x="511" y="18"/>
                  <a:pt x="500" y="15"/>
                </a:cubicBezTo>
                <a:cubicBezTo>
                  <a:pt x="499" y="14"/>
                  <a:pt x="499" y="14"/>
                  <a:pt x="499" y="14"/>
                </a:cubicBezTo>
                <a:cubicBezTo>
                  <a:pt x="493" y="14"/>
                  <a:pt x="482" y="23"/>
                  <a:pt x="471" y="32"/>
                </a:cubicBezTo>
                <a:cubicBezTo>
                  <a:pt x="460" y="41"/>
                  <a:pt x="449" y="50"/>
                  <a:pt x="442" y="50"/>
                </a:cubicBezTo>
                <a:cubicBezTo>
                  <a:pt x="441" y="50"/>
                  <a:pt x="440" y="50"/>
                  <a:pt x="440" y="50"/>
                </a:cubicBezTo>
                <a:cubicBezTo>
                  <a:pt x="425" y="47"/>
                  <a:pt x="437" y="3"/>
                  <a:pt x="406" y="0"/>
                </a:cubicBezTo>
                <a:cubicBezTo>
                  <a:pt x="405" y="0"/>
                  <a:pt x="404" y="0"/>
                  <a:pt x="404" y="0"/>
                </a:cubicBezTo>
              </a:path>
            </a:pathLst>
          </a:custGeom>
          <a:solidFill>
            <a:srgbClr val="FEFFF8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171"/>
          <p:cNvSpPr/>
          <p:nvPr/>
        </p:nvSpPr>
        <p:spPr bwMode="auto">
          <a:xfrm rot="1070090" flipH="1">
            <a:off x="9475740" y="90870"/>
            <a:ext cx="3676348" cy="3126052"/>
          </a:xfrm>
          <a:custGeom>
            <a:avLst/>
            <a:gdLst>
              <a:gd name="T0" fmla="*/ 404 w 593"/>
              <a:gd name="T1" fmla="*/ 0 h 504"/>
              <a:gd name="T2" fmla="*/ 311 w 593"/>
              <a:gd name="T3" fmla="*/ 73 h 504"/>
              <a:gd name="T4" fmla="*/ 310 w 593"/>
              <a:gd name="T5" fmla="*/ 73 h 504"/>
              <a:gd name="T6" fmla="*/ 298 w 593"/>
              <a:gd name="T7" fmla="*/ 34 h 504"/>
              <a:gd name="T8" fmla="*/ 291 w 593"/>
              <a:gd name="T9" fmla="*/ 32 h 504"/>
              <a:gd name="T10" fmla="*/ 233 w 593"/>
              <a:gd name="T11" fmla="*/ 86 h 504"/>
              <a:gd name="T12" fmla="*/ 171 w 593"/>
              <a:gd name="T13" fmla="*/ 195 h 504"/>
              <a:gd name="T14" fmla="*/ 168 w 593"/>
              <a:gd name="T15" fmla="*/ 195 h 504"/>
              <a:gd name="T16" fmla="*/ 130 w 593"/>
              <a:gd name="T17" fmla="*/ 164 h 504"/>
              <a:gd name="T18" fmla="*/ 128 w 593"/>
              <a:gd name="T19" fmla="*/ 164 h 504"/>
              <a:gd name="T20" fmla="*/ 118 w 593"/>
              <a:gd name="T21" fmla="*/ 245 h 504"/>
              <a:gd name="T22" fmla="*/ 118 w 593"/>
              <a:gd name="T23" fmla="*/ 330 h 504"/>
              <a:gd name="T24" fmla="*/ 111 w 593"/>
              <a:gd name="T25" fmla="*/ 333 h 504"/>
              <a:gd name="T26" fmla="*/ 100 w 593"/>
              <a:gd name="T27" fmla="*/ 326 h 504"/>
              <a:gd name="T28" fmla="*/ 84 w 593"/>
              <a:gd name="T29" fmla="*/ 320 h 504"/>
              <a:gd name="T30" fmla="*/ 73 w 593"/>
              <a:gd name="T31" fmla="*/ 322 h 504"/>
              <a:gd name="T32" fmla="*/ 53 w 593"/>
              <a:gd name="T33" fmla="*/ 409 h 504"/>
              <a:gd name="T34" fmla="*/ 53 w 593"/>
              <a:gd name="T35" fmla="*/ 411 h 504"/>
              <a:gd name="T36" fmla="*/ 50 w 593"/>
              <a:gd name="T37" fmla="*/ 407 h 504"/>
              <a:gd name="T38" fmla="*/ 41 w 593"/>
              <a:gd name="T39" fmla="*/ 403 h 504"/>
              <a:gd name="T40" fmla="*/ 26 w 593"/>
              <a:gd name="T41" fmla="*/ 409 h 504"/>
              <a:gd name="T42" fmla="*/ 63 w 593"/>
              <a:gd name="T43" fmla="*/ 486 h 504"/>
              <a:gd name="T44" fmla="*/ 102 w 593"/>
              <a:gd name="T45" fmla="*/ 504 h 504"/>
              <a:gd name="T46" fmla="*/ 105 w 593"/>
              <a:gd name="T47" fmla="*/ 504 h 504"/>
              <a:gd name="T48" fmla="*/ 134 w 593"/>
              <a:gd name="T49" fmla="*/ 474 h 504"/>
              <a:gd name="T50" fmla="*/ 143 w 593"/>
              <a:gd name="T51" fmla="*/ 473 h 504"/>
              <a:gd name="T52" fmla="*/ 177 w 593"/>
              <a:gd name="T53" fmla="*/ 480 h 504"/>
              <a:gd name="T54" fmla="*/ 216 w 593"/>
              <a:gd name="T55" fmla="*/ 487 h 504"/>
              <a:gd name="T56" fmla="*/ 229 w 593"/>
              <a:gd name="T57" fmla="*/ 486 h 504"/>
              <a:gd name="T58" fmla="*/ 230 w 593"/>
              <a:gd name="T59" fmla="*/ 435 h 504"/>
              <a:gd name="T60" fmla="*/ 247 w 593"/>
              <a:gd name="T61" fmla="*/ 429 h 504"/>
              <a:gd name="T62" fmla="*/ 283 w 593"/>
              <a:gd name="T63" fmla="*/ 435 h 504"/>
              <a:gd name="T64" fmla="*/ 327 w 593"/>
              <a:gd name="T65" fmla="*/ 442 h 504"/>
              <a:gd name="T66" fmla="*/ 342 w 593"/>
              <a:gd name="T67" fmla="*/ 440 h 504"/>
              <a:gd name="T68" fmla="*/ 360 w 593"/>
              <a:gd name="T69" fmla="*/ 378 h 504"/>
              <a:gd name="T70" fmla="*/ 505 w 593"/>
              <a:gd name="T71" fmla="*/ 352 h 504"/>
              <a:gd name="T72" fmla="*/ 485 w 593"/>
              <a:gd name="T73" fmla="*/ 299 h 504"/>
              <a:gd name="T74" fmla="*/ 581 w 593"/>
              <a:gd name="T75" fmla="*/ 243 h 504"/>
              <a:gd name="T76" fmla="*/ 531 w 593"/>
              <a:gd name="T77" fmla="*/ 184 h 504"/>
              <a:gd name="T78" fmla="*/ 589 w 593"/>
              <a:gd name="T79" fmla="*/ 128 h 504"/>
              <a:gd name="T80" fmla="*/ 557 w 593"/>
              <a:gd name="T81" fmla="*/ 106 h 504"/>
              <a:gd name="T82" fmla="*/ 580 w 593"/>
              <a:gd name="T83" fmla="*/ 37 h 504"/>
              <a:gd name="T84" fmla="*/ 564 w 593"/>
              <a:gd name="T85" fmla="*/ 27 h 504"/>
              <a:gd name="T86" fmla="*/ 541 w 593"/>
              <a:gd name="T87" fmla="*/ 34 h 504"/>
              <a:gd name="T88" fmla="*/ 521 w 593"/>
              <a:gd name="T89" fmla="*/ 41 h 504"/>
              <a:gd name="T90" fmla="*/ 518 w 593"/>
              <a:gd name="T91" fmla="*/ 41 h 504"/>
              <a:gd name="T92" fmla="*/ 500 w 593"/>
              <a:gd name="T93" fmla="*/ 15 h 504"/>
              <a:gd name="T94" fmla="*/ 499 w 593"/>
              <a:gd name="T95" fmla="*/ 14 h 504"/>
              <a:gd name="T96" fmla="*/ 471 w 593"/>
              <a:gd name="T97" fmla="*/ 32 h 504"/>
              <a:gd name="T98" fmla="*/ 442 w 593"/>
              <a:gd name="T99" fmla="*/ 50 h 504"/>
              <a:gd name="T100" fmla="*/ 440 w 593"/>
              <a:gd name="T101" fmla="*/ 50 h 504"/>
              <a:gd name="T102" fmla="*/ 406 w 593"/>
              <a:gd name="T103" fmla="*/ 0 h 504"/>
              <a:gd name="T104" fmla="*/ 404 w 593"/>
              <a:gd name="T105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3" h="504">
                <a:moveTo>
                  <a:pt x="404" y="0"/>
                </a:moveTo>
                <a:cubicBezTo>
                  <a:pt x="374" y="0"/>
                  <a:pt x="346" y="68"/>
                  <a:pt x="311" y="73"/>
                </a:cubicBezTo>
                <a:cubicBezTo>
                  <a:pt x="311" y="73"/>
                  <a:pt x="310" y="73"/>
                  <a:pt x="310" y="73"/>
                </a:cubicBezTo>
                <a:cubicBezTo>
                  <a:pt x="296" y="73"/>
                  <a:pt x="309" y="40"/>
                  <a:pt x="298" y="34"/>
                </a:cubicBezTo>
                <a:cubicBezTo>
                  <a:pt x="296" y="33"/>
                  <a:pt x="294" y="32"/>
                  <a:pt x="291" y="32"/>
                </a:cubicBezTo>
                <a:cubicBezTo>
                  <a:pt x="277" y="32"/>
                  <a:pt x="255" y="46"/>
                  <a:pt x="233" y="86"/>
                </a:cubicBezTo>
                <a:cubicBezTo>
                  <a:pt x="209" y="133"/>
                  <a:pt x="185" y="195"/>
                  <a:pt x="171" y="195"/>
                </a:cubicBezTo>
                <a:cubicBezTo>
                  <a:pt x="170" y="195"/>
                  <a:pt x="169" y="195"/>
                  <a:pt x="168" y="195"/>
                </a:cubicBezTo>
                <a:cubicBezTo>
                  <a:pt x="154" y="189"/>
                  <a:pt x="151" y="164"/>
                  <a:pt x="130" y="164"/>
                </a:cubicBezTo>
                <a:cubicBezTo>
                  <a:pt x="129" y="164"/>
                  <a:pt x="129" y="164"/>
                  <a:pt x="128" y="164"/>
                </a:cubicBezTo>
                <a:cubicBezTo>
                  <a:pt x="105" y="166"/>
                  <a:pt x="108" y="206"/>
                  <a:pt x="118" y="245"/>
                </a:cubicBezTo>
                <a:cubicBezTo>
                  <a:pt x="128" y="284"/>
                  <a:pt x="134" y="317"/>
                  <a:pt x="118" y="330"/>
                </a:cubicBezTo>
                <a:cubicBezTo>
                  <a:pt x="115" y="332"/>
                  <a:pt x="113" y="333"/>
                  <a:pt x="111" y="333"/>
                </a:cubicBezTo>
                <a:cubicBezTo>
                  <a:pt x="107" y="333"/>
                  <a:pt x="104" y="330"/>
                  <a:pt x="100" y="326"/>
                </a:cubicBezTo>
                <a:cubicBezTo>
                  <a:pt x="96" y="323"/>
                  <a:pt x="92" y="320"/>
                  <a:pt x="84" y="320"/>
                </a:cubicBezTo>
                <a:cubicBezTo>
                  <a:pt x="81" y="320"/>
                  <a:pt x="77" y="320"/>
                  <a:pt x="73" y="322"/>
                </a:cubicBezTo>
                <a:cubicBezTo>
                  <a:pt x="42" y="331"/>
                  <a:pt x="53" y="400"/>
                  <a:pt x="53" y="409"/>
                </a:cubicBezTo>
                <a:cubicBezTo>
                  <a:pt x="53" y="411"/>
                  <a:pt x="53" y="411"/>
                  <a:pt x="53" y="411"/>
                </a:cubicBezTo>
                <a:cubicBezTo>
                  <a:pt x="53" y="411"/>
                  <a:pt x="52" y="409"/>
                  <a:pt x="50" y="407"/>
                </a:cubicBezTo>
                <a:cubicBezTo>
                  <a:pt x="48" y="405"/>
                  <a:pt x="45" y="403"/>
                  <a:pt x="41" y="403"/>
                </a:cubicBezTo>
                <a:cubicBezTo>
                  <a:pt x="37" y="403"/>
                  <a:pt x="32" y="405"/>
                  <a:pt x="26" y="409"/>
                </a:cubicBezTo>
                <a:cubicBezTo>
                  <a:pt x="0" y="427"/>
                  <a:pt x="63" y="486"/>
                  <a:pt x="63" y="486"/>
                </a:cubicBezTo>
                <a:cubicBezTo>
                  <a:pt x="63" y="486"/>
                  <a:pt x="81" y="500"/>
                  <a:pt x="102" y="504"/>
                </a:cubicBezTo>
                <a:cubicBezTo>
                  <a:pt x="103" y="504"/>
                  <a:pt x="104" y="504"/>
                  <a:pt x="105" y="504"/>
                </a:cubicBezTo>
                <a:cubicBezTo>
                  <a:pt x="122" y="504"/>
                  <a:pt x="116" y="482"/>
                  <a:pt x="134" y="474"/>
                </a:cubicBezTo>
                <a:cubicBezTo>
                  <a:pt x="137" y="473"/>
                  <a:pt x="140" y="473"/>
                  <a:pt x="143" y="473"/>
                </a:cubicBezTo>
                <a:cubicBezTo>
                  <a:pt x="152" y="473"/>
                  <a:pt x="164" y="476"/>
                  <a:pt x="177" y="480"/>
                </a:cubicBezTo>
                <a:cubicBezTo>
                  <a:pt x="190" y="484"/>
                  <a:pt x="203" y="487"/>
                  <a:pt x="216" y="487"/>
                </a:cubicBezTo>
                <a:cubicBezTo>
                  <a:pt x="220" y="487"/>
                  <a:pt x="225" y="487"/>
                  <a:pt x="229" y="486"/>
                </a:cubicBezTo>
                <a:cubicBezTo>
                  <a:pt x="259" y="478"/>
                  <a:pt x="216" y="455"/>
                  <a:pt x="230" y="435"/>
                </a:cubicBezTo>
                <a:cubicBezTo>
                  <a:pt x="234" y="431"/>
                  <a:pt x="239" y="429"/>
                  <a:pt x="247" y="429"/>
                </a:cubicBezTo>
                <a:cubicBezTo>
                  <a:pt x="256" y="429"/>
                  <a:pt x="269" y="432"/>
                  <a:pt x="283" y="435"/>
                </a:cubicBezTo>
                <a:cubicBezTo>
                  <a:pt x="297" y="438"/>
                  <a:pt x="312" y="442"/>
                  <a:pt x="327" y="442"/>
                </a:cubicBezTo>
                <a:cubicBezTo>
                  <a:pt x="332" y="442"/>
                  <a:pt x="337" y="441"/>
                  <a:pt x="342" y="440"/>
                </a:cubicBezTo>
                <a:cubicBezTo>
                  <a:pt x="386" y="432"/>
                  <a:pt x="347" y="401"/>
                  <a:pt x="360" y="378"/>
                </a:cubicBezTo>
                <a:cubicBezTo>
                  <a:pt x="373" y="356"/>
                  <a:pt x="476" y="378"/>
                  <a:pt x="505" y="352"/>
                </a:cubicBezTo>
                <a:cubicBezTo>
                  <a:pt x="534" y="326"/>
                  <a:pt x="485" y="318"/>
                  <a:pt x="485" y="299"/>
                </a:cubicBezTo>
                <a:cubicBezTo>
                  <a:pt x="485" y="279"/>
                  <a:pt x="570" y="281"/>
                  <a:pt x="581" y="243"/>
                </a:cubicBezTo>
                <a:cubicBezTo>
                  <a:pt x="593" y="205"/>
                  <a:pt x="529" y="201"/>
                  <a:pt x="531" y="184"/>
                </a:cubicBezTo>
                <a:cubicBezTo>
                  <a:pt x="532" y="166"/>
                  <a:pt x="589" y="148"/>
                  <a:pt x="589" y="128"/>
                </a:cubicBezTo>
                <a:cubicBezTo>
                  <a:pt x="589" y="109"/>
                  <a:pt x="557" y="123"/>
                  <a:pt x="557" y="106"/>
                </a:cubicBezTo>
                <a:cubicBezTo>
                  <a:pt x="557" y="88"/>
                  <a:pt x="593" y="63"/>
                  <a:pt x="580" y="37"/>
                </a:cubicBezTo>
                <a:cubicBezTo>
                  <a:pt x="576" y="30"/>
                  <a:pt x="570" y="27"/>
                  <a:pt x="564" y="27"/>
                </a:cubicBezTo>
                <a:cubicBezTo>
                  <a:pt x="557" y="27"/>
                  <a:pt x="549" y="31"/>
                  <a:pt x="541" y="34"/>
                </a:cubicBezTo>
                <a:cubicBezTo>
                  <a:pt x="533" y="38"/>
                  <a:pt x="526" y="41"/>
                  <a:pt x="521" y="41"/>
                </a:cubicBezTo>
                <a:cubicBezTo>
                  <a:pt x="520" y="41"/>
                  <a:pt x="519" y="41"/>
                  <a:pt x="518" y="41"/>
                </a:cubicBezTo>
                <a:cubicBezTo>
                  <a:pt x="505" y="36"/>
                  <a:pt x="511" y="18"/>
                  <a:pt x="500" y="15"/>
                </a:cubicBezTo>
                <a:cubicBezTo>
                  <a:pt x="499" y="14"/>
                  <a:pt x="499" y="14"/>
                  <a:pt x="499" y="14"/>
                </a:cubicBezTo>
                <a:cubicBezTo>
                  <a:pt x="493" y="14"/>
                  <a:pt x="482" y="23"/>
                  <a:pt x="471" y="32"/>
                </a:cubicBezTo>
                <a:cubicBezTo>
                  <a:pt x="460" y="41"/>
                  <a:pt x="449" y="50"/>
                  <a:pt x="442" y="50"/>
                </a:cubicBezTo>
                <a:cubicBezTo>
                  <a:pt x="441" y="50"/>
                  <a:pt x="440" y="50"/>
                  <a:pt x="440" y="50"/>
                </a:cubicBezTo>
                <a:cubicBezTo>
                  <a:pt x="425" y="47"/>
                  <a:pt x="437" y="3"/>
                  <a:pt x="406" y="0"/>
                </a:cubicBezTo>
                <a:cubicBezTo>
                  <a:pt x="405" y="0"/>
                  <a:pt x="404" y="0"/>
                  <a:pt x="404" y="0"/>
                </a:cubicBezTo>
              </a:path>
            </a:pathLst>
          </a:custGeom>
          <a:solidFill>
            <a:srgbClr val="FEFFF8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7" name="文本框 176"/>
          <p:cNvSpPr txBox="1"/>
          <p:nvPr/>
        </p:nvSpPr>
        <p:spPr>
          <a:xfrm>
            <a:off x="2545451" y="3611145"/>
            <a:ext cx="2338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PART 1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    在此添加标题</a:t>
            </a:r>
          </a:p>
        </p:txBody>
      </p:sp>
      <p:sp>
        <p:nvSpPr>
          <p:cNvPr id="178" name="文本框 177"/>
          <p:cNvSpPr txBox="1"/>
          <p:nvPr/>
        </p:nvSpPr>
        <p:spPr>
          <a:xfrm>
            <a:off x="6933675" y="3611145"/>
            <a:ext cx="2338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PART 2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    在此添加标题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2545451" y="4222628"/>
            <a:ext cx="2338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PART 3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    在此添加标题</a:t>
            </a:r>
          </a:p>
        </p:txBody>
      </p:sp>
      <p:sp>
        <p:nvSpPr>
          <p:cNvPr id="180" name="文本框 179"/>
          <p:cNvSpPr txBox="1"/>
          <p:nvPr/>
        </p:nvSpPr>
        <p:spPr>
          <a:xfrm>
            <a:off x="6933675" y="4222628"/>
            <a:ext cx="2338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PART 4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    在此添加标题</a:t>
            </a:r>
          </a:p>
        </p:txBody>
      </p:sp>
      <p:grpSp>
        <p:nvGrpSpPr>
          <p:cNvPr id="182" name="组合 181"/>
          <p:cNvGrpSpPr/>
          <p:nvPr/>
        </p:nvGrpSpPr>
        <p:grpSpPr>
          <a:xfrm rot="9300757">
            <a:off x="4115045" y="-1125893"/>
            <a:ext cx="4287059" cy="4601505"/>
            <a:chOff x="5162550" y="2620963"/>
            <a:chExt cx="2185988" cy="2346325"/>
          </a:xfrm>
        </p:grpSpPr>
        <p:sp>
          <p:nvSpPr>
            <p:cNvPr id="183" name="Freeform 209"/>
            <p:cNvSpPr/>
            <p:nvPr/>
          </p:nvSpPr>
          <p:spPr bwMode="auto">
            <a:xfrm>
              <a:off x="5243513" y="2620963"/>
              <a:ext cx="2105025" cy="2346325"/>
            </a:xfrm>
            <a:custGeom>
              <a:avLst/>
              <a:gdLst>
                <a:gd name="T0" fmla="*/ 159 w 495"/>
                <a:gd name="T1" fmla="*/ 355 h 552"/>
                <a:gd name="T2" fmla="*/ 77 w 495"/>
                <a:gd name="T3" fmla="*/ 334 h 552"/>
                <a:gd name="T4" fmla="*/ 26 w 495"/>
                <a:gd name="T5" fmla="*/ 302 h 552"/>
                <a:gd name="T6" fmla="*/ 64 w 495"/>
                <a:gd name="T7" fmla="*/ 286 h 552"/>
                <a:gd name="T8" fmla="*/ 0 w 495"/>
                <a:gd name="T9" fmla="*/ 239 h 552"/>
                <a:gd name="T10" fmla="*/ 35 w 495"/>
                <a:gd name="T11" fmla="*/ 233 h 552"/>
                <a:gd name="T12" fmla="*/ 20 w 495"/>
                <a:gd name="T13" fmla="*/ 178 h 552"/>
                <a:gd name="T14" fmla="*/ 2 w 495"/>
                <a:gd name="T15" fmla="*/ 137 h 552"/>
                <a:gd name="T16" fmla="*/ 51 w 495"/>
                <a:gd name="T17" fmla="*/ 158 h 552"/>
                <a:gd name="T18" fmla="*/ 89 w 495"/>
                <a:gd name="T19" fmla="*/ 180 h 552"/>
                <a:gd name="T20" fmla="*/ 99 w 495"/>
                <a:gd name="T21" fmla="*/ 125 h 552"/>
                <a:gd name="T22" fmla="*/ 84 w 495"/>
                <a:gd name="T23" fmla="*/ 65 h 552"/>
                <a:gd name="T24" fmla="*/ 140 w 495"/>
                <a:gd name="T25" fmla="*/ 84 h 552"/>
                <a:gd name="T26" fmla="*/ 166 w 495"/>
                <a:gd name="T27" fmla="*/ 15 h 552"/>
                <a:gd name="T28" fmla="*/ 210 w 495"/>
                <a:gd name="T29" fmla="*/ 38 h 552"/>
                <a:gd name="T30" fmla="*/ 246 w 495"/>
                <a:gd name="T31" fmla="*/ 0 h 552"/>
                <a:gd name="T32" fmla="*/ 245 w 495"/>
                <a:gd name="T33" fmla="*/ 51 h 552"/>
                <a:gd name="T34" fmla="*/ 285 w 495"/>
                <a:gd name="T35" fmla="*/ 50 h 552"/>
                <a:gd name="T36" fmla="*/ 283 w 495"/>
                <a:gd name="T37" fmla="*/ 150 h 552"/>
                <a:gd name="T38" fmla="*/ 371 w 495"/>
                <a:gd name="T39" fmla="*/ 87 h 552"/>
                <a:gd name="T40" fmla="*/ 404 w 495"/>
                <a:gd name="T41" fmla="*/ 130 h 552"/>
                <a:gd name="T42" fmla="*/ 460 w 495"/>
                <a:gd name="T43" fmla="*/ 110 h 552"/>
                <a:gd name="T44" fmla="*/ 447 w 495"/>
                <a:gd name="T45" fmla="*/ 157 h 552"/>
                <a:gd name="T46" fmla="*/ 475 w 495"/>
                <a:gd name="T47" fmla="*/ 172 h 552"/>
                <a:gd name="T48" fmla="*/ 426 w 495"/>
                <a:gd name="T49" fmla="*/ 225 h 552"/>
                <a:gd name="T50" fmla="*/ 484 w 495"/>
                <a:gd name="T51" fmla="*/ 253 h 552"/>
                <a:gd name="T52" fmla="*/ 398 w 495"/>
                <a:gd name="T53" fmla="*/ 295 h 552"/>
                <a:gd name="T54" fmla="*/ 398 w 495"/>
                <a:gd name="T55" fmla="*/ 331 h 552"/>
                <a:gd name="T56" fmla="*/ 457 w 495"/>
                <a:gd name="T57" fmla="*/ 344 h 552"/>
                <a:gd name="T58" fmla="*/ 446 w 495"/>
                <a:gd name="T59" fmla="*/ 362 h 552"/>
                <a:gd name="T60" fmla="*/ 495 w 495"/>
                <a:gd name="T61" fmla="*/ 401 h 552"/>
                <a:gd name="T62" fmla="*/ 454 w 495"/>
                <a:gd name="T63" fmla="*/ 409 h 552"/>
                <a:gd name="T64" fmla="*/ 445 w 495"/>
                <a:gd name="T65" fmla="*/ 436 h 552"/>
                <a:gd name="T66" fmla="*/ 394 w 495"/>
                <a:gd name="T67" fmla="*/ 434 h 552"/>
                <a:gd name="T68" fmla="*/ 403 w 495"/>
                <a:gd name="T69" fmla="*/ 491 h 552"/>
                <a:gd name="T70" fmla="*/ 291 w 495"/>
                <a:gd name="T71" fmla="*/ 450 h 552"/>
                <a:gd name="T72" fmla="*/ 300 w 495"/>
                <a:gd name="T73" fmla="*/ 552 h 552"/>
                <a:gd name="T74" fmla="*/ 243 w 495"/>
                <a:gd name="T75" fmla="*/ 504 h 552"/>
                <a:gd name="T76" fmla="*/ 225 w 495"/>
                <a:gd name="T77" fmla="*/ 507 h 552"/>
                <a:gd name="T78" fmla="*/ 203 w 495"/>
                <a:gd name="T79" fmla="*/ 462 h 552"/>
                <a:gd name="T80" fmla="*/ 168 w 495"/>
                <a:gd name="T81" fmla="*/ 461 h 552"/>
                <a:gd name="T82" fmla="*/ 155 w 495"/>
                <a:gd name="T83" fmla="*/ 391 h 552"/>
                <a:gd name="T84" fmla="*/ 159 w 495"/>
                <a:gd name="T85" fmla="*/ 35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" h="552">
                  <a:moveTo>
                    <a:pt x="159" y="355"/>
                  </a:moveTo>
                  <a:cubicBezTo>
                    <a:pt x="159" y="355"/>
                    <a:pt x="110" y="351"/>
                    <a:pt x="77" y="334"/>
                  </a:cubicBezTo>
                  <a:cubicBezTo>
                    <a:pt x="44" y="318"/>
                    <a:pt x="26" y="302"/>
                    <a:pt x="26" y="302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4" y="207"/>
                    <a:pt x="20" y="178"/>
                  </a:cubicBezTo>
                  <a:cubicBezTo>
                    <a:pt x="7" y="150"/>
                    <a:pt x="2" y="137"/>
                    <a:pt x="2" y="137"/>
                  </a:cubicBezTo>
                  <a:cubicBezTo>
                    <a:pt x="2" y="137"/>
                    <a:pt x="32" y="145"/>
                    <a:pt x="51" y="158"/>
                  </a:cubicBezTo>
                  <a:cubicBezTo>
                    <a:pt x="70" y="170"/>
                    <a:pt x="89" y="180"/>
                    <a:pt x="89" y="180"/>
                  </a:cubicBezTo>
                  <a:cubicBezTo>
                    <a:pt x="89" y="180"/>
                    <a:pt x="97" y="148"/>
                    <a:pt x="99" y="125"/>
                  </a:cubicBezTo>
                  <a:cubicBezTo>
                    <a:pt x="101" y="102"/>
                    <a:pt x="84" y="65"/>
                    <a:pt x="84" y="65"/>
                  </a:cubicBezTo>
                  <a:cubicBezTo>
                    <a:pt x="84" y="65"/>
                    <a:pt x="119" y="99"/>
                    <a:pt x="140" y="84"/>
                  </a:cubicBezTo>
                  <a:cubicBezTo>
                    <a:pt x="162" y="68"/>
                    <a:pt x="166" y="15"/>
                    <a:pt x="166" y="15"/>
                  </a:cubicBezTo>
                  <a:cubicBezTo>
                    <a:pt x="166" y="15"/>
                    <a:pt x="183" y="63"/>
                    <a:pt x="210" y="38"/>
                  </a:cubicBezTo>
                  <a:cubicBezTo>
                    <a:pt x="237" y="12"/>
                    <a:pt x="246" y="0"/>
                    <a:pt x="246" y="0"/>
                  </a:cubicBezTo>
                  <a:cubicBezTo>
                    <a:pt x="246" y="0"/>
                    <a:pt x="226" y="45"/>
                    <a:pt x="245" y="51"/>
                  </a:cubicBezTo>
                  <a:cubicBezTo>
                    <a:pt x="264" y="56"/>
                    <a:pt x="285" y="50"/>
                    <a:pt x="285" y="50"/>
                  </a:cubicBezTo>
                  <a:cubicBezTo>
                    <a:pt x="285" y="50"/>
                    <a:pt x="243" y="128"/>
                    <a:pt x="283" y="150"/>
                  </a:cubicBezTo>
                  <a:cubicBezTo>
                    <a:pt x="323" y="172"/>
                    <a:pt x="371" y="87"/>
                    <a:pt x="371" y="87"/>
                  </a:cubicBezTo>
                  <a:cubicBezTo>
                    <a:pt x="371" y="87"/>
                    <a:pt x="374" y="129"/>
                    <a:pt x="404" y="130"/>
                  </a:cubicBezTo>
                  <a:cubicBezTo>
                    <a:pt x="434" y="130"/>
                    <a:pt x="460" y="110"/>
                    <a:pt x="460" y="110"/>
                  </a:cubicBezTo>
                  <a:cubicBezTo>
                    <a:pt x="460" y="110"/>
                    <a:pt x="439" y="143"/>
                    <a:pt x="447" y="157"/>
                  </a:cubicBezTo>
                  <a:cubicBezTo>
                    <a:pt x="456" y="171"/>
                    <a:pt x="475" y="172"/>
                    <a:pt x="475" y="172"/>
                  </a:cubicBezTo>
                  <a:cubicBezTo>
                    <a:pt x="475" y="172"/>
                    <a:pt x="420" y="209"/>
                    <a:pt x="426" y="225"/>
                  </a:cubicBezTo>
                  <a:cubicBezTo>
                    <a:pt x="433" y="241"/>
                    <a:pt x="484" y="253"/>
                    <a:pt x="484" y="253"/>
                  </a:cubicBezTo>
                  <a:cubicBezTo>
                    <a:pt x="484" y="253"/>
                    <a:pt x="416" y="276"/>
                    <a:pt x="398" y="295"/>
                  </a:cubicBezTo>
                  <a:cubicBezTo>
                    <a:pt x="380" y="314"/>
                    <a:pt x="364" y="325"/>
                    <a:pt x="398" y="331"/>
                  </a:cubicBezTo>
                  <a:cubicBezTo>
                    <a:pt x="431" y="337"/>
                    <a:pt x="457" y="344"/>
                    <a:pt x="457" y="344"/>
                  </a:cubicBezTo>
                  <a:cubicBezTo>
                    <a:pt x="446" y="362"/>
                    <a:pt x="446" y="362"/>
                    <a:pt x="446" y="362"/>
                  </a:cubicBezTo>
                  <a:cubicBezTo>
                    <a:pt x="495" y="401"/>
                    <a:pt x="495" y="401"/>
                    <a:pt x="495" y="401"/>
                  </a:cubicBezTo>
                  <a:cubicBezTo>
                    <a:pt x="495" y="401"/>
                    <a:pt x="467" y="401"/>
                    <a:pt x="454" y="409"/>
                  </a:cubicBezTo>
                  <a:cubicBezTo>
                    <a:pt x="442" y="418"/>
                    <a:pt x="445" y="436"/>
                    <a:pt x="445" y="436"/>
                  </a:cubicBezTo>
                  <a:cubicBezTo>
                    <a:pt x="445" y="436"/>
                    <a:pt x="396" y="417"/>
                    <a:pt x="394" y="434"/>
                  </a:cubicBezTo>
                  <a:cubicBezTo>
                    <a:pt x="391" y="452"/>
                    <a:pt x="403" y="491"/>
                    <a:pt x="403" y="491"/>
                  </a:cubicBezTo>
                  <a:cubicBezTo>
                    <a:pt x="403" y="491"/>
                    <a:pt x="301" y="420"/>
                    <a:pt x="291" y="450"/>
                  </a:cubicBezTo>
                  <a:cubicBezTo>
                    <a:pt x="282" y="480"/>
                    <a:pt x="300" y="552"/>
                    <a:pt x="300" y="552"/>
                  </a:cubicBezTo>
                  <a:cubicBezTo>
                    <a:pt x="300" y="552"/>
                    <a:pt x="267" y="520"/>
                    <a:pt x="243" y="504"/>
                  </a:cubicBezTo>
                  <a:cubicBezTo>
                    <a:pt x="220" y="487"/>
                    <a:pt x="225" y="507"/>
                    <a:pt x="225" y="507"/>
                  </a:cubicBezTo>
                  <a:cubicBezTo>
                    <a:pt x="225" y="507"/>
                    <a:pt x="211" y="476"/>
                    <a:pt x="203" y="462"/>
                  </a:cubicBezTo>
                  <a:cubicBezTo>
                    <a:pt x="194" y="448"/>
                    <a:pt x="168" y="461"/>
                    <a:pt x="168" y="461"/>
                  </a:cubicBezTo>
                  <a:cubicBezTo>
                    <a:pt x="168" y="461"/>
                    <a:pt x="155" y="405"/>
                    <a:pt x="155" y="391"/>
                  </a:cubicBezTo>
                  <a:cubicBezTo>
                    <a:pt x="155" y="377"/>
                    <a:pt x="159" y="355"/>
                    <a:pt x="159" y="355"/>
                  </a:cubicBezTo>
                </a:path>
              </a:pathLst>
            </a:custGeom>
            <a:solidFill>
              <a:srgbClr val="82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10"/>
            <p:cNvSpPr/>
            <p:nvPr/>
          </p:nvSpPr>
          <p:spPr bwMode="auto">
            <a:xfrm>
              <a:off x="5243513" y="2620963"/>
              <a:ext cx="1957388" cy="1530350"/>
            </a:xfrm>
            <a:custGeom>
              <a:avLst/>
              <a:gdLst>
                <a:gd name="T0" fmla="*/ 246 w 460"/>
                <a:gd name="T1" fmla="*/ 0 h 360"/>
                <a:gd name="T2" fmla="*/ 210 w 460"/>
                <a:gd name="T3" fmla="*/ 38 h 360"/>
                <a:gd name="T4" fmla="*/ 194 w 460"/>
                <a:gd name="T5" fmla="*/ 45 h 360"/>
                <a:gd name="T6" fmla="*/ 166 w 460"/>
                <a:gd name="T7" fmla="*/ 15 h 360"/>
                <a:gd name="T8" fmla="*/ 140 w 460"/>
                <a:gd name="T9" fmla="*/ 84 h 360"/>
                <a:gd name="T10" fmla="*/ 127 w 460"/>
                <a:gd name="T11" fmla="*/ 88 h 360"/>
                <a:gd name="T12" fmla="*/ 84 w 460"/>
                <a:gd name="T13" fmla="*/ 65 h 360"/>
                <a:gd name="T14" fmla="*/ 99 w 460"/>
                <a:gd name="T15" fmla="*/ 121 h 360"/>
                <a:gd name="T16" fmla="*/ 99 w 460"/>
                <a:gd name="T17" fmla="*/ 125 h 360"/>
                <a:gd name="T18" fmla="*/ 89 w 460"/>
                <a:gd name="T19" fmla="*/ 180 h 360"/>
                <a:gd name="T20" fmla="*/ 51 w 460"/>
                <a:gd name="T21" fmla="*/ 158 h 360"/>
                <a:gd name="T22" fmla="*/ 2 w 460"/>
                <a:gd name="T23" fmla="*/ 137 h 360"/>
                <a:gd name="T24" fmla="*/ 20 w 460"/>
                <a:gd name="T25" fmla="*/ 178 h 360"/>
                <a:gd name="T26" fmla="*/ 35 w 460"/>
                <a:gd name="T27" fmla="*/ 233 h 360"/>
                <a:gd name="T28" fmla="*/ 35 w 460"/>
                <a:gd name="T29" fmla="*/ 233 h 360"/>
                <a:gd name="T30" fmla="*/ 35 w 460"/>
                <a:gd name="T31" fmla="*/ 233 h 360"/>
                <a:gd name="T32" fmla="*/ 0 w 460"/>
                <a:gd name="T33" fmla="*/ 239 h 360"/>
                <a:gd name="T34" fmla="*/ 64 w 460"/>
                <a:gd name="T35" fmla="*/ 286 h 360"/>
                <a:gd name="T36" fmla="*/ 26 w 460"/>
                <a:gd name="T37" fmla="*/ 302 h 360"/>
                <a:gd name="T38" fmla="*/ 77 w 460"/>
                <a:gd name="T39" fmla="*/ 334 h 360"/>
                <a:gd name="T40" fmla="*/ 159 w 460"/>
                <a:gd name="T41" fmla="*/ 355 h 360"/>
                <a:gd name="T42" fmla="*/ 159 w 460"/>
                <a:gd name="T43" fmla="*/ 355 h 360"/>
                <a:gd name="T44" fmla="*/ 159 w 460"/>
                <a:gd name="T45" fmla="*/ 355 h 360"/>
                <a:gd name="T46" fmla="*/ 158 w 460"/>
                <a:gd name="T47" fmla="*/ 360 h 360"/>
                <a:gd name="T48" fmla="*/ 460 w 460"/>
                <a:gd name="T49" fmla="*/ 111 h 360"/>
                <a:gd name="T50" fmla="*/ 460 w 460"/>
                <a:gd name="T51" fmla="*/ 110 h 360"/>
                <a:gd name="T52" fmla="*/ 405 w 460"/>
                <a:gd name="T53" fmla="*/ 130 h 360"/>
                <a:gd name="T54" fmla="*/ 404 w 460"/>
                <a:gd name="T55" fmla="*/ 130 h 360"/>
                <a:gd name="T56" fmla="*/ 371 w 460"/>
                <a:gd name="T57" fmla="*/ 87 h 360"/>
                <a:gd name="T58" fmla="*/ 297 w 460"/>
                <a:gd name="T59" fmla="*/ 154 h 360"/>
                <a:gd name="T60" fmla="*/ 283 w 460"/>
                <a:gd name="T61" fmla="*/ 150 h 360"/>
                <a:gd name="T62" fmla="*/ 266 w 460"/>
                <a:gd name="T63" fmla="*/ 116 h 360"/>
                <a:gd name="T64" fmla="*/ 285 w 460"/>
                <a:gd name="T65" fmla="*/ 50 h 360"/>
                <a:gd name="T66" fmla="*/ 262 w 460"/>
                <a:gd name="T67" fmla="*/ 53 h 360"/>
                <a:gd name="T68" fmla="*/ 245 w 460"/>
                <a:gd name="T69" fmla="*/ 51 h 360"/>
                <a:gd name="T70" fmla="*/ 237 w 460"/>
                <a:gd name="T71" fmla="*/ 36 h 360"/>
                <a:gd name="T72" fmla="*/ 246 w 460"/>
                <a:gd name="T7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0" h="360">
                  <a:moveTo>
                    <a:pt x="246" y="0"/>
                  </a:moveTo>
                  <a:cubicBezTo>
                    <a:pt x="246" y="0"/>
                    <a:pt x="237" y="12"/>
                    <a:pt x="210" y="38"/>
                  </a:cubicBezTo>
                  <a:cubicBezTo>
                    <a:pt x="204" y="43"/>
                    <a:pt x="199" y="45"/>
                    <a:pt x="194" y="45"/>
                  </a:cubicBezTo>
                  <a:cubicBezTo>
                    <a:pt x="177" y="45"/>
                    <a:pt x="166" y="15"/>
                    <a:pt x="166" y="15"/>
                  </a:cubicBezTo>
                  <a:cubicBezTo>
                    <a:pt x="166" y="15"/>
                    <a:pt x="162" y="68"/>
                    <a:pt x="140" y="84"/>
                  </a:cubicBezTo>
                  <a:cubicBezTo>
                    <a:pt x="136" y="87"/>
                    <a:pt x="132" y="88"/>
                    <a:pt x="127" y="88"/>
                  </a:cubicBezTo>
                  <a:cubicBezTo>
                    <a:pt x="107" y="88"/>
                    <a:pt x="84" y="65"/>
                    <a:pt x="84" y="65"/>
                  </a:cubicBezTo>
                  <a:cubicBezTo>
                    <a:pt x="84" y="65"/>
                    <a:pt x="99" y="98"/>
                    <a:pt x="99" y="121"/>
                  </a:cubicBezTo>
                  <a:cubicBezTo>
                    <a:pt x="99" y="122"/>
                    <a:pt x="99" y="124"/>
                    <a:pt x="99" y="125"/>
                  </a:cubicBezTo>
                  <a:cubicBezTo>
                    <a:pt x="97" y="148"/>
                    <a:pt x="89" y="180"/>
                    <a:pt x="89" y="180"/>
                  </a:cubicBezTo>
                  <a:cubicBezTo>
                    <a:pt x="89" y="180"/>
                    <a:pt x="70" y="170"/>
                    <a:pt x="51" y="158"/>
                  </a:cubicBezTo>
                  <a:cubicBezTo>
                    <a:pt x="32" y="145"/>
                    <a:pt x="2" y="137"/>
                    <a:pt x="2" y="137"/>
                  </a:cubicBezTo>
                  <a:cubicBezTo>
                    <a:pt x="2" y="137"/>
                    <a:pt x="7" y="150"/>
                    <a:pt x="20" y="178"/>
                  </a:cubicBezTo>
                  <a:cubicBezTo>
                    <a:pt x="34" y="207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2"/>
                    <a:pt x="44" y="318"/>
                    <a:pt x="77" y="334"/>
                  </a:cubicBezTo>
                  <a:cubicBezTo>
                    <a:pt x="110" y="351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7"/>
                    <a:pt x="158" y="360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60" y="110"/>
                    <a:pt x="460" y="110"/>
                    <a:pt x="460" y="110"/>
                  </a:cubicBezTo>
                  <a:cubicBezTo>
                    <a:pt x="460" y="110"/>
                    <a:pt x="434" y="130"/>
                    <a:pt x="405" y="130"/>
                  </a:cubicBezTo>
                  <a:cubicBezTo>
                    <a:pt x="405" y="130"/>
                    <a:pt x="404" y="130"/>
                    <a:pt x="404" y="130"/>
                  </a:cubicBezTo>
                  <a:cubicBezTo>
                    <a:pt x="374" y="129"/>
                    <a:pt x="371" y="87"/>
                    <a:pt x="371" y="87"/>
                  </a:cubicBezTo>
                  <a:cubicBezTo>
                    <a:pt x="371" y="87"/>
                    <a:pt x="334" y="154"/>
                    <a:pt x="297" y="154"/>
                  </a:cubicBezTo>
                  <a:cubicBezTo>
                    <a:pt x="293" y="154"/>
                    <a:pt x="288" y="153"/>
                    <a:pt x="283" y="150"/>
                  </a:cubicBezTo>
                  <a:cubicBezTo>
                    <a:pt x="270" y="143"/>
                    <a:pt x="266" y="130"/>
                    <a:pt x="266" y="116"/>
                  </a:cubicBezTo>
                  <a:cubicBezTo>
                    <a:pt x="266" y="86"/>
                    <a:pt x="285" y="50"/>
                    <a:pt x="285" y="50"/>
                  </a:cubicBezTo>
                  <a:cubicBezTo>
                    <a:pt x="285" y="50"/>
                    <a:pt x="275" y="53"/>
                    <a:pt x="262" y="53"/>
                  </a:cubicBezTo>
                  <a:cubicBezTo>
                    <a:pt x="257" y="53"/>
                    <a:pt x="251" y="52"/>
                    <a:pt x="245" y="51"/>
                  </a:cubicBezTo>
                  <a:cubicBezTo>
                    <a:pt x="239" y="49"/>
                    <a:pt x="237" y="43"/>
                    <a:pt x="237" y="36"/>
                  </a:cubicBezTo>
                  <a:cubicBezTo>
                    <a:pt x="237" y="20"/>
                    <a:pt x="246" y="0"/>
                    <a:pt x="246" y="0"/>
                  </a:cubicBezTo>
                </a:path>
              </a:pathLst>
            </a:cu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11"/>
            <p:cNvSpPr/>
            <p:nvPr/>
          </p:nvSpPr>
          <p:spPr bwMode="auto">
            <a:xfrm>
              <a:off x="5162550" y="3271838"/>
              <a:ext cx="1820863" cy="1550988"/>
            </a:xfrm>
            <a:custGeom>
              <a:avLst/>
              <a:gdLst>
                <a:gd name="T0" fmla="*/ 0 w 428"/>
                <a:gd name="T1" fmla="*/ 364 h 365"/>
                <a:gd name="T2" fmla="*/ 16 w 428"/>
                <a:gd name="T3" fmla="*/ 346 h 365"/>
                <a:gd name="T4" fmla="*/ 35 w 428"/>
                <a:gd name="T5" fmla="*/ 325 h 365"/>
                <a:gd name="T6" fmla="*/ 59 w 428"/>
                <a:gd name="T7" fmla="*/ 299 h 365"/>
                <a:gd name="T8" fmla="*/ 90 w 428"/>
                <a:gd name="T9" fmla="*/ 269 h 365"/>
                <a:gd name="T10" fmla="*/ 125 w 428"/>
                <a:gd name="T11" fmla="*/ 237 h 365"/>
                <a:gd name="T12" fmla="*/ 145 w 428"/>
                <a:gd name="T13" fmla="*/ 221 h 365"/>
                <a:gd name="T14" fmla="*/ 165 w 428"/>
                <a:gd name="T15" fmla="*/ 206 h 365"/>
                <a:gd name="T16" fmla="*/ 208 w 428"/>
                <a:gd name="T17" fmla="*/ 175 h 365"/>
                <a:gd name="T18" fmla="*/ 249 w 428"/>
                <a:gd name="T19" fmla="*/ 144 h 365"/>
                <a:gd name="T20" fmla="*/ 269 w 428"/>
                <a:gd name="T21" fmla="*/ 128 h 365"/>
                <a:gd name="T22" fmla="*/ 289 w 428"/>
                <a:gd name="T23" fmla="*/ 112 h 365"/>
                <a:gd name="T24" fmla="*/ 325 w 428"/>
                <a:gd name="T25" fmla="*/ 82 h 365"/>
                <a:gd name="T26" fmla="*/ 359 w 428"/>
                <a:gd name="T27" fmla="*/ 56 h 365"/>
                <a:gd name="T28" fmla="*/ 387 w 428"/>
                <a:gd name="T29" fmla="*/ 33 h 365"/>
                <a:gd name="T30" fmla="*/ 409 w 428"/>
                <a:gd name="T31" fmla="*/ 16 h 365"/>
                <a:gd name="T32" fmla="*/ 427 w 428"/>
                <a:gd name="T33" fmla="*/ 0 h 365"/>
                <a:gd name="T34" fmla="*/ 428 w 428"/>
                <a:gd name="T35" fmla="*/ 0 h 365"/>
                <a:gd name="T36" fmla="*/ 427 w 428"/>
                <a:gd name="T37" fmla="*/ 1 h 365"/>
                <a:gd name="T38" fmla="*/ 409 w 428"/>
                <a:gd name="T39" fmla="*/ 17 h 365"/>
                <a:gd name="T40" fmla="*/ 388 w 428"/>
                <a:gd name="T41" fmla="*/ 35 h 365"/>
                <a:gd name="T42" fmla="*/ 361 w 428"/>
                <a:gd name="T43" fmla="*/ 58 h 365"/>
                <a:gd name="T44" fmla="*/ 328 w 428"/>
                <a:gd name="T45" fmla="*/ 84 h 365"/>
                <a:gd name="T46" fmla="*/ 292 w 428"/>
                <a:gd name="T47" fmla="*/ 115 h 365"/>
                <a:gd name="T48" fmla="*/ 273 w 428"/>
                <a:gd name="T49" fmla="*/ 131 h 365"/>
                <a:gd name="T50" fmla="*/ 253 w 428"/>
                <a:gd name="T51" fmla="*/ 148 h 365"/>
                <a:gd name="T52" fmla="*/ 211 w 428"/>
                <a:gd name="T53" fmla="*/ 180 h 365"/>
                <a:gd name="T54" fmla="*/ 170 w 428"/>
                <a:gd name="T55" fmla="*/ 212 h 365"/>
                <a:gd name="T56" fmla="*/ 150 w 428"/>
                <a:gd name="T57" fmla="*/ 228 h 365"/>
                <a:gd name="T58" fmla="*/ 131 w 428"/>
                <a:gd name="T59" fmla="*/ 244 h 365"/>
                <a:gd name="T60" fmla="*/ 95 w 428"/>
                <a:gd name="T61" fmla="*/ 275 h 365"/>
                <a:gd name="T62" fmla="*/ 64 w 428"/>
                <a:gd name="T63" fmla="*/ 304 h 365"/>
                <a:gd name="T64" fmla="*/ 38 w 428"/>
                <a:gd name="T65" fmla="*/ 328 h 365"/>
                <a:gd name="T66" fmla="*/ 18 w 428"/>
                <a:gd name="T67" fmla="*/ 348 h 365"/>
                <a:gd name="T68" fmla="*/ 1 w 428"/>
                <a:gd name="T69" fmla="*/ 365 h 365"/>
                <a:gd name="T70" fmla="*/ 0 w 428"/>
                <a:gd name="T71" fmla="*/ 365 h 365"/>
                <a:gd name="T72" fmla="*/ 0 w 428"/>
                <a:gd name="T73" fmla="*/ 36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" h="365">
                  <a:moveTo>
                    <a:pt x="0" y="364"/>
                  </a:moveTo>
                  <a:cubicBezTo>
                    <a:pt x="0" y="364"/>
                    <a:pt x="6" y="357"/>
                    <a:pt x="16" y="346"/>
                  </a:cubicBezTo>
                  <a:cubicBezTo>
                    <a:pt x="21" y="340"/>
                    <a:pt x="27" y="333"/>
                    <a:pt x="35" y="325"/>
                  </a:cubicBezTo>
                  <a:cubicBezTo>
                    <a:pt x="42" y="317"/>
                    <a:pt x="50" y="308"/>
                    <a:pt x="59" y="299"/>
                  </a:cubicBezTo>
                  <a:cubicBezTo>
                    <a:pt x="69" y="290"/>
                    <a:pt x="79" y="280"/>
                    <a:pt x="90" y="269"/>
                  </a:cubicBezTo>
                  <a:cubicBezTo>
                    <a:pt x="101" y="259"/>
                    <a:pt x="113" y="248"/>
                    <a:pt x="125" y="237"/>
                  </a:cubicBezTo>
                  <a:cubicBezTo>
                    <a:pt x="132" y="232"/>
                    <a:pt x="138" y="227"/>
                    <a:pt x="145" y="221"/>
                  </a:cubicBezTo>
                  <a:cubicBezTo>
                    <a:pt x="151" y="216"/>
                    <a:pt x="158" y="211"/>
                    <a:pt x="165" y="206"/>
                  </a:cubicBezTo>
                  <a:cubicBezTo>
                    <a:pt x="179" y="196"/>
                    <a:pt x="193" y="185"/>
                    <a:pt x="208" y="175"/>
                  </a:cubicBezTo>
                  <a:cubicBezTo>
                    <a:pt x="222" y="165"/>
                    <a:pt x="236" y="154"/>
                    <a:pt x="249" y="144"/>
                  </a:cubicBezTo>
                  <a:cubicBezTo>
                    <a:pt x="256" y="138"/>
                    <a:pt x="263" y="133"/>
                    <a:pt x="269" y="128"/>
                  </a:cubicBezTo>
                  <a:cubicBezTo>
                    <a:pt x="276" y="122"/>
                    <a:pt x="282" y="117"/>
                    <a:pt x="289" y="112"/>
                  </a:cubicBezTo>
                  <a:cubicBezTo>
                    <a:pt x="301" y="101"/>
                    <a:pt x="314" y="91"/>
                    <a:pt x="325" y="82"/>
                  </a:cubicBezTo>
                  <a:cubicBezTo>
                    <a:pt x="337" y="72"/>
                    <a:pt x="349" y="64"/>
                    <a:pt x="359" y="56"/>
                  </a:cubicBezTo>
                  <a:cubicBezTo>
                    <a:pt x="369" y="47"/>
                    <a:pt x="379" y="40"/>
                    <a:pt x="387" y="33"/>
                  </a:cubicBezTo>
                  <a:cubicBezTo>
                    <a:pt x="395" y="27"/>
                    <a:pt x="403" y="21"/>
                    <a:pt x="409" y="16"/>
                  </a:cubicBezTo>
                  <a:cubicBezTo>
                    <a:pt x="420" y="6"/>
                    <a:pt x="427" y="0"/>
                    <a:pt x="42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1" y="7"/>
                    <a:pt x="409" y="17"/>
                  </a:cubicBezTo>
                  <a:cubicBezTo>
                    <a:pt x="404" y="22"/>
                    <a:pt x="397" y="28"/>
                    <a:pt x="388" y="35"/>
                  </a:cubicBezTo>
                  <a:cubicBezTo>
                    <a:pt x="380" y="42"/>
                    <a:pt x="371" y="49"/>
                    <a:pt x="361" y="58"/>
                  </a:cubicBezTo>
                  <a:cubicBezTo>
                    <a:pt x="350" y="66"/>
                    <a:pt x="339" y="75"/>
                    <a:pt x="328" y="84"/>
                  </a:cubicBezTo>
                  <a:cubicBezTo>
                    <a:pt x="316" y="94"/>
                    <a:pt x="304" y="105"/>
                    <a:pt x="292" y="115"/>
                  </a:cubicBezTo>
                  <a:cubicBezTo>
                    <a:pt x="285" y="121"/>
                    <a:pt x="279" y="126"/>
                    <a:pt x="273" y="131"/>
                  </a:cubicBezTo>
                  <a:cubicBezTo>
                    <a:pt x="266" y="137"/>
                    <a:pt x="259" y="142"/>
                    <a:pt x="253" y="148"/>
                  </a:cubicBezTo>
                  <a:cubicBezTo>
                    <a:pt x="239" y="159"/>
                    <a:pt x="225" y="170"/>
                    <a:pt x="211" y="180"/>
                  </a:cubicBezTo>
                  <a:cubicBezTo>
                    <a:pt x="197" y="191"/>
                    <a:pt x="184" y="201"/>
                    <a:pt x="170" y="212"/>
                  </a:cubicBezTo>
                  <a:cubicBezTo>
                    <a:pt x="163" y="217"/>
                    <a:pt x="156" y="223"/>
                    <a:pt x="150" y="228"/>
                  </a:cubicBezTo>
                  <a:cubicBezTo>
                    <a:pt x="143" y="233"/>
                    <a:pt x="137" y="238"/>
                    <a:pt x="131" y="244"/>
                  </a:cubicBezTo>
                  <a:cubicBezTo>
                    <a:pt x="118" y="254"/>
                    <a:pt x="106" y="265"/>
                    <a:pt x="95" y="275"/>
                  </a:cubicBezTo>
                  <a:cubicBezTo>
                    <a:pt x="84" y="285"/>
                    <a:pt x="73" y="295"/>
                    <a:pt x="64" y="304"/>
                  </a:cubicBezTo>
                  <a:cubicBezTo>
                    <a:pt x="54" y="313"/>
                    <a:pt x="46" y="321"/>
                    <a:pt x="38" y="328"/>
                  </a:cubicBezTo>
                  <a:cubicBezTo>
                    <a:pt x="30" y="336"/>
                    <a:pt x="24" y="342"/>
                    <a:pt x="18" y="348"/>
                  </a:cubicBezTo>
                  <a:cubicBezTo>
                    <a:pt x="7" y="358"/>
                    <a:pt x="1" y="365"/>
                    <a:pt x="1" y="365"/>
                  </a:cubicBezTo>
                  <a:cubicBezTo>
                    <a:pt x="0" y="365"/>
                    <a:pt x="0" y="365"/>
                    <a:pt x="0" y="365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12"/>
            <p:cNvSpPr/>
            <p:nvPr/>
          </p:nvSpPr>
          <p:spPr bwMode="auto">
            <a:xfrm>
              <a:off x="5383213" y="3408363"/>
              <a:ext cx="544513" cy="712788"/>
            </a:xfrm>
            <a:custGeom>
              <a:avLst/>
              <a:gdLst>
                <a:gd name="T0" fmla="*/ 128 w 128"/>
                <a:gd name="T1" fmla="*/ 168 h 168"/>
                <a:gd name="T2" fmla="*/ 122 w 128"/>
                <a:gd name="T3" fmla="*/ 161 h 168"/>
                <a:gd name="T4" fmla="*/ 115 w 128"/>
                <a:gd name="T5" fmla="*/ 153 h 168"/>
                <a:gd name="T6" fmla="*/ 105 w 128"/>
                <a:gd name="T7" fmla="*/ 143 h 168"/>
                <a:gd name="T8" fmla="*/ 95 w 128"/>
                <a:gd name="T9" fmla="*/ 131 h 168"/>
                <a:gd name="T10" fmla="*/ 83 w 128"/>
                <a:gd name="T11" fmla="*/ 118 h 168"/>
                <a:gd name="T12" fmla="*/ 71 w 128"/>
                <a:gd name="T13" fmla="*/ 103 h 168"/>
                <a:gd name="T14" fmla="*/ 58 w 128"/>
                <a:gd name="T15" fmla="*/ 88 h 168"/>
                <a:gd name="T16" fmla="*/ 46 w 128"/>
                <a:gd name="T17" fmla="*/ 73 h 168"/>
                <a:gd name="T18" fmla="*/ 35 w 128"/>
                <a:gd name="T19" fmla="*/ 57 h 168"/>
                <a:gd name="T20" fmla="*/ 25 w 128"/>
                <a:gd name="T21" fmla="*/ 42 h 168"/>
                <a:gd name="T22" fmla="*/ 17 w 128"/>
                <a:gd name="T23" fmla="*/ 29 h 168"/>
                <a:gd name="T24" fmla="*/ 0 w 128"/>
                <a:gd name="T25" fmla="*/ 0 h 168"/>
                <a:gd name="T26" fmla="*/ 0 w 128"/>
                <a:gd name="T27" fmla="*/ 0 h 168"/>
                <a:gd name="T28" fmla="*/ 1 w 128"/>
                <a:gd name="T29" fmla="*/ 0 h 168"/>
                <a:gd name="T30" fmla="*/ 18 w 128"/>
                <a:gd name="T31" fmla="*/ 28 h 168"/>
                <a:gd name="T32" fmla="*/ 27 w 128"/>
                <a:gd name="T33" fmla="*/ 41 h 168"/>
                <a:gd name="T34" fmla="*/ 37 w 128"/>
                <a:gd name="T35" fmla="*/ 56 h 168"/>
                <a:gd name="T36" fmla="*/ 48 w 128"/>
                <a:gd name="T37" fmla="*/ 71 h 168"/>
                <a:gd name="T38" fmla="*/ 61 w 128"/>
                <a:gd name="T39" fmla="*/ 86 h 168"/>
                <a:gd name="T40" fmla="*/ 86 w 128"/>
                <a:gd name="T41" fmla="*/ 115 h 168"/>
                <a:gd name="T42" fmla="*/ 98 w 128"/>
                <a:gd name="T43" fmla="*/ 129 h 168"/>
                <a:gd name="T44" fmla="*/ 108 w 128"/>
                <a:gd name="T45" fmla="*/ 141 h 168"/>
                <a:gd name="T46" fmla="*/ 116 w 128"/>
                <a:gd name="T47" fmla="*/ 152 h 168"/>
                <a:gd name="T48" fmla="*/ 123 w 128"/>
                <a:gd name="T49" fmla="*/ 160 h 168"/>
                <a:gd name="T50" fmla="*/ 128 w 128"/>
                <a:gd name="T51" fmla="*/ 167 h 168"/>
                <a:gd name="T52" fmla="*/ 128 w 128"/>
                <a:gd name="T5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68">
                  <a:moveTo>
                    <a:pt x="128" y="168"/>
                  </a:moveTo>
                  <a:cubicBezTo>
                    <a:pt x="128" y="168"/>
                    <a:pt x="126" y="165"/>
                    <a:pt x="122" y="161"/>
                  </a:cubicBezTo>
                  <a:cubicBezTo>
                    <a:pt x="120" y="159"/>
                    <a:pt x="117" y="156"/>
                    <a:pt x="115" y="153"/>
                  </a:cubicBezTo>
                  <a:cubicBezTo>
                    <a:pt x="112" y="150"/>
                    <a:pt x="109" y="147"/>
                    <a:pt x="105" y="143"/>
                  </a:cubicBezTo>
                  <a:cubicBezTo>
                    <a:pt x="102" y="140"/>
                    <a:pt x="99" y="136"/>
                    <a:pt x="95" y="131"/>
                  </a:cubicBezTo>
                  <a:cubicBezTo>
                    <a:pt x="91" y="127"/>
                    <a:pt x="87" y="123"/>
                    <a:pt x="83" y="118"/>
                  </a:cubicBezTo>
                  <a:cubicBezTo>
                    <a:pt x="79" y="113"/>
                    <a:pt x="75" y="108"/>
                    <a:pt x="71" y="103"/>
                  </a:cubicBezTo>
                  <a:cubicBezTo>
                    <a:pt x="67" y="98"/>
                    <a:pt x="63" y="93"/>
                    <a:pt x="58" y="88"/>
                  </a:cubicBezTo>
                  <a:cubicBezTo>
                    <a:pt x="54" y="83"/>
                    <a:pt x="50" y="78"/>
                    <a:pt x="46" y="73"/>
                  </a:cubicBezTo>
                  <a:cubicBezTo>
                    <a:pt x="43" y="67"/>
                    <a:pt x="39" y="62"/>
                    <a:pt x="35" y="57"/>
                  </a:cubicBezTo>
                  <a:cubicBezTo>
                    <a:pt x="32" y="52"/>
                    <a:pt x="28" y="47"/>
                    <a:pt x="25" y="42"/>
                  </a:cubicBezTo>
                  <a:cubicBezTo>
                    <a:pt x="22" y="37"/>
                    <a:pt x="20" y="33"/>
                    <a:pt x="17" y="29"/>
                  </a:cubicBezTo>
                  <a:cubicBezTo>
                    <a:pt x="7" y="1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7" y="11"/>
                    <a:pt x="18" y="28"/>
                  </a:cubicBezTo>
                  <a:cubicBezTo>
                    <a:pt x="21" y="32"/>
                    <a:pt x="24" y="36"/>
                    <a:pt x="27" y="41"/>
                  </a:cubicBezTo>
                  <a:cubicBezTo>
                    <a:pt x="30" y="46"/>
                    <a:pt x="34" y="51"/>
                    <a:pt x="37" y="56"/>
                  </a:cubicBezTo>
                  <a:cubicBezTo>
                    <a:pt x="41" y="61"/>
                    <a:pt x="45" y="66"/>
                    <a:pt x="48" y="71"/>
                  </a:cubicBezTo>
                  <a:cubicBezTo>
                    <a:pt x="52" y="76"/>
                    <a:pt x="57" y="81"/>
                    <a:pt x="61" y="86"/>
                  </a:cubicBezTo>
                  <a:cubicBezTo>
                    <a:pt x="70" y="96"/>
                    <a:pt x="78" y="106"/>
                    <a:pt x="86" y="115"/>
                  </a:cubicBezTo>
                  <a:cubicBezTo>
                    <a:pt x="90" y="120"/>
                    <a:pt x="94" y="125"/>
                    <a:pt x="98" y="129"/>
                  </a:cubicBezTo>
                  <a:cubicBezTo>
                    <a:pt x="101" y="133"/>
                    <a:pt x="105" y="138"/>
                    <a:pt x="108" y="141"/>
                  </a:cubicBezTo>
                  <a:cubicBezTo>
                    <a:pt x="111" y="145"/>
                    <a:pt x="114" y="149"/>
                    <a:pt x="116" y="152"/>
                  </a:cubicBezTo>
                  <a:cubicBezTo>
                    <a:pt x="119" y="155"/>
                    <a:pt x="121" y="158"/>
                    <a:pt x="123" y="160"/>
                  </a:cubicBezTo>
                  <a:cubicBezTo>
                    <a:pt x="126" y="165"/>
                    <a:pt x="128" y="167"/>
                    <a:pt x="128" y="167"/>
                  </a:cubicBezTo>
                  <a:cubicBezTo>
                    <a:pt x="128" y="168"/>
                    <a:pt x="128" y="168"/>
                    <a:pt x="128" y="168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13"/>
            <p:cNvSpPr/>
            <p:nvPr/>
          </p:nvSpPr>
          <p:spPr bwMode="auto">
            <a:xfrm>
              <a:off x="5927725" y="4117975"/>
              <a:ext cx="519113" cy="615950"/>
            </a:xfrm>
            <a:custGeom>
              <a:avLst/>
              <a:gdLst>
                <a:gd name="T0" fmla="*/ 122 w 122"/>
                <a:gd name="T1" fmla="*/ 145 h 145"/>
                <a:gd name="T2" fmla="*/ 101 w 122"/>
                <a:gd name="T3" fmla="*/ 125 h 145"/>
                <a:gd name="T4" fmla="*/ 79 w 122"/>
                <a:gd name="T5" fmla="*/ 103 h 145"/>
                <a:gd name="T6" fmla="*/ 68 w 122"/>
                <a:gd name="T7" fmla="*/ 90 h 145"/>
                <a:gd name="T8" fmla="*/ 56 w 122"/>
                <a:gd name="T9" fmla="*/ 77 h 145"/>
                <a:gd name="T10" fmla="*/ 45 w 122"/>
                <a:gd name="T11" fmla="*/ 63 h 145"/>
                <a:gd name="T12" fmla="*/ 35 w 122"/>
                <a:gd name="T13" fmla="*/ 49 h 145"/>
                <a:gd name="T14" fmla="*/ 17 w 122"/>
                <a:gd name="T15" fmla="*/ 25 h 145"/>
                <a:gd name="T16" fmla="*/ 4 w 122"/>
                <a:gd name="T17" fmla="*/ 7 h 145"/>
                <a:gd name="T18" fmla="*/ 0 w 122"/>
                <a:gd name="T19" fmla="*/ 1 h 145"/>
                <a:gd name="T20" fmla="*/ 0 w 122"/>
                <a:gd name="T21" fmla="*/ 0 h 145"/>
                <a:gd name="T22" fmla="*/ 0 w 122"/>
                <a:gd name="T23" fmla="*/ 0 h 145"/>
                <a:gd name="T24" fmla="*/ 6 w 122"/>
                <a:gd name="T25" fmla="*/ 7 h 145"/>
                <a:gd name="T26" fmla="*/ 19 w 122"/>
                <a:gd name="T27" fmla="*/ 23 h 145"/>
                <a:gd name="T28" fmla="*/ 38 w 122"/>
                <a:gd name="T29" fmla="*/ 47 h 145"/>
                <a:gd name="T30" fmla="*/ 59 w 122"/>
                <a:gd name="T31" fmla="*/ 75 h 145"/>
                <a:gd name="T32" fmla="*/ 70 w 122"/>
                <a:gd name="T33" fmla="*/ 88 h 145"/>
                <a:gd name="T34" fmla="*/ 81 w 122"/>
                <a:gd name="T35" fmla="*/ 102 h 145"/>
                <a:gd name="T36" fmla="*/ 92 w 122"/>
                <a:gd name="T37" fmla="*/ 113 h 145"/>
                <a:gd name="T38" fmla="*/ 102 w 122"/>
                <a:gd name="T39" fmla="*/ 124 h 145"/>
                <a:gd name="T40" fmla="*/ 122 w 122"/>
                <a:gd name="T41" fmla="*/ 145 h 145"/>
                <a:gd name="T42" fmla="*/ 122 w 122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45">
                  <a:moveTo>
                    <a:pt x="122" y="145"/>
                  </a:moveTo>
                  <a:cubicBezTo>
                    <a:pt x="122" y="145"/>
                    <a:pt x="113" y="137"/>
                    <a:pt x="101" y="125"/>
                  </a:cubicBezTo>
                  <a:cubicBezTo>
                    <a:pt x="94" y="119"/>
                    <a:pt x="87" y="111"/>
                    <a:pt x="79" y="103"/>
                  </a:cubicBezTo>
                  <a:cubicBezTo>
                    <a:pt x="76" y="99"/>
                    <a:pt x="72" y="95"/>
                    <a:pt x="68" y="90"/>
                  </a:cubicBezTo>
                  <a:cubicBezTo>
                    <a:pt x="64" y="86"/>
                    <a:pt x="60" y="82"/>
                    <a:pt x="56" y="77"/>
                  </a:cubicBezTo>
                  <a:cubicBezTo>
                    <a:pt x="53" y="72"/>
                    <a:pt x="49" y="68"/>
                    <a:pt x="45" y="63"/>
                  </a:cubicBezTo>
                  <a:cubicBezTo>
                    <a:pt x="42" y="58"/>
                    <a:pt x="38" y="54"/>
                    <a:pt x="35" y="49"/>
                  </a:cubicBezTo>
                  <a:cubicBezTo>
                    <a:pt x="28" y="40"/>
                    <a:pt x="22" y="32"/>
                    <a:pt x="17" y="25"/>
                  </a:cubicBezTo>
                  <a:cubicBezTo>
                    <a:pt x="12" y="18"/>
                    <a:pt x="7" y="12"/>
                    <a:pt x="4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"/>
                    <a:pt x="6" y="7"/>
                  </a:cubicBezTo>
                  <a:cubicBezTo>
                    <a:pt x="9" y="10"/>
                    <a:pt x="14" y="16"/>
                    <a:pt x="19" y="23"/>
                  </a:cubicBezTo>
                  <a:cubicBezTo>
                    <a:pt x="25" y="30"/>
                    <a:pt x="31" y="38"/>
                    <a:pt x="38" y="47"/>
                  </a:cubicBezTo>
                  <a:cubicBezTo>
                    <a:pt x="45" y="56"/>
                    <a:pt x="52" y="65"/>
                    <a:pt x="59" y="75"/>
                  </a:cubicBezTo>
                  <a:cubicBezTo>
                    <a:pt x="63" y="79"/>
                    <a:pt x="66" y="84"/>
                    <a:pt x="70" y="88"/>
                  </a:cubicBezTo>
                  <a:cubicBezTo>
                    <a:pt x="74" y="93"/>
                    <a:pt x="77" y="97"/>
                    <a:pt x="81" y="102"/>
                  </a:cubicBezTo>
                  <a:cubicBezTo>
                    <a:pt x="85" y="106"/>
                    <a:pt x="88" y="110"/>
                    <a:pt x="92" y="113"/>
                  </a:cubicBezTo>
                  <a:cubicBezTo>
                    <a:pt x="95" y="117"/>
                    <a:pt x="99" y="121"/>
                    <a:pt x="102" y="124"/>
                  </a:cubicBezTo>
                  <a:cubicBezTo>
                    <a:pt x="114" y="137"/>
                    <a:pt x="122" y="145"/>
                    <a:pt x="122" y="145"/>
                  </a:cubicBezTo>
                  <a:cubicBezTo>
                    <a:pt x="122" y="145"/>
                    <a:pt x="122" y="145"/>
                    <a:pt x="122" y="14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214"/>
            <p:cNvSpPr/>
            <p:nvPr/>
          </p:nvSpPr>
          <p:spPr bwMode="auto">
            <a:xfrm>
              <a:off x="5927725" y="2876550"/>
              <a:ext cx="76200" cy="1244600"/>
            </a:xfrm>
            <a:custGeom>
              <a:avLst/>
              <a:gdLst>
                <a:gd name="T0" fmla="*/ 18 w 18"/>
                <a:gd name="T1" fmla="*/ 0 h 293"/>
                <a:gd name="T2" fmla="*/ 14 w 18"/>
                <a:gd name="T3" fmla="*/ 46 h 293"/>
                <a:gd name="T4" fmla="*/ 12 w 18"/>
                <a:gd name="T5" fmla="*/ 68 h 293"/>
                <a:gd name="T6" fmla="*/ 10 w 18"/>
                <a:gd name="T7" fmla="*/ 92 h 293"/>
                <a:gd name="T8" fmla="*/ 8 w 18"/>
                <a:gd name="T9" fmla="*/ 119 h 293"/>
                <a:gd name="T10" fmla="*/ 7 w 18"/>
                <a:gd name="T11" fmla="*/ 146 h 293"/>
                <a:gd name="T12" fmla="*/ 5 w 18"/>
                <a:gd name="T13" fmla="*/ 200 h 293"/>
                <a:gd name="T14" fmla="*/ 3 w 18"/>
                <a:gd name="T15" fmla="*/ 247 h 293"/>
                <a:gd name="T16" fmla="*/ 0 w 18"/>
                <a:gd name="T17" fmla="*/ 292 h 293"/>
                <a:gd name="T18" fmla="*/ 0 w 18"/>
                <a:gd name="T19" fmla="*/ 293 h 293"/>
                <a:gd name="T20" fmla="*/ 0 w 18"/>
                <a:gd name="T21" fmla="*/ 292 h 293"/>
                <a:gd name="T22" fmla="*/ 0 w 18"/>
                <a:gd name="T23" fmla="*/ 247 h 293"/>
                <a:gd name="T24" fmla="*/ 1 w 18"/>
                <a:gd name="T25" fmla="*/ 200 h 293"/>
                <a:gd name="T26" fmla="*/ 4 w 18"/>
                <a:gd name="T27" fmla="*/ 146 h 293"/>
                <a:gd name="T28" fmla="*/ 5 w 18"/>
                <a:gd name="T29" fmla="*/ 119 h 293"/>
                <a:gd name="T30" fmla="*/ 7 w 18"/>
                <a:gd name="T31" fmla="*/ 92 h 293"/>
                <a:gd name="T32" fmla="*/ 12 w 18"/>
                <a:gd name="T33" fmla="*/ 46 h 293"/>
                <a:gd name="T34" fmla="*/ 18 w 18"/>
                <a:gd name="T35" fmla="*/ 0 h 293"/>
                <a:gd name="T36" fmla="*/ 18 w 18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293">
                  <a:moveTo>
                    <a:pt x="18" y="0"/>
                  </a:moveTo>
                  <a:cubicBezTo>
                    <a:pt x="18" y="0"/>
                    <a:pt x="16" y="18"/>
                    <a:pt x="14" y="46"/>
                  </a:cubicBezTo>
                  <a:cubicBezTo>
                    <a:pt x="13" y="53"/>
                    <a:pt x="12" y="60"/>
                    <a:pt x="12" y="68"/>
                  </a:cubicBezTo>
                  <a:cubicBezTo>
                    <a:pt x="11" y="76"/>
                    <a:pt x="10" y="84"/>
                    <a:pt x="10" y="92"/>
                  </a:cubicBezTo>
                  <a:cubicBezTo>
                    <a:pt x="9" y="101"/>
                    <a:pt x="9" y="110"/>
                    <a:pt x="8" y="119"/>
                  </a:cubicBezTo>
                  <a:cubicBezTo>
                    <a:pt x="8" y="128"/>
                    <a:pt x="7" y="137"/>
                    <a:pt x="7" y="146"/>
                  </a:cubicBezTo>
                  <a:cubicBezTo>
                    <a:pt x="6" y="164"/>
                    <a:pt x="6" y="183"/>
                    <a:pt x="5" y="200"/>
                  </a:cubicBezTo>
                  <a:cubicBezTo>
                    <a:pt x="5" y="217"/>
                    <a:pt x="4" y="233"/>
                    <a:pt x="3" y="247"/>
                  </a:cubicBezTo>
                  <a:cubicBezTo>
                    <a:pt x="2" y="274"/>
                    <a:pt x="0" y="292"/>
                    <a:pt x="0" y="29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74"/>
                    <a:pt x="0" y="247"/>
                  </a:cubicBezTo>
                  <a:cubicBezTo>
                    <a:pt x="0" y="233"/>
                    <a:pt x="1" y="217"/>
                    <a:pt x="1" y="200"/>
                  </a:cubicBezTo>
                  <a:cubicBezTo>
                    <a:pt x="2" y="183"/>
                    <a:pt x="3" y="164"/>
                    <a:pt x="4" y="146"/>
                  </a:cubicBezTo>
                  <a:cubicBezTo>
                    <a:pt x="4" y="137"/>
                    <a:pt x="5" y="128"/>
                    <a:pt x="5" y="119"/>
                  </a:cubicBezTo>
                  <a:cubicBezTo>
                    <a:pt x="6" y="110"/>
                    <a:pt x="7" y="101"/>
                    <a:pt x="7" y="92"/>
                  </a:cubicBezTo>
                  <a:cubicBezTo>
                    <a:pt x="9" y="75"/>
                    <a:pt x="11" y="59"/>
                    <a:pt x="12" y="46"/>
                  </a:cubicBezTo>
                  <a:cubicBezTo>
                    <a:pt x="15" y="18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215"/>
            <p:cNvSpPr/>
            <p:nvPr/>
          </p:nvSpPr>
          <p:spPr bwMode="auto">
            <a:xfrm>
              <a:off x="5927725" y="4117975"/>
              <a:ext cx="1200150" cy="96838"/>
            </a:xfrm>
            <a:custGeom>
              <a:avLst/>
              <a:gdLst>
                <a:gd name="T0" fmla="*/ 0 w 282"/>
                <a:gd name="T1" fmla="*/ 0 h 23"/>
                <a:gd name="T2" fmla="*/ 44 w 282"/>
                <a:gd name="T3" fmla="*/ 7 h 23"/>
                <a:gd name="T4" fmla="*/ 65 w 282"/>
                <a:gd name="T5" fmla="*/ 10 h 23"/>
                <a:gd name="T6" fmla="*/ 89 w 282"/>
                <a:gd name="T7" fmla="*/ 13 h 23"/>
                <a:gd name="T8" fmla="*/ 114 w 282"/>
                <a:gd name="T9" fmla="*/ 17 h 23"/>
                <a:gd name="T10" fmla="*/ 140 w 282"/>
                <a:gd name="T11" fmla="*/ 19 h 23"/>
                <a:gd name="T12" fmla="*/ 167 w 282"/>
                <a:gd name="T13" fmla="*/ 20 h 23"/>
                <a:gd name="T14" fmla="*/ 192 w 282"/>
                <a:gd name="T15" fmla="*/ 21 h 23"/>
                <a:gd name="T16" fmla="*/ 238 w 282"/>
                <a:gd name="T17" fmla="*/ 21 h 23"/>
                <a:gd name="T18" fmla="*/ 282 w 282"/>
                <a:gd name="T19" fmla="*/ 20 h 23"/>
                <a:gd name="T20" fmla="*/ 282 w 282"/>
                <a:gd name="T21" fmla="*/ 21 h 23"/>
                <a:gd name="T22" fmla="*/ 282 w 282"/>
                <a:gd name="T23" fmla="*/ 21 h 23"/>
                <a:gd name="T24" fmla="*/ 238 w 282"/>
                <a:gd name="T25" fmla="*/ 22 h 23"/>
                <a:gd name="T26" fmla="*/ 192 w 282"/>
                <a:gd name="T27" fmla="*/ 23 h 23"/>
                <a:gd name="T28" fmla="*/ 167 w 282"/>
                <a:gd name="T29" fmla="*/ 23 h 23"/>
                <a:gd name="T30" fmla="*/ 140 w 282"/>
                <a:gd name="T31" fmla="*/ 22 h 23"/>
                <a:gd name="T32" fmla="*/ 114 w 282"/>
                <a:gd name="T33" fmla="*/ 20 h 23"/>
                <a:gd name="T34" fmla="*/ 88 w 282"/>
                <a:gd name="T35" fmla="*/ 17 h 23"/>
                <a:gd name="T36" fmla="*/ 64 w 282"/>
                <a:gd name="T37" fmla="*/ 14 h 23"/>
                <a:gd name="T38" fmla="*/ 43 w 282"/>
                <a:gd name="T39" fmla="*/ 10 h 23"/>
                <a:gd name="T40" fmla="*/ 12 w 282"/>
                <a:gd name="T41" fmla="*/ 3 h 23"/>
                <a:gd name="T42" fmla="*/ 0 w 282"/>
                <a:gd name="T43" fmla="*/ 1 h 23"/>
                <a:gd name="T44" fmla="*/ 0 w 282"/>
                <a:gd name="T4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3">
                  <a:moveTo>
                    <a:pt x="0" y="0"/>
                  </a:moveTo>
                  <a:cubicBezTo>
                    <a:pt x="0" y="0"/>
                    <a:pt x="18" y="3"/>
                    <a:pt x="44" y="7"/>
                  </a:cubicBezTo>
                  <a:cubicBezTo>
                    <a:pt x="50" y="8"/>
                    <a:pt x="58" y="9"/>
                    <a:pt x="65" y="10"/>
                  </a:cubicBezTo>
                  <a:cubicBezTo>
                    <a:pt x="73" y="11"/>
                    <a:pt x="80" y="12"/>
                    <a:pt x="89" y="13"/>
                  </a:cubicBezTo>
                  <a:cubicBezTo>
                    <a:pt x="97" y="14"/>
                    <a:pt x="105" y="15"/>
                    <a:pt x="114" y="17"/>
                  </a:cubicBezTo>
                  <a:cubicBezTo>
                    <a:pt x="123" y="17"/>
                    <a:pt x="131" y="18"/>
                    <a:pt x="140" y="19"/>
                  </a:cubicBezTo>
                  <a:cubicBezTo>
                    <a:pt x="149" y="19"/>
                    <a:pt x="158" y="20"/>
                    <a:pt x="167" y="20"/>
                  </a:cubicBezTo>
                  <a:cubicBezTo>
                    <a:pt x="175" y="20"/>
                    <a:pt x="184" y="21"/>
                    <a:pt x="192" y="21"/>
                  </a:cubicBezTo>
                  <a:cubicBezTo>
                    <a:pt x="209" y="21"/>
                    <a:pt x="224" y="21"/>
                    <a:pt x="238" y="21"/>
                  </a:cubicBezTo>
                  <a:cubicBezTo>
                    <a:pt x="264" y="21"/>
                    <a:pt x="282" y="20"/>
                    <a:pt x="282" y="20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64" y="22"/>
                    <a:pt x="238" y="22"/>
                  </a:cubicBezTo>
                  <a:cubicBezTo>
                    <a:pt x="224" y="23"/>
                    <a:pt x="209" y="23"/>
                    <a:pt x="192" y="23"/>
                  </a:cubicBezTo>
                  <a:cubicBezTo>
                    <a:pt x="184" y="23"/>
                    <a:pt x="175" y="23"/>
                    <a:pt x="167" y="23"/>
                  </a:cubicBezTo>
                  <a:cubicBezTo>
                    <a:pt x="158" y="23"/>
                    <a:pt x="149" y="22"/>
                    <a:pt x="140" y="22"/>
                  </a:cubicBezTo>
                  <a:cubicBezTo>
                    <a:pt x="131" y="22"/>
                    <a:pt x="122" y="21"/>
                    <a:pt x="114" y="20"/>
                  </a:cubicBezTo>
                  <a:cubicBezTo>
                    <a:pt x="105" y="19"/>
                    <a:pt x="96" y="19"/>
                    <a:pt x="88" y="17"/>
                  </a:cubicBezTo>
                  <a:cubicBezTo>
                    <a:pt x="80" y="16"/>
                    <a:pt x="72" y="15"/>
                    <a:pt x="64" y="14"/>
                  </a:cubicBezTo>
                  <a:cubicBezTo>
                    <a:pt x="57" y="12"/>
                    <a:pt x="50" y="11"/>
                    <a:pt x="43" y="10"/>
                  </a:cubicBezTo>
                  <a:cubicBezTo>
                    <a:pt x="30" y="7"/>
                    <a:pt x="19" y="5"/>
                    <a:pt x="12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5797354" y="1374215"/>
            <a:ext cx="601663" cy="679450"/>
            <a:chOff x="5775325" y="3106738"/>
            <a:chExt cx="601663" cy="679450"/>
          </a:xfrm>
        </p:grpSpPr>
        <p:sp>
          <p:nvSpPr>
            <p:cNvPr id="191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6" name="文本框 175"/>
          <p:cNvSpPr txBox="1"/>
          <p:nvPr/>
        </p:nvSpPr>
        <p:spPr>
          <a:xfrm>
            <a:off x="5144428" y="637373"/>
            <a:ext cx="1925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</a:rPr>
              <a:t>目   录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 advTm="1000">
        <p15:prstTrans prst="curtains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0560" y="2541435"/>
            <a:ext cx="1790225" cy="932381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latin typeface="Calibri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01076" y="2501206"/>
            <a:ext cx="999561" cy="999821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69A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</p:grpSp>
        <p:sp>
          <p:nvSpPr>
            <p:cNvPr id="80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705" dirty="0">
                <a:latin typeface="Calibri Ligh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366822" y="2501417"/>
            <a:ext cx="999561" cy="999821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69A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</p:grp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705" dirty="0">
                <a:latin typeface="Calibri Ligh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411074" y="2496274"/>
            <a:ext cx="999561" cy="999821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69A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</p:grpSp>
        <p:sp>
          <p:nvSpPr>
            <p:cNvPr id="63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705" dirty="0">
                <a:latin typeface="Calibri Ligh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450408" y="2493312"/>
            <a:ext cx="999561" cy="999821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69A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</p:grpSp>
        <p:sp>
          <p:nvSpPr>
            <p:cNvPr id="5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705" dirty="0">
                <a:latin typeface="Calibri Ligh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499251" y="2541435"/>
            <a:ext cx="1790225" cy="932381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latin typeface="Calibri Ligh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454999" y="2541435"/>
            <a:ext cx="1790225" cy="932381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latin typeface="Calibri Ligh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582207" y="2541435"/>
            <a:ext cx="1790225" cy="932381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latin typeface="Calibri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278641" y="2501265"/>
            <a:ext cx="999561" cy="999821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69A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4" tIns="54852" rIns="109704" bIns="54852" rtlCol="0" anchor="ctr"/>
              <a:lstStyle/>
              <a:p>
                <a:pPr algn="ctr"/>
                <a:endParaRPr lang="bg-BG" sz="1705">
                  <a:latin typeface="Calibri Light"/>
                </a:endParaRPr>
              </a:p>
            </p:txBody>
          </p:sp>
        </p:grp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705" dirty="0">
                <a:latin typeface="Calibri Light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769574" y="4533913"/>
            <a:ext cx="190982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769573" y="42129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2" name="TextBox 23"/>
          <p:cNvSpPr txBox="1"/>
          <p:nvPr/>
        </p:nvSpPr>
        <p:spPr>
          <a:xfrm>
            <a:off x="2882854" y="4533913"/>
            <a:ext cx="190982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2882853" y="42129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4978072" y="4533913"/>
            <a:ext cx="190982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24"/>
          <p:cNvSpPr txBox="1"/>
          <p:nvPr/>
        </p:nvSpPr>
        <p:spPr>
          <a:xfrm>
            <a:off x="4978071" y="42129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TextBox 23"/>
          <p:cNvSpPr txBox="1"/>
          <p:nvPr/>
        </p:nvSpPr>
        <p:spPr>
          <a:xfrm>
            <a:off x="7127476" y="4533913"/>
            <a:ext cx="190982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24"/>
          <p:cNvSpPr txBox="1"/>
          <p:nvPr/>
        </p:nvSpPr>
        <p:spPr>
          <a:xfrm>
            <a:off x="7127475" y="42129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TextBox 23"/>
          <p:cNvSpPr txBox="1"/>
          <p:nvPr/>
        </p:nvSpPr>
        <p:spPr>
          <a:xfrm>
            <a:off x="9222694" y="4533913"/>
            <a:ext cx="190982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9222693" y="42129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67" name="组合 66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55" name="组合 154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90" name="组合 189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204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6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91" name="组合 190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92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1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2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3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56" name="组合 15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5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1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2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3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4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5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6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7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8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9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0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1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4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5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6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7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8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9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8" name="组合 67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35" name="组合 134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49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6" name="组合 135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37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0" name="组合 69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71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10" name="文本框 209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4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08926" y="2490545"/>
            <a:ext cx="4216168" cy="3301818"/>
            <a:chOff x="1591445" y="2300385"/>
            <a:chExt cx="4446740" cy="3482386"/>
          </a:xfrm>
        </p:grpSpPr>
        <p:sp>
          <p:nvSpPr>
            <p:cNvPr id="28674" name="MH_Other_1"/>
            <p:cNvSpPr/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705"/>
            </a:p>
          </p:txBody>
        </p:sp>
        <p:sp>
          <p:nvSpPr>
            <p:cNvPr id="28675" name="MH_Other_2"/>
            <p:cNvSpPr/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705"/>
            </a:p>
          </p:txBody>
        </p:sp>
        <p:sp>
          <p:nvSpPr>
            <p:cNvPr id="28676" name="MH_Other_3"/>
            <p:cNvSpPr/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705"/>
            </a:p>
          </p:txBody>
        </p:sp>
        <p:sp>
          <p:nvSpPr>
            <p:cNvPr id="28677" name="MH_Other_4"/>
            <p:cNvSpPr/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705"/>
            </a:p>
          </p:txBody>
        </p:sp>
        <p:sp>
          <p:nvSpPr>
            <p:cNvPr id="28678" name="MH_Other_5"/>
            <p:cNvSpPr/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705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477388" y="2131790"/>
            <a:ext cx="668301" cy="668301"/>
          </a:xfrm>
          <a:prstGeom prst="ellipse">
            <a:avLst/>
          </a:prstGeom>
          <a:solidFill>
            <a:srgbClr val="69A20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406025" y="2936609"/>
            <a:ext cx="668300" cy="668300"/>
          </a:xfrm>
          <a:prstGeom prst="ellipse">
            <a:avLst/>
          </a:prstGeom>
          <a:solidFill>
            <a:srgbClr val="69A20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4931388" y="3804923"/>
            <a:ext cx="668301" cy="669888"/>
          </a:xfrm>
          <a:prstGeom prst="ellipse">
            <a:avLst/>
          </a:prstGeom>
          <a:solidFill>
            <a:srgbClr val="69A20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402851" y="4546245"/>
            <a:ext cx="668300" cy="669888"/>
          </a:xfrm>
          <a:prstGeom prst="ellipse">
            <a:avLst/>
          </a:prstGeom>
          <a:solidFill>
            <a:srgbClr val="69A20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445640" y="5479644"/>
            <a:ext cx="668301" cy="668300"/>
          </a:xfrm>
          <a:prstGeom prst="ellipse">
            <a:avLst/>
          </a:prstGeom>
          <a:solidFill>
            <a:srgbClr val="69A20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3411" y="3091253"/>
            <a:ext cx="1570435" cy="2269599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69A200"/>
          </a:solidFill>
          <a:ln w="28575">
            <a:noFill/>
          </a:ln>
        </p:spPr>
        <p:txBody>
          <a:bodyPr lIns="0" tIns="0" rIns="107944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275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275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753222" y="2151796"/>
            <a:ext cx="3569445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5753222" y="1886773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213809" y="3105245"/>
            <a:ext cx="3569445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213808" y="2840221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5924813" y="4024296"/>
            <a:ext cx="3569445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924813" y="3759273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222840" y="4873221"/>
            <a:ext cx="3569445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222840" y="4608197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482289" y="5896796"/>
            <a:ext cx="3569445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482288" y="5631772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32" name="组合 31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26" name="组合 125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4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27" name="组合 126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28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2" name="组合 91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93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3" name="组合 32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71" name="组合 70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85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" name="组合 71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73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7" name="组合 36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38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46" name="文本框 145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4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vron 82"/>
          <p:cNvSpPr/>
          <p:nvPr/>
        </p:nvSpPr>
        <p:spPr>
          <a:xfrm>
            <a:off x="6096000" y="2813631"/>
            <a:ext cx="2149458" cy="2181051"/>
          </a:xfrm>
          <a:prstGeom prst="chevron">
            <a:avLst/>
          </a:prstGeom>
          <a:solidFill>
            <a:srgbClr val="69A2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sp>
        <p:nvSpPr>
          <p:cNvPr id="111" name="Chevron 110"/>
          <p:cNvSpPr/>
          <p:nvPr/>
        </p:nvSpPr>
        <p:spPr>
          <a:xfrm rot="10800000" flipH="1">
            <a:off x="7734583" y="3080974"/>
            <a:ext cx="1515716" cy="1537996"/>
          </a:xfrm>
          <a:prstGeom prst="chevron">
            <a:avLst/>
          </a:prstGeom>
          <a:solidFill>
            <a:srgbClr val="69A2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 flipH="1">
            <a:off x="3878268" y="2813631"/>
            <a:ext cx="2149458" cy="2181051"/>
          </a:xfrm>
          <a:prstGeom prst="chevron">
            <a:avLst/>
          </a:prstGeom>
          <a:solidFill>
            <a:srgbClr val="69A2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 rot="10800000">
            <a:off x="2873428" y="3091133"/>
            <a:ext cx="1515716" cy="1537996"/>
          </a:xfrm>
          <a:prstGeom prst="chevron">
            <a:avLst/>
          </a:prstGeom>
          <a:solidFill>
            <a:srgbClr val="69A2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5">
              <a:solidFill>
                <a:schemeClr val="tx1"/>
              </a:solidFill>
            </a:endParaRPr>
          </a:p>
        </p:txBody>
      </p:sp>
      <p:grpSp>
        <p:nvGrpSpPr>
          <p:cNvPr id="33" name="Group 157"/>
          <p:cNvGrpSpPr/>
          <p:nvPr/>
        </p:nvGrpSpPr>
        <p:grpSpPr>
          <a:xfrm>
            <a:off x="5145698" y="2962289"/>
            <a:ext cx="1794354" cy="1794354"/>
            <a:chOff x="3899266" y="1250711"/>
            <a:chExt cx="1032272" cy="1032272"/>
          </a:xfrm>
        </p:grpSpPr>
        <p:sp>
          <p:nvSpPr>
            <p:cNvPr id="34" name="Diamond 33"/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69A2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5"/>
            </a:p>
          </p:txBody>
        </p:sp>
        <p:sp>
          <p:nvSpPr>
            <p:cNvPr id="35" name="Freeform 23"/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08275" y="3481177"/>
            <a:ext cx="300468" cy="401211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</p:grpSp>
      <p:sp>
        <p:nvSpPr>
          <p:cNvPr id="41" name="Freeform 72"/>
          <p:cNvSpPr>
            <a:spLocks noEditPoints="1"/>
          </p:cNvSpPr>
          <p:nvPr/>
        </p:nvSpPr>
        <p:spPr bwMode="auto">
          <a:xfrm>
            <a:off x="7205209" y="3397992"/>
            <a:ext cx="451369" cy="451365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/>
          </a:p>
        </p:txBody>
      </p:sp>
      <p:grpSp>
        <p:nvGrpSpPr>
          <p:cNvPr id="42" name="Group 41"/>
          <p:cNvGrpSpPr/>
          <p:nvPr/>
        </p:nvGrpSpPr>
        <p:grpSpPr>
          <a:xfrm>
            <a:off x="3277358" y="3538590"/>
            <a:ext cx="254934" cy="257200"/>
            <a:chOff x="0" y="2706688"/>
            <a:chExt cx="357188" cy="360363"/>
          </a:xfrm>
          <a:solidFill>
            <a:schemeClr val="bg1"/>
          </a:solidFill>
        </p:grpSpPr>
        <p:sp>
          <p:nvSpPr>
            <p:cNvPr id="43" name="Freeform 107"/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44" name="Rectangle 108"/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45" name="Rectangle 109"/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46" name="Rectangle 110"/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47" name="Rectangle 111"/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51" name="Rectangle 112"/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52" name="Rectangle 113"/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54" name="Rectangle 114"/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55" name="Rectangle 115"/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  <p:sp>
          <p:nvSpPr>
            <p:cNvPr id="56" name="Rectangle 116"/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1705"/>
            </a:p>
          </p:txBody>
        </p:sp>
      </p:grpSp>
      <p:sp>
        <p:nvSpPr>
          <p:cNvPr id="57" name="Freeform 153"/>
          <p:cNvSpPr>
            <a:spLocks noEditPoints="1"/>
          </p:cNvSpPr>
          <p:nvPr/>
        </p:nvSpPr>
        <p:spPr bwMode="auto">
          <a:xfrm>
            <a:off x="8510614" y="3514153"/>
            <a:ext cx="306787" cy="291346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en-US" sz="1705" dirty="0"/>
          </a:p>
        </p:txBody>
      </p:sp>
      <p:sp>
        <p:nvSpPr>
          <p:cNvPr id="31" name="TextBox 143"/>
          <p:cNvSpPr txBox="1"/>
          <p:nvPr/>
        </p:nvSpPr>
        <p:spPr>
          <a:xfrm>
            <a:off x="1733744" y="4724364"/>
            <a:ext cx="233685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143"/>
          <p:cNvSpPr txBox="1"/>
          <p:nvPr/>
        </p:nvSpPr>
        <p:spPr>
          <a:xfrm>
            <a:off x="2616139" y="1771432"/>
            <a:ext cx="233685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43"/>
          <p:cNvSpPr txBox="1"/>
          <p:nvPr/>
        </p:nvSpPr>
        <p:spPr>
          <a:xfrm>
            <a:off x="6918773" y="5073989"/>
            <a:ext cx="233685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43"/>
          <p:cNvSpPr txBox="1"/>
          <p:nvPr/>
        </p:nvSpPr>
        <p:spPr>
          <a:xfrm>
            <a:off x="8313732" y="1913484"/>
            <a:ext cx="2336858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endParaRPr lang="en-US" altLang="zh-CN" sz="855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4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50" name="组合 49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52" name="组合 151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66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3" name="组合 152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54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18" name="组合 117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19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9" name="组合 58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96" name="组合 95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1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97" name="组合 96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98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61" name="组合 60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62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111" grpId="0" animBg="1"/>
      <p:bldP spid="29" grpId="0" animBg="1"/>
      <p:bldP spid="30" grpId="0" animBg="1"/>
      <p:bldP spid="41" grpId="0" animBg="1"/>
      <p:bldP spid="57" grpId="0" animBg="1"/>
      <p:bldP spid="31" grpId="0"/>
      <p:bldP spid="32" grpId="0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Rectangle 234"/>
          <p:cNvSpPr>
            <a:spLocks noChangeArrowheads="1"/>
          </p:cNvSpPr>
          <p:nvPr/>
        </p:nvSpPr>
        <p:spPr bwMode="auto">
          <a:xfrm>
            <a:off x="0" y="-2737"/>
            <a:ext cx="12192000" cy="6858000"/>
          </a:xfrm>
          <a:prstGeom prst="rect">
            <a:avLst/>
          </a:prstGeom>
          <a:solidFill>
            <a:srgbClr val="F9FE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208" name="组合 207"/>
          <p:cNvGrpSpPr/>
          <p:nvPr/>
        </p:nvGrpSpPr>
        <p:grpSpPr>
          <a:xfrm>
            <a:off x="5076987" y="4693020"/>
            <a:ext cx="1846263" cy="2781300"/>
            <a:chOff x="2093404" y="746973"/>
            <a:chExt cx="1846263" cy="2781300"/>
          </a:xfrm>
        </p:grpSpPr>
        <p:sp>
          <p:nvSpPr>
            <p:cNvPr id="202" name="Freeform 200"/>
            <p:cNvSpPr/>
            <p:nvPr/>
          </p:nvSpPr>
          <p:spPr bwMode="auto">
            <a:xfrm>
              <a:off x="2463292" y="746973"/>
              <a:ext cx="1044575" cy="1662113"/>
            </a:xfrm>
            <a:custGeom>
              <a:avLst/>
              <a:gdLst>
                <a:gd name="T0" fmla="*/ 82 w 245"/>
                <a:gd name="T1" fmla="*/ 391 h 391"/>
                <a:gd name="T2" fmla="*/ 63 w 245"/>
                <a:gd name="T3" fmla="*/ 303 h 391"/>
                <a:gd name="T4" fmla="*/ 80 w 245"/>
                <a:gd name="T5" fmla="*/ 132 h 391"/>
                <a:gd name="T6" fmla="*/ 214 w 245"/>
                <a:gd name="T7" fmla="*/ 0 h 391"/>
                <a:gd name="T8" fmla="*/ 214 w 245"/>
                <a:gd name="T9" fmla="*/ 96 h 391"/>
                <a:gd name="T10" fmla="*/ 219 w 245"/>
                <a:gd name="T11" fmla="*/ 255 h 391"/>
                <a:gd name="T12" fmla="*/ 82 w 24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391">
                  <a:moveTo>
                    <a:pt x="82" y="391"/>
                  </a:moveTo>
                  <a:cubicBezTo>
                    <a:pt x="82" y="391"/>
                    <a:pt x="83" y="342"/>
                    <a:pt x="63" y="303"/>
                  </a:cubicBezTo>
                  <a:cubicBezTo>
                    <a:pt x="43" y="264"/>
                    <a:pt x="0" y="212"/>
                    <a:pt x="80" y="132"/>
                  </a:cubicBezTo>
                  <a:cubicBezTo>
                    <a:pt x="161" y="52"/>
                    <a:pt x="214" y="0"/>
                    <a:pt x="214" y="0"/>
                  </a:cubicBezTo>
                  <a:cubicBezTo>
                    <a:pt x="214" y="0"/>
                    <a:pt x="203" y="46"/>
                    <a:pt x="214" y="96"/>
                  </a:cubicBezTo>
                  <a:cubicBezTo>
                    <a:pt x="226" y="146"/>
                    <a:pt x="245" y="204"/>
                    <a:pt x="219" y="255"/>
                  </a:cubicBezTo>
                  <a:cubicBezTo>
                    <a:pt x="192" y="305"/>
                    <a:pt x="82" y="391"/>
                    <a:pt x="82" y="391"/>
                  </a:cubicBezTo>
                  <a:close/>
                </a:path>
              </a:pathLst>
            </a:custGeom>
            <a:solidFill>
              <a:srgbClr val="83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2093404" y="1596285"/>
              <a:ext cx="600075" cy="1152525"/>
            </a:xfrm>
            <a:custGeom>
              <a:avLst/>
              <a:gdLst>
                <a:gd name="T0" fmla="*/ 132 w 141"/>
                <a:gd name="T1" fmla="*/ 271 h 271"/>
                <a:gd name="T2" fmla="*/ 135 w 141"/>
                <a:gd name="T3" fmla="*/ 182 h 271"/>
                <a:gd name="T4" fmla="*/ 63 w 141"/>
                <a:gd name="T5" fmla="*/ 34 h 271"/>
                <a:gd name="T6" fmla="*/ 9 w 141"/>
                <a:gd name="T7" fmla="*/ 3 h 271"/>
                <a:gd name="T8" fmla="*/ 16 w 141"/>
                <a:gd name="T9" fmla="*/ 90 h 271"/>
                <a:gd name="T10" fmla="*/ 50 w 141"/>
                <a:gd name="T11" fmla="*/ 209 h 271"/>
                <a:gd name="T12" fmla="*/ 132 w 141"/>
                <a:gd name="T13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71">
                  <a:moveTo>
                    <a:pt x="132" y="271"/>
                  </a:moveTo>
                  <a:cubicBezTo>
                    <a:pt x="132" y="271"/>
                    <a:pt x="128" y="218"/>
                    <a:pt x="135" y="182"/>
                  </a:cubicBezTo>
                  <a:cubicBezTo>
                    <a:pt x="141" y="145"/>
                    <a:pt x="127" y="67"/>
                    <a:pt x="63" y="34"/>
                  </a:cubicBezTo>
                  <a:cubicBezTo>
                    <a:pt x="0" y="0"/>
                    <a:pt x="9" y="3"/>
                    <a:pt x="9" y="3"/>
                  </a:cubicBezTo>
                  <a:cubicBezTo>
                    <a:pt x="9" y="3"/>
                    <a:pt x="16" y="40"/>
                    <a:pt x="16" y="90"/>
                  </a:cubicBezTo>
                  <a:cubicBezTo>
                    <a:pt x="16" y="140"/>
                    <a:pt x="14" y="177"/>
                    <a:pt x="50" y="209"/>
                  </a:cubicBezTo>
                  <a:cubicBezTo>
                    <a:pt x="85" y="240"/>
                    <a:pt x="132" y="271"/>
                    <a:pt x="132" y="271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2660142" y="2064598"/>
              <a:ext cx="1279525" cy="896938"/>
            </a:xfrm>
            <a:custGeom>
              <a:avLst/>
              <a:gdLst>
                <a:gd name="T0" fmla="*/ 300 w 300"/>
                <a:gd name="T1" fmla="*/ 65 h 211"/>
                <a:gd name="T2" fmla="*/ 122 w 300"/>
                <a:gd name="T3" fmla="*/ 30 h 211"/>
                <a:gd name="T4" fmla="*/ 0 w 300"/>
                <a:gd name="T5" fmla="*/ 160 h 211"/>
                <a:gd name="T6" fmla="*/ 197 w 300"/>
                <a:gd name="T7" fmla="*/ 152 h 211"/>
                <a:gd name="T8" fmla="*/ 300 w 300"/>
                <a:gd name="T9" fmla="*/ 6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11">
                  <a:moveTo>
                    <a:pt x="300" y="65"/>
                  </a:moveTo>
                  <a:cubicBezTo>
                    <a:pt x="300" y="65"/>
                    <a:pt x="188" y="0"/>
                    <a:pt x="122" y="30"/>
                  </a:cubicBezTo>
                  <a:cubicBezTo>
                    <a:pt x="57" y="61"/>
                    <a:pt x="0" y="160"/>
                    <a:pt x="0" y="160"/>
                  </a:cubicBezTo>
                  <a:cubicBezTo>
                    <a:pt x="0" y="160"/>
                    <a:pt x="136" y="211"/>
                    <a:pt x="197" y="152"/>
                  </a:cubicBezTo>
                  <a:cubicBezTo>
                    <a:pt x="259" y="93"/>
                    <a:pt x="300" y="65"/>
                    <a:pt x="300" y="65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2237867" y="1720110"/>
              <a:ext cx="414338" cy="1016000"/>
            </a:xfrm>
            <a:custGeom>
              <a:avLst/>
              <a:gdLst>
                <a:gd name="T0" fmla="*/ 0 w 97"/>
                <a:gd name="T1" fmla="*/ 0 h 239"/>
                <a:gd name="T2" fmla="*/ 8 w 97"/>
                <a:gd name="T3" fmla="*/ 8 h 239"/>
                <a:gd name="T4" fmla="*/ 25 w 97"/>
                <a:gd name="T5" fmla="*/ 32 h 239"/>
                <a:gd name="T6" fmla="*/ 45 w 97"/>
                <a:gd name="T7" fmla="*/ 69 h 239"/>
                <a:gd name="T8" fmla="*/ 53 w 97"/>
                <a:gd name="T9" fmla="*/ 91 h 239"/>
                <a:gd name="T10" fmla="*/ 58 w 97"/>
                <a:gd name="T11" fmla="*/ 115 h 239"/>
                <a:gd name="T12" fmla="*/ 61 w 97"/>
                <a:gd name="T13" fmla="*/ 127 h 239"/>
                <a:gd name="T14" fmla="*/ 64 w 97"/>
                <a:gd name="T15" fmla="*/ 138 h 239"/>
                <a:gd name="T16" fmla="*/ 71 w 97"/>
                <a:gd name="T17" fmla="*/ 161 h 239"/>
                <a:gd name="T18" fmla="*/ 84 w 97"/>
                <a:gd name="T19" fmla="*/ 200 h 239"/>
                <a:gd name="T20" fmla="*/ 93 w 97"/>
                <a:gd name="T21" fmla="*/ 228 h 239"/>
                <a:gd name="T22" fmla="*/ 97 w 97"/>
                <a:gd name="T23" fmla="*/ 239 h 239"/>
                <a:gd name="T24" fmla="*/ 97 w 97"/>
                <a:gd name="T25" fmla="*/ 239 h 239"/>
                <a:gd name="T26" fmla="*/ 92 w 97"/>
                <a:gd name="T27" fmla="*/ 229 h 239"/>
                <a:gd name="T28" fmla="*/ 81 w 97"/>
                <a:gd name="T29" fmla="*/ 201 h 239"/>
                <a:gd name="T30" fmla="*/ 74 w 97"/>
                <a:gd name="T31" fmla="*/ 183 h 239"/>
                <a:gd name="T32" fmla="*/ 67 w 97"/>
                <a:gd name="T33" fmla="*/ 162 h 239"/>
                <a:gd name="T34" fmla="*/ 61 w 97"/>
                <a:gd name="T35" fmla="*/ 139 h 239"/>
                <a:gd name="T36" fmla="*/ 58 w 97"/>
                <a:gd name="T37" fmla="*/ 127 h 239"/>
                <a:gd name="T38" fmla="*/ 55 w 97"/>
                <a:gd name="T39" fmla="*/ 115 h 239"/>
                <a:gd name="T40" fmla="*/ 50 w 97"/>
                <a:gd name="T41" fmla="*/ 92 h 239"/>
                <a:gd name="T42" fmla="*/ 43 w 97"/>
                <a:gd name="T43" fmla="*/ 69 h 239"/>
                <a:gd name="T44" fmla="*/ 24 w 97"/>
                <a:gd name="T45" fmla="*/ 33 h 239"/>
                <a:gd name="T46" fmla="*/ 7 w 97"/>
                <a:gd name="T47" fmla="*/ 8 h 239"/>
                <a:gd name="T48" fmla="*/ 0 w 97"/>
                <a:gd name="T4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239">
                  <a:moveTo>
                    <a:pt x="0" y="0"/>
                  </a:moveTo>
                  <a:cubicBezTo>
                    <a:pt x="0" y="0"/>
                    <a:pt x="3" y="2"/>
                    <a:pt x="8" y="8"/>
                  </a:cubicBezTo>
                  <a:cubicBezTo>
                    <a:pt x="12" y="13"/>
                    <a:pt x="19" y="21"/>
                    <a:pt x="25" y="32"/>
                  </a:cubicBezTo>
                  <a:cubicBezTo>
                    <a:pt x="32" y="42"/>
                    <a:pt x="39" y="54"/>
                    <a:pt x="45" y="69"/>
                  </a:cubicBezTo>
                  <a:cubicBezTo>
                    <a:pt x="48" y="76"/>
                    <a:pt x="51" y="83"/>
                    <a:pt x="53" y="91"/>
                  </a:cubicBezTo>
                  <a:cubicBezTo>
                    <a:pt x="55" y="99"/>
                    <a:pt x="57" y="107"/>
                    <a:pt x="58" y="115"/>
                  </a:cubicBezTo>
                  <a:cubicBezTo>
                    <a:pt x="59" y="119"/>
                    <a:pt x="60" y="123"/>
                    <a:pt x="61" y="127"/>
                  </a:cubicBezTo>
                  <a:cubicBezTo>
                    <a:pt x="62" y="130"/>
                    <a:pt x="63" y="134"/>
                    <a:pt x="64" y="138"/>
                  </a:cubicBezTo>
                  <a:cubicBezTo>
                    <a:pt x="67" y="146"/>
                    <a:pt x="69" y="153"/>
                    <a:pt x="71" y="161"/>
                  </a:cubicBezTo>
                  <a:cubicBezTo>
                    <a:pt x="76" y="175"/>
                    <a:pt x="80" y="189"/>
                    <a:pt x="84" y="200"/>
                  </a:cubicBezTo>
                  <a:cubicBezTo>
                    <a:pt x="88" y="212"/>
                    <a:pt x="91" y="221"/>
                    <a:pt x="93" y="228"/>
                  </a:cubicBezTo>
                  <a:cubicBezTo>
                    <a:pt x="96" y="235"/>
                    <a:pt x="97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7" y="239"/>
                    <a:pt x="95" y="235"/>
                    <a:pt x="92" y="229"/>
                  </a:cubicBezTo>
                  <a:cubicBezTo>
                    <a:pt x="89" y="222"/>
                    <a:pt x="85" y="213"/>
                    <a:pt x="81" y="201"/>
                  </a:cubicBezTo>
                  <a:cubicBezTo>
                    <a:pt x="79" y="196"/>
                    <a:pt x="76" y="189"/>
                    <a:pt x="74" y="183"/>
                  </a:cubicBezTo>
                  <a:cubicBezTo>
                    <a:pt x="72" y="176"/>
                    <a:pt x="69" y="169"/>
                    <a:pt x="67" y="162"/>
                  </a:cubicBezTo>
                  <a:cubicBezTo>
                    <a:pt x="65" y="155"/>
                    <a:pt x="63" y="147"/>
                    <a:pt x="61" y="139"/>
                  </a:cubicBezTo>
                  <a:cubicBezTo>
                    <a:pt x="60" y="135"/>
                    <a:pt x="59" y="131"/>
                    <a:pt x="58" y="127"/>
                  </a:cubicBezTo>
                  <a:cubicBezTo>
                    <a:pt x="57" y="123"/>
                    <a:pt x="56" y="119"/>
                    <a:pt x="55" y="115"/>
                  </a:cubicBezTo>
                  <a:cubicBezTo>
                    <a:pt x="54" y="107"/>
                    <a:pt x="52" y="99"/>
                    <a:pt x="50" y="92"/>
                  </a:cubicBezTo>
                  <a:cubicBezTo>
                    <a:pt x="48" y="84"/>
                    <a:pt x="46" y="76"/>
                    <a:pt x="43" y="69"/>
                  </a:cubicBezTo>
                  <a:cubicBezTo>
                    <a:pt x="37" y="55"/>
                    <a:pt x="31" y="43"/>
                    <a:pt x="24" y="33"/>
                  </a:cubicBezTo>
                  <a:cubicBezTo>
                    <a:pt x="18" y="22"/>
                    <a:pt x="12" y="14"/>
                    <a:pt x="7" y="8"/>
                  </a:cubicBezTo>
                  <a:cubicBezTo>
                    <a:pt x="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2664904" y="2340823"/>
              <a:ext cx="1244600" cy="407988"/>
            </a:xfrm>
            <a:custGeom>
              <a:avLst/>
              <a:gdLst>
                <a:gd name="T0" fmla="*/ 0 w 292"/>
                <a:gd name="T1" fmla="*/ 95 h 96"/>
                <a:gd name="T2" fmla="*/ 11 w 292"/>
                <a:gd name="T3" fmla="*/ 87 h 96"/>
                <a:gd name="T4" fmla="*/ 23 w 292"/>
                <a:gd name="T5" fmla="*/ 79 h 96"/>
                <a:gd name="T6" fmla="*/ 40 w 292"/>
                <a:gd name="T7" fmla="*/ 68 h 96"/>
                <a:gd name="T8" fmla="*/ 61 w 292"/>
                <a:gd name="T9" fmla="*/ 57 h 96"/>
                <a:gd name="T10" fmla="*/ 72 w 292"/>
                <a:gd name="T11" fmla="*/ 51 h 96"/>
                <a:gd name="T12" fmla="*/ 84 w 292"/>
                <a:gd name="T13" fmla="*/ 45 h 96"/>
                <a:gd name="T14" fmla="*/ 97 w 292"/>
                <a:gd name="T15" fmla="*/ 40 h 96"/>
                <a:gd name="T16" fmla="*/ 111 w 292"/>
                <a:gd name="T17" fmla="*/ 35 h 96"/>
                <a:gd name="T18" fmla="*/ 138 w 292"/>
                <a:gd name="T19" fmla="*/ 26 h 96"/>
                <a:gd name="T20" fmla="*/ 167 w 292"/>
                <a:gd name="T21" fmla="*/ 19 h 96"/>
                <a:gd name="T22" fmla="*/ 194 w 292"/>
                <a:gd name="T23" fmla="*/ 13 h 96"/>
                <a:gd name="T24" fmla="*/ 220 w 292"/>
                <a:gd name="T25" fmla="*/ 8 h 96"/>
                <a:gd name="T26" fmla="*/ 243 w 292"/>
                <a:gd name="T27" fmla="*/ 5 h 96"/>
                <a:gd name="T28" fmla="*/ 292 w 292"/>
                <a:gd name="T29" fmla="*/ 0 h 96"/>
                <a:gd name="T30" fmla="*/ 292 w 292"/>
                <a:gd name="T31" fmla="*/ 0 h 96"/>
                <a:gd name="T32" fmla="*/ 292 w 292"/>
                <a:gd name="T33" fmla="*/ 1 h 96"/>
                <a:gd name="T34" fmla="*/ 244 w 292"/>
                <a:gd name="T35" fmla="*/ 6 h 96"/>
                <a:gd name="T36" fmla="*/ 220 w 292"/>
                <a:gd name="T37" fmla="*/ 10 h 96"/>
                <a:gd name="T38" fmla="*/ 195 w 292"/>
                <a:gd name="T39" fmla="*/ 15 h 96"/>
                <a:gd name="T40" fmla="*/ 167 w 292"/>
                <a:gd name="T41" fmla="*/ 21 h 96"/>
                <a:gd name="T42" fmla="*/ 139 w 292"/>
                <a:gd name="T43" fmla="*/ 29 h 96"/>
                <a:gd name="T44" fmla="*/ 112 w 292"/>
                <a:gd name="T45" fmla="*/ 38 h 96"/>
                <a:gd name="T46" fmla="*/ 99 w 292"/>
                <a:gd name="T47" fmla="*/ 43 h 96"/>
                <a:gd name="T48" fmla="*/ 86 w 292"/>
                <a:gd name="T49" fmla="*/ 49 h 96"/>
                <a:gd name="T50" fmla="*/ 63 w 292"/>
                <a:gd name="T51" fmla="*/ 60 h 96"/>
                <a:gd name="T52" fmla="*/ 42 w 292"/>
                <a:gd name="T53" fmla="*/ 71 h 96"/>
                <a:gd name="T54" fmla="*/ 0 w 292"/>
                <a:gd name="T55" fmla="*/ 96 h 96"/>
                <a:gd name="T56" fmla="*/ 0 w 292"/>
                <a:gd name="T57" fmla="*/ 96 h 96"/>
                <a:gd name="T58" fmla="*/ 0 w 292"/>
                <a:gd name="T5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96">
                  <a:moveTo>
                    <a:pt x="0" y="95"/>
                  </a:moveTo>
                  <a:cubicBezTo>
                    <a:pt x="0" y="95"/>
                    <a:pt x="4" y="92"/>
                    <a:pt x="11" y="87"/>
                  </a:cubicBezTo>
                  <a:cubicBezTo>
                    <a:pt x="14" y="85"/>
                    <a:pt x="18" y="82"/>
                    <a:pt x="23" y="79"/>
                  </a:cubicBezTo>
                  <a:cubicBezTo>
                    <a:pt x="28" y="75"/>
                    <a:pt x="34" y="72"/>
                    <a:pt x="40" y="68"/>
                  </a:cubicBezTo>
                  <a:cubicBezTo>
                    <a:pt x="46" y="64"/>
                    <a:pt x="53" y="61"/>
                    <a:pt x="61" y="57"/>
                  </a:cubicBezTo>
                  <a:cubicBezTo>
                    <a:pt x="64" y="55"/>
                    <a:pt x="68" y="53"/>
                    <a:pt x="72" y="51"/>
                  </a:cubicBezTo>
                  <a:cubicBezTo>
                    <a:pt x="76" y="49"/>
                    <a:pt x="80" y="47"/>
                    <a:pt x="84" y="45"/>
                  </a:cubicBezTo>
                  <a:cubicBezTo>
                    <a:pt x="89" y="43"/>
                    <a:pt x="93" y="41"/>
                    <a:pt x="97" y="40"/>
                  </a:cubicBezTo>
                  <a:cubicBezTo>
                    <a:pt x="102" y="38"/>
                    <a:pt x="106" y="36"/>
                    <a:pt x="111" y="35"/>
                  </a:cubicBezTo>
                  <a:cubicBezTo>
                    <a:pt x="120" y="31"/>
                    <a:pt x="129" y="28"/>
                    <a:pt x="138" y="26"/>
                  </a:cubicBezTo>
                  <a:cubicBezTo>
                    <a:pt x="148" y="23"/>
                    <a:pt x="157" y="21"/>
                    <a:pt x="167" y="19"/>
                  </a:cubicBezTo>
                  <a:cubicBezTo>
                    <a:pt x="176" y="16"/>
                    <a:pt x="185" y="15"/>
                    <a:pt x="194" y="13"/>
                  </a:cubicBezTo>
                  <a:cubicBezTo>
                    <a:pt x="203" y="11"/>
                    <a:pt x="212" y="10"/>
                    <a:pt x="220" y="8"/>
                  </a:cubicBezTo>
                  <a:cubicBezTo>
                    <a:pt x="228" y="7"/>
                    <a:pt x="236" y="6"/>
                    <a:pt x="243" y="5"/>
                  </a:cubicBezTo>
                  <a:cubicBezTo>
                    <a:pt x="272" y="1"/>
                    <a:pt x="292" y="0"/>
                    <a:pt x="292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0"/>
                    <a:pt x="292" y="1"/>
                    <a:pt x="292" y="1"/>
                  </a:cubicBezTo>
                  <a:cubicBezTo>
                    <a:pt x="292" y="1"/>
                    <a:pt x="272" y="2"/>
                    <a:pt x="244" y="6"/>
                  </a:cubicBezTo>
                  <a:cubicBezTo>
                    <a:pt x="236" y="8"/>
                    <a:pt x="229" y="9"/>
                    <a:pt x="220" y="10"/>
                  </a:cubicBezTo>
                  <a:cubicBezTo>
                    <a:pt x="212" y="12"/>
                    <a:pt x="203" y="13"/>
                    <a:pt x="195" y="15"/>
                  </a:cubicBezTo>
                  <a:cubicBezTo>
                    <a:pt x="186" y="17"/>
                    <a:pt x="176" y="19"/>
                    <a:pt x="167" y="21"/>
                  </a:cubicBezTo>
                  <a:cubicBezTo>
                    <a:pt x="158" y="24"/>
                    <a:pt x="149" y="26"/>
                    <a:pt x="139" y="29"/>
                  </a:cubicBezTo>
                  <a:cubicBezTo>
                    <a:pt x="130" y="32"/>
                    <a:pt x="121" y="35"/>
                    <a:pt x="112" y="38"/>
                  </a:cubicBezTo>
                  <a:cubicBezTo>
                    <a:pt x="108" y="40"/>
                    <a:pt x="103" y="42"/>
                    <a:pt x="99" y="43"/>
                  </a:cubicBezTo>
                  <a:cubicBezTo>
                    <a:pt x="95" y="45"/>
                    <a:pt x="90" y="47"/>
                    <a:pt x="86" y="49"/>
                  </a:cubicBezTo>
                  <a:cubicBezTo>
                    <a:pt x="78" y="53"/>
                    <a:pt x="70" y="56"/>
                    <a:pt x="63" y="60"/>
                  </a:cubicBezTo>
                  <a:cubicBezTo>
                    <a:pt x="55" y="64"/>
                    <a:pt x="48" y="67"/>
                    <a:pt x="42" y="71"/>
                  </a:cubicBezTo>
                  <a:cubicBezTo>
                    <a:pt x="16" y="85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5"/>
                    <a:pt x="0" y="9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5"/>
            <p:cNvSpPr/>
            <p:nvPr/>
          </p:nvSpPr>
          <p:spPr bwMode="auto">
            <a:xfrm>
              <a:off x="2310892" y="1064473"/>
              <a:ext cx="946150" cy="2463800"/>
            </a:xfrm>
            <a:custGeom>
              <a:avLst/>
              <a:gdLst>
                <a:gd name="T0" fmla="*/ 0 w 222"/>
                <a:gd name="T1" fmla="*/ 579 h 579"/>
                <a:gd name="T2" fmla="*/ 3 w 222"/>
                <a:gd name="T3" fmla="*/ 573 h 579"/>
                <a:gd name="T4" fmla="*/ 10 w 222"/>
                <a:gd name="T5" fmla="*/ 554 h 579"/>
                <a:gd name="T6" fmla="*/ 21 w 222"/>
                <a:gd name="T7" fmla="*/ 526 h 579"/>
                <a:gd name="T8" fmla="*/ 37 w 222"/>
                <a:gd name="T9" fmla="*/ 489 h 579"/>
                <a:gd name="T10" fmla="*/ 56 w 222"/>
                <a:gd name="T11" fmla="*/ 446 h 579"/>
                <a:gd name="T12" fmla="*/ 78 w 222"/>
                <a:gd name="T13" fmla="*/ 398 h 579"/>
                <a:gd name="T14" fmla="*/ 102 w 222"/>
                <a:gd name="T15" fmla="*/ 348 h 579"/>
                <a:gd name="T16" fmla="*/ 114 w 222"/>
                <a:gd name="T17" fmla="*/ 322 h 579"/>
                <a:gd name="T18" fmla="*/ 126 w 222"/>
                <a:gd name="T19" fmla="*/ 295 h 579"/>
                <a:gd name="T20" fmla="*/ 137 w 222"/>
                <a:gd name="T21" fmla="*/ 268 h 579"/>
                <a:gd name="T22" fmla="*/ 148 w 222"/>
                <a:gd name="T23" fmla="*/ 242 h 579"/>
                <a:gd name="T24" fmla="*/ 158 w 222"/>
                <a:gd name="T25" fmla="*/ 215 h 579"/>
                <a:gd name="T26" fmla="*/ 167 w 222"/>
                <a:gd name="T27" fmla="*/ 189 h 579"/>
                <a:gd name="T28" fmla="*/ 176 w 222"/>
                <a:gd name="T29" fmla="*/ 164 h 579"/>
                <a:gd name="T30" fmla="*/ 183 w 222"/>
                <a:gd name="T31" fmla="*/ 139 h 579"/>
                <a:gd name="T32" fmla="*/ 196 w 222"/>
                <a:gd name="T33" fmla="*/ 94 h 579"/>
                <a:gd name="T34" fmla="*/ 207 w 222"/>
                <a:gd name="T35" fmla="*/ 56 h 579"/>
                <a:gd name="T36" fmla="*/ 215 w 222"/>
                <a:gd name="T37" fmla="*/ 26 h 579"/>
                <a:gd name="T38" fmla="*/ 222 w 222"/>
                <a:gd name="T39" fmla="*/ 0 h 579"/>
                <a:gd name="T40" fmla="*/ 222 w 222"/>
                <a:gd name="T41" fmla="*/ 0 h 579"/>
                <a:gd name="T42" fmla="*/ 216 w 222"/>
                <a:gd name="T43" fmla="*/ 26 h 579"/>
                <a:gd name="T44" fmla="*/ 208 w 222"/>
                <a:gd name="T45" fmla="*/ 56 h 579"/>
                <a:gd name="T46" fmla="*/ 198 w 222"/>
                <a:gd name="T47" fmla="*/ 94 h 579"/>
                <a:gd name="T48" fmla="*/ 185 w 222"/>
                <a:gd name="T49" fmla="*/ 139 h 579"/>
                <a:gd name="T50" fmla="*/ 178 w 222"/>
                <a:gd name="T51" fmla="*/ 164 h 579"/>
                <a:gd name="T52" fmla="*/ 169 w 222"/>
                <a:gd name="T53" fmla="*/ 190 h 579"/>
                <a:gd name="T54" fmla="*/ 161 w 222"/>
                <a:gd name="T55" fmla="*/ 216 h 579"/>
                <a:gd name="T56" fmla="*/ 151 w 222"/>
                <a:gd name="T57" fmla="*/ 243 h 579"/>
                <a:gd name="T58" fmla="*/ 140 w 222"/>
                <a:gd name="T59" fmla="*/ 270 h 579"/>
                <a:gd name="T60" fmla="*/ 129 w 222"/>
                <a:gd name="T61" fmla="*/ 296 h 579"/>
                <a:gd name="T62" fmla="*/ 117 w 222"/>
                <a:gd name="T63" fmla="*/ 323 h 579"/>
                <a:gd name="T64" fmla="*/ 105 w 222"/>
                <a:gd name="T65" fmla="*/ 349 h 579"/>
                <a:gd name="T66" fmla="*/ 81 w 222"/>
                <a:gd name="T67" fmla="*/ 400 h 579"/>
                <a:gd name="T68" fmla="*/ 59 w 222"/>
                <a:gd name="T69" fmla="*/ 448 h 579"/>
                <a:gd name="T70" fmla="*/ 39 w 222"/>
                <a:gd name="T71" fmla="*/ 491 h 579"/>
                <a:gd name="T72" fmla="*/ 23 w 222"/>
                <a:gd name="T73" fmla="*/ 527 h 579"/>
                <a:gd name="T74" fmla="*/ 11 w 222"/>
                <a:gd name="T75" fmla="*/ 555 h 579"/>
                <a:gd name="T76" fmla="*/ 3 w 222"/>
                <a:gd name="T77" fmla="*/ 573 h 579"/>
                <a:gd name="T78" fmla="*/ 0 w 222"/>
                <a:gd name="T7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" h="579">
                  <a:moveTo>
                    <a:pt x="0" y="579"/>
                  </a:moveTo>
                  <a:cubicBezTo>
                    <a:pt x="0" y="579"/>
                    <a:pt x="1" y="577"/>
                    <a:pt x="3" y="573"/>
                  </a:cubicBezTo>
                  <a:cubicBezTo>
                    <a:pt x="4" y="569"/>
                    <a:pt x="7" y="562"/>
                    <a:pt x="10" y="554"/>
                  </a:cubicBezTo>
                  <a:cubicBezTo>
                    <a:pt x="13" y="546"/>
                    <a:pt x="17" y="537"/>
                    <a:pt x="21" y="526"/>
                  </a:cubicBezTo>
                  <a:cubicBezTo>
                    <a:pt x="26" y="515"/>
                    <a:pt x="31" y="503"/>
                    <a:pt x="37" y="489"/>
                  </a:cubicBezTo>
                  <a:cubicBezTo>
                    <a:pt x="43" y="476"/>
                    <a:pt x="49" y="461"/>
                    <a:pt x="56" y="446"/>
                  </a:cubicBezTo>
                  <a:cubicBezTo>
                    <a:pt x="62" y="431"/>
                    <a:pt x="70" y="415"/>
                    <a:pt x="78" y="398"/>
                  </a:cubicBezTo>
                  <a:cubicBezTo>
                    <a:pt x="85" y="382"/>
                    <a:pt x="93" y="365"/>
                    <a:pt x="102" y="348"/>
                  </a:cubicBezTo>
                  <a:cubicBezTo>
                    <a:pt x="106" y="339"/>
                    <a:pt x="110" y="330"/>
                    <a:pt x="114" y="322"/>
                  </a:cubicBezTo>
                  <a:cubicBezTo>
                    <a:pt x="118" y="313"/>
                    <a:pt x="122" y="304"/>
                    <a:pt x="126" y="295"/>
                  </a:cubicBezTo>
                  <a:cubicBezTo>
                    <a:pt x="130" y="286"/>
                    <a:pt x="134" y="277"/>
                    <a:pt x="137" y="268"/>
                  </a:cubicBezTo>
                  <a:cubicBezTo>
                    <a:pt x="141" y="259"/>
                    <a:pt x="145" y="250"/>
                    <a:pt x="148" y="242"/>
                  </a:cubicBezTo>
                  <a:cubicBezTo>
                    <a:pt x="151" y="233"/>
                    <a:pt x="155" y="224"/>
                    <a:pt x="158" y="215"/>
                  </a:cubicBezTo>
                  <a:cubicBezTo>
                    <a:pt x="161" y="206"/>
                    <a:pt x="164" y="198"/>
                    <a:pt x="167" y="189"/>
                  </a:cubicBezTo>
                  <a:cubicBezTo>
                    <a:pt x="170" y="180"/>
                    <a:pt x="173" y="172"/>
                    <a:pt x="176" y="164"/>
                  </a:cubicBezTo>
                  <a:cubicBezTo>
                    <a:pt x="178" y="155"/>
                    <a:pt x="181" y="147"/>
                    <a:pt x="183" y="139"/>
                  </a:cubicBezTo>
                  <a:cubicBezTo>
                    <a:pt x="188" y="123"/>
                    <a:pt x="192" y="108"/>
                    <a:pt x="196" y="94"/>
                  </a:cubicBezTo>
                  <a:cubicBezTo>
                    <a:pt x="200" y="80"/>
                    <a:pt x="204" y="67"/>
                    <a:pt x="207" y="56"/>
                  </a:cubicBezTo>
                  <a:cubicBezTo>
                    <a:pt x="210" y="44"/>
                    <a:pt x="213" y="34"/>
                    <a:pt x="215" y="26"/>
                  </a:cubicBezTo>
                  <a:cubicBezTo>
                    <a:pt x="220" y="9"/>
                    <a:pt x="222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220" y="10"/>
                    <a:pt x="216" y="26"/>
                  </a:cubicBezTo>
                  <a:cubicBezTo>
                    <a:pt x="214" y="34"/>
                    <a:pt x="211" y="44"/>
                    <a:pt x="208" y="56"/>
                  </a:cubicBezTo>
                  <a:cubicBezTo>
                    <a:pt x="205" y="67"/>
                    <a:pt x="201" y="80"/>
                    <a:pt x="198" y="94"/>
                  </a:cubicBezTo>
                  <a:cubicBezTo>
                    <a:pt x="194" y="108"/>
                    <a:pt x="189" y="123"/>
                    <a:pt x="185" y="139"/>
                  </a:cubicBezTo>
                  <a:cubicBezTo>
                    <a:pt x="183" y="147"/>
                    <a:pt x="180" y="156"/>
                    <a:pt x="178" y="164"/>
                  </a:cubicBezTo>
                  <a:cubicBezTo>
                    <a:pt x="175" y="172"/>
                    <a:pt x="172" y="181"/>
                    <a:pt x="169" y="190"/>
                  </a:cubicBezTo>
                  <a:cubicBezTo>
                    <a:pt x="167" y="198"/>
                    <a:pt x="164" y="207"/>
                    <a:pt x="161" y="216"/>
                  </a:cubicBezTo>
                  <a:cubicBezTo>
                    <a:pt x="157" y="225"/>
                    <a:pt x="154" y="234"/>
                    <a:pt x="151" y="243"/>
                  </a:cubicBezTo>
                  <a:cubicBezTo>
                    <a:pt x="147" y="252"/>
                    <a:pt x="144" y="261"/>
                    <a:pt x="140" y="270"/>
                  </a:cubicBezTo>
                  <a:cubicBezTo>
                    <a:pt x="136" y="278"/>
                    <a:pt x="133" y="287"/>
                    <a:pt x="129" y="296"/>
                  </a:cubicBezTo>
                  <a:cubicBezTo>
                    <a:pt x="125" y="305"/>
                    <a:pt x="121" y="314"/>
                    <a:pt x="117" y="323"/>
                  </a:cubicBezTo>
                  <a:cubicBezTo>
                    <a:pt x="113" y="332"/>
                    <a:pt x="109" y="341"/>
                    <a:pt x="105" y="349"/>
                  </a:cubicBezTo>
                  <a:cubicBezTo>
                    <a:pt x="97" y="367"/>
                    <a:pt x="89" y="384"/>
                    <a:pt x="81" y="400"/>
                  </a:cubicBezTo>
                  <a:cubicBezTo>
                    <a:pt x="74" y="417"/>
                    <a:pt x="66" y="433"/>
                    <a:pt x="59" y="448"/>
                  </a:cubicBezTo>
                  <a:cubicBezTo>
                    <a:pt x="52" y="463"/>
                    <a:pt x="45" y="477"/>
                    <a:pt x="39" y="491"/>
                  </a:cubicBezTo>
                  <a:cubicBezTo>
                    <a:pt x="34" y="504"/>
                    <a:pt x="28" y="516"/>
                    <a:pt x="23" y="527"/>
                  </a:cubicBezTo>
                  <a:cubicBezTo>
                    <a:pt x="19" y="538"/>
                    <a:pt x="14" y="547"/>
                    <a:pt x="11" y="555"/>
                  </a:cubicBezTo>
                  <a:cubicBezTo>
                    <a:pt x="8" y="563"/>
                    <a:pt x="5" y="569"/>
                    <a:pt x="3" y="573"/>
                  </a:cubicBezTo>
                  <a:cubicBezTo>
                    <a:pt x="1" y="577"/>
                    <a:pt x="0" y="579"/>
                    <a:pt x="0" y="579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 rot="10228239">
            <a:off x="6455667" y="-371135"/>
            <a:ext cx="2185988" cy="2346325"/>
            <a:chOff x="5162550" y="2620963"/>
            <a:chExt cx="2185988" cy="2346325"/>
          </a:xfrm>
        </p:grpSpPr>
        <p:sp>
          <p:nvSpPr>
            <p:cNvPr id="212" name="Freeform 209"/>
            <p:cNvSpPr/>
            <p:nvPr/>
          </p:nvSpPr>
          <p:spPr bwMode="auto">
            <a:xfrm>
              <a:off x="5243513" y="2620963"/>
              <a:ext cx="2105025" cy="2346325"/>
            </a:xfrm>
            <a:custGeom>
              <a:avLst/>
              <a:gdLst>
                <a:gd name="T0" fmla="*/ 159 w 495"/>
                <a:gd name="T1" fmla="*/ 355 h 552"/>
                <a:gd name="T2" fmla="*/ 77 w 495"/>
                <a:gd name="T3" fmla="*/ 334 h 552"/>
                <a:gd name="T4" fmla="*/ 26 w 495"/>
                <a:gd name="T5" fmla="*/ 302 h 552"/>
                <a:gd name="T6" fmla="*/ 64 w 495"/>
                <a:gd name="T7" fmla="*/ 286 h 552"/>
                <a:gd name="T8" fmla="*/ 0 w 495"/>
                <a:gd name="T9" fmla="*/ 239 h 552"/>
                <a:gd name="T10" fmla="*/ 35 w 495"/>
                <a:gd name="T11" fmla="*/ 233 h 552"/>
                <a:gd name="T12" fmla="*/ 20 w 495"/>
                <a:gd name="T13" fmla="*/ 178 h 552"/>
                <a:gd name="T14" fmla="*/ 2 w 495"/>
                <a:gd name="T15" fmla="*/ 137 h 552"/>
                <a:gd name="T16" fmla="*/ 51 w 495"/>
                <a:gd name="T17" fmla="*/ 158 h 552"/>
                <a:gd name="T18" fmla="*/ 89 w 495"/>
                <a:gd name="T19" fmla="*/ 180 h 552"/>
                <a:gd name="T20" fmla="*/ 99 w 495"/>
                <a:gd name="T21" fmla="*/ 125 h 552"/>
                <a:gd name="T22" fmla="*/ 84 w 495"/>
                <a:gd name="T23" fmla="*/ 65 h 552"/>
                <a:gd name="T24" fmla="*/ 140 w 495"/>
                <a:gd name="T25" fmla="*/ 84 h 552"/>
                <a:gd name="T26" fmla="*/ 166 w 495"/>
                <a:gd name="T27" fmla="*/ 15 h 552"/>
                <a:gd name="T28" fmla="*/ 210 w 495"/>
                <a:gd name="T29" fmla="*/ 38 h 552"/>
                <a:gd name="T30" fmla="*/ 246 w 495"/>
                <a:gd name="T31" fmla="*/ 0 h 552"/>
                <a:gd name="T32" fmla="*/ 245 w 495"/>
                <a:gd name="T33" fmla="*/ 51 h 552"/>
                <a:gd name="T34" fmla="*/ 285 w 495"/>
                <a:gd name="T35" fmla="*/ 50 h 552"/>
                <a:gd name="T36" fmla="*/ 283 w 495"/>
                <a:gd name="T37" fmla="*/ 150 h 552"/>
                <a:gd name="T38" fmla="*/ 371 w 495"/>
                <a:gd name="T39" fmla="*/ 87 h 552"/>
                <a:gd name="T40" fmla="*/ 404 w 495"/>
                <a:gd name="T41" fmla="*/ 130 h 552"/>
                <a:gd name="T42" fmla="*/ 460 w 495"/>
                <a:gd name="T43" fmla="*/ 110 h 552"/>
                <a:gd name="T44" fmla="*/ 447 w 495"/>
                <a:gd name="T45" fmla="*/ 157 h 552"/>
                <a:gd name="T46" fmla="*/ 475 w 495"/>
                <a:gd name="T47" fmla="*/ 172 h 552"/>
                <a:gd name="T48" fmla="*/ 426 w 495"/>
                <a:gd name="T49" fmla="*/ 225 h 552"/>
                <a:gd name="T50" fmla="*/ 484 w 495"/>
                <a:gd name="T51" fmla="*/ 253 h 552"/>
                <a:gd name="T52" fmla="*/ 398 w 495"/>
                <a:gd name="T53" fmla="*/ 295 h 552"/>
                <a:gd name="T54" fmla="*/ 398 w 495"/>
                <a:gd name="T55" fmla="*/ 331 h 552"/>
                <a:gd name="T56" fmla="*/ 457 w 495"/>
                <a:gd name="T57" fmla="*/ 344 h 552"/>
                <a:gd name="T58" fmla="*/ 446 w 495"/>
                <a:gd name="T59" fmla="*/ 362 h 552"/>
                <a:gd name="T60" fmla="*/ 495 w 495"/>
                <a:gd name="T61" fmla="*/ 401 h 552"/>
                <a:gd name="T62" fmla="*/ 454 w 495"/>
                <a:gd name="T63" fmla="*/ 409 h 552"/>
                <a:gd name="T64" fmla="*/ 445 w 495"/>
                <a:gd name="T65" fmla="*/ 436 h 552"/>
                <a:gd name="T66" fmla="*/ 394 w 495"/>
                <a:gd name="T67" fmla="*/ 434 h 552"/>
                <a:gd name="T68" fmla="*/ 403 w 495"/>
                <a:gd name="T69" fmla="*/ 491 h 552"/>
                <a:gd name="T70" fmla="*/ 291 w 495"/>
                <a:gd name="T71" fmla="*/ 450 h 552"/>
                <a:gd name="T72" fmla="*/ 300 w 495"/>
                <a:gd name="T73" fmla="*/ 552 h 552"/>
                <a:gd name="T74" fmla="*/ 243 w 495"/>
                <a:gd name="T75" fmla="*/ 504 h 552"/>
                <a:gd name="T76" fmla="*/ 225 w 495"/>
                <a:gd name="T77" fmla="*/ 507 h 552"/>
                <a:gd name="T78" fmla="*/ 203 w 495"/>
                <a:gd name="T79" fmla="*/ 462 h 552"/>
                <a:gd name="T80" fmla="*/ 168 w 495"/>
                <a:gd name="T81" fmla="*/ 461 h 552"/>
                <a:gd name="T82" fmla="*/ 155 w 495"/>
                <a:gd name="T83" fmla="*/ 391 h 552"/>
                <a:gd name="T84" fmla="*/ 159 w 495"/>
                <a:gd name="T85" fmla="*/ 35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" h="552">
                  <a:moveTo>
                    <a:pt x="159" y="355"/>
                  </a:moveTo>
                  <a:cubicBezTo>
                    <a:pt x="159" y="355"/>
                    <a:pt x="110" y="351"/>
                    <a:pt x="77" y="334"/>
                  </a:cubicBezTo>
                  <a:cubicBezTo>
                    <a:pt x="44" y="318"/>
                    <a:pt x="26" y="302"/>
                    <a:pt x="26" y="302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4" y="207"/>
                    <a:pt x="20" y="178"/>
                  </a:cubicBezTo>
                  <a:cubicBezTo>
                    <a:pt x="7" y="150"/>
                    <a:pt x="2" y="137"/>
                    <a:pt x="2" y="137"/>
                  </a:cubicBezTo>
                  <a:cubicBezTo>
                    <a:pt x="2" y="137"/>
                    <a:pt x="32" y="145"/>
                    <a:pt x="51" y="158"/>
                  </a:cubicBezTo>
                  <a:cubicBezTo>
                    <a:pt x="70" y="170"/>
                    <a:pt x="89" y="180"/>
                    <a:pt x="89" y="180"/>
                  </a:cubicBezTo>
                  <a:cubicBezTo>
                    <a:pt x="89" y="180"/>
                    <a:pt x="97" y="148"/>
                    <a:pt x="99" y="125"/>
                  </a:cubicBezTo>
                  <a:cubicBezTo>
                    <a:pt x="101" y="102"/>
                    <a:pt x="84" y="65"/>
                    <a:pt x="84" y="65"/>
                  </a:cubicBezTo>
                  <a:cubicBezTo>
                    <a:pt x="84" y="65"/>
                    <a:pt x="119" y="99"/>
                    <a:pt x="140" y="84"/>
                  </a:cubicBezTo>
                  <a:cubicBezTo>
                    <a:pt x="162" y="68"/>
                    <a:pt x="166" y="15"/>
                    <a:pt x="166" y="15"/>
                  </a:cubicBezTo>
                  <a:cubicBezTo>
                    <a:pt x="166" y="15"/>
                    <a:pt x="183" y="63"/>
                    <a:pt x="210" y="38"/>
                  </a:cubicBezTo>
                  <a:cubicBezTo>
                    <a:pt x="237" y="12"/>
                    <a:pt x="246" y="0"/>
                    <a:pt x="246" y="0"/>
                  </a:cubicBezTo>
                  <a:cubicBezTo>
                    <a:pt x="246" y="0"/>
                    <a:pt x="226" y="45"/>
                    <a:pt x="245" y="51"/>
                  </a:cubicBezTo>
                  <a:cubicBezTo>
                    <a:pt x="264" y="56"/>
                    <a:pt x="285" y="50"/>
                    <a:pt x="285" y="50"/>
                  </a:cubicBezTo>
                  <a:cubicBezTo>
                    <a:pt x="285" y="50"/>
                    <a:pt x="243" y="128"/>
                    <a:pt x="283" y="150"/>
                  </a:cubicBezTo>
                  <a:cubicBezTo>
                    <a:pt x="323" y="172"/>
                    <a:pt x="371" y="87"/>
                    <a:pt x="371" y="87"/>
                  </a:cubicBezTo>
                  <a:cubicBezTo>
                    <a:pt x="371" y="87"/>
                    <a:pt x="374" y="129"/>
                    <a:pt x="404" y="130"/>
                  </a:cubicBezTo>
                  <a:cubicBezTo>
                    <a:pt x="434" y="130"/>
                    <a:pt x="460" y="110"/>
                    <a:pt x="460" y="110"/>
                  </a:cubicBezTo>
                  <a:cubicBezTo>
                    <a:pt x="460" y="110"/>
                    <a:pt x="439" y="143"/>
                    <a:pt x="447" y="157"/>
                  </a:cubicBezTo>
                  <a:cubicBezTo>
                    <a:pt x="456" y="171"/>
                    <a:pt x="475" y="172"/>
                    <a:pt x="475" y="172"/>
                  </a:cubicBezTo>
                  <a:cubicBezTo>
                    <a:pt x="475" y="172"/>
                    <a:pt x="420" y="209"/>
                    <a:pt x="426" y="225"/>
                  </a:cubicBezTo>
                  <a:cubicBezTo>
                    <a:pt x="433" y="241"/>
                    <a:pt x="484" y="253"/>
                    <a:pt x="484" y="253"/>
                  </a:cubicBezTo>
                  <a:cubicBezTo>
                    <a:pt x="484" y="253"/>
                    <a:pt x="416" y="276"/>
                    <a:pt x="398" y="295"/>
                  </a:cubicBezTo>
                  <a:cubicBezTo>
                    <a:pt x="380" y="314"/>
                    <a:pt x="364" y="325"/>
                    <a:pt x="398" y="331"/>
                  </a:cubicBezTo>
                  <a:cubicBezTo>
                    <a:pt x="431" y="337"/>
                    <a:pt x="457" y="344"/>
                    <a:pt x="457" y="344"/>
                  </a:cubicBezTo>
                  <a:cubicBezTo>
                    <a:pt x="446" y="362"/>
                    <a:pt x="446" y="362"/>
                    <a:pt x="446" y="362"/>
                  </a:cubicBezTo>
                  <a:cubicBezTo>
                    <a:pt x="495" y="401"/>
                    <a:pt x="495" y="401"/>
                    <a:pt x="495" y="401"/>
                  </a:cubicBezTo>
                  <a:cubicBezTo>
                    <a:pt x="495" y="401"/>
                    <a:pt x="467" y="401"/>
                    <a:pt x="454" y="409"/>
                  </a:cubicBezTo>
                  <a:cubicBezTo>
                    <a:pt x="442" y="418"/>
                    <a:pt x="445" y="436"/>
                    <a:pt x="445" y="436"/>
                  </a:cubicBezTo>
                  <a:cubicBezTo>
                    <a:pt x="445" y="436"/>
                    <a:pt x="396" y="417"/>
                    <a:pt x="394" y="434"/>
                  </a:cubicBezTo>
                  <a:cubicBezTo>
                    <a:pt x="391" y="452"/>
                    <a:pt x="403" y="491"/>
                    <a:pt x="403" y="491"/>
                  </a:cubicBezTo>
                  <a:cubicBezTo>
                    <a:pt x="403" y="491"/>
                    <a:pt x="301" y="420"/>
                    <a:pt x="291" y="450"/>
                  </a:cubicBezTo>
                  <a:cubicBezTo>
                    <a:pt x="282" y="480"/>
                    <a:pt x="300" y="552"/>
                    <a:pt x="300" y="552"/>
                  </a:cubicBezTo>
                  <a:cubicBezTo>
                    <a:pt x="300" y="552"/>
                    <a:pt x="267" y="520"/>
                    <a:pt x="243" y="504"/>
                  </a:cubicBezTo>
                  <a:cubicBezTo>
                    <a:pt x="220" y="487"/>
                    <a:pt x="225" y="507"/>
                    <a:pt x="225" y="507"/>
                  </a:cubicBezTo>
                  <a:cubicBezTo>
                    <a:pt x="225" y="507"/>
                    <a:pt x="211" y="476"/>
                    <a:pt x="203" y="462"/>
                  </a:cubicBezTo>
                  <a:cubicBezTo>
                    <a:pt x="194" y="448"/>
                    <a:pt x="168" y="461"/>
                    <a:pt x="168" y="461"/>
                  </a:cubicBezTo>
                  <a:cubicBezTo>
                    <a:pt x="168" y="461"/>
                    <a:pt x="155" y="405"/>
                    <a:pt x="155" y="391"/>
                  </a:cubicBezTo>
                  <a:cubicBezTo>
                    <a:pt x="155" y="377"/>
                    <a:pt x="159" y="355"/>
                    <a:pt x="159" y="355"/>
                  </a:cubicBezTo>
                </a:path>
              </a:pathLst>
            </a:custGeom>
            <a:solidFill>
              <a:srgbClr val="82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0"/>
            <p:cNvSpPr/>
            <p:nvPr/>
          </p:nvSpPr>
          <p:spPr bwMode="auto">
            <a:xfrm>
              <a:off x="5243513" y="2620963"/>
              <a:ext cx="1957388" cy="1530350"/>
            </a:xfrm>
            <a:custGeom>
              <a:avLst/>
              <a:gdLst>
                <a:gd name="T0" fmla="*/ 246 w 460"/>
                <a:gd name="T1" fmla="*/ 0 h 360"/>
                <a:gd name="T2" fmla="*/ 210 w 460"/>
                <a:gd name="T3" fmla="*/ 38 h 360"/>
                <a:gd name="T4" fmla="*/ 194 w 460"/>
                <a:gd name="T5" fmla="*/ 45 h 360"/>
                <a:gd name="T6" fmla="*/ 166 w 460"/>
                <a:gd name="T7" fmla="*/ 15 h 360"/>
                <a:gd name="T8" fmla="*/ 140 w 460"/>
                <a:gd name="T9" fmla="*/ 84 h 360"/>
                <a:gd name="T10" fmla="*/ 127 w 460"/>
                <a:gd name="T11" fmla="*/ 88 h 360"/>
                <a:gd name="T12" fmla="*/ 84 w 460"/>
                <a:gd name="T13" fmla="*/ 65 h 360"/>
                <a:gd name="T14" fmla="*/ 99 w 460"/>
                <a:gd name="T15" fmla="*/ 121 h 360"/>
                <a:gd name="T16" fmla="*/ 99 w 460"/>
                <a:gd name="T17" fmla="*/ 125 h 360"/>
                <a:gd name="T18" fmla="*/ 89 w 460"/>
                <a:gd name="T19" fmla="*/ 180 h 360"/>
                <a:gd name="T20" fmla="*/ 51 w 460"/>
                <a:gd name="T21" fmla="*/ 158 h 360"/>
                <a:gd name="T22" fmla="*/ 2 w 460"/>
                <a:gd name="T23" fmla="*/ 137 h 360"/>
                <a:gd name="T24" fmla="*/ 20 w 460"/>
                <a:gd name="T25" fmla="*/ 178 h 360"/>
                <a:gd name="T26" fmla="*/ 35 w 460"/>
                <a:gd name="T27" fmla="*/ 233 h 360"/>
                <a:gd name="T28" fmla="*/ 35 w 460"/>
                <a:gd name="T29" fmla="*/ 233 h 360"/>
                <a:gd name="T30" fmla="*/ 35 w 460"/>
                <a:gd name="T31" fmla="*/ 233 h 360"/>
                <a:gd name="T32" fmla="*/ 0 w 460"/>
                <a:gd name="T33" fmla="*/ 239 h 360"/>
                <a:gd name="T34" fmla="*/ 64 w 460"/>
                <a:gd name="T35" fmla="*/ 286 h 360"/>
                <a:gd name="T36" fmla="*/ 26 w 460"/>
                <a:gd name="T37" fmla="*/ 302 h 360"/>
                <a:gd name="T38" fmla="*/ 77 w 460"/>
                <a:gd name="T39" fmla="*/ 334 h 360"/>
                <a:gd name="T40" fmla="*/ 159 w 460"/>
                <a:gd name="T41" fmla="*/ 355 h 360"/>
                <a:gd name="T42" fmla="*/ 159 w 460"/>
                <a:gd name="T43" fmla="*/ 355 h 360"/>
                <a:gd name="T44" fmla="*/ 159 w 460"/>
                <a:gd name="T45" fmla="*/ 355 h 360"/>
                <a:gd name="T46" fmla="*/ 158 w 460"/>
                <a:gd name="T47" fmla="*/ 360 h 360"/>
                <a:gd name="T48" fmla="*/ 460 w 460"/>
                <a:gd name="T49" fmla="*/ 111 h 360"/>
                <a:gd name="T50" fmla="*/ 460 w 460"/>
                <a:gd name="T51" fmla="*/ 110 h 360"/>
                <a:gd name="T52" fmla="*/ 405 w 460"/>
                <a:gd name="T53" fmla="*/ 130 h 360"/>
                <a:gd name="T54" fmla="*/ 404 w 460"/>
                <a:gd name="T55" fmla="*/ 130 h 360"/>
                <a:gd name="T56" fmla="*/ 371 w 460"/>
                <a:gd name="T57" fmla="*/ 87 h 360"/>
                <a:gd name="T58" fmla="*/ 297 w 460"/>
                <a:gd name="T59" fmla="*/ 154 h 360"/>
                <a:gd name="T60" fmla="*/ 283 w 460"/>
                <a:gd name="T61" fmla="*/ 150 h 360"/>
                <a:gd name="T62" fmla="*/ 266 w 460"/>
                <a:gd name="T63" fmla="*/ 116 h 360"/>
                <a:gd name="T64" fmla="*/ 285 w 460"/>
                <a:gd name="T65" fmla="*/ 50 h 360"/>
                <a:gd name="T66" fmla="*/ 262 w 460"/>
                <a:gd name="T67" fmla="*/ 53 h 360"/>
                <a:gd name="T68" fmla="*/ 245 w 460"/>
                <a:gd name="T69" fmla="*/ 51 h 360"/>
                <a:gd name="T70" fmla="*/ 237 w 460"/>
                <a:gd name="T71" fmla="*/ 36 h 360"/>
                <a:gd name="T72" fmla="*/ 246 w 460"/>
                <a:gd name="T7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0" h="360">
                  <a:moveTo>
                    <a:pt x="246" y="0"/>
                  </a:moveTo>
                  <a:cubicBezTo>
                    <a:pt x="246" y="0"/>
                    <a:pt x="237" y="12"/>
                    <a:pt x="210" y="38"/>
                  </a:cubicBezTo>
                  <a:cubicBezTo>
                    <a:pt x="204" y="43"/>
                    <a:pt x="199" y="45"/>
                    <a:pt x="194" y="45"/>
                  </a:cubicBezTo>
                  <a:cubicBezTo>
                    <a:pt x="177" y="45"/>
                    <a:pt x="166" y="15"/>
                    <a:pt x="166" y="15"/>
                  </a:cubicBezTo>
                  <a:cubicBezTo>
                    <a:pt x="166" y="15"/>
                    <a:pt x="162" y="68"/>
                    <a:pt x="140" y="84"/>
                  </a:cubicBezTo>
                  <a:cubicBezTo>
                    <a:pt x="136" y="87"/>
                    <a:pt x="132" y="88"/>
                    <a:pt x="127" y="88"/>
                  </a:cubicBezTo>
                  <a:cubicBezTo>
                    <a:pt x="107" y="88"/>
                    <a:pt x="84" y="65"/>
                    <a:pt x="84" y="65"/>
                  </a:cubicBezTo>
                  <a:cubicBezTo>
                    <a:pt x="84" y="65"/>
                    <a:pt x="99" y="98"/>
                    <a:pt x="99" y="121"/>
                  </a:cubicBezTo>
                  <a:cubicBezTo>
                    <a:pt x="99" y="122"/>
                    <a:pt x="99" y="124"/>
                    <a:pt x="99" y="125"/>
                  </a:cubicBezTo>
                  <a:cubicBezTo>
                    <a:pt x="97" y="148"/>
                    <a:pt x="89" y="180"/>
                    <a:pt x="89" y="180"/>
                  </a:cubicBezTo>
                  <a:cubicBezTo>
                    <a:pt x="89" y="180"/>
                    <a:pt x="70" y="170"/>
                    <a:pt x="51" y="158"/>
                  </a:cubicBezTo>
                  <a:cubicBezTo>
                    <a:pt x="32" y="145"/>
                    <a:pt x="2" y="137"/>
                    <a:pt x="2" y="137"/>
                  </a:cubicBezTo>
                  <a:cubicBezTo>
                    <a:pt x="2" y="137"/>
                    <a:pt x="7" y="150"/>
                    <a:pt x="20" y="178"/>
                  </a:cubicBezTo>
                  <a:cubicBezTo>
                    <a:pt x="34" y="207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2"/>
                    <a:pt x="44" y="318"/>
                    <a:pt x="77" y="334"/>
                  </a:cubicBezTo>
                  <a:cubicBezTo>
                    <a:pt x="110" y="351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7"/>
                    <a:pt x="158" y="360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60" y="110"/>
                    <a:pt x="460" y="110"/>
                    <a:pt x="460" y="110"/>
                  </a:cubicBezTo>
                  <a:cubicBezTo>
                    <a:pt x="460" y="110"/>
                    <a:pt x="434" y="130"/>
                    <a:pt x="405" y="130"/>
                  </a:cubicBezTo>
                  <a:cubicBezTo>
                    <a:pt x="405" y="130"/>
                    <a:pt x="404" y="130"/>
                    <a:pt x="404" y="130"/>
                  </a:cubicBezTo>
                  <a:cubicBezTo>
                    <a:pt x="374" y="129"/>
                    <a:pt x="371" y="87"/>
                    <a:pt x="371" y="87"/>
                  </a:cubicBezTo>
                  <a:cubicBezTo>
                    <a:pt x="371" y="87"/>
                    <a:pt x="334" y="154"/>
                    <a:pt x="297" y="154"/>
                  </a:cubicBezTo>
                  <a:cubicBezTo>
                    <a:pt x="293" y="154"/>
                    <a:pt x="288" y="153"/>
                    <a:pt x="283" y="150"/>
                  </a:cubicBezTo>
                  <a:cubicBezTo>
                    <a:pt x="270" y="143"/>
                    <a:pt x="266" y="130"/>
                    <a:pt x="266" y="116"/>
                  </a:cubicBezTo>
                  <a:cubicBezTo>
                    <a:pt x="266" y="86"/>
                    <a:pt x="285" y="50"/>
                    <a:pt x="285" y="50"/>
                  </a:cubicBezTo>
                  <a:cubicBezTo>
                    <a:pt x="285" y="50"/>
                    <a:pt x="275" y="53"/>
                    <a:pt x="262" y="53"/>
                  </a:cubicBezTo>
                  <a:cubicBezTo>
                    <a:pt x="257" y="53"/>
                    <a:pt x="251" y="52"/>
                    <a:pt x="245" y="51"/>
                  </a:cubicBezTo>
                  <a:cubicBezTo>
                    <a:pt x="239" y="49"/>
                    <a:pt x="237" y="43"/>
                    <a:pt x="237" y="36"/>
                  </a:cubicBezTo>
                  <a:cubicBezTo>
                    <a:pt x="237" y="20"/>
                    <a:pt x="246" y="0"/>
                    <a:pt x="246" y="0"/>
                  </a:cubicBezTo>
                </a:path>
              </a:pathLst>
            </a:cu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1"/>
            <p:cNvSpPr/>
            <p:nvPr/>
          </p:nvSpPr>
          <p:spPr bwMode="auto">
            <a:xfrm>
              <a:off x="5162550" y="3271838"/>
              <a:ext cx="1820863" cy="1550988"/>
            </a:xfrm>
            <a:custGeom>
              <a:avLst/>
              <a:gdLst>
                <a:gd name="T0" fmla="*/ 0 w 428"/>
                <a:gd name="T1" fmla="*/ 364 h 365"/>
                <a:gd name="T2" fmla="*/ 16 w 428"/>
                <a:gd name="T3" fmla="*/ 346 h 365"/>
                <a:gd name="T4" fmla="*/ 35 w 428"/>
                <a:gd name="T5" fmla="*/ 325 h 365"/>
                <a:gd name="T6" fmla="*/ 59 w 428"/>
                <a:gd name="T7" fmla="*/ 299 h 365"/>
                <a:gd name="T8" fmla="*/ 90 w 428"/>
                <a:gd name="T9" fmla="*/ 269 h 365"/>
                <a:gd name="T10" fmla="*/ 125 w 428"/>
                <a:gd name="T11" fmla="*/ 237 h 365"/>
                <a:gd name="T12" fmla="*/ 145 w 428"/>
                <a:gd name="T13" fmla="*/ 221 h 365"/>
                <a:gd name="T14" fmla="*/ 165 w 428"/>
                <a:gd name="T15" fmla="*/ 206 h 365"/>
                <a:gd name="T16" fmla="*/ 208 w 428"/>
                <a:gd name="T17" fmla="*/ 175 h 365"/>
                <a:gd name="T18" fmla="*/ 249 w 428"/>
                <a:gd name="T19" fmla="*/ 144 h 365"/>
                <a:gd name="T20" fmla="*/ 269 w 428"/>
                <a:gd name="T21" fmla="*/ 128 h 365"/>
                <a:gd name="T22" fmla="*/ 289 w 428"/>
                <a:gd name="T23" fmla="*/ 112 h 365"/>
                <a:gd name="T24" fmla="*/ 325 w 428"/>
                <a:gd name="T25" fmla="*/ 82 h 365"/>
                <a:gd name="T26" fmla="*/ 359 w 428"/>
                <a:gd name="T27" fmla="*/ 56 h 365"/>
                <a:gd name="T28" fmla="*/ 387 w 428"/>
                <a:gd name="T29" fmla="*/ 33 h 365"/>
                <a:gd name="T30" fmla="*/ 409 w 428"/>
                <a:gd name="T31" fmla="*/ 16 h 365"/>
                <a:gd name="T32" fmla="*/ 427 w 428"/>
                <a:gd name="T33" fmla="*/ 0 h 365"/>
                <a:gd name="T34" fmla="*/ 428 w 428"/>
                <a:gd name="T35" fmla="*/ 0 h 365"/>
                <a:gd name="T36" fmla="*/ 427 w 428"/>
                <a:gd name="T37" fmla="*/ 1 h 365"/>
                <a:gd name="T38" fmla="*/ 409 w 428"/>
                <a:gd name="T39" fmla="*/ 17 h 365"/>
                <a:gd name="T40" fmla="*/ 388 w 428"/>
                <a:gd name="T41" fmla="*/ 35 h 365"/>
                <a:gd name="T42" fmla="*/ 361 w 428"/>
                <a:gd name="T43" fmla="*/ 58 h 365"/>
                <a:gd name="T44" fmla="*/ 328 w 428"/>
                <a:gd name="T45" fmla="*/ 84 h 365"/>
                <a:gd name="T46" fmla="*/ 292 w 428"/>
                <a:gd name="T47" fmla="*/ 115 h 365"/>
                <a:gd name="T48" fmla="*/ 273 w 428"/>
                <a:gd name="T49" fmla="*/ 131 h 365"/>
                <a:gd name="T50" fmla="*/ 253 w 428"/>
                <a:gd name="T51" fmla="*/ 148 h 365"/>
                <a:gd name="T52" fmla="*/ 211 w 428"/>
                <a:gd name="T53" fmla="*/ 180 h 365"/>
                <a:gd name="T54" fmla="*/ 170 w 428"/>
                <a:gd name="T55" fmla="*/ 212 h 365"/>
                <a:gd name="T56" fmla="*/ 150 w 428"/>
                <a:gd name="T57" fmla="*/ 228 h 365"/>
                <a:gd name="T58" fmla="*/ 131 w 428"/>
                <a:gd name="T59" fmla="*/ 244 h 365"/>
                <a:gd name="T60" fmla="*/ 95 w 428"/>
                <a:gd name="T61" fmla="*/ 275 h 365"/>
                <a:gd name="T62" fmla="*/ 64 w 428"/>
                <a:gd name="T63" fmla="*/ 304 h 365"/>
                <a:gd name="T64" fmla="*/ 38 w 428"/>
                <a:gd name="T65" fmla="*/ 328 h 365"/>
                <a:gd name="T66" fmla="*/ 18 w 428"/>
                <a:gd name="T67" fmla="*/ 348 h 365"/>
                <a:gd name="T68" fmla="*/ 1 w 428"/>
                <a:gd name="T69" fmla="*/ 365 h 365"/>
                <a:gd name="T70" fmla="*/ 0 w 428"/>
                <a:gd name="T71" fmla="*/ 365 h 365"/>
                <a:gd name="T72" fmla="*/ 0 w 428"/>
                <a:gd name="T73" fmla="*/ 36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" h="365">
                  <a:moveTo>
                    <a:pt x="0" y="364"/>
                  </a:moveTo>
                  <a:cubicBezTo>
                    <a:pt x="0" y="364"/>
                    <a:pt x="6" y="357"/>
                    <a:pt x="16" y="346"/>
                  </a:cubicBezTo>
                  <a:cubicBezTo>
                    <a:pt x="21" y="340"/>
                    <a:pt x="27" y="333"/>
                    <a:pt x="35" y="325"/>
                  </a:cubicBezTo>
                  <a:cubicBezTo>
                    <a:pt x="42" y="317"/>
                    <a:pt x="50" y="308"/>
                    <a:pt x="59" y="299"/>
                  </a:cubicBezTo>
                  <a:cubicBezTo>
                    <a:pt x="69" y="290"/>
                    <a:pt x="79" y="280"/>
                    <a:pt x="90" y="269"/>
                  </a:cubicBezTo>
                  <a:cubicBezTo>
                    <a:pt x="101" y="259"/>
                    <a:pt x="113" y="248"/>
                    <a:pt x="125" y="237"/>
                  </a:cubicBezTo>
                  <a:cubicBezTo>
                    <a:pt x="132" y="232"/>
                    <a:pt x="138" y="227"/>
                    <a:pt x="145" y="221"/>
                  </a:cubicBezTo>
                  <a:cubicBezTo>
                    <a:pt x="151" y="216"/>
                    <a:pt x="158" y="211"/>
                    <a:pt x="165" y="206"/>
                  </a:cubicBezTo>
                  <a:cubicBezTo>
                    <a:pt x="179" y="196"/>
                    <a:pt x="193" y="185"/>
                    <a:pt x="208" y="175"/>
                  </a:cubicBezTo>
                  <a:cubicBezTo>
                    <a:pt x="222" y="165"/>
                    <a:pt x="236" y="154"/>
                    <a:pt x="249" y="144"/>
                  </a:cubicBezTo>
                  <a:cubicBezTo>
                    <a:pt x="256" y="138"/>
                    <a:pt x="263" y="133"/>
                    <a:pt x="269" y="128"/>
                  </a:cubicBezTo>
                  <a:cubicBezTo>
                    <a:pt x="276" y="122"/>
                    <a:pt x="282" y="117"/>
                    <a:pt x="289" y="112"/>
                  </a:cubicBezTo>
                  <a:cubicBezTo>
                    <a:pt x="301" y="101"/>
                    <a:pt x="314" y="91"/>
                    <a:pt x="325" y="82"/>
                  </a:cubicBezTo>
                  <a:cubicBezTo>
                    <a:pt x="337" y="72"/>
                    <a:pt x="349" y="64"/>
                    <a:pt x="359" y="56"/>
                  </a:cubicBezTo>
                  <a:cubicBezTo>
                    <a:pt x="369" y="47"/>
                    <a:pt x="379" y="40"/>
                    <a:pt x="387" y="33"/>
                  </a:cubicBezTo>
                  <a:cubicBezTo>
                    <a:pt x="395" y="27"/>
                    <a:pt x="403" y="21"/>
                    <a:pt x="409" y="16"/>
                  </a:cubicBezTo>
                  <a:cubicBezTo>
                    <a:pt x="420" y="6"/>
                    <a:pt x="427" y="0"/>
                    <a:pt x="42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1" y="7"/>
                    <a:pt x="409" y="17"/>
                  </a:cubicBezTo>
                  <a:cubicBezTo>
                    <a:pt x="404" y="22"/>
                    <a:pt x="397" y="28"/>
                    <a:pt x="388" y="35"/>
                  </a:cubicBezTo>
                  <a:cubicBezTo>
                    <a:pt x="380" y="42"/>
                    <a:pt x="371" y="49"/>
                    <a:pt x="361" y="58"/>
                  </a:cubicBezTo>
                  <a:cubicBezTo>
                    <a:pt x="350" y="66"/>
                    <a:pt x="339" y="75"/>
                    <a:pt x="328" y="84"/>
                  </a:cubicBezTo>
                  <a:cubicBezTo>
                    <a:pt x="316" y="94"/>
                    <a:pt x="304" y="105"/>
                    <a:pt x="292" y="115"/>
                  </a:cubicBezTo>
                  <a:cubicBezTo>
                    <a:pt x="285" y="121"/>
                    <a:pt x="279" y="126"/>
                    <a:pt x="273" y="131"/>
                  </a:cubicBezTo>
                  <a:cubicBezTo>
                    <a:pt x="266" y="137"/>
                    <a:pt x="259" y="142"/>
                    <a:pt x="253" y="148"/>
                  </a:cubicBezTo>
                  <a:cubicBezTo>
                    <a:pt x="239" y="159"/>
                    <a:pt x="225" y="170"/>
                    <a:pt x="211" y="180"/>
                  </a:cubicBezTo>
                  <a:cubicBezTo>
                    <a:pt x="197" y="191"/>
                    <a:pt x="184" y="201"/>
                    <a:pt x="170" y="212"/>
                  </a:cubicBezTo>
                  <a:cubicBezTo>
                    <a:pt x="163" y="217"/>
                    <a:pt x="156" y="223"/>
                    <a:pt x="150" y="228"/>
                  </a:cubicBezTo>
                  <a:cubicBezTo>
                    <a:pt x="143" y="233"/>
                    <a:pt x="137" y="238"/>
                    <a:pt x="131" y="244"/>
                  </a:cubicBezTo>
                  <a:cubicBezTo>
                    <a:pt x="118" y="254"/>
                    <a:pt x="106" y="265"/>
                    <a:pt x="95" y="275"/>
                  </a:cubicBezTo>
                  <a:cubicBezTo>
                    <a:pt x="84" y="285"/>
                    <a:pt x="73" y="295"/>
                    <a:pt x="64" y="304"/>
                  </a:cubicBezTo>
                  <a:cubicBezTo>
                    <a:pt x="54" y="313"/>
                    <a:pt x="46" y="321"/>
                    <a:pt x="38" y="328"/>
                  </a:cubicBezTo>
                  <a:cubicBezTo>
                    <a:pt x="30" y="336"/>
                    <a:pt x="24" y="342"/>
                    <a:pt x="18" y="348"/>
                  </a:cubicBezTo>
                  <a:cubicBezTo>
                    <a:pt x="7" y="358"/>
                    <a:pt x="1" y="365"/>
                    <a:pt x="1" y="365"/>
                  </a:cubicBezTo>
                  <a:cubicBezTo>
                    <a:pt x="0" y="365"/>
                    <a:pt x="0" y="365"/>
                    <a:pt x="0" y="365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2"/>
            <p:cNvSpPr/>
            <p:nvPr/>
          </p:nvSpPr>
          <p:spPr bwMode="auto">
            <a:xfrm>
              <a:off x="5383213" y="3408363"/>
              <a:ext cx="544513" cy="712788"/>
            </a:xfrm>
            <a:custGeom>
              <a:avLst/>
              <a:gdLst>
                <a:gd name="T0" fmla="*/ 128 w 128"/>
                <a:gd name="T1" fmla="*/ 168 h 168"/>
                <a:gd name="T2" fmla="*/ 122 w 128"/>
                <a:gd name="T3" fmla="*/ 161 h 168"/>
                <a:gd name="T4" fmla="*/ 115 w 128"/>
                <a:gd name="T5" fmla="*/ 153 h 168"/>
                <a:gd name="T6" fmla="*/ 105 w 128"/>
                <a:gd name="T7" fmla="*/ 143 h 168"/>
                <a:gd name="T8" fmla="*/ 95 w 128"/>
                <a:gd name="T9" fmla="*/ 131 h 168"/>
                <a:gd name="T10" fmla="*/ 83 w 128"/>
                <a:gd name="T11" fmla="*/ 118 h 168"/>
                <a:gd name="T12" fmla="*/ 71 w 128"/>
                <a:gd name="T13" fmla="*/ 103 h 168"/>
                <a:gd name="T14" fmla="*/ 58 w 128"/>
                <a:gd name="T15" fmla="*/ 88 h 168"/>
                <a:gd name="T16" fmla="*/ 46 w 128"/>
                <a:gd name="T17" fmla="*/ 73 h 168"/>
                <a:gd name="T18" fmla="*/ 35 w 128"/>
                <a:gd name="T19" fmla="*/ 57 h 168"/>
                <a:gd name="T20" fmla="*/ 25 w 128"/>
                <a:gd name="T21" fmla="*/ 42 h 168"/>
                <a:gd name="T22" fmla="*/ 17 w 128"/>
                <a:gd name="T23" fmla="*/ 29 h 168"/>
                <a:gd name="T24" fmla="*/ 0 w 128"/>
                <a:gd name="T25" fmla="*/ 0 h 168"/>
                <a:gd name="T26" fmla="*/ 0 w 128"/>
                <a:gd name="T27" fmla="*/ 0 h 168"/>
                <a:gd name="T28" fmla="*/ 1 w 128"/>
                <a:gd name="T29" fmla="*/ 0 h 168"/>
                <a:gd name="T30" fmla="*/ 18 w 128"/>
                <a:gd name="T31" fmla="*/ 28 h 168"/>
                <a:gd name="T32" fmla="*/ 27 w 128"/>
                <a:gd name="T33" fmla="*/ 41 h 168"/>
                <a:gd name="T34" fmla="*/ 37 w 128"/>
                <a:gd name="T35" fmla="*/ 56 h 168"/>
                <a:gd name="T36" fmla="*/ 48 w 128"/>
                <a:gd name="T37" fmla="*/ 71 h 168"/>
                <a:gd name="T38" fmla="*/ 61 w 128"/>
                <a:gd name="T39" fmla="*/ 86 h 168"/>
                <a:gd name="T40" fmla="*/ 86 w 128"/>
                <a:gd name="T41" fmla="*/ 115 h 168"/>
                <a:gd name="T42" fmla="*/ 98 w 128"/>
                <a:gd name="T43" fmla="*/ 129 h 168"/>
                <a:gd name="T44" fmla="*/ 108 w 128"/>
                <a:gd name="T45" fmla="*/ 141 h 168"/>
                <a:gd name="T46" fmla="*/ 116 w 128"/>
                <a:gd name="T47" fmla="*/ 152 h 168"/>
                <a:gd name="T48" fmla="*/ 123 w 128"/>
                <a:gd name="T49" fmla="*/ 160 h 168"/>
                <a:gd name="T50" fmla="*/ 128 w 128"/>
                <a:gd name="T51" fmla="*/ 167 h 168"/>
                <a:gd name="T52" fmla="*/ 128 w 128"/>
                <a:gd name="T5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68">
                  <a:moveTo>
                    <a:pt x="128" y="168"/>
                  </a:moveTo>
                  <a:cubicBezTo>
                    <a:pt x="128" y="168"/>
                    <a:pt x="126" y="165"/>
                    <a:pt x="122" y="161"/>
                  </a:cubicBezTo>
                  <a:cubicBezTo>
                    <a:pt x="120" y="159"/>
                    <a:pt x="117" y="156"/>
                    <a:pt x="115" y="153"/>
                  </a:cubicBezTo>
                  <a:cubicBezTo>
                    <a:pt x="112" y="150"/>
                    <a:pt x="109" y="147"/>
                    <a:pt x="105" y="143"/>
                  </a:cubicBezTo>
                  <a:cubicBezTo>
                    <a:pt x="102" y="140"/>
                    <a:pt x="99" y="136"/>
                    <a:pt x="95" y="131"/>
                  </a:cubicBezTo>
                  <a:cubicBezTo>
                    <a:pt x="91" y="127"/>
                    <a:pt x="87" y="123"/>
                    <a:pt x="83" y="118"/>
                  </a:cubicBezTo>
                  <a:cubicBezTo>
                    <a:pt x="79" y="113"/>
                    <a:pt x="75" y="108"/>
                    <a:pt x="71" y="103"/>
                  </a:cubicBezTo>
                  <a:cubicBezTo>
                    <a:pt x="67" y="98"/>
                    <a:pt x="63" y="93"/>
                    <a:pt x="58" y="88"/>
                  </a:cubicBezTo>
                  <a:cubicBezTo>
                    <a:pt x="54" y="83"/>
                    <a:pt x="50" y="78"/>
                    <a:pt x="46" y="73"/>
                  </a:cubicBezTo>
                  <a:cubicBezTo>
                    <a:pt x="43" y="67"/>
                    <a:pt x="39" y="62"/>
                    <a:pt x="35" y="57"/>
                  </a:cubicBezTo>
                  <a:cubicBezTo>
                    <a:pt x="32" y="52"/>
                    <a:pt x="28" y="47"/>
                    <a:pt x="25" y="42"/>
                  </a:cubicBezTo>
                  <a:cubicBezTo>
                    <a:pt x="22" y="37"/>
                    <a:pt x="20" y="33"/>
                    <a:pt x="17" y="29"/>
                  </a:cubicBezTo>
                  <a:cubicBezTo>
                    <a:pt x="7" y="1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7" y="11"/>
                    <a:pt x="18" y="28"/>
                  </a:cubicBezTo>
                  <a:cubicBezTo>
                    <a:pt x="21" y="32"/>
                    <a:pt x="24" y="36"/>
                    <a:pt x="27" y="41"/>
                  </a:cubicBezTo>
                  <a:cubicBezTo>
                    <a:pt x="30" y="46"/>
                    <a:pt x="34" y="51"/>
                    <a:pt x="37" y="56"/>
                  </a:cubicBezTo>
                  <a:cubicBezTo>
                    <a:pt x="41" y="61"/>
                    <a:pt x="45" y="66"/>
                    <a:pt x="48" y="71"/>
                  </a:cubicBezTo>
                  <a:cubicBezTo>
                    <a:pt x="52" y="76"/>
                    <a:pt x="57" y="81"/>
                    <a:pt x="61" y="86"/>
                  </a:cubicBezTo>
                  <a:cubicBezTo>
                    <a:pt x="70" y="96"/>
                    <a:pt x="78" y="106"/>
                    <a:pt x="86" y="115"/>
                  </a:cubicBezTo>
                  <a:cubicBezTo>
                    <a:pt x="90" y="120"/>
                    <a:pt x="94" y="125"/>
                    <a:pt x="98" y="129"/>
                  </a:cubicBezTo>
                  <a:cubicBezTo>
                    <a:pt x="101" y="133"/>
                    <a:pt x="105" y="138"/>
                    <a:pt x="108" y="141"/>
                  </a:cubicBezTo>
                  <a:cubicBezTo>
                    <a:pt x="111" y="145"/>
                    <a:pt x="114" y="149"/>
                    <a:pt x="116" y="152"/>
                  </a:cubicBezTo>
                  <a:cubicBezTo>
                    <a:pt x="119" y="155"/>
                    <a:pt x="121" y="158"/>
                    <a:pt x="123" y="160"/>
                  </a:cubicBezTo>
                  <a:cubicBezTo>
                    <a:pt x="126" y="165"/>
                    <a:pt x="128" y="167"/>
                    <a:pt x="128" y="167"/>
                  </a:cubicBezTo>
                  <a:cubicBezTo>
                    <a:pt x="128" y="168"/>
                    <a:pt x="128" y="168"/>
                    <a:pt x="128" y="168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3"/>
            <p:cNvSpPr/>
            <p:nvPr/>
          </p:nvSpPr>
          <p:spPr bwMode="auto">
            <a:xfrm>
              <a:off x="5927725" y="4117975"/>
              <a:ext cx="519113" cy="615950"/>
            </a:xfrm>
            <a:custGeom>
              <a:avLst/>
              <a:gdLst>
                <a:gd name="T0" fmla="*/ 122 w 122"/>
                <a:gd name="T1" fmla="*/ 145 h 145"/>
                <a:gd name="T2" fmla="*/ 101 w 122"/>
                <a:gd name="T3" fmla="*/ 125 h 145"/>
                <a:gd name="T4" fmla="*/ 79 w 122"/>
                <a:gd name="T5" fmla="*/ 103 h 145"/>
                <a:gd name="T6" fmla="*/ 68 w 122"/>
                <a:gd name="T7" fmla="*/ 90 h 145"/>
                <a:gd name="T8" fmla="*/ 56 w 122"/>
                <a:gd name="T9" fmla="*/ 77 h 145"/>
                <a:gd name="T10" fmla="*/ 45 w 122"/>
                <a:gd name="T11" fmla="*/ 63 h 145"/>
                <a:gd name="T12" fmla="*/ 35 w 122"/>
                <a:gd name="T13" fmla="*/ 49 h 145"/>
                <a:gd name="T14" fmla="*/ 17 w 122"/>
                <a:gd name="T15" fmla="*/ 25 h 145"/>
                <a:gd name="T16" fmla="*/ 4 w 122"/>
                <a:gd name="T17" fmla="*/ 7 h 145"/>
                <a:gd name="T18" fmla="*/ 0 w 122"/>
                <a:gd name="T19" fmla="*/ 1 h 145"/>
                <a:gd name="T20" fmla="*/ 0 w 122"/>
                <a:gd name="T21" fmla="*/ 0 h 145"/>
                <a:gd name="T22" fmla="*/ 0 w 122"/>
                <a:gd name="T23" fmla="*/ 0 h 145"/>
                <a:gd name="T24" fmla="*/ 6 w 122"/>
                <a:gd name="T25" fmla="*/ 7 h 145"/>
                <a:gd name="T26" fmla="*/ 19 w 122"/>
                <a:gd name="T27" fmla="*/ 23 h 145"/>
                <a:gd name="T28" fmla="*/ 38 w 122"/>
                <a:gd name="T29" fmla="*/ 47 h 145"/>
                <a:gd name="T30" fmla="*/ 59 w 122"/>
                <a:gd name="T31" fmla="*/ 75 h 145"/>
                <a:gd name="T32" fmla="*/ 70 w 122"/>
                <a:gd name="T33" fmla="*/ 88 h 145"/>
                <a:gd name="T34" fmla="*/ 81 w 122"/>
                <a:gd name="T35" fmla="*/ 102 h 145"/>
                <a:gd name="T36" fmla="*/ 92 w 122"/>
                <a:gd name="T37" fmla="*/ 113 h 145"/>
                <a:gd name="T38" fmla="*/ 102 w 122"/>
                <a:gd name="T39" fmla="*/ 124 h 145"/>
                <a:gd name="T40" fmla="*/ 122 w 122"/>
                <a:gd name="T41" fmla="*/ 145 h 145"/>
                <a:gd name="T42" fmla="*/ 122 w 122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45">
                  <a:moveTo>
                    <a:pt x="122" y="145"/>
                  </a:moveTo>
                  <a:cubicBezTo>
                    <a:pt x="122" y="145"/>
                    <a:pt x="113" y="137"/>
                    <a:pt x="101" y="125"/>
                  </a:cubicBezTo>
                  <a:cubicBezTo>
                    <a:pt x="94" y="119"/>
                    <a:pt x="87" y="111"/>
                    <a:pt x="79" y="103"/>
                  </a:cubicBezTo>
                  <a:cubicBezTo>
                    <a:pt x="76" y="99"/>
                    <a:pt x="72" y="95"/>
                    <a:pt x="68" y="90"/>
                  </a:cubicBezTo>
                  <a:cubicBezTo>
                    <a:pt x="64" y="86"/>
                    <a:pt x="60" y="82"/>
                    <a:pt x="56" y="77"/>
                  </a:cubicBezTo>
                  <a:cubicBezTo>
                    <a:pt x="53" y="72"/>
                    <a:pt x="49" y="68"/>
                    <a:pt x="45" y="63"/>
                  </a:cubicBezTo>
                  <a:cubicBezTo>
                    <a:pt x="42" y="58"/>
                    <a:pt x="38" y="54"/>
                    <a:pt x="35" y="49"/>
                  </a:cubicBezTo>
                  <a:cubicBezTo>
                    <a:pt x="28" y="40"/>
                    <a:pt x="22" y="32"/>
                    <a:pt x="17" y="25"/>
                  </a:cubicBezTo>
                  <a:cubicBezTo>
                    <a:pt x="12" y="18"/>
                    <a:pt x="7" y="12"/>
                    <a:pt x="4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"/>
                    <a:pt x="6" y="7"/>
                  </a:cubicBezTo>
                  <a:cubicBezTo>
                    <a:pt x="9" y="10"/>
                    <a:pt x="14" y="16"/>
                    <a:pt x="19" y="23"/>
                  </a:cubicBezTo>
                  <a:cubicBezTo>
                    <a:pt x="25" y="30"/>
                    <a:pt x="31" y="38"/>
                    <a:pt x="38" y="47"/>
                  </a:cubicBezTo>
                  <a:cubicBezTo>
                    <a:pt x="45" y="56"/>
                    <a:pt x="52" y="65"/>
                    <a:pt x="59" y="75"/>
                  </a:cubicBezTo>
                  <a:cubicBezTo>
                    <a:pt x="63" y="79"/>
                    <a:pt x="66" y="84"/>
                    <a:pt x="70" y="88"/>
                  </a:cubicBezTo>
                  <a:cubicBezTo>
                    <a:pt x="74" y="93"/>
                    <a:pt x="77" y="97"/>
                    <a:pt x="81" y="102"/>
                  </a:cubicBezTo>
                  <a:cubicBezTo>
                    <a:pt x="85" y="106"/>
                    <a:pt x="88" y="110"/>
                    <a:pt x="92" y="113"/>
                  </a:cubicBezTo>
                  <a:cubicBezTo>
                    <a:pt x="95" y="117"/>
                    <a:pt x="99" y="121"/>
                    <a:pt x="102" y="124"/>
                  </a:cubicBezTo>
                  <a:cubicBezTo>
                    <a:pt x="114" y="137"/>
                    <a:pt x="122" y="145"/>
                    <a:pt x="122" y="145"/>
                  </a:cubicBezTo>
                  <a:cubicBezTo>
                    <a:pt x="122" y="145"/>
                    <a:pt x="122" y="145"/>
                    <a:pt x="122" y="14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4"/>
            <p:cNvSpPr/>
            <p:nvPr/>
          </p:nvSpPr>
          <p:spPr bwMode="auto">
            <a:xfrm>
              <a:off x="5927725" y="2876550"/>
              <a:ext cx="76200" cy="1244600"/>
            </a:xfrm>
            <a:custGeom>
              <a:avLst/>
              <a:gdLst>
                <a:gd name="T0" fmla="*/ 18 w 18"/>
                <a:gd name="T1" fmla="*/ 0 h 293"/>
                <a:gd name="T2" fmla="*/ 14 w 18"/>
                <a:gd name="T3" fmla="*/ 46 h 293"/>
                <a:gd name="T4" fmla="*/ 12 w 18"/>
                <a:gd name="T5" fmla="*/ 68 h 293"/>
                <a:gd name="T6" fmla="*/ 10 w 18"/>
                <a:gd name="T7" fmla="*/ 92 h 293"/>
                <a:gd name="T8" fmla="*/ 8 w 18"/>
                <a:gd name="T9" fmla="*/ 119 h 293"/>
                <a:gd name="T10" fmla="*/ 7 w 18"/>
                <a:gd name="T11" fmla="*/ 146 h 293"/>
                <a:gd name="T12" fmla="*/ 5 w 18"/>
                <a:gd name="T13" fmla="*/ 200 h 293"/>
                <a:gd name="T14" fmla="*/ 3 w 18"/>
                <a:gd name="T15" fmla="*/ 247 h 293"/>
                <a:gd name="T16" fmla="*/ 0 w 18"/>
                <a:gd name="T17" fmla="*/ 292 h 293"/>
                <a:gd name="T18" fmla="*/ 0 w 18"/>
                <a:gd name="T19" fmla="*/ 293 h 293"/>
                <a:gd name="T20" fmla="*/ 0 w 18"/>
                <a:gd name="T21" fmla="*/ 292 h 293"/>
                <a:gd name="T22" fmla="*/ 0 w 18"/>
                <a:gd name="T23" fmla="*/ 247 h 293"/>
                <a:gd name="T24" fmla="*/ 1 w 18"/>
                <a:gd name="T25" fmla="*/ 200 h 293"/>
                <a:gd name="T26" fmla="*/ 4 w 18"/>
                <a:gd name="T27" fmla="*/ 146 h 293"/>
                <a:gd name="T28" fmla="*/ 5 w 18"/>
                <a:gd name="T29" fmla="*/ 119 h 293"/>
                <a:gd name="T30" fmla="*/ 7 w 18"/>
                <a:gd name="T31" fmla="*/ 92 h 293"/>
                <a:gd name="T32" fmla="*/ 12 w 18"/>
                <a:gd name="T33" fmla="*/ 46 h 293"/>
                <a:gd name="T34" fmla="*/ 18 w 18"/>
                <a:gd name="T35" fmla="*/ 0 h 293"/>
                <a:gd name="T36" fmla="*/ 18 w 18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293">
                  <a:moveTo>
                    <a:pt x="18" y="0"/>
                  </a:moveTo>
                  <a:cubicBezTo>
                    <a:pt x="18" y="0"/>
                    <a:pt x="16" y="18"/>
                    <a:pt x="14" y="46"/>
                  </a:cubicBezTo>
                  <a:cubicBezTo>
                    <a:pt x="13" y="53"/>
                    <a:pt x="12" y="60"/>
                    <a:pt x="12" y="68"/>
                  </a:cubicBezTo>
                  <a:cubicBezTo>
                    <a:pt x="11" y="76"/>
                    <a:pt x="10" y="84"/>
                    <a:pt x="10" y="92"/>
                  </a:cubicBezTo>
                  <a:cubicBezTo>
                    <a:pt x="9" y="101"/>
                    <a:pt x="9" y="110"/>
                    <a:pt x="8" y="119"/>
                  </a:cubicBezTo>
                  <a:cubicBezTo>
                    <a:pt x="8" y="128"/>
                    <a:pt x="7" y="137"/>
                    <a:pt x="7" y="146"/>
                  </a:cubicBezTo>
                  <a:cubicBezTo>
                    <a:pt x="6" y="164"/>
                    <a:pt x="6" y="183"/>
                    <a:pt x="5" y="200"/>
                  </a:cubicBezTo>
                  <a:cubicBezTo>
                    <a:pt x="5" y="217"/>
                    <a:pt x="4" y="233"/>
                    <a:pt x="3" y="247"/>
                  </a:cubicBezTo>
                  <a:cubicBezTo>
                    <a:pt x="2" y="274"/>
                    <a:pt x="0" y="292"/>
                    <a:pt x="0" y="29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74"/>
                    <a:pt x="0" y="247"/>
                  </a:cubicBezTo>
                  <a:cubicBezTo>
                    <a:pt x="0" y="233"/>
                    <a:pt x="1" y="217"/>
                    <a:pt x="1" y="200"/>
                  </a:cubicBezTo>
                  <a:cubicBezTo>
                    <a:pt x="2" y="183"/>
                    <a:pt x="3" y="164"/>
                    <a:pt x="4" y="146"/>
                  </a:cubicBezTo>
                  <a:cubicBezTo>
                    <a:pt x="4" y="137"/>
                    <a:pt x="5" y="128"/>
                    <a:pt x="5" y="119"/>
                  </a:cubicBezTo>
                  <a:cubicBezTo>
                    <a:pt x="6" y="110"/>
                    <a:pt x="7" y="101"/>
                    <a:pt x="7" y="92"/>
                  </a:cubicBezTo>
                  <a:cubicBezTo>
                    <a:pt x="9" y="75"/>
                    <a:pt x="11" y="59"/>
                    <a:pt x="12" y="46"/>
                  </a:cubicBezTo>
                  <a:cubicBezTo>
                    <a:pt x="15" y="18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5"/>
            <p:cNvSpPr/>
            <p:nvPr/>
          </p:nvSpPr>
          <p:spPr bwMode="auto">
            <a:xfrm>
              <a:off x="5927725" y="4117975"/>
              <a:ext cx="1200150" cy="96838"/>
            </a:xfrm>
            <a:custGeom>
              <a:avLst/>
              <a:gdLst>
                <a:gd name="T0" fmla="*/ 0 w 282"/>
                <a:gd name="T1" fmla="*/ 0 h 23"/>
                <a:gd name="T2" fmla="*/ 44 w 282"/>
                <a:gd name="T3" fmla="*/ 7 h 23"/>
                <a:gd name="T4" fmla="*/ 65 w 282"/>
                <a:gd name="T5" fmla="*/ 10 h 23"/>
                <a:gd name="T6" fmla="*/ 89 w 282"/>
                <a:gd name="T7" fmla="*/ 13 h 23"/>
                <a:gd name="T8" fmla="*/ 114 w 282"/>
                <a:gd name="T9" fmla="*/ 17 h 23"/>
                <a:gd name="T10" fmla="*/ 140 w 282"/>
                <a:gd name="T11" fmla="*/ 19 h 23"/>
                <a:gd name="T12" fmla="*/ 167 w 282"/>
                <a:gd name="T13" fmla="*/ 20 h 23"/>
                <a:gd name="T14" fmla="*/ 192 w 282"/>
                <a:gd name="T15" fmla="*/ 21 h 23"/>
                <a:gd name="T16" fmla="*/ 238 w 282"/>
                <a:gd name="T17" fmla="*/ 21 h 23"/>
                <a:gd name="T18" fmla="*/ 282 w 282"/>
                <a:gd name="T19" fmla="*/ 20 h 23"/>
                <a:gd name="T20" fmla="*/ 282 w 282"/>
                <a:gd name="T21" fmla="*/ 21 h 23"/>
                <a:gd name="T22" fmla="*/ 282 w 282"/>
                <a:gd name="T23" fmla="*/ 21 h 23"/>
                <a:gd name="T24" fmla="*/ 238 w 282"/>
                <a:gd name="T25" fmla="*/ 22 h 23"/>
                <a:gd name="T26" fmla="*/ 192 w 282"/>
                <a:gd name="T27" fmla="*/ 23 h 23"/>
                <a:gd name="T28" fmla="*/ 167 w 282"/>
                <a:gd name="T29" fmla="*/ 23 h 23"/>
                <a:gd name="T30" fmla="*/ 140 w 282"/>
                <a:gd name="T31" fmla="*/ 22 h 23"/>
                <a:gd name="T32" fmla="*/ 114 w 282"/>
                <a:gd name="T33" fmla="*/ 20 h 23"/>
                <a:gd name="T34" fmla="*/ 88 w 282"/>
                <a:gd name="T35" fmla="*/ 17 h 23"/>
                <a:gd name="T36" fmla="*/ 64 w 282"/>
                <a:gd name="T37" fmla="*/ 14 h 23"/>
                <a:gd name="T38" fmla="*/ 43 w 282"/>
                <a:gd name="T39" fmla="*/ 10 h 23"/>
                <a:gd name="T40" fmla="*/ 12 w 282"/>
                <a:gd name="T41" fmla="*/ 3 h 23"/>
                <a:gd name="T42" fmla="*/ 0 w 282"/>
                <a:gd name="T43" fmla="*/ 1 h 23"/>
                <a:gd name="T44" fmla="*/ 0 w 282"/>
                <a:gd name="T4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3">
                  <a:moveTo>
                    <a:pt x="0" y="0"/>
                  </a:moveTo>
                  <a:cubicBezTo>
                    <a:pt x="0" y="0"/>
                    <a:pt x="18" y="3"/>
                    <a:pt x="44" y="7"/>
                  </a:cubicBezTo>
                  <a:cubicBezTo>
                    <a:pt x="50" y="8"/>
                    <a:pt x="58" y="9"/>
                    <a:pt x="65" y="10"/>
                  </a:cubicBezTo>
                  <a:cubicBezTo>
                    <a:pt x="73" y="11"/>
                    <a:pt x="80" y="12"/>
                    <a:pt x="89" y="13"/>
                  </a:cubicBezTo>
                  <a:cubicBezTo>
                    <a:pt x="97" y="14"/>
                    <a:pt x="105" y="15"/>
                    <a:pt x="114" y="17"/>
                  </a:cubicBezTo>
                  <a:cubicBezTo>
                    <a:pt x="123" y="17"/>
                    <a:pt x="131" y="18"/>
                    <a:pt x="140" y="19"/>
                  </a:cubicBezTo>
                  <a:cubicBezTo>
                    <a:pt x="149" y="19"/>
                    <a:pt x="158" y="20"/>
                    <a:pt x="167" y="20"/>
                  </a:cubicBezTo>
                  <a:cubicBezTo>
                    <a:pt x="175" y="20"/>
                    <a:pt x="184" y="21"/>
                    <a:pt x="192" y="21"/>
                  </a:cubicBezTo>
                  <a:cubicBezTo>
                    <a:pt x="209" y="21"/>
                    <a:pt x="224" y="21"/>
                    <a:pt x="238" y="21"/>
                  </a:cubicBezTo>
                  <a:cubicBezTo>
                    <a:pt x="264" y="21"/>
                    <a:pt x="282" y="20"/>
                    <a:pt x="282" y="20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64" y="22"/>
                    <a:pt x="238" y="22"/>
                  </a:cubicBezTo>
                  <a:cubicBezTo>
                    <a:pt x="224" y="23"/>
                    <a:pt x="209" y="23"/>
                    <a:pt x="192" y="23"/>
                  </a:cubicBezTo>
                  <a:cubicBezTo>
                    <a:pt x="184" y="23"/>
                    <a:pt x="175" y="23"/>
                    <a:pt x="167" y="23"/>
                  </a:cubicBezTo>
                  <a:cubicBezTo>
                    <a:pt x="158" y="23"/>
                    <a:pt x="149" y="22"/>
                    <a:pt x="140" y="22"/>
                  </a:cubicBezTo>
                  <a:cubicBezTo>
                    <a:pt x="131" y="22"/>
                    <a:pt x="122" y="21"/>
                    <a:pt x="114" y="20"/>
                  </a:cubicBezTo>
                  <a:cubicBezTo>
                    <a:pt x="105" y="19"/>
                    <a:pt x="96" y="19"/>
                    <a:pt x="88" y="17"/>
                  </a:cubicBezTo>
                  <a:cubicBezTo>
                    <a:pt x="80" y="16"/>
                    <a:pt x="72" y="15"/>
                    <a:pt x="64" y="14"/>
                  </a:cubicBezTo>
                  <a:cubicBezTo>
                    <a:pt x="57" y="12"/>
                    <a:pt x="50" y="11"/>
                    <a:pt x="43" y="10"/>
                  </a:cubicBezTo>
                  <a:cubicBezTo>
                    <a:pt x="30" y="7"/>
                    <a:pt x="19" y="5"/>
                    <a:pt x="12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7585425" y="4844020"/>
            <a:ext cx="1298576" cy="1169988"/>
            <a:chOff x="5521325" y="3009900"/>
            <a:chExt cx="1298576" cy="1169988"/>
          </a:xfrm>
        </p:grpSpPr>
        <p:sp>
          <p:nvSpPr>
            <p:cNvPr id="221" name="Freeform 5"/>
            <p:cNvSpPr/>
            <p:nvPr/>
          </p:nvSpPr>
          <p:spPr bwMode="auto">
            <a:xfrm>
              <a:off x="5640388" y="3009900"/>
              <a:ext cx="1179513" cy="1017588"/>
            </a:xfrm>
            <a:custGeom>
              <a:avLst/>
              <a:gdLst>
                <a:gd name="T0" fmla="*/ 29 w 276"/>
                <a:gd name="T1" fmla="*/ 228 h 238"/>
                <a:gd name="T2" fmla="*/ 12 w 276"/>
                <a:gd name="T3" fmla="*/ 192 h 238"/>
                <a:gd name="T4" fmla="*/ 25 w 276"/>
                <a:gd name="T5" fmla="*/ 192 h 238"/>
                <a:gd name="T6" fmla="*/ 34 w 276"/>
                <a:gd name="T7" fmla="*/ 151 h 238"/>
                <a:gd name="T8" fmla="*/ 55 w 276"/>
                <a:gd name="T9" fmla="*/ 155 h 238"/>
                <a:gd name="T10" fmla="*/ 55 w 276"/>
                <a:gd name="T11" fmla="*/ 116 h 238"/>
                <a:gd name="T12" fmla="*/ 60 w 276"/>
                <a:gd name="T13" fmla="*/ 78 h 238"/>
                <a:gd name="T14" fmla="*/ 79 w 276"/>
                <a:gd name="T15" fmla="*/ 92 h 238"/>
                <a:gd name="T16" fmla="*/ 109 w 276"/>
                <a:gd name="T17" fmla="*/ 42 h 238"/>
                <a:gd name="T18" fmla="*/ 139 w 276"/>
                <a:gd name="T19" fmla="*/ 17 h 238"/>
                <a:gd name="T20" fmla="*/ 145 w 276"/>
                <a:gd name="T21" fmla="*/ 35 h 238"/>
                <a:gd name="T22" fmla="*/ 189 w 276"/>
                <a:gd name="T23" fmla="*/ 1 h 238"/>
                <a:gd name="T24" fmla="*/ 205 w 276"/>
                <a:gd name="T25" fmla="*/ 25 h 238"/>
                <a:gd name="T26" fmla="*/ 233 w 276"/>
                <a:gd name="T27" fmla="*/ 8 h 238"/>
                <a:gd name="T28" fmla="*/ 241 w 276"/>
                <a:gd name="T29" fmla="*/ 20 h 238"/>
                <a:gd name="T30" fmla="*/ 270 w 276"/>
                <a:gd name="T31" fmla="*/ 19 h 238"/>
                <a:gd name="T32" fmla="*/ 260 w 276"/>
                <a:gd name="T33" fmla="*/ 51 h 238"/>
                <a:gd name="T34" fmla="*/ 275 w 276"/>
                <a:gd name="T35" fmla="*/ 61 h 238"/>
                <a:gd name="T36" fmla="*/ 247 w 276"/>
                <a:gd name="T37" fmla="*/ 87 h 238"/>
                <a:gd name="T38" fmla="*/ 271 w 276"/>
                <a:gd name="T39" fmla="*/ 115 h 238"/>
                <a:gd name="T40" fmla="*/ 226 w 276"/>
                <a:gd name="T41" fmla="*/ 141 h 238"/>
                <a:gd name="T42" fmla="*/ 235 w 276"/>
                <a:gd name="T43" fmla="*/ 166 h 238"/>
                <a:gd name="T44" fmla="*/ 168 w 276"/>
                <a:gd name="T45" fmla="*/ 178 h 238"/>
                <a:gd name="T46" fmla="*/ 160 w 276"/>
                <a:gd name="T47" fmla="*/ 207 h 238"/>
                <a:gd name="T48" fmla="*/ 107 w 276"/>
                <a:gd name="T49" fmla="*/ 204 h 238"/>
                <a:gd name="T50" fmla="*/ 107 w 276"/>
                <a:gd name="T51" fmla="*/ 228 h 238"/>
                <a:gd name="T52" fmla="*/ 63 w 276"/>
                <a:gd name="T53" fmla="*/ 223 h 238"/>
                <a:gd name="T54" fmla="*/ 48 w 276"/>
                <a:gd name="T55" fmla="*/ 236 h 238"/>
                <a:gd name="T56" fmla="*/ 29 w 276"/>
                <a:gd name="T5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238">
                  <a:moveTo>
                    <a:pt x="29" y="228"/>
                  </a:moveTo>
                  <a:cubicBezTo>
                    <a:pt x="29" y="228"/>
                    <a:pt x="0" y="201"/>
                    <a:pt x="12" y="192"/>
                  </a:cubicBezTo>
                  <a:cubicBezTo>
                    <a:pt x="24" y="184"/>
                    <a:pt x="25" y="197"/>
                    <a:pt x="25" y="192"/>
                  </a:cubicBezTo>
                  <a:cubicBezTo>
                    <a:pt x="25" y="188"/>
                    <a:pt x="19" y="156"/>
                    <a:pt x="34" y="151"/>
                  </a:cubicBezTo>
                  <a:cubicBezTo>
                    <a:pt x="48" y="147"/>
                    <a:pt x="48" y="161"/>
                    <a:pt x="55" y="155"/>
                  </a:cubicBezTo>
                  <a:cubicBezTo>
                    <a:pt x="63" y="149"/>
                    <a:pt x="60" y="134"/>
                    <a:pt x="55" y="116"/>
                  </a:cubicBezTo>
                  <a:cubicBezTo>
                    <a:pt x="51" y="98"/>
                    <a:pt x="49" y="79"/>
                    <a:pt x="60" y="78"/>
                  </a:cubicBezTo>
                  <a:cubicBezTo>
                    <a:pt x="70" y="77"/>
                    <a:pt x="72" y="89"/>
                    <a:pt x="79" y="92"/>
                  </a:cubicBezTo>
                  <a:cubicBezTo>
                    <a:pt x="85" y="95"/>
                    <a:pt x="97" y="64"/>
                    <a:pt x="109" y="42"/>
                  </a:cubicBezTo>
                  <a:cubicBezTo>
                    <a:pt x="121" y="19"/>
                    <a:pt x="134" y="14"/>
                    <a:pt x="139" y="17"/>
                  </a:cubicBezTo>
                  <a:cubicBezTo>
                    <a:pt x="144" y="20"/>
                    <a:pt x="138" y="37"/>
                    <a:pt x="145" y="35"/>
                  </a:cubicBezTo>
                  <a:cubicBezTo>
                    <a:pt x="162" y="33"/>
                    <a:pt x="175" y="0"/>
                    <a:pt x="189" y="1"/>
                  </a:cubicBezTo>
                  <a:cubicBezTo>
                    <a:pt x="204" y="3"/>
                    <a:pt x="198" y="23"/>
                    <a:pt x="205" y="25"/>
                  </a:cubicBezTo>
                  <a:cubicBezTo>
                    <a:pt x="212" y="26"/>
                    <a:pt x="228" y="7"/>
                    <a:pt x="233" y="8"/>
                  </a:cubicBezTo>
                  <a:cubicBezTo>
                    <a:pt x="238" y="10"/>
                    <a:pt x="235" y="18"/>
                    <a:pt x="241" y="20"/>
                  </a:cubicBezTo>
                  <a:cubicBezTo>
                    <a:pt x="247" y="23"/>
                    <a:pt x="264" y="7"/>
                    <a:pt x="270" y="19"/>
                  </a:cubicBezTo>
                  <a:cubicBezTo>
                    <a:pt x="276" y="31"/>
                    <a:pt x="260" y="42"/>
                    <a:pt x="260" y="51"/>
                  </a:cubicBezTo>
                  <a:cubicBezTo>
                    <a:pt x="260" y="59"/>
                    <a:pt x="275" y="52"/>
                    <a:pt x="275" y="61"/>
                  </a:cubicBezTo>
                  <a:cubicBezTo>
                    <a:pt x="275" y="70"/>
                    <a:pt x="248" y="79"/>
                    <a:pt x="247" y="87"/>
                  </a:cubicBezTo>
                  <a:cubicBezTo>
                    <a:pt x="247" y="95"/>
                    <a:pt x="276" y="97"/>
                    <a:pt x="271" y="115"/>
                  </a:cubicBezTo>
                  <a:cubicBezTo>
                    <a:pt x="266" y="132"/>
                    <a:pt x="226" y="132"/>
                    <a:pt x="226" y="141"/>
                  </a:cubicBezTo>
                  <a:cubicBezTo>
                    <a:pt x="226" y="150"/>
                    <a:pt x="249" y="154"/>
                    <a:pt x="235" y="166"/>
                  </a:cubicBezTo>
                  <a:cubicBezTo>
                    <a:pt x="222" y="178"/>
                    <a:pt x="174" y="167"/>
                    <a:pt x="168" y="178"/>
                  </a:cubicBezTo>
                  <a:cubicBezTo>
                    <a:pt x="162" y="188"/>
                    <a:pt x="180" y="203"/>
                    <a:pt x="160" y="207"/>
                  </a:cubicBezTo>
                  <a:cubicBezTo>
                    <a:pt x="139" y="210"/>
                    <a:pt x="114" y="195"/>
                    <a:pt x="107" y="204"/>
                  </a:cubicBezTo>
                  <a:cubicBezTo>
                    <a:pt x="101" y="213"/>
                    <a:pt x="121" y="224"/>
                    <a:pt x="107" y="228"/>
                  </a:cubicBezTo>
                  <a:cubicBezTo>
                    <a:pt x="92" y="232"/>
                    <a:pt x="72" y="219"/>
                    <a:pt x="63" y="223"/>
                  </a:cubicBezTo>
                  <a:cubicBezTo>
                    <a:pt x="54" y="226"/>
                    <a:pt x="57" y="238"/>
                    <a:pt x="48" y="236"/>
                  </a:cubicBezTo>
                  <a:cubicBezTo>
                    <a:pt x="38" y="235"/>
                    <a:pt x="29" y="228"/>
                    <a:pt x="29" y="228"/>
                  </a:cubicBezTo>
                  <a:close/>
                </a:path>
              </a:pathLst>
            </a:custGeom>
            <a:solidFill>
              <a:srgbClr val="81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7"/>
            <p:cNvSpPr/>
            <p:nvPr/>
          </p:nvSpPr>
          <p:spPr bwMode="auto">
            <a:xfrm>
              <a:off x="5521325" y="3659188"/>
              <a:ext cx="581025" cy="520700"/>
            </a:xfrm>
            <a:custGeom>
              <a:avLst/>
              <a:gdLst>
                <a:gd name="T0" fmla="*/ 136 w 136"/>
                <a:gd name="T1" fmla="*/ 1 h 122"/>
                <a:gd name="T2" fmla="*/ 134 w 136"/>
                <a:gd name="T3" fmla="*/ 2 h 122"/>
                <a:gd name="T4" fmla="*/ 129 w 136"/>
                <a:gd name="T5" fmla="*/ 6 h 122"/>
                <a:gd name="T6" fmla="*/ 114 w 136"/>
                <a:gd name="T7" fmla="*/ 19 h 122"/>
                <a:gd name="T8" fmla="*/ 92 w 136"/>
                <a:gd name="T9" fmla="*/ 38 h 122"/>
                <a:gd name="T10" fmla="*/ 67 w 136"/>
                <a:gd name="T11" fmla="*/ 61 h 122"/>
                <a:gd name="T12" fmla="*/ 55 w 136"/>
                <a:gd name="T13" fmla="*/ 72 h 122"/>
                <a:gd name="T14" fmla="*/ 43 w 136"/>
                <a:gd name="T15" fmla="*/ 83 h 122"/>
                <a:gd name="T16" fmla="*/ 37 w 136"/>
                <a:gd name="T17" fmla="*/ 88 h 122"/>
                <a:gd name="T18" fmla="*/ 32 w 136"/>
                <a:gd name="T19" fmla="*/ 94 h 122"/>
                <a:gd name="T20" fmla="*/ 22 w 136"/>
                <a:gd name="T21" fmla="*/ 103 h 122"/>
                <a:gd name="T22" fmla="*/ 13 w 136"/>
                <a:gd name="T23" fmla="*/ 111 h 122"/>
                <a:gd name="T24" fmla="*/ 6 w 136"/>
                <a:gd name="T25" fmla="*/ 117 h 122"/>
                <a:gd name="T26" fmla="*/ 0 w 136"/>
                <a:gd name="T27" fmla="*/ 122 h 122"/>
                <a:gd name="T28" fmla="*/ 0 w 136"/>
                <a:gd name="T29" fmla="*/ 122 h 122"/>
                <a:gd name="T30" fmla="*/ 0 w 136"/>
                <a:gd name="T31" fmla="*/ 121 h 122"/>
                <a:gd name="T32" fmla="*/ 4 w 136"/>
                <a:gd name="T33" fmla="*/ 115 h 122"/>
                <a:gd name="T34" fmla="*/ 10 w 136"/>
                <a:gd name="T35" fmla="*/ 107 h 122"/>
                <a:gd name="T36" fmla="*/ 17 w 136"/>
                <a:gd name="T37" fmla="*/ 99 h 122"/>
                <a:gd name="T38" fmla="*/ 26 w 136"/>
                <a:gd name="T39" fmla="*/ 88 h 122"/>
                <a:gd name="T40" fmla="*/ 31 w 136"/>
                <a:gd name="T41" fmla="*/ 83 h 122"/>
                <a:gd name="T42" fmla="*/ 37 w 136"/>
                <a:gd name="T43" fmla="*/ 77 h 122"/>
                <a:gd name="T44" fmla="*/ 50 w 136"/>
                <a:gd name="T45" fmla="*/ 66 h 122"/>
                <a:gd name="T46" fmla="*/ 63 w 136"/>
                <a:gd name="T47" fmla="*/ 56 h 122"/>
                <a:gd name="T48" fmla="*/ 112 w 136"/>
                <a:gd name="T49" fmla="*/ 17 h 122"/>
                <a:gd name="T50" fmla="*/ 129 w 136"/>
                <a:gd name="T51" fmla="*/ 5 h 122"/>
                <a:gd name="T52" fmla="*/ 133 w 136"/>
                <a:gd name="T53" fmla="*/ 1 h 122"/>
                <a:gd name="T54" fmla="*/ 135 w 136"/>
                <a:gd name="T55" fmla="*/ 0 h 122"/>
                <a:gd name="T56" fmla="*/ 136 w 136"/>
                <a:gd name="T57" fmla="*/ 0 h 122"/>
                <a:gd name="T58" fmla="*/ 136 w 136"/>
                <a:gd name="T5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22">
                  <a:moveTo>
                    <a:pt x="136" y="1"/>
                  </a:moveTo>
                  <a:cubicBezTo>
                    <a:pt x="136" y="1"/>
                    <a:pt x="135" y="1"/>
                    <a:pt x="134" y="2"/>
                  </a:cubicBezTo>
                  <a:cubicBezTo>
                    <a:pt x="133" y="3"/>
                    <a:pt x="131" y="4"/>
                    <a:pt x="129" y="6"/>
                  </a:cubicBezTo>
                  <a:cubicBezTo>
                    <a:pt x="126" y="9"/>
                    <a:pt x="120" y="13"/>
                    <a:pt x="114" y="19"/>
                  </a:cubicBezTo>
                  <a:cubicBezTo>
                    <a:pt x="108" y="25"/>
                    <a:pt x="100" y="31"/>
                    <a:pt x="92" y="38"/>
                  </a:cubicBezTo>
                  <a:cubicBezTo>
                    <a:pt x="84" y="45"/>
                    <a:pt x="76" y="53"/>
                    <a:pt x="67" y="61"/>
                  </a:cubicBezTo>
                  <a:cubicBezTo>
                    <a:pt x="63" y="64"/>
                    <a:pt x="59" y="68"/>
                    <a:pt x="55" y="72"/>
                  </a:cubicBezTo>
                  <a:cubicBezTo>
                    <a:pt x="51" y="76"/>
                    <a:pt x="47" y="80"/>
                    <a:pt x="43" y="83"/>
                  </a:cubicBezTo>
                  <a:cubicBezTo>
                    <a:pt x="41" y="85"/>
                    <a:pt x="39" y="87"/>
                    <a:pt x="37" y="88"/>
                  </a:cubicBezTo>
                  <a:cubicBezTo>
                    <a:pt x="35" y="90"/>
                    <a:pt x="34" y="92"/>
                    <a:pt x="32" y="94"/>
                  </a:cubicBezTo>
                  <a:cubicBezTo>
                    <a:pt x="28" y="97"/>
                    <a:pt x="25" y="100"/>
                    <a:pt x="22" y="103"/>
                  </a:cubicBezTo>
                  <a:cubicBezTo>
                    <a:pt x="18" y="106"/>
                    <a:pt x="16" y="108"/>
                    <a:pt x="13" y="111"/>
                  </a:cubicBezTo>
                  <a:cubicBezTo>
                    <a:pt x="10" y="113"/>
                    <a:pt x="8" y="115"/>
                    <a:pt x="6" y="117"/>
                  </a:cubicBezTo>
                  <a:cubicBezTo>
                    <a:pt x="2" y="120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1"/>
                    <a:pt x="0" y="121"/>
                  </a:cubicBezTo>
                  <a:cubicBezTo>
                    <a:pt x="0" y="121"/>
                    <a:pt x="1" y="119"/>
                    <a:pt x="4" y="115"/>
                  </a:cubicBezTo>
                  <a:cubicBezTo>
                    <a:pt x="6" y="113"/>
                    <a:pt x="7" y="110"/>
                    <a:pt x="10" y="107"/>
                  </a:cubicBezTo>
                  <a:cubicBezTo>
                    <a:pt x="12" y="105"/>
                    <a:pt x="14" y="102"/>
                    <a:pt x="17" y="99"/>
                  </a:cubicBezTo>
                  <a:cubicBezTo>
                    <a:pt x="20" y="95"/>
                    <a:pt x="23" y="92"/>
                    <a:pt x="26" y="88"/>
                  </a:cubicBezTo>
                  <a:cubicBezTo>
                    <a:pt x="28" y="86"/>
                    <a:pt x="30" y="85"/>
                    <a:pt x="31" y="83"/>
                  </a:cubicBezTo>
                  <a:cubicBezTo>
                    <a:pt x="33" y="81"/>
                    <a:pt x="35" y="79"/>
                    <a:pt x="37" y="77"/>
                  </a:cubicBezTo>
                  <a:cubicBezTo>
                    <a:pt x="41" y="73"/>
                    <a:pt x="45" y="70"/>
                    <a:pt x="50" y="66"/>
                  </a:cubicBezTo>
                  <a:cubicBezTo>
                    <a:pt x="54" y="63"/>
                    <a:pt x="59" y="59"/>
                    <a:pt x="63" y="56"/>
                  </a:cubicBezTo>
                  <a:cubicBezTo>
                    <a:pt x="81" y="41"/>
                    <a:pt x="99" y="27"/>
                    <a:pt x="112" y="17"/>
                  </a:cubicBezTo>
                  <a:cubicBezTo>
                    <a:pt x="119" y="12"/>
                    <a:pt x="125" y="7"/>
                    <a:pt x="129" y="5"/>
                  </a:cubicBezTo>
                  <a:cubicBezTo>
                    <a:pt x="131" y="3"/>
                    <a:pt x="132" y="2"/>
                    <a:pt x="133" y="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0"/>
                  </a:cubicBezTo>
                  <a:cubicBezTo>
                    <a:pt x="136" y="0"/>
                    <a:pt x="136" y="1"/>
                    <a:pt x="136" y="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 rot="7530390">
            <a:off x="6893087" y="3116819"/>
            <a:ext cx="992188" cy="1250951"/>
            <a:chOff x="5491163" y="2692400"/>
            <a:chExt cx="992188" cy="1250951"/>
          </a:xfrm>
        </p:grpSpPr>
        <p:sp>
          <p:nvSpPr>
            <p:cNvPr id="226" name="Freeform 219"/>
            <p:cNvSpPr/>
            <p:nvPr/>
          </p:nvSpPr>
          <p:spPr bwMode="auto">
            <a:xfrm>
              <a:off x="5491164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 rot="5776373">
            <a:off x="9164613" y="3091283"/>
            <a:ext cx="1846263" cy="2781300"/>
            <a:chOff x="2093404" y="746973"/>
            <a:chExt cx="1846263" cy="2781300"/>
          </a:xfrm>
        </p:grpSpPr>
        <p:sp>
          <p:nvSpPr>
            <p:cNvPr id="244" name="Freeform 200"/>
            <p:cNvSpPr/>
            <p:nvPr/>
          </p:nvSpPr>
          <p:spPr bwMode="auto">
            <a:xfrm>
              <a:off x="2463292" y="746973"/>
              <a:ext cx="1044575" cy="1662113"/>
            </a:xfrm>
            <a:custGeom>
              <a:avLst/>
              <a:gdLst>
                <a:gd name="T0" fmla="*/ 82 w 245"/>
                <a:gd name="T1" fmla="*/ 391 h 391"/>
                <a:gd name="T2" fmla="*/ 63 w 245"/>
                <a:gd name="T3" fmla="*/ 303 h 391"/>
                <a:gd name="T4" fmla="*/ 80 w 245"/>
                <a:gd name="T5" fmla="*/ 132 h 391"/>
                <a:gd name="T6" fmla="*/ 214 w 245"/>
                <a:gd name="T7" fmla="*/ 0 h 391"/>
                <a:gd name="T8" fmla="*/ 214 w 245"/>
                <a:gd name="T9" fmla="*/ 96 h 391"/>
                <a:gd name="T10" fmla="*/ 219 w 245"/>
                <a:gd name="T11" fmla="*/ 255 h 391"/>
                <a:gd name="T12" fmla="*/ 82 w 24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391">
                  <a:moveTo>
                    <a:pt x="82" y="391"/>
                  </a:moveTo>
                  <a:cubicBezTo>
                    <a:pt x="82" y="391"/>
                    <a:pt x="83" y="342"/>
                    <a:pt x="63" y="303"/>
                  </a:cubicBezTo>
                  <a:cubicBezTo>
                    <a:pt x="43" y="264"/>
                    <a:pt x="0" y="212"/>
                    <a:pt x="80" y="132"/>
                  </a:cubicBezTo>
                  <a:cubicBezTo>
                    <a:pt x="161" y="52"/>
                    <a:pt x="214" y="0"/>
                    <a:pt x="214" y="0"/>
                  </a:cubicBezTo>
                  <a:cubicBezTo>
                    <a:pt x="214" y="0"/>
                    <a:pt x="203" y="46"/>
                    <a:pt x="214" y="96"/>
                  </a:cubicBezTo>
                  <a:cubicBezTo>
                    <a:pt x="226" y="146"/>
                    <a:pt x="245" y="204"/>
                    <a:pt x="219" y="255"/>
                  </a:cubicBezTo>
                  <a:cubicBezTo>
                    <a:pt x="192" y="305"/>
                    <a:pt x="82" y="391"/>
                    <a:pt x="82" y="391"/>
                  </a:cubicBezTo>
                  <a:close/>
                </a:path>
              </a:pathLst>
            </a:custGeom>
            <a:solidFill>
              <a:srgbClr val="83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01"/>
            <p:cNvSpPr/>
            <p:nvPr/>
          </p:nvSpPr>
          <p:spPr bwMode="auto">
            <a:xfrm>
              <a:off x="2093404" y="1596285"/>
              <a:ext cx="600075" cy="1152525"/>
            </a:xfrm>
            <a:custGeom>
              <a:avLst/>
              <a:gdLst>
                <a:gd name="T0" fmla="*/ 132 w 141"/>
                <a:gd name="T1" fmla="*/ 271 h 271"/>
                <a:gd name="T2" fmla="*/ 135 w 141"/>
                <a:gd name="T3" fmla="*/ 182 h 271"/>
                <a:gd name="T4" fmla="*/ 63 w 141"/>
                <a:gd name="T5" fmla="*/ 34 h 271"/>
                <a:gd name="T6" fmla="*/ 9 w 141"/>
                <a:gd name="T7" fmla="*/ 3 h 271"/>
                <a:gd name="T8" fmla="*/ 16 w 141"/>
                <a:gd name="T9" fmla="*/ 90 h 271"/>
                <a:gd name="T10" fmla="*/ 50 w 141"/>
                <a:gd name="T11" fmla="*/ 209 h 271"/>
                <a:gd name="T12" fmla="*/ 132 w 141"/>
                <a:gd name="T13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71">
                  <a:moveTo>
                    <a:pt x="132" y="271"/>
                  </a:moveTo>
                  <a:cubicBezTo>
                    <a:pt x="132" y="271"/>
                    <a:pt x="128" y="218"/>
                    <a:pt x="135" y="182"/>
                  </a:cubicBezTo>
                  <a:cubicBezTo>
                    <a:pt x="141" y="145"/>
                    <a:pt x="127" y="67"/>
                    <a:pt x="63" y="34"/>
                  </a:cubicBezTo>
                  <a:cubicBezTo>
                    <a:pt x="0" y="0"/>
                    <a:pt x="9" y="3"/>
                    <a:pt x="9" y="3"/>
                  </a:cubicBezTo>
                  <a:cubicBezTo>
                    <a:pt x="9" y="3"/>
                    <a:pt x="16" y="40"/>
                    <a:pt x="16" y="90"/>
                  </a:cubicBezTo>
                  <a:cubicBezTo>
                    <a:pt x="16" y="140"/>
                    <a:pt x="14" y="177"/>
                    <a:pt x="50" y="209"/>
                  </a:cubicBezTo>
                  <a:cubicBezTo>
                    <a:pt x="85" y="240"/>
                    <a:pt x="132" y="271"/>
                    <a:pt x="132" y="271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2"/>
            <p:cNvSpPr/>
            <p:nvPr/>
          </p:nvSpPr>
          <p:spPr bwMode="auto">
            <a:xfrm>
              <a:off x="2660142" y="2064598"/>
              <a:ext cx="1279525" cy="896938"/>
            </a:xfrm>
            <a:custGeom>
              <a:avLst/>
              <a:gdLst>
                <a:gd name="T0" fmla="*/ 300 w 300"/>
                <a:gd name="T1" fmla="*/ 65 h 211"/>
                <a:gd name="T2" fmla="*/ 122 w 300"/>
                <a:gd name="T3" fmla="*/ 30 h 211"/>
                <a:gd name="T4" fmla="*/ 0 w 300"/>
                <a:gd name="T5" fmla="*/ 160 h 211"/>
                <a:gd name="T6" fmla="*/ 197 w 300"/>
                <a:gd name="T7" fmla="*/ 152 h 211"/>
                <a:gd name="T8" fmla="*/ 300 w 300"/>
                <a:gd name="T9" fmla="*/ 6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11">
                  <a:moveTo>
                    <a:pt x="300" y="65"/>
                  </a:moveTo>
                  <a:cubicBezTo>
                    <a:pt x="300" y="65"/>
                    <a:pt x="188" y="0"/>
                    <a:pt x="122" y="30"/>
                  </a:cubicBezTo>
                  <a:cubicBezTo>
                    <a:pt x="57" y="61"/>
                    <a:pt x="0" y="160"/>
                    <a:pt x="0" y="160"/>
                  </a:cubicBezTo>
                  <a:cubicBezTo>
                    <a:pt x="0" y="160"/>
                    <a:pt x="136" y="211"/>
                    <a:pt x="197" y="152"/>
                  </a:cubicBezTo>
                  <a:cubicBezTo>
                    <a:pt x="259" y="93"/>
                    <a:pt x="300" y="65"/>
                    <a:pt x="300" y="65"/>
                  </a:cubicBezTo>
                  <a:close/>
                </a:path>
              </a:pathLst>
            </a:custGeom>
            <a:solidFill>
              <a:srgbClr val="5B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03"/>
            <p:cNvSpPr/>
            <p:nvPr/>
          </p:nvSpPr>
          <p:spPr bwMode="auto">
            <a:xfrm>
              <a:off x="2237867" y="1720110"/>
              <a:ext cx="414338" cy="1016000"/>
            </a:xfrm>
            <a:custGeom>
              <a:avLst/>
              <a:gdLst>
                <a:gd name="T0" fmla="*/ 0 w 97"/>
                <a:gd name="T1" fmla="*/ 0 h 239"/>
                <a:gd name="T2" fmla="*/ 8 w 97"/>
                <a:gd name="T3" fmla="*/ 8 h 239"/>
                <a:gd name="T4" fmla="*/ 25 w 97"/>
                <a:gd name="T5" fmla="*/ 32 h 239"/>
                <a:gd name="T6" fmla="*/ 45 w 97"/>
                <a:gd name="T7" fmla="*/ 69 h 239"/>
                <a:gd name="T8" fmla="*/ 53 w 97"/>
                <a:gd name="T9" fmla="*/ 91 h 239"/>
                <a:gd name="T10" fmla="*/ 58 w 97"/>
                <a:gd name="T11" fmla="*/ 115 h 239"/>
                <a:gd name="T12" fmla="*/ 61 w 97"/>
                <a:gd name="T13" fmla="*/ 127 h 239"/>
                <a:gd name="T14" fmla="*/ 64 w 97"/>
                <a:gd name="T15" fmla="*/ 138 h 239"/>
                <a:gd name="T16" fmla="*/ 71 w 97"/>
                <a:gd name="T17" fmla="*/ 161 h 239"/>
                <a:gd name="T18" fmla="*/ 84 w 97"/>
                <a:gd name="T19" fmla="*/ 200 h 239"/>
                <a:gd name="T20" fmla="*/ 93 w 97"/>
                <a:gd name="T21" fmla="*/ 228 h 239"/>
                <a:gd name="T22" fmla="*/ 97 w 97"/>
                <a:gd name="T23" fmla="*/ 239 h 239"/>
                <a:gd name="T24" fmla="*/ 97 w 97"/>
                <a:gd name="T25" fmla="*/ 239 h 239"/>
                <a:gd name="T26" fmla="*/ 92 w 97"/>
                <a:gd name="T27" fmla="*/ 229 h 239"/>
                <a:gd name="T28" fmla="*/ 81 w 97"/>
                <a:gd name="T29" fmla="*/ 201 h 239"/>
                <a:gd name="T30" fmla="*/ 74 w 97"/>
                <a:gd name="T31" fmla="*/ 183 h 239"/>
                <a:gd name="T32" fmla="*/ 67 w 97"/>
                <a:gd name="T33" fmla="*/ 162 h 239"/>
                <a:gd name="T34" fmla="*/ 61 w 97"/>
                <a:gd name="T35" fmla="*/ 139 h 239"/>
                <a:gd name="T36" fmla="*/ 58 w 97"/>
                <a:gd name="T37" fmla="*/ 127 h 239"/>
                <a:gd name="T38" fmla="*/ 55 w 97"/>
                <a:gd name="T39" fmla="*/ 115 h 239"/>
                <a:gd name="T40" fmla="*/ 50 w 97"/>
                <a:gd name="T41" fmla="*/ 92 h 239"/>
                <a:gd name="T42" fmla="*/ 43 w 97"/>
                <a:gd name="T43" fmla="*/ 69 h 239"/>
                <a:gd name="T44" fmla="*/ 24 w 97"/>
                <a:gd name="T45" fmla="*/ 33 h 239"/>
                <a:gd name="T46" fmla="*/ 7 w 97"/>
                <a:gd name="T47" fmla="*/ 8 h 239"/>
                <a:gd name="T48" fmla="*/ 0 w 97"/>
                <a:gd name="T4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239">
                  <a:moveTo>
                    <a:pt x="0" y="0"/>
                  </a:moveTo>
                  <a:cubicBezTo>
                    <a:pt x="0" y="0"/>
                    <a:pt x="3" y="2"/>
                    <a:pt x="8" y="8"/>
                  </a:cubicBezTo>
                  <a:cubicBezTo>
                    <a:pt x="12" y="13"/>
                    <a:pt x="19" y="21"/>
                    <a:pt x="25" y="32"/>
                  </a:cubicBezTo>
                  <a:cubicBezTo>
                    <a:pt x="32" y="42"/>
                    <a:pt x="39" y="54"/>
                    <a:pt x="45" y="69"/>
                  </a:cubicBezTo>
                  <a:cubicBezTo>
                    <a:pt x="48" y="76"/>
                    <a:pt x="51" y="83"/>
                    <a:pt x="53" y="91"/>
                  </a:cubicBezTo>
                  <a:cubicBezTo>
                    <a:pt x="55" y="99"/>
                    <a:pt x="57" y="107"/>
                    <a:pt x="58" y="115"/>
                  </a:cubicBezTo>
                  <a:cubicBezTo>
                    <a:pt x="59" y="119"/>
                    <a:pt x="60" y="123"/>
                    <a:pt x="61" y="127"/>
                  </a:cubicBezTo>
                  <a:cubicBezTo>
                    <a:pt x="62" y="130"/>
                    <a:pt x="63" y="134"/>
                    <a:pt x="64" y="138"/>
                  </a:cubicBezTo>
                  <a:cubicBezTo>
                    <a:pt x="67" y="146"/>
                    <a:pt x="69" y="153"/>
                    <a:pt x="71" y="161"/>
                  </a:cubicBezTo>
                  <a:cubicBezTo>
                    <a:pt x="76" y="175"/>
                    <a:pt x="80" y="189"/>
                    <a:pt x="84" y="200"/>
                  </a:cubicBezTo>
                  <a:cubicBezTo>
                    <a:pt x="88" y="212"/>
                    <a:pt x="91" y="221"/>
                    <a:pt x="93" y="228"/>
                  </a:cubicBezTo>
                  <a:cubicBezTo>
                    <a:pt x="96" y="235"/>
                    <a:pt x="97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7" y="239"/>
                    <a:pt x="95" y="235"/>
                    <a:pt x="92" y="229"/>
                  </a:cubicBezTo>
                  <a:cubicBezTo>
                    <a:pt x="89" y="222"/>
                    <a:pt x="85" y="213"/>
                    <a:pt x="81" y="201"/>
                  </a:cubicBezTo>
                  <a:cubicBezTo>
                    <a:pt x="79" y="196"/>
                    <a:pt x="76" y="189"/>
                    <a:pt x="74" y="183"/>
                  </a:cubicBezTo>
                  <a:cubicBezTo>
                    <a:pt x="72" y="176"/>
                    <a:pt x="69" y="169"/>
                    <a:pt x="67" y="162"/>
                  </a:cubicBezTo>
                  <a:cubicBezTo>
                    <a:pt x="65" y="155"/>
                    <a:pt x="63" y="147"/>
                    <a:pt x="61" y="139"/>
                  </a:cubicBezTo>
                  <a:cubicBezTo>
                    <a:pt x="60" y="135"/>
                    <a:pt x="59" y="131"/>
                    <a:pt x="58" y="127"/>
                  </a:cubicBezTo>
                  <a:cubicBezTo>
                    <a:pt x="57" y="123"/>
                    <a:pt x="56" y="119"/>
                    <a:pt x="55" y="115"/>
                  </a:cubicBezTo>
                  <a:cubicBezTo>
                    <a:pt x="54" y="107"/>
                    <a:pt x="52" y="99"/>
                    <a:pt x="50" y="92"/>
                  </a:cubicBezTo>
                  <a:cubicBezTo>
                    <a:pt x="48" y="84"/>
                    <a:pt x="46" y="76"/>
                    <a:pt x="43" y="69"/>
                  </a:cubicBezTo>
                  <a:cubicBezTo>
                    <a:pt x="37" y="55"/>
                    <a:pt x="31" y="43"/>
                    <a:pt x="24" y="33"/>
                  </a:cubicBezTo>
                  <a:cubicBezTo>
                    <a:pt x="18" y="22"/>
                    <a:pt x="12" y="14"/>
                    <a:pt x="7" y="8"/>
                  </a:cubicBezTo>
                  <a:cubicBezTo>
                    <a:pt x="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04"/>
            <p:cNvSpPr/>
            <p:nvPr/>
          </p:nvSpPr>
          <p:spPr bwMode="auto">
            <a:xfrm>
              <a:off x="2664904" y="2340823"/>
              <a:ext cx="1244600" cy="407988"/>
            </a:xfrm>
            <a:custGeom>
              <a:avLst/>
              <a:gdLst>
                <a:gd name="T0" fmla="*/ 0 w 292"/>
                <a:gd name="T1" fmla="*/ 95 h 96"/>
                <a:gd name="T2" fmla="*/ 11 w 292"/>
                <a:gd name="T3" fmla="*/ 87 h 96"/>
                <a:gd name="T4" fmla="*/ 23 w 292"/>
                <a:gd name="T5" fmla="*/ 79 h 96"/>
                <a:gd name="T6" fmla="*/ 40 w 292"/>
                <a:gd name="T7" fmla="*/ 68 h 96"/>
                <a:gd name="T8" fmla="*/ 61 w 292"/>
                <a:gd name="T9" fmla="*/ 57 h 96"/>
                <a:gd name="T10" fmla="*/ 72 w 292"/>
                <a:gd name="T11" fmla="*/ 51 h 96"/>
                <a:gd name="T12" fmla="*/ 84 w 292"/>
                <a:gd name="T13" fmla="*/ 45 h 96"/>
                <a:gd name="T14" fmla="*/ 97 w 292"/>
                <a:gd name="T15" fmla="*/ 40 h 96"/>
                <a:gd name="T16" fmla="*/ 111 w 292"/>
                <a:gd name="T17" fmla="*/ 35 h 96"/>
                <a:gd name="T18" fmla="*/ 138 w 292"/>
                <a:gd name="T19" fmla="*/ 26 h 96"/>
                <a:gd name="T20" fmla="*/ 167 w 292"/>
                <a:gd name="T21" fmla="*/ 19 h 96"/>
                <a:gd name="T22" fmla="*/ 194 w 292"/>
                <a:gd name="T23" fmla="*/ 13 h 96"/>
                <a:gd name="T24" fmla="*/ 220 w 292"/>
                <a:gd name="T25" fmla="*/ 8 h 96"/>
                <a:gd name="T26" fmla="*/ 243 w 292"/>
                <a:gd name="T27" fmla="*/ 5 h 96"/>
                <a:gd name="T28" fmla="*/ 292 w 292"/>
                <a:gd name="T29" fmla="*/ 0 h 96"/>
                <a:gd name="T30" fmla="*/ 292 w 292"/>
                <a:gd name="T31" fmla="*/ 0 h 96"/>
                <a:gd name="T32" fmla="*/ 292 w 292"/>
                <a:gd name="T33" fmla="*/ 1 h 96"/>
                <a:gd name="T34" fmla="*/ 244 w 292"/>
                <a:gd name="T35" fmla="*/ 6 h 96"/>
                <a:gd name="T36" fmla="*/ 220 w 292"/>
                <a:gd name="T37" fmla="*/ 10 h 96"/>
                <a:gd name="T38" fmla="*/ 195 w 292"/>
                <a:gd name="T39" fmla="*/ 15 h 96"/>
                <a:gd name="T40" fmla="*/ 167 w 292"/>
                <a:gd name="T41" fmla="*/ 21 h 96"/>
                <a:gd name="T42" fmla="*/ 139 w 292"/>
                <a:gd name="T43" fmla="*/ 29 h 96"/>
                <a:gd name="T44" fmla="*/ 112 w 292"/>
                <a:gd name="T45" fmla="*/ 38 h 96"/>
                <a:gd name="T46" fmla="*/ 99 w 292"/>
                <a:gd name="T47" fmla="*/ 43 h 96"/>
                <a:gd name="T48" fmla="*/ 86 w 292"/>
                <a:gd name="T49" fmla="*/ 49 h 96"/>
                <a:gd name="T50" fmla="*/ 63 w 292"/>
                <a:gd name="T51" fmla="*/ 60 h 96"/>
                <a:gd name="T52" fmla="*/ 42 w 292"/>
                <a:gd name="T53" fmla="*/ 71 h 96"/>
                <a:gd name="T54" fmla="*/ 0 w 292"/>
                <a:gd name="T55" fmla="*/ 96 h 96"/>
                <a:gd name="T56" fmla="*/ 0 w 292"/>
                <a:gd name="T57" fmla="*/ 96 h 96"/>
                <a:gd name="T58" fmla="*/ 0 w 292"/>
                <a:gd name="T5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96">
                  <a:moveTo>
                    <a:pt x="0" y="95"/>
                  </a:moveTo>
                  <a:cubicBezTo>
                    <a:pt x="0" y="95"/>
                    <a:pt x="4" y="92"/>
                    <a:pt x="11" y="87"/>
                  </a:cubicBezTo>
                  <a:cubicBezTo>
                    <a:pt x="14" y="85"/>
                    <a:pt x="18" y="82"/>
                    <a:pt x="23" y="79"/>
                  </a:cubicBezTo>
                  <a:cubicBezTo>
                    <a:pt x="28" y="75"/>
                    <a:pt x="34" y="72"/>
                    <a:pt x="40" y="68"/>
                  </a:cubicBezTo>
                  <a:cubicBezTo>
                    <a:pt x="46" y="64"/>
                    <a:pt x="53" y="61"/>
                    <a:pt x="61" y="57"/>
                  </a:cubicBezTo>
                  <a:cubicBezTo>
                    <a:pt x="64" y="55"/>
                    <a:pt x="68" y="53"/>
                    <a:pt x="72" y="51"/>
                  </a:cubicBezTo>
                  <a:cubicBezTo>
                    <a:pt x="76" y="49"/>
                    <a:pt x="80" y="47"/>
                    <a:pt x="84" y="45"/>
                  </a:cubicBezTo>
                  <a:cubicBezTo>
                    <a:pt x="89" y="43"/>
                    <a:pt x="93" y="41"/>
                    <a:pt x="97" y="40"/>
                  </a:cubicBezTo>
                  <a:cubicBezTo>
                    <a:pt x="102" y="38"/>
                    <a:pt x="106" y="36"/>
                    <a:pt x="111" y="35"/>
                  </a:cubicBezTo>
                  <a:cubicBezTo>
                    <a:pt x="120" y="31"/>
                    <a:pt x="129" y="28"/>
                    <a:pt x="138" y="26"/>
                  </a:cubicBezTo>
                  <a:cubicBezTo>
                    <a:pt x="148" y="23"/>
                    <a:pt x="157" y="21"/>
                    <a:pt x="167" y="19"/>
                  </a:cubicBezTo>
                  <a:cubicBezTo>
                    <a:pt x="176" y="16"/>
                    <a:pt x="185" y="15"/>
                    <a:pt x="194" y="13"/>
                  </a:cubicBezTo>
                  <a:cubicBezTo>
                    <a:pt x="203" y="11"/>
                    <a:pt x="212" y="10"/>
                    <a:pt x="220" y="8"/>
                  </a:cubicBezTo>
                  <a:cubicBezTo>
                    <a:pt x="228" y="7"/>
                    <a:pt x="236" y="6"/>
                    <a:pt x="243" y="5"/>
                  </a:cubicBezTo>
                  <a:cubicBezTo>
                    <a:pt x="272" y="1"/>
                    <a:pt x="292" y="0"/>
                    <a:pt x="292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0"/>
                    <a:pt x="292" y="1"/>
                    <a:pt x="292" y="1"/>
                  </a:cubicBezTo>
                  <a:cubicBezTo>
                    <a:pt x="292" y="1"/>
                    <a:pt x="272" y="2"/>
                    <a:pt x="244" y="6"/>
                  </a:cubicBezTo>
                  <a:cubicBezTo>
                    <a:pt x="236" y="8"/>
                    <a:pt x="229" y="9"/>
                    <a:pt x="220" y="10"/>
                  </a:cubicBezTo>
                  <a:cubicBezTo>
                    <a:pt x="212" y="12"/>
                    <a:pt x="203" y="13"/>
                    <a:pt x="195" y="15"/>
                  </a:cubicBezTo>
                  <a:cubicBezTo>
                    <a:pt x="186" y="17"/>
                    <a:pt x="176" y="19"/>
                    <a:pt x="167" y="21"/>
                  </a:cubicBezTo>
                  <a:cubicBezTo>
                    <a:pt x="158" y="24"/>
                    <a:pt x="149" y="26"/>
                    <a:pt x="139" y="29"/>
                  </a:cubicBezTo>
                  <a:cubicBezTo>
                    <a:pt x="130" y="32"/>
                    <a:pt x="121" y="35"/>
                    <a:pt x="112" y="38"/>
                  </a:cubicBezTo>
                  <a:cubicBezTo>
                    <a:pt x="108" y="40"/>
                    <a:pt x="103" y="42"/>
                    <a:pt x="99" y="43"/>
                  </a:cubicBezTo>
                  <a:cubicBezTo>
                    <a:pt x="95" y="45"/>
                    <a:pt x="90" y="47"/>
                    <a:pt x="86" y="49"/>
                  </a:cubicBezTo>
                  <a:cubicBezTo>
                    <a:pt x="78" y="53"/>
                    <a:pt x="70" y="56"/>
                    <a:pt x="63" y="60"/>
                  </a:cubicBezTo>
                  <a:cubicBezTo>
                    <a:pt x="55" y="64"/>
                    <a:pt x="48" y="67"/>
                    <a:pt x="42" y="71"/>
                  </a:cubicBezTo>
                  <a:cubicBezTo>
                    <a:pt x="16" y="85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5"/>
                    <a:pt x="0" y="9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05"/>
            <p:cNvSpPr/>
            <p:nvPr/>
          </p:nvSpPr>
          <p:spPr bwMode="auto">
            <a:xfrm>
              <a:off x="2310892" y="1064473"/>
              <a:ext cx="946150" cy="2463800"/>
            </a:xfrm>
            <a:custGeom>
              <a:avLst/>
              <a:gdLst>
                <a:gd name="T0" fmla="*/ 0 w 222"/>
                <a:gd name="T1" fmla="*/ 579 h 579"/>
                <a:gd name="T2" fmla="*/ 3 w 222"/>
                <a:gd name="T3" fmla="*/ 573 h 579"/>
                <a:gd name="T4" fmla="*/ 10 w 222"/>
                <a:gd name="T5" fmla="*/ 554 h 579"/>
                <a:gd name="T6" fmla="*/ 21 w 222"/>
                <a:gd name="T7" fmla="*/ 526 h 579"/>
                <a:gd name="T8" fmla="*/ 37 w 222"/>
                <a:gd name="T9" fmla="*/ 489 h 579"/>
                <a:gd name="T10" fmla="*/ 56 w 222"/>
                <a:gd name="T11" fmla="*/ 446 h 579"/>
                <a:gd name="T12" fmla="*/ 78 w 222"/>
                <a:gd name="T13" fmla="*/ 398 h 579"/>
                <a:gd name="T14" fmla="*/ 102 w 222"/>
                <a:gd name="T15" fmla="*/ 348 h 579"/>
                <a:gd name="T16" fmla="*/ 114 w 222"/>
                <a:gd name="T17" fmla="*/ 322 h 579"/>
                <a:gd name="T18" fmla="*/ 126 w 222"/>
                <a:gd name="T19" fmla="*/ 295 h 579"/>
                <a:gd name="T20" fmla="*/ 137 w 222"/>
                <a:gd name="T21" fmla="*/ 268 h 579"/>
                <a:gd name="T22" fmla="*/ 148 w 222"/>
                <a:gd name="T23" fmla="*/ 242 h 579"/>
                <a:gd name="T24" fmla="*/ 158 w 222"/>
                <a:gd name="T25" fmla="*/ 215 h 579"/>
                <a:gd name="T26" fmla="*/ 167 w 222"/>
                <a:gd name="T27" fmla="*/ 189 h 579"/>
                <a:gd name="T28" fmla="*/ 176 w 222"/>
                <a:gd name="T29" fmla="*/ 164 h 579"/>
                <a:gd name="T30" fmla="*/ 183 w 222"/>
                <a:gd name="T31" fmla="*/ 139 h 579"/>
                <a:gd name="T32" fmla="*/ 196 w 222"/>
                <a:gd name="T33" fmla="*/ 94 h 579"/>
                <a:gd name="T34" fmla="*/ 207 w 222"/>
                <a:gd name="T35" fmla="*/ 56 h 579"/>
                <a:gd name="T36" fmla="*/ 215 w 222"/>
                <a:gd name="T37" fmla="*/ 26 h 579"/>
                <a:gd name="T38" fmla="*/ 222 w 222"/>
                <a:gd name="T39" fmla="*/ 0 h 579"/>
                <a:gd name="T40" fmla="*/ 222 w 222"/>
                <a:gd name="T41" fmla="*/ 0 h 579"/>
                <a:gd name="T42" fmla="*/ 216 w 222"/>
                <a:gd name="T43" fmla="*/ 26 h 579"/>
                <a:gd name="T44" fmla="*/ 208 w 222"/>
                <a:gd name="T45" fmla="*/ 56 h 579"/>
                <a:gd name="T46" fmla="*/ 198 w 222"/>
                <a:gd name="T47" fmla="*/ 94 h 579"/>
                <a:gd name="T48" fmla="*/ 185 w 222"/>
                <a:gd name="T49" fmla="*/ 139 h 579"/>
                <a:gd name="T50" fmla="*/ 178 w 222"/>
                <a:gd name="T51" fmla="*/ 164 h 579"/>
                <a:gd name="T52" fmla="*/ 169 w 222"/>
                <a:gd name="T53" fmla="*/ 190 h 579"/>
                <a:gd name="T54" fmla="*/ 161 w 222"/>
                <a:gd name="T55" fmla="*/ 216 h 579"/>
                <a:gd name="T56" fmla="*/ 151 w 222"/>
                <a:gd name="T57" fmla="*/ 243 h 579"/>
                <a:gd name="T58" fmla="*/ 140 w 222"/>
                <a:gd name="T59" fmla="*/ 270 h 579"/>
                <a:gd name="T60" fmla="*/ 129 w 222"/>
                <a:gd name="T61" fmla="*/ 296 h 579"/>
                <a:gd name="T62" fmla="*/ 117 w 222"/>
                <a:gd name="T63" fmla="*/ 323 h 579"/>
                <a:gd name="T64" fmla="*/ 105 w 222"/>
                <a:gd name="T65" fmla="*/ 349 h 579"/>
                <a:gd name="T66" fmla="*/ 81 w 222"/>
                <a:gd name="T67" fmla="*/ 400 h 579"/>
                <a:gd name="T68" fmla="*/ 59 w 222"/>
                <a:gd name="T69" fmla="*/ 448 h 579"/>
                <a:gd name="T70" fmla="*/ 39 w 222"/>
                <a:gd name="T71" fmla="*/ 491 h 579"/>
                <a:gd name="T72" fmla="*/ 23 w 222"/>
                <a:gd name="T73" fmla="*/ 527 h 579"/>
                <a:gd name="T74" fmla="*/ 11 w 222"/>
                <a:gd name="T75" fmla="*/ 555 h 579"/>
                <a:gd name="T76" fmla="*/ 3 w 222"/>
                <a:gd name="T77" fmla="*/ 573 h 579"/>
                <a:gd name="T78" fmla="*/ 0 w 222"/>
                <a:gd name="T7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2" h="579">
                  <a:moveTo>
                    <a:pt x="0" y="579"/>
                  </a:moveTo>
                  <a:cubicBezTo>
                    <a:pt x="0" y="579"/>
                    <a:pt x="1" y="577"/>
                    <a:pt x="3" y="573"/>
                  </a:cubicBezTo>
                  <a:cubicBezTo>
                    <a:pt x="4" y="569"/>
                    <a:pt x="7" y="562"/>
                    <a:pt x="10" y="554"/>
                  </a:cubicBezTo>
                  <a:cubicBezTo>
                    <a:pt x="13" y="546"/>
                    <a:pt x="17" y="537"/>
                    <a:pt x="21" y="526"/>
                  </a:cubicBezTo>
                  <a:cubicBezTo>
                    <a:pt x="26" y="515"/>
                    <a:pt x="31" y="503"/>
                    <a:pt x="37" y="489"/>
                  </a:cubicBezTo>
                  <a:cubicBezTo>
                    <a:pt x="43" y="476"/>
                    <a:pt x="49" y="461"/>
                    <a:pt x="56" y="446"/>
                  </a:cubicBezTo>
                  <a:cubicBezTo>
                    <a:pt x="62" y="431"/>
                    <a:pt x="70" y="415"/>
                    <a:pt x="78" y="398"/>
                  </a:cubicBezTo>
                  <a:cubicBezTo>
                    <a:pt x="85" y="382"/>
                    <a:pt x="93" y="365"/>
                    <a:pt x="102" y="348"/>
                  </a:cubicBezTo>
                  <a:cubicBezTo>
                    <a:pt x="106" y="339"/>
                    <a:pt x="110" y="330"/>
                    <a:pt x="114" y="322"/>
                  </a:cubicBezTo>
                  <a:cubicBezTo>
                    <a:pt x="118" y="313"/>
                    <a:pt x="122" y="304"/>
                    <a:pt x="126" y="295"/>
                  </a:cubicBezTo>
                  <a:cubicBezTo>
                    <a:pt x="130" y="286"/>
                    <a:pt x="134" y="277"/>
                    <a:pt x="137" y="268"/>
                  </a:cubicBezTo>
                  <a:cubicBezTo>
                    <a:pt x="141" y="259"/>
                    <a:pt x="145" y="250"/>
                    <a:pt x="148" y="242"/>
                  </a:cubicBezTo>
                  <a:cubicBezTo>
                    <a:pt x="151" y="233"/>
                    <a:pt x="155" y="224"/>
                    <a:pt x="158" y="215"/>
                  </a:cubicBezTo>
                  <a:cubicBezTo>
                    <a:pt x="161" y="206"/>
                    <a:pt x="164" y="198"/>
                    <a:pt x="167" y="189"/>
                  </a:cubicBezTo>
                  <a:cubicBezTo>
                    <a:pt x="170" y="180"/>
                    <a:pt x="173" y="172"/>
                    <a:pt x="176" y="164"/>
                  </a:cubicBezTo>
                  <a:cubicBezTo>
                    <a:pt x="178" y="155"/>
                    <a:pt x="181" y="147"/>
                    <a:pt x="183" y="139"/>
                  </a:cubicBezTo>
                  <a:cubicBezTo>
                    <a:pt x="188" y="123"/>
                    <a:pt x="192" y="108"/>
                    <a:pt x="196" y="94"/>
                  </a:cubicBezTo>
                  <a:cubicBezTo>
                    <a:pt x="200" y="80"/>
                    <a:pt x="204" y="67"/>
                    <a:pt x="207" y="56"/>
                  </a:cubicBezTo>
                  <a:cubicBezTo>
                    <a:pt x="210" y="44"/>
                    <a:pt x="213" y="34"/>
                    <a:pt x="215" y="26"/>
                  </a:cubicBezTo>
                  <a:cubicBezTo>
                    <a:pt x="220" y="9"/>
                    <a:pt x="222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220" y="10"/>
                    <a:pt x="216" y="26"/>
                  </a:cubicBezTo>
                  <a:cubicBezTo>
                    <a:pt x="214" y="34"/>
                    <a:pt x="211" y="44"/>
                    <a:pt x="208" y="56"/>
                  </a:cubicBezTo>
                  <a:cubicBezTo>
                    <a:pt x="205" y="67"/>
                    <a:pt x="201" y="80"/>
                    <a:pt x="198" y="94"/>
                  </a:cubicBezTo>
                  <a:cubicBezTo>
                    <a:pt x="194" y="108"/>
                    <a:pt x="189" y="123"/>
                    <a:pt x="185" y="139"/>
                  </a:cubicBezTo>
                  <a:cubicBezTo>
                    <a:pt x="183" y="147"/>
                    <a:pt x="180" y="156"/>
                    <a:pt x="178" y="164"/>
                  </a:cubicBezTo>
                  <a:cubicBezTo>
                    <a:pt x="175" y="172"/>
                    <a:pt x="172" y="181"/>
                    <a:pt x="169" y="190"/>
                  </a:cubicBezTo>
                  <a:cubicBezTo>
                    <a:pt x="167" y="198"/>
                    <a:pt x="164" y="207"/>
                    <a:pt x="161" y="216"/>
                  </a:cubicBezTo>
                  <a:cubicBezTo>
                    <a:pt x="157" y="225"/>
                    <a:pt x="154" y="234"/>
                    <a:pt x="151" y="243"/>
                  </a:cubicBezTo>
                  <a:cubicBezTo>
                    <a:pt x="147" y="252"/>
                    <a:pt x="144" y="261"/>
                    <a:pt x="140" y="270"/>
                  </a:cubicBezTo>
                  <a:cubicBezTo>
                    <a:pt x="136" y="278"/>
                    <a:pt x="133" y="287"/>
                    <a:pt x="129" y="296"/>
                  </a:cubicBezTo>
                  <a:cubicBezTo>
                    <a:pt x="125" y="305"/>
                    <a:pt x="121" y="314"/>
                    <a:pt x="117" y="323"/>
                  </a:cubicBezTo>
                  <a:cubicBezTo>
                    <a:pt x="113" y="332"/>
                    <a:pt x="109" y="341"/>
                    <a:pt x="105" y="349"/>
                  </a:cubicBezTo>
                  <a:cubicBezTo>
                    <a:pt x="97" y="367"/>
                    <a:pt x="89" y="384"/>
                    <a:pt x="81" y="400"/>
                  </a:cubicBezTo>
                  <a:cubicBezTo>
                    <a:pt x="74" y="417"/>
                    <a:pt x="66" y="433"/>
                    <a:pt x="59" y="448"/>
                  </a:cubicBezTo>
                  <a:cubicBezTo>
                    <a:pt x="52" y="463"/>
                    <a:pt x="45" y="477"/>
                    <a:pt x="39" y="491"/>
                  </a:cubicBezTo>
                  <a:cubicBezTo>
                    <a:pt x="34" y="504"/>
                    <a:pt x="28" y="516"/>
                    <a:pt x="23" y="527"/>
                  </a:cubicBezTo>
                  <a:cubicBezTo>
                    <a:pt x="19" y="538"/>
                    <a:pt x="14" y="547"/>
                    <a:pt x="11" y="555"/>
                  </a:cubicBezTo>
                  <a:cubicBezTo>
                    <a:pt x="8" y="563"/>
                    <a:pt x="5" y="569"/>
                    <a:pt x="3" y="573"/>
                  </a:cubicBezTo>
                  <a:cubicBezTo>
                    <a:pt x="1" y="577"/>
                    <a:pt x="0" y="579"/>
                    <a:pt x="0" y="579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 rot="19326512">
            <a:off x="10506030" y="5274796"/>
            <a:ext cx="992188" cy="1250951"/>
            <a:chOff x="5491163" y="2692400"/>
            <a:chExt cx="992188" cy="1250951"/>
          </a:xfrm>
        </p:grpSpPr>
        <p:sp>
          <p:nvSpPr>
            <p:cNvPr id="251" name="Freeform 219"/>
            <p:cNvSpPr/>
            <p:nvPr/>
          </p:nvSpPr>
          <p:spPr bwMode="auto">
            <a:xfrm>
              <a:off x="5491163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 rot="6990117">
            <a:off x="11369367" y="-219071"/>
            <a:ext cx="1298576" cy="1169988"/>
            <a:chOff x="5521325" y="3009900"/>
            <a:chExt cx="1298576" cy="1169988"/>
          </a:xfrm>
        </p:grpSpPr>
        <p:sp>
          <p:nvSpPr>
            <p:cNvPr id="264" name="Freeform 5"/>
            <p:cNvSpPr/>
            <p:nvPr/>
          </p:nvSpPr>
          <p:spPr bwMode="auto">
            <a:xfrm>
              <a:off x="5640388" y="3009900"/>
              <a:ext cx="1179513" cy="1017588"/>
            </a:xfrm>
            <a:custGeom>
              <a:avLst/>
              <a:gdLst>
                <a:gd name="T0" fmla="*/ 29 w 276"/>
                <a:gd name="T1" fmla="*/ 228 h 238"/>
                <a:gd name="T2" fmla="*/ 12 w 276"/>
                <a:gd name="T3" fmla="*/ 192 h 238"/>
                <a:gd name="T4" fmla="*/ 25 w 276"/>
                <a:gd name="T5" fmla="*/ 192 h 238"/>
                <a:gd name="T6" fmla="*/ 34 w 276"/>
                <a:gd name="T7" fmla="*/ 151 h 238"/>
                <a:gd name="T8" fmla="*/ 55 w 276"/>
                <a:gd name="T9" fmla="*/ 155 h 238"/>
                <a:gd name="T10" fmla="*/ 55 w 276"/>
                <a:gd name="T11" fmla="*/ 116 h 238"/>
                <a:gd name="T12" fmla="*/ 60 w 276"/>
                <a:gd name="T13" fmla="*/ 78 h 238"/>
                <a:gd name="T14" fmla="*/ 79 w 276"/>
                <a:gd name="T15" fmla="*/ 92 h 238"/>
                <a:gd name="T16" fmla="*/ 109 w 276"/>
                <a:gd name="T17" fmla="*/ 42 h 238"/>
                <a:gd name="T18" fmla="*/ 139 w 276"/>
                <a:gd name="T19" fmla="*/ 17 h 238"/>
                <a:gd name="T20" fmla="*/ 145 w 276"/>
                <a:gd name="T21" fmla="*/ 35 h 238"/>
                <a:gd name="T22" fmla="*/ 189 w 276"/>
                <a:gd name="T23" fmla="*/ 1 h 238"/>
                <a:gd name="T24" fmla="*/ 205 w 276"/>
                <a:gd name="T25" fmla="*/ 25 h 238"/>
                <a:gd name="T26" fmla="*/ 233 w 276"/>
                <a:gd name="T27" fmla="*/ 8 h 238"/>
                <a:gd name="T28" fmla="*/ 241 w 276"/>
                <a:gd name="T29" fmla="*/ 20 h 238"/>
                <a:gd name="T30" fmla="*/ 270 w 276"/>
                <a:gd name="T31" fmla="*/ 19 h 238"/>
                <a:gd name="T32" fmla="*/ 260 w 276"/>
                <a:gd name="T33" fmla="*/ 51 h 238"/>
                <a:gd name="T34" fmla="*/ 275 w 276"/>
                <a:gd name="T35" fmla="*/ 61 h 238"/>
                <a:gd name="T36" fmla="*/ 247 w 276"/>
                <a:gd name="T37" fmla="*/ 87 h 238"/>
                <a:gd name="T38" fmla="*/ 271 w 276"/>
                <a:gd name="T39" fmla="*/ 115 h 238"/>
                <a:gd name="T40" fmla="*/ 226 w 276"/>
                <a:gd name="T41" fmla="*/ 141 h 238"/>
                <a:gd name="T42" fmla="*/ 235 w 276"/>
                <a:gd name="T43" fmla="*/ 166 h 238"/>
                <a:gd name="T44" fmla="*/ 168 w 276"/>
                <a:gd name="T45" fmla="*/ 178 h 238"/>
                <a:gd name="T46" fmla="*/ 160 w 276"/>
                <a:gd name="T47" fmla="*/ 207 h 238"/>
                <a:gd name="T48" fmla="*/ 107 w 276"/>
                <a:gd name="T49" fmla="*/ 204 h 238"/>
                <a:gd name="T50" fmla="*/ 107 w 276"/>
                <a:gd name="T51" fmla="*/ 228 h 238"/>
                <a:gd name="T52" fmla="*/ 63 w 276"/>
                <a:gd name="T53" fmla="*/ 223 h 238"/>
                <a:gd name="T54" fmla="*/ 48 w 276"/>
                <a:gd name="T55" fmla="*/ 236 h 238"/>
                <a:gd name="T56" fmla="*/ 29 w 276"/>
                <a:gd name="T5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6" h="238">
                  <a:moveTo>
                    <a:pt x="29" y="228"/>
                  </a:moveTo>
                  <a:cubicBezTo>
                    <a:pt x="29" y="228"/>
                    <a:pt x="0" y="201"/>
                    <a:pt x="12" y="192"/>
                  </a:cubicBezTo>
                  <a:cubicBezTo>
                    <a:pt x="24" y="184"/>
                    <a:pt x="25" y="197"/>
                    <a:pt x="25" y="192"/>
                  </a:cubicBezTo>
                  <a:cubicBezTo>
                    <a:pt x="25" y="188"/>
                    <a:pt x="19" y="156"/>
                    <a:pt x="34" y="151"/>
                  </a:cubicBezTo>
                  <a:cubicBezTo>
                    <a:pt x="48" y="147"/>
                    <a:pt x="48" y="161"/>
                    <a:pt x="55" y="155"/>
                  </a:cubicBezTo>
                  <a:cubicBezTo>
                    <a:pt x="63" y="149"/>
                    <a:pt x="60" y="134"/>
                    <a:pt x="55" y="116"/>
                  </a:cubicBezTo>
                  <a:cubicBezTo>
                    <a:pt x="51" y="98"/>
                    <a:pt x="49" y="79"/>
                    <a:pt x="60" y="78"/>
                  </a:cubicBezTo>
                  <a:cubicBezTo>
                    <a:pt x="70" y="77"/>
                    <a:pt x="72" y="89"/>
                    <a:pt x="79" y="92"/>
                  </a:cubicBezTo>
                  <a:cubicBezTo>
                    <a:pt x="85" y="95"/>
                    <a:pt x="97" y="64"/>
                    <a:pt x="109" y="42"/>
                  </a:cubicBezTo>
                  <a:cubicBezTo>
                    <a:pt x="121" y="19"/>
                    <a:pt x="134" y="14"/>
                    <a:pt x="139" y="17"/>
                  </a:cubicBezTo>
                  <a:cubicBezTo>
                    <a:pt x="144" y="20"/>
                    <a:pt x="138" y="37"/>
                    <a:pt x="145" y="35"/>
                  </a:cubicBezTo>
                  <a:cubicBezTo>
                    <a:pt x="162" y="33"/>
                    <a:pt x="175" y="0"/>
                    <a:pt x="189" y="1"/>
                  </a:cubicBezTo>
                  <a:cubicBezTo>
                    <a:pt x="204" y="3"/>
                    <a:pt x="198" y="23"/>
                    <a:pt x="205" y="25"/>
                  </a:cubicBezTo>
                  <a:cubicBezTo>
                    <a:pt x="212" y="26"/>
                    <a:pt x="228" y="7"/>
                    <a:pt x="233" y="8"/>
                  </a:cubicBezTo>
                  <a:cubicBezTo>
                    <a:pt x="238" y="10"/>
                    <a:pt x="235" y="18"/>
                    <a:pt x="241" y="20"/>
                  </a:cubicBezTo>
                  <a:cubicBezTo>
                    <a:pt x="247" y="23"/>
                    <a:pt x="264" y="7"/>
                    <a:pt x="270" y="19"/>
                  </a:cubicBezTo>
                  <a:cubicBezTo>
                    <a:pt x="276" y="31"/>
                    <a:pt x="260" y="42"/>
                    <a:pt x="260" y="51"/>
                  </a:cubicBezTo>
                  <a:cubicBezTo>
                    <a:pt x="260" y="59"/>
                    <a:pt x="275" y="52"/>
                    <a:pt x="275" y="61"/>
                  </a:cubicBezTo>
                  <a:cubicBezTo>
                    <a:pt x="275" y="70"/>
                    <a:pt x="248" y="79"/>
                    <a:pt x="247" y="87"/>
                  </a:cubicBezTo>
                  <a:cubicBezTo>
                    <a:pt x="247" y="95"/>
                    <a:pt x="276" y="97"/>
                    <a:pt x="271" y="115"/>
                  </a:cubicBezTo>
                  <a:cubicBezTo>
                    <a:pt x="266" y="132"/>
                    <a:pt x="226" y="132"/>
                    <a:pt x="226" y="141"/>
                  </a:cubicBezTo>
                  <a:cubicBezTo>
                    <a:pt x="226" y="150"/>
                    <a:pt x="249" y="154"/>
                    <a:pt x="235" y="166"/>
                  </a:cubicBezTo>
                  <a:cubicBezTo>
                    <a:pt x="222" y="178"/>
                    <a:pt x="174" y="167"/>
                    <a:pt x="168" y="178"/>
                  </a:cubicBezTo>
                  <a:cubicBezTo>
                    <a:pt x="162" y="188"/>
                    <a:pt x="180" y="203"/>
                    <a:pt x="160" y="207"/>
                  </a:cubicBezTo>
                  <a:cubicBezTo>
                    <a:pt x="139" y="210"/>
                    <a:pt x="114" y="195"/>
                    <a:pt x="107" y="204"/>
                  </a:cubicBezTo>
                  <a:cubicBezTo>
                    <a:pt x="101" y="213"/>
                    <a:pt x="121" y="224"/>
                    <a:pt x="107" y="228"/>
                  </a:cubicBezTo>
                  <a:cubicBezTo>
                    <a:pt x="92" y="232"/>
                    <a:pt x="72" y="219"/>
                    <a:pt x="63" y="223"/>
                  </a:cubicBezTo>
                  <a:cubicBezTo>
                    <a:pt x="54" y="226"/>
                    <a:pt x="57" y="238"/>
                    <a:pt x="48" y="236"/>
                  </a:cubicBezTo>
                  <a:cubicBezTo>
                    <a:pt x="38" y="235"/>
                    <a:pt x="29" y="228"/>
                    <a:pt x="29" y="228"/>
                  </a:cubicBezTo>
                  <a:close/>
                </a:path>
              </a:pathLst>
            </a:custGeom>
            <a:solidFill>
              <a:srgbClr val="81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7"/>
            <p:cNvSpPr/>
            <p:nvPr/>
          </p:nvSpPr>
          <p:spPr bwMode="auto">
            <a:xfrm>
              <a:off x="5521325" y="3659188"/>
              <a:ext cx="581025" cy="520700"/>
            </a:xfrm>
            <a:custGeom>
              <a:avLst/>
              <a:gdLst>
                <a:gd name="T0" fmla="*/ 136 w 136"/>
                <a:gd name="T1" fmla="*/ 1 h 122"/>
                <a:gd name="T2" fmla="*/ 134 w 136"/>
                <a:gd name="T3" fmla="*/ 2 h 122"/>
                <a:gd name="T4" fmla="*/ 129 w 136"/>
                <a:gd name="T5" fmla="*/ 6 h 122"/>
                <a:gd name="T6" fmla="*/ 114 w 136"/>
                <a:gd name="T7" fmla="*/ 19 h 122"/>
                <a:gd name="T8" fmla="*/ 92 w 136"/>
                <a:gd name="T9" fmla="*/ 38 h 122"/>
                <a:gd name="T10" fmla="*/ 67 w 136"/>
                <a:gd name="T11" fmla="*/ 61 h 122"/>
                <a:gd name="T12" fmla="*/ 55 w 136"/>
                <a:gd name="T13" fmla="*/ 72 h 122"/>
                <a:gd name="T14" fmla="*/ 43 w 136"/>
                <a:gd name="T15" fmla="*/ 83 h 122"/>
                <a:gd name="T16" fmla="*/ 37 w 136"/>
                <a:gd name="T17" fmla="*/ 88 h 122"/>
                <a:gd name="T18" fmla="*/ 32 w 136"/>
                <a:gd name="T19" fmla="*/ 94 h 122"/>
                <a:gd name="T20" fmla="*/ 22 w 136"/>
                <a:gd name="T21" fmla="*/ 103 h 122"/>
                <a:gd name="T22" fmla="*/ 13 w 136"/>
                <a:gd name="T23" fmla="*/ 111 h 122"/>
                <a:gd name="T24" fmla="*/ 6 w 136"/>
                <a:gd name="T25" fmla="*/ 117 h 122"/>
                <a:gd name="T26" fmla="*/ 0 w 136"/>
                <a:gd name="T27" fmla="*/ 122 h 122"/>
                <a:gd name="T28" fmla="*/ 0 w 136"/>
                <a:gd name="T29" fmla="*/ 122 h 122"/>
                <a:gd name="T30" fmla="*/ 0 w 136"/>
                <a:gd name="T31" fmla="*/ 121 h 122"/>
                <a:gd name="T32" fmla="*/ 4 w 136"/>
                <a:gd name="T33" fmla="*/ 115 h 122"/>
                <a:gd name="T34" fmla="*/ 10 w 136"/>
                <a:gd name="T35" fmla="*/ 107 h 122"/>
                <a:gd name="T36" fmla="*/ 17 w 136"/>
                <a:gd name="T37" fmla="*/ 99 h 122"/>
                <a:gd name="T38" fmla="*/ 26 w 136"/>
                <a:gd name="T39" fmla="*/ 88 h 122"/>
                <a:gd name="T40" fmla="*/ 31 w 136"/>
                <a:gd name="T41" fmla="*/ 83 h 122"/>
                <a:gd name="T42" fmla="*/ 37 w 136"/>
                <a:gd name="T43" fmla="*/ 77 h 122"/>
                <a:gd name="T44" fmla="*/ 50 w 136"/>
                <a:gd name="T45" fmla="*/ 66 h 122"/>
                <a:gd name="T46" fmla="*/ 63 w 136"/>
                <a:gd name="T47" fmla="*/ 56 h 122"/>
                <a:gd name="T48" fmla="*/ 112 w 136"/>
                <a:gd name="T49" fmla="*/ 17 h 122"/>
                <a:gd name="T50" fmla="*/ 129 w 136"/>
                <a:gd name="T51" fmla="*/ 5 h 122"/>
                <a:gd name="T52" fmla="*/ 133 w 136"/>
                <a:gd name="T53" fmla="*/ 1 h 122"/>
                <a:gd name="T54" fmla="*/ 135 w 136"/>
                <a:gd name="T55" fmla="*/ 0 h 122"/>
                <a:gd name="T56" fmla="*/ 136 w 136"/>
                <a:gd name="T57" fmla="*/ 0 h 122"/>
                <a:gd name="T58" fmla="*/ 136 w 136"/>
                <a:gd name="T5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22">
                  <a:moveTo>
                    <a:pt x="136" y="1"/>
                  </a:moveTo>
                  <a:cubicBezTo>
                    <a:pt x="136" y="1"/>
                    <a:pt x="135" y="1"/>
                    <a:pt x="134" y="2"/>
                  </a:cubicBezTo>
                  <a:cubicBezTo>
                    <a:pt x="133" y="3"/>
                    <a:pt x="131" y="4"/>
                    <a:pt x="129" y="6"/>
                  </a:cubicBezTo>
                  <a:cubicBezTo>
                    <a:pt x="126" y="9"/>
                    <a:pt x="120" y="13"/>
                    <a:pt x="114" y="19"/>
                  </a:cubicBezTo>
                  <a:cubicBezTo>
                    <a:pt x="108" y="25"/>
                    <a:pt x="100" y="31"/>
                    <a:pt x="92" y="38"/>
                  </a:cubicBezTo>
                  <a:cubicBezTo>
                    <a:pt x="84" y="45"/>
                    <a:pt x="76" y="53"/>
                    <a:pt x="67" y="61"/>
                  </a:cubicBezTo>
                  <a:cubicBezTo>
                    <a:pt x="63" y="64"/>
                    <a:pt x="59" y="68"/>
                    <a:pt x="55" y="72"/>
                  </a:cubicBezTo>
                  <a:cubicBezTo>
                    <a:pt x="51" y="76"/>
                    <a:pt x="47" y="80"/>
                    <a:pt x="43" y="83"/>
                  </a:cubicBezTo>
                  <a:cubicBezTo>
                    <a:pt x="41" y="85"/>
                    <a:pt x="39" y="87"/>
                    <a:pt x="37" y="88"/>
                  </a:cubicBezTo>
                  <a:cubicBezTo>
                    <a:pt x="35" y="90"/>
                    <a:pt x="34" y="92"/>
                    <a:pt x="32" y="94"/>
                  </a:cubicBezTo>
                  <a:cubicBezTo>
                    <a:pt x="28" y="97"/>
                    <a:pt x="25" y="100"/>
                    <a:pt x="22" y="103"/>
                  </a:cubicBezTo>
                  <a:cubicBezTo>
                    <a:pt x="18" y="106"/>
                    <a:pt x="16" y="108"/>
                    <a:pt x="13" y="111"/>
                  </a:cubicBezTo>
                  <a:cubicBezTo>
                    <a:pt x="10" y="113"/>
                    <a:pt x="8" y="115"/>
                    <a:pt x="6" y="117"/>
                  </a:cubicBezTo>
                  <a:cubicBezTo>
                    <a:pt x="2" y="120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1"/>
                    <a:pt x="0" y="121"/>
                  </a:cubicBezTo>
                  <a:cubicBezTo>
                    <a:pt x="0" y="121"/>
                    <a:pt x="1" y="119"/>
                    <a:pt x="4" y="115"/>
                  </a:cubicBezTo>
                  <a:cubicBezTo>
                    <a:pt x="6" y="113"/>
                    <a:pt x="7" y="110"/>
                    <a:pt x="10" y="107"/>
                  </a:cubicBezTo>
                  <a:cubicBezTo>
                    <a:pt x="12" y="105"/>
                    <a:pt x="14" y="102"/>
                    <a:pt x="17" y="99"/>
                  </a:cubicBezTo>
                  <a:cubicBezTo>
                    <a:pt x="20" y="95"/>
                    <a:pt x="23" y="92"/>
                    <a:pt x="26" y="88"/>
                  </a:cubicBezTo>
                  <a:cubicBezTo>
                    <a:pt x="28" y="86"/>
                    <a:pt x="30" y="85"/>
                    <a:pt x="31" y="83"/>
                  </a:cubicBezTo>
                  <a:cubicBezTo>
                    <a:pt x="33" y="81"/>
                    <a:pt x="35" y="79"/>
                    <a:pt x="37" y="77"/>
                  </a:cubicBezTo>
                  <a:cubicBezTo>
                    <a:pt x="41" y="73"/>
                    <a:pt x="45" y="70"/>
                    <a:pt x="50" y="66"/>
                  </a:cubicBezTo>
                  <a:cubicBezTo>
                    <a:pt x="54" y="63"/>
                    <a:pt x="59" y="59"/>
                    <a:pt x="63" y="56"/>
                  </a:cubicBezTo>
                  <a:cubicBezTo>
                    <a:pt x="81" y="41"/>
                    <a:pt x="99" y="27"/>
                    <a:pt x="112" y="17"/>
                  </a:cubicBezTo>
                  <a:cubicBezTo>
                    <a:pt x="119" y="12"/>
                    <a:pt x="125" y="7"/>
                    <a:pt x="129" y="5"/>
                  </a:cubicBezTo>
                  <a:cubicBezTo>
                    <a:pt x="131" y="3"/>
                    <a:pt x="132" y="2"/>
                    <a:pt x="133" y="1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0"/>
                  </a:cubicBezTo>
                  <a:cubicBezTo>
                    <a:pt x="136" y="0"/>
                    <a:pt x="136" y="1"/>
                    <a:pt x="136" y="1"/>
                  </a:cubicBezTo>
                  <a:close/>
                </a:path>
              </a:pathLst>
            </a:custGeom>
            <a:solidFill>
              <a:srgbClr val="244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 rot="4608433">
            <a:off x="8986864" y="1350189"/>
            <a:ext cx="992188" cy="1250951"/>
            <a:chOff x="5491163" y="2692400"/>
            <a:chExt cx="992188" cy="1250951"/>
          </a:xfrm>
        </p:grpSpPr>
        <p:sp>
          <p:nvSpPr>
            <p:cNvPr id="267" name="Freeform 219"/>
            <p:cNvSpPr/>
            <p:nvPr/>
          </p:nvSpPr>
          <p:spPr bwMode="auto">
            <a:xfrm>
              <a:off x="5491163" y="2786063"/>
              <a:ext cx="969963" cy="1157288"/>
            </a:xfrm>
            <a:custGeom>
              <a:avLst/>
              <a:gdLst>
                <a:gd name="T0" fmla="*/ 19 w 227"/>
                <a:gd name="T1" fmla="*/ 255 h 271"/>
                <a:gd name="T2" fmla="*/ 21 w 227"/>
                <a:gd name="T3" fmla="*/ 265 h 271"/>
                <a:gd name="T4" fmla="*/ 45 w 227"/>
                <a:gd name="T5" fmla="*/ 237 h 271"/>
                <a:gd name="T6" fmla="*/ 69 w 227"/>
                <a:gd name="T7" fmla="*/ 240 h 271"/>
                <a:gd name="T8" fmla="*/ 100 w 227"/>
                <a:gd name="T9" fmla="*/ 213 h 271"/>
                <a:gd name="T10" fmla="*/ 106 w 227"/>
                <a:gd name="T11" fmla="*/ 219 h 271"/>
                <a:gd name="T12" fmla="*/ 109 w 227"/>
                <a:gd name="T13" fmla="*/ 225 h 271"/>
                <a:gd name="T14" fmla="*/ 125 w 227"/>
                <a:gd name="T15" fmla="*/ 206 h 271"/>
                <a:gd name="T16" fmla="*/ 140 w 227"/>
                <a:gd name="T17" fmla="*/ 215 h 271"/>
                <a:gd name="T18" fmla="*/ 168 w 227"/>
                <a:gd name="T19" fmla="*/ 186 h 271"/>
                <a:gd name="T20" fmla="*/ 177 w 227"/>
                <a:gd name="T21" fmla="*/ 195 h 271"/>
                <a:gd name="T22" fmla="*/ 196 w 227"/>
                <a:gd name="T23" fmla="*/ 172 h 271"/>
                <a:gd name="T24" fmla="*/ 205 w 227"/>
                <a:gd name="T25" fmla="*/ 173 h 271"/>
                <a:gd name="T26" fmla="*/ 215 w 227"/>
                <a:gd name="T27" fmla="*/ 147 h 271"/>
                <a:gd name="T28" fmla="*/ 225 w 227"/>
                <a:gd name="T29" fmla="*/ 148 h 271"/>
                <a:gd name="T30" fmla="*/ 223 w 227"/>
                <a:gd name="T31" fmla="*/ 125 h 271"/>
                <a:gd name="T32" fmla="*/ 227 w 227"/>
                <a:gd name="T33" fmla="*/ 115 h 271"/>
                <a:gd name="T34" fmla="*/ 220 w 227"/>
                <a:gd name="T35" fmla="*/ 85 h 271"/>
                <a:gd name="T36" fmla="*/ 213 w 227"/>
                <a:gd name="T37" fmla="*/ 44 h 271"/>
                <a:gd name="T38" fmla="*/ 218 w 227"/>
                <a:gd name="T39" fmla="*/ 45 h 271"/>
                <a:gd name="T40" fmla="*/ 211 w 227"/>
                <a:gd name="T41" fmla="*/ 29 h 271"/>
                <a:gd name="T42" fmla="*/ 215 w 227"/>
                <a:gd name="T43" fmla="*/ 0 h 271"/>
                <a:gd name="T44" fmla="*/ 191 w 227"/>
                <a:gd name="T45" fmla="*/ 17 h 271"/>
                <a:gd name="T46" fmla="*/ 183 w 227"/>
                <a:gd name="T47" fmla="*/ 15 h 271"/>
                <a:gd name="T48" fmla="*/ 182 w 227"/>
                <a:gd name="T49" fmla="*/ 19 h 271"/>
                <a:gd name="T50" fmla="*/ 157 w 227"/>
                <a:gd name="T51" fmla="*/ 11 h 271"/>
                <a:gd name="T52" fmla="*/ 142 w 227"/>
                <a:gd name="T53" fmla="*/ 3 h 271"/>
                <a:gd name="T54" fmla="*/ 140 w 227"/>
                <a:gd name="T55" fmla="*/ 12 h 271"/>
                <a:gd name="T56" fmla="*/ 118 w 227"/>
                <a:gd name="T57" fmla="*/ 1 h 271"/>
                <a:gd name="T58" fmla="*/ 117 w 227"/>
                <a:gd name="T59" fmla="*/ 9 h 271"/>
                <a:gd name="T60" fmla="*/ 98 w 227"/>
                <a:gd name="T61" fmla="*/ 3 h 271"/>
                <a:gd name="T62" fmla="*/ 88 w 227"/>
                <a:gd name="T63" fmla="*/ 1 h 271"/>
                <a:gd name="T64" fmla="*/ 91 w 227"/>
                <a:gd name="T65" fmla="*/ 13 h 271"/>
                <a:gd name="T66" fmla="*/ 79 w 227"/>
                <a:gd name="T67" fmla="*/ 15 h 271"/>
                <a:gd name="T68" fmla="*/ 70 w 227"/>
                <a:gd name="T69" fmla="*/ 34 h 271"/>
                <a:gd name="T70" fmla="*/ 54 w 227"/>
                <a:gd name="T71" fmla="*/ 40 h 271"/>
                <a:gd name="T72" fmla="*/ 50 w 227"/>
                <a:gd name="T73" fmla="*/ 45 h 271"/>
                <a:gd name="T74" fmla="*/ 55 w 227"/>
                <a:gd name="T75" fmla="*/ 49 h 271"/>
                <a:gd name="T76" fmla="*/ 45 w 227"/>
                <a:gd name="T77" fmla="*/ 60 h 271"/>
                <a:gd name="T78" fmla="*/ 58 w 227"/>
                <a:gd name="T79" fmla="*/ 61 h 271"/>
                <a:gd name="T80" fmla="*/ 42 w 227"/>
                <a:gd name="T81" fmla="*/ 80 h 271"/>
                <a:gd name="T82" fmla="*/ 33 w 227"/>
                <a:gd name="T83" fmla="*/ 101 h 271"/>
                <a:gd name="T84" fmla="*/ 42 w 227"/>
                <a:gd name="T85" fmla="*/ 99 h 271"/>
                <a:gd name="T86" fmla="*/ 36 w 227"/>
                <a:gd name="T87" fmla="*/ 117 h 271"/>
                <a:gd name="T88" fmla="*/ 29 w 227"/>
                <a:gd name="T89" fmla="*/ 134 h 271"/>
                <a:gd name="T90" fmla="*/ 41 w 227"/>
                <a:gd name="T91" fmla="*/ 131 h 271"/>
                <a:gd name="T92" fmla="*/ 37 w 227"/>
                <a:gd name="T93" fmla="*/ 152 h 271"/>
                <a:gd name="T94" fmla="*/ 43 w 227"/>
                <a:gd name="T95" fmla="*/ 165 h 271"/>
                <a:gd name="T96" fmla="*/ 28 w 227"/>
                <a:gd name="T97" fmla="*/ 197 h 271"/>
                <a:gd name="T98" fmla="*/ 34 w 227"/>
                <a:gd name="T99" fmla="*/ 198 h 271"/>
                <a:gd name="T100" fmla="*/ 28 w 227"/>
                <a:gd name="T101" fmla="*/ 218 h 271"/>
                <a:gd name="T102" fmla="*/ 18 w 227"/>
                <a:gd name="T103" fmla="*/ 232 h 271"/>
                <a:gd name="T104" fmla="*/ 21 w 227"/>
                <a:gd name="T105" fmla="*/ 236 h 271"/>
                <a:gd name="T106" fmla="*/ 11 w 227"/>
                <a:gd name="T107" fmla="*/ 250 h 271"/>
                <a:gd name="T108" fmla="*/ 0 w 227"/>
                <a:gd name="T109" fmla="*/ 271 h 271"/>
                <a:gd name="T110" fmla="*/ 19 w 227"/>
                <a:gd name="T111" fmla="*/ 25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7" h="271">
                  <a:moveTo>
                    <a:pt x="19" y="255"/>
                  </a:moveTo>
                  <a:cubicBezTo>
                    <a:pt x="21" y="265"/>
                    <a:pt x="21" y="265"/>
                    <a:pt x="21" y="265"/>
                  </a:cubicBezTo>
                  <a:cubicBezTo>
                    <a:pt x="21" y="265"/>
                    <a:pt x="26" y="244"/>
                    <a:pt x="45" y="237"/>
                  </a:cubicBezTo>
                  <a:cubicBezTo>
                    <a:pt x="63" y="229"/>
                    <a:pt x="69" y="240"/>
                    <a:pt x="69" y="240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0" y="213"/>
                    <a:pt x="105" y="215"/>
                    <a:pt x="106" y="219"/>
                  </a:cubicBezTo>
                  <a:cubicBezTo>
                    <a:pt x="108" y="222"/>
                    <a:pt x="109" y="225"/>
                    <a:pt x="109" y="225"/>
                  </a:cubicBezTo>
                  <a:cubicBezTo>
                    <a:pt x="109" y="225"/>
                    <a:pt x="118" y="208"/>
                    <a:pt x="125" y="206"/>
                  </a:cubicBezTo>
                  <a:cubicBezTo>
                    <a:pt x="132" y="204"/>
                    <a:pt x="140" y="215"/>
                    <a:pt x="140" y="215"/>
                  </a:cubicBezTo>
                  <a:cubicBezTo>
                    <a:pt x="140" y="215"/>
                    <a:pt x="159" y="186"/>
                    <a:pt x="168" y="186"/>
                  </a:cubicBezTo>
                  <a:cubicBezTo>
                    <a:pt x="177" y="186"/>
                    <a:pt x="177" y="195"/>
                    <a:pt x="177" y="195"/>
                  </a:cubicBezTo>
                  <a:cubicBezTo>
                    <a:pt x="177" y="195"/>
                    <a:pt x="189" y="173"/>
                    <a:pt x="196" y="172"/>
                  </a:cubicBezTo>
                  <a:cubicBezTo>
                    <a:pt x="204" y="170"/>
                    <a:pt x="205" y="173"/>
                    <a:pt x="205" y="173"/>
                  </a:cubicBezTo>
                  <a:cubicBezTo>
                    <a:pt x="205" y="173"/>
                    <a:pt x="210" y="152"/>
                    <a:pt x="215" y="147"/>
                  </a:cubicBezTo>
                  <a:cubicBezTo>
                    <a:pt x="220" y="142"/>
                    <a:pt x="225" y="148"/>
                    <a:pt x="225" y="148"/>
                  </a:cubicBezTo>
                  <a:cubicBezTo>
                    <a:pt x="225" y="148"/>
                    <a:pt x="225" y="130"/>
                    <a:pt x="223" y="125"/>
                  </a:cubicBezTo>
                  <a:cubicBezTo>
                    <a:pt x="221" y="119"/>
                    <a:pt x="227" y="115"/>
                    <a:pt x="227" y="115"/>
                  </a:cubicBezTo>
                  <a:cubicBezTo>
                    <a:pt x="227" y="115"/>
                    <a:pt x="224" y="103"/>
                    <a:pt x="220" y="85"/>
                  </a:cubicBezTo>
                  <a:cubicBezTo>
                    <a:pt x="216" y="66"/>
                    <a:pt x="204" y="44"/>
                    <a:pt x="213" y="44"/>
                  </a:cubicBezTo>
                  <a:cubicBezTo>
                    <a:pt x="223" y="45"/>
                    <a:pt x="218" y="45"/>
                    <a:pt x="218" y="45"/>
                  </a:cubicBezTo>
                  <a:cubicBezTo>
                    <a:pt x="218" y="45"/>
                    <a:pt x="211" y="34"/>
                    <a:pt x="211" y="29"/>
                  </a:cubicBezTo>
                  <a:cubicBezTo>
                    <a:pt x="211" y="24"/>
                    <a:pt x="215" y="0"/>
                    <a:pt x="215" y="0"/>
                  </a:cubicBezTo>
                  <a:cubicBezTo>
                    <a:pt x="215" y="0"/>
                    <a:pt x="197" y="18"/>
                    <a:pt x="191" y="17"/>
                  </a:cubicBezTo>
                  <a:cubicBezTo>
                    <a:pt x="184" y="16"/>
                    <a:pt x="183" y="15"/>
                    <a:pt x="183" y="15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2" y="19"/>
                    <a:pt x="166" y="16"/>
                    <a:pt x="157" y="11"/>
                  </a:cubicBezTo>
                  <a:cubicBezTo>
                    <a:pt x="148" y="5"/>
                    <a:pt x="142" y="3"/>
                    <a:pt x="142" y="3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7" y="9"/>
                    <a:pt x="102" y="5"/>
                    <a:pt x="98" y="3"/>
                  </a:cubicBezTo>
                  <a:cubicBezTo>
                    <a:pt x="93" y="2"/>
                    <a:pt x="88" y="1"/>
                    <a:pt x="88" y="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85" y="13"/>
                    <a:pt x="79" y="15"/>
                  </a:cubicBezTo>
                  <a:cubicBezTo>
                    <a:pt x="72" y="18"/>
                    <a:pt x="70" y="34"/>
                    <a:pt x="70" y="34"/>
                  </a:cubicBezTo>
                  <a:cubicBezTo>
                    <a:pt x="70" y="34"/>
                    <a:pt x="56" y="37"/>
                    <a:pt x="54" y="40"/>
                  </a:cubicBezTo>
                  <a:cubicBezTo>
                    <a:pt x="52" y="42"/>
                    <a:pt x="50" y="45"/>
                    <a:pt x="50" y="4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49" y="64"/>
                    <a:pt x="42" y="80"/>
                  </a:cubicBezTo>
                  <a:cubicBezTo>
                    <a:pt x="35" y="96"/>
                    <a:pt x="33" y="101"/>
                    <a:pt x="33" y="10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39" y="105"/>
                    <a:pt x="36" y="117"/>
                  </a:cubicBezTo>
                  <a:cubicBezTo>
                    <a:pt x="32" y="129"/>
                    <a:pt x="29" y="134"/>
                    <a:pt x="29" y="134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35" y="148"/>
                    <a:pt x="37" y="152"/>
                  </a:cubicBezTo>
                  <a:cubicBezTo>
                    <a:pt x="40" y="156"/>
                    <a:pt x="45" y="157"/>
                    <a:pt x="43" y="165"/>
                  </a:cubicBezTo>
                  <a:cubicBezTo>
                    <a:pt x="40" y="172"/>
                    <a:pt x="28" y="197"/>
                    <a:pt x="28" y="197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4" y="198"/>
                    <a:pt x="35" y="209"/>
                    <a:pt x="28" y="218"/>
                  </a:cubicBezTo>
                  <a:cubicBezTo>
                    <a:pt x="21" y="227"/>
                    <a:pt x="18" y="232"/>
                    <a:pt x="18" y="232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6"/>
                    <a:pt x="17" y="241"/>
                    <a:pt x="11" y="250"/>
                  </a:cubicBezTo>
                  <a:cubicBezTo>
                    <a:pt x="6" y="259"/>
                    <a:pt x="0" y="271"/>
                    <a:pt x="0" y="271"/>
                  </a:cubicBezTo>
                  <a:cubicBezTo>
                    <a:pt x="19" y="255"/>
                    <a:pt x="19" y="255"/>
                    <a:pt x="19" y="255"/>
                  </a:cubicBezTo>
                </a:path>
              </a:pathLst>
            </a:custGeom>
            <a:solidFill>
              <a:srgbClr val="A7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20"/>
            <p:cNvSpPr/>
            <p:nvPr/>
          </p:nvSpPr>
          <p:spPr bwMode="auto">
            <a:xfrm>
              <a:off x="5491163" y="2795588"/>
              <a:ext cx="969963" cy="1147763"/>
            </a:xfrm>
            <a:custGeom>
              <a:avLst/>
              <a:gdLst>
                <a:gd name="T0" fmla="*/ 215 w 227"/>
                <a:gd name="T1" fmla="*/ 0 h 269"/>
                <a:gd name="T2" fmla="*/ 86 w 227"/>
                <a:gd name="T3" fmla="*/ 171 h 269"/>
                <a:gd name="T4" fmla="*/ 2 w 227"/>
                <a:gd name="T5" fmla="*/ 266 h 269"/>
                <a:gd name="T6" fmla="*/ 0 w 227"/>
                <a:gd name="T7" fmla="*/ 269 h 269"/>
                <a:gd name="T8" fmla="*/ 19 w 227"/>
                <a:gd name="T9" fmla="*/ 253 h 269"/>
                <a:gd name="T10" fmla="*/ 21 w 227"/>
                <a:gd name="T11" fmla="*/ 263 h 269"/>
                <a:gd name="T12" fmla="*/ 45 w 227"/>
                <a:gd name="T13" fmla="*/ 235 h 269"/>
                <a:gd name="T14" fmla="*/ 56 w 227"/>
                <a:gd name="T15" fmla="*/ 232 h 269"/>
                <a:gd name="T16" fmla="*/ 69 w 227"/>
                <a:gd name="T17" fmla="*/ 238 h 269"/>
                <a:gd name="T18" fmla="*/ 100 w 227"/>
                <a:gd name="T19" fmla="*/ 211 h 269"/>
                <a:gd name="T20" fmla="*/ 106 w 227"/>
                <a:gd name="T21" fmla="*/ 217 h 269"/>
                <a:gd name="T22" fmla="*/ 109 w 227"/>
                <a:gd name="T23" fmla="*/ 223 h 269"/>
                <a:gd name="T24" fmla="*/ 125 w 227"/>
                <a:gd name="T25" fmla="*/ 204 h 269"/>
                <a:gd name="T26" fmla="*/ 127 w 227"/>
                <a:gd name="T27" fmla="*/ 204 h 269"/>
                <a:gd name="T28" fmla="*/ 140 w 227"/>
                <a:gd name="T29" fmla="*/ 213 h 269"/>
                <a:gd name="T30" fmla="*/ 168 w 227"/>
                <a:gd name="T31" fmla="*/ 184 h 269"/>
                <a:gd name="T32" fmla="*/ 168 w 227"/>
                <a:gd name="T33" fmla="*/ 184 h 269"/>
                <a:gd name="T34" fmla="*/ 177 w 227"/>
                <a:gd name="T35" fmla="*/ 193 h 269"/>
                <a:gd name="T36" fmla="*/ 177 w 227"/>
                <a:gd name="T37" fmla="*/ 193 h 269"/>
                <a:gd name="T38" fmla="*/ 196 w 227"/>
                <a:gd name="T39" fmla="*/ 170 h 269"/>
                <a:gd name="T40" fmla="*/ 200 w 227"/>
                <a:gd name="T41" fmla="*/ 169 h 269"/>
                <a:gd name="T42" fmla="*/ 205 w 227"/>
                <a:gd name="T43" fmla="*/ 171 h 269"/>
                <a:gd name="T44" fmla="*/ 215 w 227"/>
                <a:gd name="T45" fmla="*/ 145 h 269"/>
                <a:gd name="T46" fmla="*/ 219 w 227"/>
                <a:gd name="T47" fmla="*/ 143 h 269"/>
                <a:gd name="T48" fmla="*/ 225 w 227"/>
                <a:gd name="T49" fmla="*/ 146 h 269"/>
                <a:gd name="T50" fmla="*/ 225 w 227"/>
                <a:gd name="T51" fmla="*/ 140 h 269"/>
                <a:gd name="T52" fmla="*/ 223 w 227"/>
                <a:gd name="T53" fmla="*/ 123 h 269"/>
                <a:gd name="T54" fmla="*/ 223 w 227"/>
                <a:gd name="T55" fmla="*/ 120 h 269"/>
                <a:gd name="T56" fmla="*/ 227 w 227"/>
                <a:gd name="T57" fmla="*/ 113 h 269"/>
                <a:gd name="T58" fmla="*/ 220 w 227"/>
                <a:gd name="T59" fmla="*/ 83 h 269"/>
                <a:gd name="T60" fmla="*/ 210 w 227"/>
                <a:gd name="T61" fmla="*/ 46 h 269"/>
                <a:gd name="T62" fmla="*/ 213 w 227"/>
                <a:gd name="T63" fmla="*/ 42 h 269"/>
                <a:gd name="T64" fmla="*/ 213 w 227"/>
                <a:gd name="T65" fmla="*/ 42 h 269"/>
                <a:gd name="T66" fmla="*/ 217 w 227"/>
                <a:gd name="T67" fmla="*/ 43 h 269"/>
                <a:gd name="T68" fmla="*/ 211 w 227"/>
                <a:gd name="T69" fmla="*/ 27 h 269"/>
                <a:gd name="T70" fmla="*/ 211 w 227"/>
                <a:gd name="T71" fmla="*/ 27 h 269"/>
                <a:gd name="T72" fmla="*/ 215 w 227"/>
                <a:gd name="T7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69">
                  <a:moveTo>
                    <a:pt x="215" y="0"/>
                  </a:moveTo>
                  <a:cubicBezTo>
                    <a:pt x="192" y="31"/>
                    <a:pt x="123" y="127"/>
                    <a:pt x="86" y="171"/>
                  </a:cubicBezTo>
                  <a:cubicBezTo>
                    <a:pt x="55" y="210"/>
                    <a:pt x="19" y="248"/>
                    <a:pt x="2" y="266"/>
                  </a:cubicBezTo>
                  <a:cubicBezTo>
                    <a:pt x="1" y="268"/>
                    <a:pt x="0" y="269"/>
                    <a:pt x="0" y="269"/>
                  </a:cubicBezTo>
                  <a:cubicBezTo>
                    <a:pt x="19" y="253"/>
                    <a:pt x="19" y="253"/>
                    <a:pt x="19" y="25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1" y="263"/>
                    <a:pt x="26" y="242"/>
                    <a:pt x="45" y="235"/>
                  </a:cubicBezTo>
                  <a:cubicBezTo>
                    <a:pt x="49" y="233"/>
                    <a:pt x="53" y="232"/>
                    <a:pt x="56" y="232"/>
                  </a:cubicBezTo>
                  <a:cubicBezTo>
                    <a:pt x="66" y="232"/>
                    <a:pt x="69" y="238"/>
                    <a:pt x="69" y="238"/>
                  </a:cubicBezTo>
                  <a:cubicBezTo>
                    <a:pt x="100" y="211"/>
                    <a:pt x="100" y="211"/>
                    <a:pt x="100" y="211"/>
                  </a:cubicBezTo>
                  <a:cubicBezTo>
                    <a:pt x="100" y="211"/>
                    <a:pt x="105" y="213"/>
                    <a:pt x="106" y="217"/>
                  </a:cubicBezTo>
                  <a:cubicBezTo>
                    <a:pt x="108" y="220"/>
                    <a:pt x="109" y="223"/>
                    <a:pt x="109" y="223"/>
                  </a:cubicBezTo>
                  <a:cubicBezTo>
                    <a:pt x="109" y="223"/>
                    <a:pt x="118" y="206"/>
                    <a:pt x="125" y="204"/>
                  </a:cubicBezTo>
                  <a:cubicBezTo>
                    <a:pt x="125" y="204"/>
                    <a:pt x="126" y="204"/>
                    <a:pt x="127" y="204"/>
                  </a:cubicBezTo>
                  <a:cubicBezTo>
                    <a:pt x="133" y="204"/>
                    <a:pt x="140" y="213"/>
                    <a:pt x="140" y="213"/>
                  </a:cubicBezTo>
                  <a:cubicBezTo>
                    <a:pt x="140" y="213"/>
                    <a:pt x="159" y="184"/>
                    <a:pt x="168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6" y="184"/>
                    <a:pt x="177" y="192"/>
                    <a:pt x="177" y="193"/>
                  </a:cubicBezTo>
                  <a:cubicBezTo>
                    <a:pt x="177" y="193"/>
                    <a:pt x="177" y="193"/>
                    <a:pt x="177" y="193"/>
                  </a:cubicBezTo>
                  <a:cubicBezTo>
                    <a:pt x="177" y="193"/>
                    <a:pt x="189" y="171"/>
                    <a:pt x="196" y="170"/>
                  </a:cubicBezTo>
                  <a:cubicBezTo>
                    <a:pt x="198" y="169"/>
                    <a:pt x="199" y="169"/>
                    <a:pt x="200" y="169"/>
                  </a:cubicBezTo>
                  <a:cubicBezTo>
                    <a:pt x="204" y="169"/>
                    <a:pt x="205" y="171"/>
                    <a:pt x="205" y="171"/>
                  </a:cubicBezTo>
                  <a:cubicBezTo>
                    <a:pt x="205" y="171"/>
                    <a:pt x="210" y="150"/>
                    <a:pt x="215" y="145"/>
                  </a:cubicBezTo>
                  <a:cubicBezTo>
                    <a:pt x="216" y="143"/>
                    <a:pt x="217" y="143"/>
                    <a:pt x="219" y="143"/>
                  </a:cubicBezTo>
                  <a:cubicBezTo>
                    <a:pt x="222" y="143"/>
                    <a:pt x="225" y="146"/>
                    <a:pt x="225" y="146"/>
                  </a:cubicBezTo>
                  <a:cubicBezTo>
                    <a:pt x="225" y="146"/>
                    <a:pt x="225" y="144"/>
                    <a:pt x="225" y="140"/>
                  </a:cubicBezTo>
                  <a:cubicBezTo>
                    <a:pt x="225" y="134"/>
                    <a:pt x="224" y="126"/>
                    <a:pt x="223" y="123"/>
                  </a:cubicBezTo>
                  <a:cubicBezTo>
                    <a:pt x="223" y="122"/>
                    <a:pt x="223" y="121"/>
                    <a:pt x="223" y="120"/>
                  </a:cubicBezTo>
                  <a:cubicBezTo>
                    <a:pt x="223" y="116"/>
                    <a:pt x="227" y="113"/>
                    <a:pt x="227" y="113"/>
                  </a:cubicBezTo>
                  <a:cubicBezTo>
                    <a:pt x="227" y="113"/>
                    <a:pt x="224" y="101"/>
                    <a:pt x="220" y="83"/>
                  </a:cubicBezTo>
                  <a:cubicBezTo>
                    <a:pt x="217" y="69"/>
                    <a:pt x="210" y="54"/>
                    <a:pt x="210" y="46"/>
                  </a:cubicBezTo>
                  <a:cubicBezTo>
                    <a:pt x="210" y="44"/>
                    <a:pt x="210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5" y="43"/>
                    <a:pt x="217" y="43"/>
                    <a:pt x="217" y="43"/>
                  </a:cubicBezTo>
                  <a:cubicBezTo>
                    <a:pt x="217" y="41"/>
                    <a:pt x="211" y="32"/>
                    <a:pt x="211" y="27"/>
                  </a:cubicBezTo>
                  <a:cubicBezTo>
                    <a:pt x="211" y="27"/>
                    <a:pt x="211" y="27"/>
                    <a:pt x="211" y="27"/>
                  </a:cubicBezTo>
                  <a:cubicBezTo>
                    <a:pt x="211" y="23"/>
                    <a:pt x="214" y="6"/>
                    <a:pt x="215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21"/>
            <p:cNvSpPr/>
            <p:nvPr/>
          </p:nvSpPr>
          <p:spPr bwMode="auto">
            <a:xfrm>
              <a:off x="6418263" y="297815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90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22"/>
            <p:cNvSpPr/>
            <p:nvPr/>
          </p:nvSpPr>
          <p:spPr bwMode="auto">
            <a:xfrm>
              <a:off x="5602288" y="2692400"/>
              <a:ext cx="881063" cy="1127125"/>
            </a:xfrm>
            <a:custGeom>
              <a:avLst/>
              <a:gdLst>
                <a:gd name="T0" fmla="*/ 0 w 206"/>
                <a:gd name="T1" fmla="*/ 263 h 264"/>
                <a:gd name="T2" fmla="*/ 34 w 206"/>
                <a:gd name="T3" fmla="*/ 224 h 264"/>
                <a:gd name="T4" fmla="*/ 68 w 206"/>
                <a:gd name="T5" fmla="*/ 183 h 264"/>
                <a:gd name="T6" fmla="*/ 88 w 206"/>
                <a:gd name="T7" fmla="*/ 159 h 264"/>
                <a:gd name="T8" fmla="*/ 107 w 206"/>
                <a:gd name="T9" fmla="*/ 135 h 264"/>
                <a:gd name="T10" fmla="*/ 126 w 206"/>
                <a:gd name="T11" fmla="*/ 110 h 264"/>
                <a:gd name="T12" fmla="*/ 143 w 206"/>
                <a:gd name="T13" fmla="*/ 86 h 264"/>
                <a:gd name="T14" fmla="*/ 160 w 206"/>
                <a:gd name="T15" fmla="*/ 63 h 264"/>
                <a:gd name="T16" fmla="*/ 175 w 206"/>
                <a:gd name="T17" fmla="*/ 42 h 264"/>
                <a:gd name="T18" fmla="*/ 205 w 206"/>
                <a:gd name="T19" fmla="*/ 0 h 264"/>
                <a:gd name="T20" fmla="*/ 206 w 206"/>
                <a:gd name="T21" fmla="*/ 0 h 264"/>
                <a:gd name="T22" fmla="*/ 177 w 206"/>
                <a:gd name="T23" fmla="*/ 44 h 264"/>
                <a:gd name="T24" fmla="*/ 163 w 206"/>
                <a:gd name="T25" fmla="*/ 65 h 264"/>
                <a:gd name="T26" fmla="*/ 147 w 206"/>
                <a:gd name="T27" fmla="*/ 88 h 264"/>
                <a:gd name="T28" fmla="*/ 129 w 206"/>
                <a:gd name="T29" fmla="*/ 113 h 264"/>
                <a:gd name="T30" fmla="*/ 125 w 206"/>
                <a:gd name="T31" fmla="*/ 119 h 264"/>
                <a:gd name="T32" fmla="*/ 120 w 206"/>
                <a:gd name="T33" fmla="*/ 125 h 264"/>
                <a:gd name="T34" fmla="*/ 110 w 206"/>
                <a:gd name="T35" fmla="*/ 137 h 264"/>
                <a:gd name="T36" fmla="*/ 90 w 206"/>
                <a:gd name="T37" fmla="*/ 161 h 264"/>
                <a:gd name="T38" fmla="*/ 70 w 206"/>
                <a:gd name="T39" fmla="*/ 184 h 264"/>
                <a:gd name="T40" fmla="*/ 35 w 206"/>
                <a:gd name="T41" fmla="*/ 225 h 264"/>
                <a:gd name="T42" fmla="*/ 0 w 206"/>
                <a:gd name="T43" fmla="*/ 264 h 264"/>
                <a:gd name="T44" fmla="*/ 0 w 206"/>
                <a:gd name="T45" fmla="*/ 26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264">
                  <a:moveTo>
                    <a:pt x="0" y="263"/>
                  </a:moveTo>
                  <a:cubicBezTo>
                    <a:pt x="0" y="263"/>
                    <a:pt x="14" y="247"/>
                    <a:pt x="34" y="224"/>
                  </a:cubicBezTo>
                  <a:cubicBezTo>
                    <a:pt x="44" y="212"/>
                    <a:pt x="56" y="198"/>
                    <a:pt x="68" y="183"/>
                  </a:cubicBezTo>
                  <a:cubicBezTo>
                    <a:pt x="75" y="175"/>
                    <a:pt x="81" y="167"/>
                    <a:pt x="88" y="159"/>
                  </a:cubicBezTo>
                  <a:cubicBezTo>
                    <a:pt x="94" y="152"/>
                    <a:pt x="101" y="143"/>
                    <a:pt x="107" y="135"/>
                  </a:cubicBezTo>
                  <a:cubicBezTo>
                    <a:pt x="114" y="127"/>
                    <a:pt x="120" y="119"/>
                    <a:pt x="126" y="110"/>
                  </a:cubicBezTo>
                  <a:cubicBezTo>
                    <a:pt x="132" y="102"/>
                    <a:pt x="138" y="94"/>
                    <a:pt x="143" y="86"/>
                  </a:cubicBezTo>
                  <a:cubicBezTo>
                    <a:pt x="149" y="78"/>
                    <a:pt x="155" y="70"/>
                    <a:pt x="160" y="63"/>
                  </a:cubicBezTo>
                  <a:cubicBezTo>
                    <a:pt x="165" y="55"/>
                    <a:pt x="170" y="49"/>
                    <a:pt x="175" y="42"/>
                  </a:cubicBezTo>
                  <a:cubicBezTo>
                    <a:pt x="193" y="17"/>
                    <a:pt x="205" y="0"/>
                    <a:pt x="205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94" y="18"/>
                    <a:pt x="177" y="44"/>
                  </a:cubicBezTo>
                  <a:cubicBezTo>
                    <a:pt x="173" y="51"/>
                    <a:pt x="168" y="58"/>
                    <a:pt x="163" y="65"/>
                  </a:cubicBezTo>
                  <a:cubicBezTo>
                    <a:pt x="158" y="72"/>
                    <a:pt x="152" y="80"/>
                    <a:pt x="147" y="88"/>
                  </a:cubicBezTo>
                  <a:cubicBezTo>
                    <a:pt x="141" y="96"/>
                    <a:pt x="135" y="104"/>
                    <a:pt x="129" y="113"/>
                  </a:cubicBezTo>
                  <a:cubicBezTo>
                    <a:pt x="128" y="115"/>
                    <a:pt x="126" y="117"/>
                    <a:pt x="125" y="119"/>
                  </a:cubicBezTo>
                  <a:cubicBezTo>
                    <a:pt x="123" y="121"/>
                    <a:pt x="121" y="123"/>
                    <a:pt x="120" y="125"/>
                  </a:cubicBezTo>
                  <a:cubicBezTo>
                    <a:pt x="116" y="129"/>
                    <a:pt x="113" y="133"/>
                    <a:pt x="110" y="137"/>
                  </a:cubicBezTo>
                  <a:cubicBezTo>
                    <a:pt x="103" y="145"/>
                    <a:pt x="97" y="153"/>
                    <a:pt x="90" y="161"/>
                  </a:cubicBezTo>
                  <a:cubicBezTo>
                    <a:pt x="83" y="169"/>
                    <a:pt x="77" y="177"/>
                    <a:pt x="70" y="184"/>
                  </a:cubicBezTo>
                  <a:cubicBezTo>
                    <a:pt x="57" y="199"/>
                    <a:pt x="45" y="213"/>
                    <a:pt x="35" y="225"/>
                  </a:cubicBezTo>
                  <a:cubicBezTo>
                    <a:pt x="14" y="248"/>
                    <a:pt x="0" y="264"/>
                    <a:pt x="0" y="264"/>
                  </a:cubicBezTo>
                  <a:lnTo>
                    <a:pt x="0" y="263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23"/>
            <p:cNvSpPr/>
            <p:nvPr/>
          </p:nvSpPr>
          <p:spPr bwMode="auto">
            <a:xfrm>
              <a:off x="6299200" y="2901950"/>
              <a:ext cx="42863" cy="293688"/>
            </a:xfrm>
            <a:custGeom>
              <a:avLst/>
              <a:gdLst>
                <a:gd name="T0" fmla="*/ 3 w 10"/>
                <a:gd name="T1" fmla="*/ 69 h 69"/>
                <a:gd name="T2" fmla="*/ 1 w 10"/>
                <a:gd name="T3" fmla="*/ 58 h 69"/>
                <a:gd name="T4" fmla="*/ 0 w 10"/>
                <a:gd name="T5" fmla="*/ 47 h 69"/>
                <a:gd name="T6" fmla="*/ 0 w 10"/>
                <a:gd name="T7" fmla="*/ 40 h 69"/>
                <a:gd name="T8" fmla="*/ 0 w 10"/>
                <a:gd name="T9" fmla="*/ 37 h 69"/>
                <a:gd name="T10" fmla="*/ 0 w 10"/>
                <a:gd name="T11" fmla="*/ 34 h 69"/>
                <a:gd name="T12" fmla="*/ 1 w 10"/>
                <a:gd name="T13" fmla="*/ 30 h 69"/>
                <a:gd name="T14" fmla="*/ 1 w 10"/>
                <a:gd name="T15" fmla="*/ 27 h 69"/>
                <a:gd name="T16" fmla="*/ 3 w 10"/>
                <a:gd name="T17" fmla="*/ 21 h 69"/>
                <a:gd name="T18" fmla="*/ 6 w 10"/>
                <a:gd name="T19" fmla="*/ 10 h 69"/>
                <a:gd name="T20" fmla="*/ 7 w 10"/>
                <a:gd name="T21" fmla="*/ 6 h 69"/>
                <a:gd name="T22" fmla="*/ 9 w 10"/>
                <a:gd name="T23" fmla="*/ 3 h 69"/>
                <a:gd name="T24" fmla="*/ 10 w 10"/>
                <a:gd name="T25" fmla="*/ 0 h 69"/>
                <a:gd name="T26" fmla="*/ 10 w 10"/>
                <a:gd name="T27" fmla="*/ 0 h 69"/>
                <a:gd name="T28" fmla="*/ 10 w 10"/>
                <a:gd name="T29" fmla="*/ 3 h 69"/>
                <a:gd name="T30" fmla="*/ 9 w 10"/>
                <a:gd name="T31" fmla="*/ 11 h 69"/>
                <a:gd name="T32" fmla="*/ 7 w 10"/>
                <a:gd name="T33" fmla="*/ 22 h 69"/>
                <a:gd name="T34" fmla="*/ 5 w 10"/>
                <a:gd name="T35" fmla="*/ 28 h 69"/>
                <a:gd name="T36" fmla="*/ 4 w 10"/>
                <a:gd name="T37" fmla="*/ 31 h 69"/>
                <a:gd name="T38" fmla="*/ 3 w 10"/>
                <a:gd name="T39" fmla="*/ 34 h 69"/>
                <a:gd name="T40" fmla="*/ 3 w 10"/>
                <a:gd name="T41" fmla="*/ 37 h 69"/>
                <a:gd name="T42" fmla="*/ 3 w 10"/>
                <a:gd name="T43" fmla="*/ 41 h 69"/>
                <a:gd name="T44" fmla="*/ 2 w 10"/>
                <a:gd name="T45" fmla="*/ 47 h 69"/>
                <a:gd name="T46" fmla="*/ 3 w 10"/>
                <a:gd name="T47" fmla="*/ 58 h 69"/>
                <a:gd name="T48" fmla="*/ 4 w 10"/>
                <a:gd name="T49" fmla="*/ 69 h 69"/>
                <a:gd name="T50" fmla="*/ 3 w 10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9">
                  <a:moveTo>
                    <a:pt x="3" y="69"/>
                  </a:moveTo>
                  <a:cubicBezTo>
                    <a:pt x="3" y="69"/>
                    <a:pt x="2" y="64"/>
                    <a:pt x="1" y="58"/>
                  </a:cubicBezTo>
                  <a:cubicBezTo>
                    <a:pt x="1" y="55"/>
                    <a:pt x="0" y="51"/>
                    <a:pt x="0" y="47"/>
                  </a:cubicBezTo>
                  <a:cubicBezTo>
                    <a:pt x="0" y="45"/>
                    <a:pt x="0" y="43"/>
                    <a:pt x="0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9"/>
                    <a:pt x="1" y="28"/>
                    <a:pt x="1" y="27"/>
                  </a:cubicBezTo>
                  <a:cubicBezTo>
                    <a:pt x="2" y="25"/>
                    <a:pt x="2" y="23"/>
                    <a:pt x="3" y="21"/>
                  </a:cubicBezTo>
                  <a:cubicBezTo>
                    <a:pt x="4" y="17"/>
                    <a:pt x="5" y="14"/>
                    <a:pt x="6" y="10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2"/>
                    <a:pt x="10" y="3"/>
                  </a:cubicBezTo>
                  <a:cubicBezTo>
                    <a:pt x="10" y="5"/>
                    <a:pt x="9" y="8"/>
                    <a:pt x="9" y="11"/>
                  </a:cubicBezTo>
                  <a:cubicBezTo>
                    <a:pt x="8" y="14"/>
                    <a:pt x="8" y="18"/>
                    <a:pt x="7" y="22"/>
                  </a:cubicBezTo>
                  <a:cubicBezTo>
                    <a:pt x="6" y="24"/>
                    <a:pt x="6" y="26"/>
                    <a:pt x="5" y="28"/>
                  </a:cubicBezTo>
                  <a:cubicBezTo>
                    <a:pt x="5" y="29"/>
                    <a:pt x="4" y="30"/>
                    <a:pt x="4" y="31"/>
                  </a:cubicBezTo>
                  <a:cubicBezTo>
                    <a:pt x="4" y="32"/>
                    <a:pt x="4" y="33"/>
                    <a:pt x="3" y="34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3"/>
                    <a:pt x="2" y="45"/>
                    <a:pt x="2" y="47"/>
                  </a:cubicBezTo>
                  <a:cubicBezTo>
                    <a:pt x="2" y="51"/>
                    <a:pt x="3" y="55"/>
                    <a:pt x="3" y="58"/>
                  </a:cubicBezTo>
                  <a:cubicBezTo>
                    <a:pt x="3" y="64"/>
                    <a:pt x="4" y="69"/>
                    <a:pt x="4" y="69"/>
                  </a:cubicBezTo>
                  <a:lnTo>
                    <a:pt x="3" y="6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24"/>
            <p:cNvSpPr/>
            <p:nvPr/>
          </p:nvSpPr>
          <p:spPr bwMode="auto">
            <a:xfrm>
              <a:off x="6137275" y="3149600"/>
              <a:ext cx="38100" cy="341313"/>
            </a:xfrm>
            <a:custGeom>
              <a:avLst/>
              <a:gdLst>
                <a:gd name="T0" fmla="*/ 0 w 9"/>
                <a:gd name="T1" fmla="*/ 79 h 80"/>
                <a:gd name="T2" fmla="*/ 1 w 9"/>
                <a:gd name="T3" fmla="*/ 76 h 80"/>
                <a:gd name="T4" fmla="*/ 2 w 9"/>
                <a:gd name="T5" fmla="*/ 67 h 80"/>
                <a:gd name="T6" fmla="*/ 4 w 9"/>
                <a:gd name="T7" fmla="*/ 55 h 80"/>
                <a:gd name="T8" fmla="*/ 4 w 9"/>
                <a:gd name="T9" fmla="*/ 47 h 80"/>
                <a:gd name="T10" fmla="*/ 5 w 9"/>
                <a:gd name="T11" fmla="*/ 40 h 80"/>
                <a:gd name="T12" fmla="*/ 5 w 9"/>
                <a:gd name="T13" fmla="*/ 33 h 80"/>
                <a:gd name="T14" fmla="*/ 5 w 9"/>
                <a:gd name="T15" fmla="*/ 26 h 80"/>
                <a:gd name="T16" fmla="*/ 5 w 9"/>
                <a:gd name="T17" fmla="*/ 19 h 80"/>
                <a:gd name="T18" fmla="*/ 5 w 9"/>
                <a:gd name="T19" fmla="*/ 13 h 80"/>
                <a:gd name="T20" fmla="*/ 5 w 9"/>
                <a:gd name="T21" fmla="*/ 4 h 80"/>
                <a:gd name="T22" fmla="*/ 6 w 9"/>
                <a:gd name="T23" fmla="*/ 1 h 80"/>
                <a:gd name="T24" fmla="*/ 6 w 9"/>
                <a:gd name="T25" fmla="*/ 0 h 80"/>
                <a:gd name="T26" fmla="*/ 6 w 9"/>
                <a:gd name="T27" fmla="*/ 0 h 80"/>
                <a:gd name="T28" fmla="*/ 7 w 9"/>
                <a:gd name="T29" fmla="*/ 4 h 80"/>
                <a:gd name="T30" fmla="*/ 8 w 9"/>
                <a:gd name="T31" fmla="*/ 8 h 80"/>
                <a:gd name="T32" fmla="*/ 8 w 9"/>
                <a:gd name="T33" fmla="*/ 13 h 80"/>
                <a:gd name="T34" fmla="*/ 9 w 9"/>
                <a:gd name="T35" fmla="*/ 26 h 80"/>
                <a:gd name="T36" fmla="*/ 8 w 9"/>
                <a:gd name="T37" fmla="*/ 33 h 80"/>
                <a:gd name="T38" fmla="*/ 8 w 9"/>
                <a:gd name="T39" fmla="*/ 40 h 80"/>
                <a:gd name="T40" fmla="*/ 7 w 9"/>
                <a:gd name="T41" fmla="*/ 48 h 80"/>
                <a:gd name="T42" fmla="*/ 6 w 9"/>
                <a:gd name="T43" fmla="*/ 55 h 80"/>
                <a:gd name="T44" fmla="*/ 3 w 9"/>
                <a:gd name="T45" fmla="*/ 67 h 80"/>
                <a:gd name="T46" fmla="*/ 1 w 9"/>
                <a:gd name="T47" fmla="*/ 76 h 80"/>
                <a:gd name="T48" fmla="*/ 0 w 9"/>
                <a:gd name="T49" fmla="*/ 79 h 80"/>
                <a:gd name="T50" fmla="*/ 0 w 9"/>
                <a:gd name="T51" fmla="*/ 80 h 80"/>
                <a:gd name="T52" fmla="*/ 0 w 9"/>
                <a:gd name="T53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80">
                  <a:moveTo>
                    <a:pt x="0" y="79"/>
                  </a:moveTo>
                  <a:cubicBezTo>
                    <a:pt x="0" y="79"/>
                    <a:pt x="0" y="78"/>
                    <a:pt x="1" y="76"/>
                  </a:cubicBezTo>
                  <a:cubicBezTo>
                    <a:pt x="1" y="74"/>
                    <a:pt x="1" y="71"/>
                    <a:pt x="2" y="67"/>
                  </a:cubicBezTo>
                  <a:cubicBezTo>
                    <a:pt x="2" y="63"/>
                    <a:pt x="3" y="59"/>
                    <a:pt x="4" y="55"/>
                  </a:cubicBezTo>
                  <a:cubicBezTo>
                    <a:pt x="4" y="52"/>
                    <a:pt x="4" y="50"/>
                    <a:pt x="4" y="47"/>
                  </a:cubicBezTo>
                  <a:cubicBezTo>
                    <a:pt x="4" y="45"/>
                    <a:pt x="4" y="43"/>
                    <a:pt x="5" y="40"/>
                  </a:cubicBezTo>
                  <a:cubicBezTo>
                    <a:pt x="5" y="38"/>
                    <a:pt x="5" y="35"/>
                    <a:pt x="5" y="33"/>
                  </a:cubicBezTo>
                  <a:cubicBezTo>
                    <a:pt x="5" y="30"/>
                    <a:pt x="5" y="28"/>
                    <a:pt x="5" y="26"/>
                  </a:cubicBezTo>
                  <a:cubicBezTo>
                    <a:pt x="5" y="23"/>
                    <a:pt x="5" y="21"/>
                    <a:pt x="5" y="19"/>
                  </a:cubicBezTo>
                  <a:cubicBezTo>
                    <a:pt x="5" y="17"/>
                    <a:pt x="5" y="15"/>
                    <a:pt x="5" y="13"/>
                  </a:cubicBezTo>
                  <a:cubicBezTo>
                    <a:pt x="5" y="9"/>
                    <a:pt x="5" y="6"/>
                    <a:pt x="5" y="4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7" y="5"/>
                    <a:pt x="7" y="6"/>
                    <a:pt x="8" y="8"/>
                  </a:cubicBezTo>
                  <a:cubicBezTo>
                    <a:pt x="8" y="9"/>
                    <a:pt x="8" y="11"/>
                    <a:pt x="8" y="13"/>
                  </a:cubicBezTo>
                  <a:cubicBezTo>
                    <a:pt x="9" y="17"/>
                    <a:pt x="9" y="21"/>
                    <a:pt x="9" y="26"/>
                  </a:cubicBezTo>
                  <a:cubicBezTo>
                    <a:pt x="9" y="28"/>
                    <a:pt x="9" y="30"/>
                    <a:pt x="8" y="33"/>
                  </a:cubicBezTo>
                  <a:cubicBezTo>
                    <a:pt x="8" y="35"/>
                    <a:pt x="8" y="38"/>
                    <a:pt x="8" y="40"/>
                  </a:cubicBezTo>
                  <a:cubicBezTo>
                    <a:pt x="7" y="43"/>
                    <a:pt x="7" y="45"/>
                    <a:pt x="7" y="48"/>
                  </a:cubicBezTo>
                  <a:cubicBezTo>
                    <a:pt x="6" y="50"/>
                    <a:pt x="6" y="53"/>
                    <a:pt x="6" y="55"/>
                  </a:cubicBezTo>
                  <a:cubicBezTo>
                    <a:pt x="5" y="59"/>
                    <a:pt x="4" y="64"/>
                    <a:pt x="3" y="67"/>
                  </a:cubicBezTo>
                  <a:cubicBezTo>
                    <a:pt x="3" y="71"/>
                    <a:pt x="2" y="74"/>
                    <a:pt x="1" y="76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25"/>
            <p:cNvSpPr/>
            <p:nvPr/>
          </p:nvSpPr>
          <p:spPr bwMode="auto">
            <a:xfrm>
              <a:off x="5961063" y="3354388"/>
              <a:ext cx="42863" cy="273050"/>
            </a:xfrm>
            <a:custGeom>
              <a:avLst/>
              <a:gdLst>
                <a:gd name="T0" fmla="*/ 0 w 10"/>
                <a:gd name="T1" fmla="*/ 64 h 64"/>
                <a:gd name="T2" fmla="*/ 3 w 10"/>
                <a:gd name="T3" fmla="*/ 32 h 64"/>
                <a:gd name="T4" fmla="*/ 5 w 10"/>
                <a:gd name="T5" fmla="*/ 20 h 64"/>
                <a:gd name="T6" fmla="*/ 7 w 10"/>
                <a:gd name="T7" fmla="*/ 10 h 64"/>
                <a:gd name="T8" fmla="*/ 9 w 10"/>
                <a:gd name="T9" fmla="*/ 3 h 64"/>
                <a:gd name="T10" fmla="*/ 10 w 10"/>
                <a:gd name="T11" fmla="*/ 0 h 64"/>
                <a:gd name="T12" fmla="*/ 10 w 10"/>
                <a:gd name="T13" fmla="*/ 0 h 64"/>
                <a:gd name="T14" fmla="*/ 10 w 10"/>
                <a:gd name="T15" fmla="*/ 0 h 64"/>
                <a:gd name="T16" fmla="*/ 10 w 10"/>
                <a:gd name="T17" fmla="*/ 3 h 64"/>
                <a:gd name="T18" fmla="*/ 10 w 10"/>
                <a:gd name="T19" fmla="*/ 10 h 64"/>
                <a:gd name="T20" fmla="*/ 9 w 10"/>
                <a:gd name="T21" fmla="*/ 20 h 64"/>
                <a:gd name="T22" fmla="*/ 7 w 10"/>
                <a:gd name="T23" fmla="*/ 32 h 64"/>
                <a:gd name="T24" fmla="*/ 0 w 10"/>
                <a:gd name="T25" fmla="*/ 64 h 64"/>
                <a:gd name="T26" fmla="*/ 0 w 10"/>
                <a:gd name="T2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4">
                  <a:moveTo>
                    <a:pt x="0" y="64"/>
                  </a:moveTo>
                  <a:cubicBezTo>
                    <a:pt x="0" y="64"/>
                    <a:pt x="2" y="48"/>
                    <a:pt x="3" y="32"/>
                  </a:cubicBezTo>
                  <a:cubicBezTo>
                    <a:pt x="4" y="28"/>
                    <a:pt x="4" y="24"/>
                    <a:pt x="5" y="20"/>
                  </a:cubicBezTo>
                  <a:cubicBezTo>
                    <a:pt x="5" y="16"/>
                    <a:pt x="6" y="13"/>
                    <a:pt x="7" y="10"/>
                  </a:cubicBezTo>
                  <a:cubicBezTo>
                    <a:pt x="7" y="7"/>
                    <a:pt x="8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3"/>
                  </a:cubicBezTo>
                  <a:cubicBezTo>
                    <a:pt x="10" y="5"/>
                    <a:pt x="10" y="7"/>
                    <a:pt x="10" y="10"/>
                  </a:cubicBezTo>
                  <a:cubicBezTo>
                    <a:pt x="10" y="13"/>
                    <a:pt x="9" y="17"/>
                    <a:pt x="9" y="20"/>
                  </a:cubicBezTo>
                  <a:cubicBezTo>
                    <a:pt x="8" y="24"/>
                    <a:pt x="7" y="28"/>
                    <a:pt x="7" y="32"/>
                  </a:cubicBezTo>
                  <a:cubicBezTo>
                    <a:pt x="4" y="48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26"/>
            <p:cNvSpPr/>
            <p:nvPr/>
          </p:nvSpPr>
          <p:spPr bwMode="auto">
            <a:xfrm>
              <a:off x="5799138" y="3579813"/>
              <a:ext cx="20638" cy="107950"/>
            </a:xfrm>
            <a:custGeom>
              <a:avLst/>
              <a:gdLst>
                <a:gd name="T0" fmla="*/ 0 w 5"/>
                <a:gd name="T1" fmla="*/ 24 h 25"/>
                <a:gd name="T2" fmla="*/ 1 w 5"/>
                <a:gd name="T3" fmla="*/ 12 h 25"/>
                <a:gd name="T4" fmla="*/ 1 w 5"/>
                <a:gd name="T5" fmla="*/ 7 h 25"/>
                <a:gd name="T6" fmla="*/ 2 w 5"/>
                <a:gd name="T7" fmla="*/ 4 h 25"/>
                <a:gd name="T8" fmla="*/ 4 w 5"/>
                <a:gd name="T9" fmla="*/ 0 h 25"/>
                <a:gd name="T10" fmla="*/ 4 w 5"/>
                <a:gd name="T11" fmla="*/ 0 h 25"/>
                <a:gd name="T12" fmla="*/ 4 w 5"/>
                <a:gd name="T13" fmla="*/ 0 h 25"/>
                <a:gd name="T14" fmla="*/ 5 w 5"/>
                <a:gd name="T15" fmla="*/ 4 h 25"/>
                <a:gd name="T16" fmla="*/ 5 w 5"/>
                <a:gd name="T17" fmla="*/ 8 h 25"/>
                <a:gd name="T18" fmla="*/ 4 w 5"/>
                <a:gd name="T19" fmla="*/ 12 h 25"/>
                <a:gd name="T20" fmla="*/ 1 w 5"/>
                <a:gd name="T21" fmla="*/ 25 h 25"/>
                <a:gd name="T22" fmla="*/ 0 w 5"/>
                <a:gd name="T23" fmla="*/ 25 h 25"/>
                <a:gd name="T24" fmla="*/ 0 w 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5">
                  <a:moveTo>
                    <a:pt x="0" y="24"/>
                  </a:moveTo>
                  <a:cubicBezTo>
                    <a:pt x="0" y="24"/>
                    <a:pt x="0" y="18"/>
                    <a:pt x="1" y="12"/>
                  </a:cubicBezTo>
                  <a:cubicBezTo>
                    <a:pt x="1" y="10"/>
                    <a:pt x="1" y="9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2"/>
                    <a:pt x="5" y="4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2" y="19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27"/>
            <p:cNvSpPr/>
            <p:nvPr/>
          </p:nvSpPr>
          <p:spPr bwMode="auto">
            <a:xfrm>
              <a:off x="5718175" y="3465513"/>
              <a:ext cx="187325" cy="80963"/>
            </a:xfrm>
            <a:custGeom>
              <a:avLst/>
              <a:gdLst>
                <a:gd name="T0" fmla="*/ 0 w 44"/>
                <a:gd name="T1" fmla="*/ 19 h 19"/>
                <a:gd name="T2" fmla="*/ 6 w 44"/>
                <a:gd name="T3" fmla="*/ 14 h 19"/>
                <a:gd name="T4" fmla="*/ 20 w 44"/>
                <a:gd name="T5" fmla="*/ 6 h 19"/>
                <a:gd name="T6" fmla="*/ 24 w 44"/>
                <a:gd name="T7" fmla="*/ 3 h 19"/>
                <a:gd name="T8" fmla="*/ 28 w 44"/>
                <a:gd name="T9" fmla="*/ 2 h 19"/>
                <a:gd name="T10" fmla="*/ 32 w 44"/>
                <a:gd name="T11" fmla="*/ 1 h 19"/>
                <a:gd name="T12" fmla="*/ 36 w 44"/>
                <a:gd name="T13" fmla="*/ 0 h 19"/>
                <a:gd name="T14" fmla="*/ 39 w 44"/>
                <a:gd name="T15" fmla="*/ 0 h 19"/>
                <a:gd name="T16" fmla="*/ 42 w 44"/>
                <a:gd name="T17" fmla="*/ 1 h 19"/>
                <a:gd name="T18" fmla="*/ 44 w 44"/>
                <a:gd name="T19" fmla="*/ 1 h 19"/>
                <a:gd name="T20" fmla="*/ 44 w 44"/>
                <a:gd name="T21" fmla="*/ 2 h 19"/>
                <a:gd name="T22" fmla="*/ 44 w 44"/>
                <a:gd name="T23" fmla="*/ 2 h 19"/>
                <a:gd name="T24" fmla="*/ 42 w 44"/>
                <a:gd name="T25" fmla="*/ 2 h 19"/>
                <a:gd name="T26" fmla="*/ 37 w 44"/>
                <a:gd name="T27" fmla="*/ 3 h 19"/>
                <a:gd name="T28" fmla="*/ 33 w 44"/>
                <a:gd name="T29" fmla="*/ 4 h 19"/>
                <a:gd name="T30" fmla="*/ 29 w 44"/>
                <a:gd name="T31" fmla="*/ 5 h 19"/>
                <a:gd name="T32" fmla="*/ 26 w 44"/>
                <a:gd name="T33" fmla="*/ 7 h 19"/>
                <a:gd name="T34" fmla="*/ 21 w 44"/>
                <a:gd name="T35" fmla="*/ 8 h 19"/>
                <a:gd name="T36" fmla="*/ 7 w 44"/>
                <a:gd name="T37" fmla="*/ 16 h 19"/>
                <a:gd name="T38" fmla="*/ 0 w 44"/>
                <a:gd name="T39" fmla="*/ 19 h 19"/>
                <a:gd name="T40" fmla="*/ 0 w 44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" y="17"/>
                    <a:pt x="6" y="14"/>
                  </a:cubicBezTo>
                  <a:cubicBezTo>
                    <a:pt x="10" y="12"/>
                    <a:pt x="15" y="9"/>
                    <a:pt x="20" y="6"/>
                  </a:cubicBezTo>
                  <a:cubicBezTo>
                    <a:pt x="21" y="5"/>
                    <a:pt x="23" y="4"/>
                    <a:pt x="24" y="3"/>
                  </a:cubicBezTo>
                  <a:cubicBezTo>
                    <a:pt x="25" y="3"/>
                    <a:pt x="27" y="2"/>
                    <a:pt x="28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2"/>
                    <a:pt x="39" y="3"/>
                    <a:pt x="37" y="3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0" y="5"/>
                    <a:pt x="29" y="5"/>
                  </a:cubicBezTo>
                  <a:cubicBezTo>
                    <a:pt x="28" y="6"/>
                    <a:pt x="27" y="6"/>
                    <a:pt x="26" y="7"/>
                  </a:cubicBezTo>
                  <a:cubicBezTo>
                    <a:pt x="24" y="7"/>
                    <a:pt x="23" y="8"/>
                    <a:pt x="21" y="8"/>
                  </a:cubicBezTo>
                  <a:cubicBezTo>
                    <a:pt x="16" y="11"/>
                    <a:pt x="11" y="14"/>
                    <a:pt x="7" y="16"/>
                  </a:cubicBezTo>
                  <a:cubicBezTo>
                    <a:pt x="3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28"/>
            <p:cNvSpPr/>
            <p:nvPr/>
          </p:nvSpPr>
          <p:spPr bwMode="auto">
            <a:xfrm>
              <a:off x="5803900" y="3263900"/>
              <a:ext cx="260350" cy="73025"/>
            </a:xfrm>
            <a:custGeom>
              <a:avLst/>
              <a:gdLst>
                <a:gd name="T0" fmla="*/ 0 w 61"/>
                <a:gd name="T1" fmla="*/ 17 h 17"/>
                <a:gd name="T2" fmla="*/ 8 w 61"/>
                <a:gd name="T3" fmla="*/ 12 h 17"/>
                <a:gd name="T4" fmla="*/ 13 w 61"/>
                <a:gd name="T5" fmla="*/ 9 h 17"/>
                <a:gd name="T6" fmla="*/ 18 w 61"/>
                <a:gd name="T7" fmla="*/ 7 h 17"/>
                <a:gd name="T8" fmla="*/ 23 w 61"/>
                <a:gd name="T9" fmla="*/ 5 h 17"/>
                <a:gd name="T10" fmla="*/ 29 w 61"/>
                <a:gd name="T11" fmla="*/ 3 h 17"/>
                <a:gd name="T12" fmla="*/ 35 w 61"/>
                <a:gd name="T13" fmla="*/ 1 h 17"/>
                <a:gd name="T14" fmla="*/ 41 w 61"/>
                <a:gd name="T15" fmla="*/ 0 h 17"/>
                <a:gd name="T16" fmla="*/ 51 w 61"/>
                <a:gd name="T17" fmla="*/ 0 h 17"/>
                <a:gd name="T18" fmla="*/ 55 w 61"/>
                <a:gd name="T19" fmla="*/ 1 h 17"/>
                <a:gd name="T20" fmla="*/ 59 w 61"/>
                <a:gd name="T21" fmla="*/ 2 h 17"/>
                <a:gd name="T22" fmla="*/ 60 w 61"/>
                <a:gd name="T23" fmla="*/ 3 h 17"/>
                <a:gd name="T24" fmla="*/ 61 w 61"/>
                <a:gd name="T25" fmla="*/ 3 h 17"/>
                <a:gd name="T26" fmla="*/ 61 w 61"/>
                <a:gd name="T27" fmla="*/ 3 h 17"/>
                <a:gd name="T28" fmla="*/ 61 w 61"/>
                <a:gd name="T29" fmla="*/ 3 h 17"/>
                <a:gd name="T30" fmla="*/ 61 w 61"/>
                <a:gd name="T31" fmla="*/ 3 h 17"/>
                <a:gd name="T32" fmla="*/ 58 w 61"/>
                <a:gd name="T33" fmla="*/ 3 h 17"/>
                <a:gd name="T34" fmla="*/ 51 w 61"/>
                <a:gd name="T35" fmla="*/ 4 h 17"/>
                <a:gd name="T36" fmla="*/ 46 w 61"/>
                <a:gd name="T37" fmla="*/ 4 h 17"/>
                <a:gd name="T38" fmla="*/ 41 w 61"/>
                <a:gd name="T39" fmla="*/ 4 h 17"/>
                <a:gd name="T40" fmla="*/ 35 w 61"/>
                <a:gd name="T41" fmla="*/ 5 h 17"/>
                <a:gd name="T42" fmla="*/ 30 w 61"/>
                <a:gd name="T43" fmla="*/ 6 h 17"/>
                <a:gd name="T44" fmla="*/ 24 w 61"/>
                <a:gd name="T45" fmla="*/ 7 h 17"/>
                <a:gd name="T46" fmla="*/ 19 w 61"/>
                <a:gd name="T47" fmla="*/ 9 h 17"/>
                <a:gd name="T48" fmla="*/ 9 w 61"/>
                <a:gd name="T49" fmla="*/ 13 h 17"/>
                <a:gd name="T50" fmla="*/ 0 w 61"/>
                <a:gd name="T51" fmla="*/ 17 h 17"/>
                <a:gd name="T52" fmla="*/ 0 w 61"/>
                <a:gd name="T5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7">
                  <a:moveTo>
                    <a:pt x="0" y="17"/>
                  </a:moveTo>
                  <a:cubicBezTo>
                    <a:pt x="0" y="17"/>
                    <a:pt x="3" y="14"/>
                    <a:pt x="8" y="12"/>
                  </a:cubicBezTo>
                  <a:cubicBezTo>
                    <a:pt x="10" y="11"/>
                    <a:pt x="11" y="10"/>
                    <a:pt x="13" y="9"/>
                  </a:cubicBezTo>
                  <a:cubicBezTo>
                    <a:pt x="14" y="8"/>
                    <a:pt x="16" y="8"/>
                    <a:pt x="18" y="7"/>
                  </a:cubicBezTo>
                  <a:cubicBezTo>
                    <a:pt x="19" y="6"/>
                    <a:pt x="21" y="5"/>
                    <a:pt x="23" y="5"/>
                  </a:cubicBezTo>
                  <a:cubicBezTo>
                    <a:pt x="25" y="4"/>
                    <a:pt x="27" y="3"/>
                    <a:pt x="29" y="3"/>
                  </a:cubicBezTo>
                  <a:cubicBezTo>
                    <a:pt x="31" y="2"/>
                    <a:pt x="33" y="1"/>
                    <a:pt x="35" y="1"/>
                  </a:cubicBezTo>
                  <a:cubicBezTo>
                    <a:pt x="37" y="0"/>
                    <a:pt x="39" y="0"/>
                    <a:pt x="41" y="0"/>
                  </a:cubicBezTo>
                  <a:cubicBezTo>
                    <a:pt x="45" y="0"/>
                    <a:pt x="48" y="0"/>
                    <a:pt x="51" y="0"/>
                  </a:cubicBezTo>
                  <a:cubicBezTo>
                    <a:pt x="53" y="1"/>
                    <a:pt x="54" y="1"/>
                    <a:pt x="55" y="1"/>
                  </a:cubicBezTo>
                  <a:cubicBezTo>
                    <a:pt x="57" y="1"/>
                    <a:pt x="58" y="2"/>
                    <a:pt x="59" y="2"/>
                  </a:cubicBezTo>
                  <a:cubicBezTo>
                    <a:pt x="59" y="2"/>
                    <a:pt x="60" y="2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0" y="3"/>
                    <a:pt x="58" y="3"/>
                  </a:cubicBezTo>
                  <a:cubicBezTo>
                    <a:pt x="57" y="3"/>
                    <a:pt x="54" y="3"/>
                    <a:pt x="51" y="4"/>
                  </a:cubicBezTo>
                  <a:cubicBezTo>
                    <a:pt x="50" y="4"/>
                    <a:pt x="48" y="4"/>
                    <a:pt x="46" y="4"/>
                  </a:cubicBezTo>
                  <a:cubicBezTo>
                    <a:pt x="45" y="4"/>
                    <a:pt x="43" y="4"/>
                    <a:pt x="41" y="4"/>
                  </a:cubicBezTo>
                  <a:cubicBezTo>
                    <a:pt x="39" y="4"/>
                    <a:pt x="37" y="4"/>
                    <a:pt x="35" y="5"/>
                  </a:cubicBezTo>
                  <a:cubicBezTo>
                    <a:pt x="34" y="5"/>
                    <a:pt x="32" y="5"/>
                    <a:pt x="30" y="6"/>
                  </a:cubicBezTo>
                  <a:cubicBezTo>
                    <a:pt x="28" y="6"/>
                    <a:pt x="26" y="7"/>
                    <a:pt x="24" y="7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0"/>
                    <a:pt x="12" y="12"/>
                    <a:pt x="9" y="13"/>
                  </a:cubicBezTo>
                  <a:cubicBezTo>
                    <a:pt x="4" y="15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29"/>
            <p:cNvSpPr/>
            <p:nvPr/>
          </p:nvSpPr>
          <p:spPr bwMode="auto">
            <a:xfrm>
              <a:off x="5910263" y="3068638"/>
              <a:ext cx="307975" cy="85725"/>
            </a:xfrm>
            <a:custGeom>
              <a:avLst/>
              <a:gdLst>
                <a:gd name="T0" fmla="*/ 0 w 72"/>
                <a:gd name="T1" fmla="*/ 19 h 20"/>
                <a:gd name="T2" fmla="*/ 10 w 72"/>
                <a:gd name="T3" fmla="*/ 13 h 20"/>
                <a:gd name="T4" fmla="*/ 21 w 72"/>
                <a:gd name="T5" fmla="*/ 8 h 20"/>
                <a:gd name="T6" fmla="*/ 27 w 72"/>
                <a:gd name="T7" fmla="*/ 5 h 20"/>
                <a:gd name="T8" fmla="*/ 34 w 72"/>
                <a:gd name="T9" fmla="*/ 3 h 20"/>
                <a:gd name="T10" fmla="*/ 37 w 72"/>
                <a:gd name="T11" fmla="*/ 2 h 20"/>
                <a:gd name="T12" fmla="*/ 41 w 72"/>
                <a:gd name="T13" fmla="*/ 1 h 20"/>
                <a:gd name="T14" fmla="*/ 44 w 72"/>
                <a:gd name="T15" fmla="*/ 1 h 20"/>
                <a:gd name="T16" fmla="*/ 48 w 72"/>
                <a:gd name="T17" fmla="*/ 0 h 20"/>
                <a:gd name="T18" fmla="*/ 60 w 72"/>
                <a:gd name="T19" fmla="*/ 0 h 20"/>
                <a:gd name="T20" fmla="*/ 69 w 72"/>
                <a:gd name="T21" fmla="*/ 1 h 20"/>
                <a:gd name="T22" fmla="*/ 72 w 72"/>
                <a:gd name="T23" fmla="*/ 1 h 20"/>
                <a:gd name="T24" fmla="*/ 72 w 72"/>
                <a:gd name="T25" fmla="*/ 1 h 20"/>
                <a:gd name="T26" fmla="*/ 72 w 72"/>
                <a:gd name="T27" fmla="*/ 2 h 20"/>
                <a:gd name="T28" fmla="*/ 72 w 72"/>
                <a:gd name="T29" fmla="*/ 2 h 20"/>
                <a:gd name="T30" fmla="*/ 69 w 72"/>
                <a:gd name="T31" fmla="*/ 2 h 20"/>
                <a:gd name="T32" fmla="*/ 65 w 72"/>
                <a:gd name="T33" fmla="*/ 2 h 20"/>
                <a:gd name="T34" fmla="*/ 60 w 72"/>
                <a:gd name="T35" fmla="*/ 3 h 20"/>
                <a:gd name="T36" fmla="*/ 48 w 72"/>
                <a:gd name="T37" fmla="*/ 4 h 20"/>
                <a:gd name="T38" fmla="*/ 45 w 72"/>
                <a:gd name="T39" fmla="*/ 5 h 20"/>
                <a:gd name="T40" fmla="*/ 42 w 72"/>
                <a:gd name="T41" fmla="*/ 5 h 20"/>
                <a:gd name="T42" fmla="*/ 38 w 72"/>
                <a:gd name="T43" fmla="*/ 5 h 20"/>
                <a:gd name="T44" fmla="*/ 35 w 72"/>
                <a:gd name="T45" fmla="*/ 6 h 20"/>
                <a:gd name="T46" fmla="*/ 28 w 72"/>
                <a:gd name="T47" fmla="*/ 8 h 20"/>
                <a:gd name="T48" fmla="*/ 22 w 72"/>
                <a:gd name="T49" fmla="*/ 10 h 20"/>
                <a:gd name="T50" fmla="*/ 11 w 72"/>
                <a:gd name="T51" fmla="*/ 14 h 20"/>
                <a:gd name="T52" fmla="*/ 0 w 72"/>
                <a:gd name="T53" fmla="*/ 20 h 20"/>
                <a:gd name="T54" fmla="*/ 0 w 72"/>
                <a:gd name="T5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20">
                  <a:moveTo>
                    <a:pt x="0" y="19"/>
                  </a:moveTo>
                  <a:cubicBezTo>
                    <a:pt x="0" y="19"/>
                    <a:pt x="4" y="17"/>
                    <a:pt x="10" y="13"/>
                  </a:cubicBezTo>
                  <a:cubicBezTo>
                    <a:pt x="13" y="11"/>
                    <a:pt x="17" y="10"/>
                    <a:pt x="21" y="8"/>
                  </a:cubicBezTo>
                  <a:cubicBezTo>
                    <a:pt x="23" y="7"/>
                    <a:pt x="25" y="6"/>
                    <a:pt x="27" y="5"/>
                  </a:cubicBezTo>
                  <a:cubicBezTo>
                    <a:pt x="29" y="4"/>
                    <a:pt x="32" y="4"/>
                    <a:pt x="34" y="3"/>
                  </a:cubicBezTo>
                  <a:cubicBezTo>
                    <a:pt x="35" y="3"/>
                    <a:pt x="36" y="2"/>
                    <a:pt x="37" y="2"/>
                  </a:cubicBezTo>
                  <a:cubicBezTo>
                    <a:pt x="39" y="2"/>
                    <a:pt x="40" y="1"/>
                    <a:pt x="41" y="1"/>
                  </a:cubicBezTo>
                  <a:cubicBezTo>
                    <a:pt x="42" y="1"/>
                    <a:pt x="43" y="1"/>
                    <a:pt x="44" y="1"/>
                  </a:cubicBezTo>
                  <a:cubicBezTo>
                    <a:pt x="46" y="0"/>
                    <a:pt x="47" y="0"/>
                    <a:pt x="48" y="0"/>
                  </a:cubicBezTo>
                  <a:cubicBezTo>
                    <a:pt x="52" y="0"/>
                    <a:pt x="56" y="0"/>
                    <a:pt x="60" y="0"/>
                  </a:cubicBezTo>
                  <a:cubicBezTo>
                    <a:pt x="64" y="0"/>
                    <a:pt x="66" y="0"/>
                    <a:pt x="69" y="1"/>
                  </a:cubicBezTo>
                  <a:cubicBezTo>
                    <a:pt x="71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2"/>
                    <a:pt x="71" y="2"/>
                    <a:pt x="69" y="2"/>
                  </a:cubicBezTo>
                  <a:cubicBezTo>
                    <a:pt x="68" y="2"/>
                    <a:pt x="66" y="2"/>
                    <a:pt x="65" y="2"/>
                  </a:cubicBezTo>
                  <a:cubicBezTo>
                    <a:pt x="64" y="3"/>
                    <a:pt x="62" y="3"/>
                    <a:pt x="60" y="3"/>
                  </a:cubicBezTo>
                  <a:cubicBezTo>
                    <a:pt x="57" y="4"/>
                    <a:pt x="53" y="4"/>
                    <a:pt x="48" y="4"/>
                  </a:cubicBezTo>
                  <a:cubicBezTo>
                    <a:pt x="47" y="4"/>
                    <a:pt x="46" y="4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7" y="5"/>
                    <a:pt x="36" y="6"/>
                    <a:pt x="35" y="6"/>
                  </a:cubicBezTo>
                  <a:cubicBezTo>
                    <a:pt x="33" y="7"/>
                    <a:pt x="30" y="7"/>
                    <a:pt x="28" y="8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8" y="12"/>
                    <a:pt x="14" y="13"/>
                    <a:pt x="11" y="14"/>
                  </a:cubicBezTo>
                  <a:cubicBezTo>
                    <a:pt x="4" y="17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30"/>
            <p:cNvSpPr/>
            <p:nvPr/>
          </p:nvSpPr>
          <p:spPr bwMode="auto">
            <a:xfrm>
              <a:off x="6029325" y="2879725"/>
              <a:ext cx="317500" cy="52388"/>
            </a:xfrm>
            <a:custGeom>
              <a:avLst/>
              <a:gdLst>
                <a:gd name="T0" fmla="*/ 0 w 74"/>
                <a:gd name="T1" fmla="*/ 9 h 12"/>
                <a:gd name="T2" fmla="*/ 12 w 74"/>
                <a:gd name="T3" fmla="*/ 9 h 12"/>
                <a:gd name="T4" fmla="*/ 24 w 74"/>
                <a:gd name="T5" fmla="*/ 10 h 12"/>
                <a:gd name="T6" fmla="*/ 31 w 74"/>
                <a:gd name="T7" fmla="*/ 9 h 12"/>
                <a:gd name="T8" fmla="*/ 38 w 74"/>
                <a:gd name="T9" fmla="*/ 9 h 12"/>
                <a:gd name="T10" fmla="*/ 41 w 74"/>
                <a:gd name="T11" fmla="*/ 8 h 12"/>
                <a:gd name="T12" fmla="*/ 42 w 74"/>
                <a:gd name="T13" fmla="*/ 8 h 12"/>
                <a:gd name="T14" fmla="*/ 43 w 74"/>
                <a:gd name="T15" fmla="*/ 8 h 12"/>
                <a:gd name="T16" fmla="*/ 44 w 74"/>
                <a:gd name="T17" fmla="*/ 8 h 12"/>
                <a:gd name="T18" fmla="*/ 51 w 74"/>
                <a:gd name="T19" fmla="*/ 6 h 12"/>
                <a:gd name="T20" fmla="*/ 54 w 74"/>
                <a:gd name="T21" fmla="*/ 5 h 12"/>
                <a:gd name="T22" fmla="*/ 57 w 74"/>
                <a:gd name="T23" fmla="*/ 5 h 12"/>
                <a:gd name="T24" fmla="*/ 63 w 74"/>
                <a:gd name="T25" fmla="*/ 3 h 12"/>
                <a:gd name="T26" fmla="*/ 71 w 74"/>
                <a:gd name="T27" fmla="*/ 1 h 12"/>
                <a:gd name="T28" fmla="*/ 74 w 74"/>
                <a:gd name="T29" fmla="*/ 0 h 12"/>
                <a:gd name="T30" fmla="*/ 74 w 74"/>
                <a:gd name="T31" fmla="*/ 0 h 12"/>
                <a:gd name="T32" fmla="*/ 74 w 74"/>
                <a:gd name="T33" fmla="*/ 0 h 12"/>
                <a:gd name="T34" fmla="*/ 71 w 74"/>
                <a:gd name="T35" fmla="*/ 2 h 12"/>
                <a:gd name="T36" fmla="*/ 68 w 74"/>
                <a:gd name="T37" fmla="*/ 4 h 12"/>
                <a:gd name="T38" fmla="*/ 64 w 74"/>
                <a:gd name="T39" fmla="*/ 6 h 12"/>
                <a:gd name="T40" fmla="*/ 58 w 74"/>
                <a:gd name="T41" fmla="*/ 8 h 12"/>
                <a:gd name="T42" fmla="*/ 52 w 74"/>
                <a:gd name="T43" fmla="*/ 10 h 12"/>
                <a:gd name="T44" fmla="*/ 45 w 74"/>
                <a:gd name="T45" fmla="*/ 11 h 12"/>
                <a:gd name="T46" fmla="*/ 43 w 74"/>
                <a:gd name="T47" fmla="*/ 12 h 12"/>
                <a:gd name="T48" fmla="*/ 42 w 74"/>
                <a:gd name="T49" fmla="*/ 12 h 12"/>
                <a:gd name="T50" fmla="*/ 41 w 74"/>
                <a:gd name="T51" fmla="*/ 12 h 12"/>
                <a:gd name="T52" fmla="*/ 38 w 74"/>
                <a:gd name="T53" fmla="*/ 12 h 12"/>
                <a:gd name="T54" fmla="*/ 31 w 74"/>
                <a:gd name="T55" fmla="*/ 12 h 12"/>
                <a:gd name="T56" fmla="*/ 24 w 74"/>
                <a:gd name="T57" fmla="*/ 12 h 12"/>
                <a:gd name="T58" fmla="*/ 12 w 74"/>
                <a:gd name="T59" fmla="*/ 11 h 12"/>
                <a:gd name="T60" fmla="*/ 0 w 74"/>
                <a:gd name="T61" fmla="*/ 9 h 12"/>
                <a:gd name="T62" fmla="*/ 0 w 74"/>
                <a:gd name="T6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2">
                  <a:moveTo>
                    <a:pt x="0" y="9"/>
                  </a:moveTo>
                  <a:cubicBezTo>
                    <a:pt x="0" y="9"/>
                    <a:pt x="5" y="9"/>
                    <a:pt x="12" y="9"/>
                  </a:cubicBezTo>
                  <a:cubicBezTo>
                    <a:pt x="15" y="10"/>
                    <a:pt x="19" y="10"/>
                    <a:pt x="24" y="10"/>
                  </a:cubicBezTo>
                  <a:cubicBezTo>
                    <a:pt x="26" y="10"/>
                    <a:pt x="28" y="10"/>
                    <a:pt x="31" y="9"/>
                  </a:cubicBezTo>
                  <a:cubicBezTo>
                    <a:pt x="33" y="9"/>
                    <a:pt x="35" y="9"/>
                    <a:pt x="38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2" y="6"/>
                    <a:pt x="53" y="6"/>
                    <a:pt x="54" y="5"/>
                  </a:cubicBezTo>
                  <a:cubicBezTo>
                    <a:pt x="55" y="5"/>
                    <a:pt x="56" y="5"/>
                    <a:pt x="57" y="5"/>
                  </a:cubicBezTo>
                  <a:cubicBezTo>
                    <a:pt x="59" y="4"/>
                    <a:pt x="61" y="4"/>
                    <a:pt x="63" y="3"/>
                  </a:cubicBezTo>
                  <a:cubicBezTo>
                    <a:pt x="66" y="2"/>
                    <a:pt x="69" y="1"/>
                    <a:pt x="71" y="1"/>
                  </a:cubicBezTo>
                  <a:cubicBezTo>
                    <a:pt x="73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1"/>
                    <a:pt x="71" y="2"/>
                  </a:cubicBezTo>
                  <a:cubicBezTo>
                    <a:pt x="70" y="3"/>
                    <a:pt x="69" y="3"/>
                    <a:pt x="68" y="4"/>
                  </a:cubicBezTo>
                  <a:cubicBezTo>
                    <a:pt x="67" y="5"/>
                    <a:pt x="65" y="6"/>
                    <a:pt x="64" y="6"/>
                  </a:cubicBezTo>
                  <a:cubicBezTo>
                    <a:pt x="62" y="7"/>
                    <a:pt x="60" y="8"/>
                    <a:pt x="58" y="8"/>
                  </a:cubicBezTo>
                  <a:cubicBezTo>
                    <a:pt x="56" y="9"/>
                    <a:pt x="54" y="10"/>
                    <a:pt x="52" y="10"/>
                  </a:cubicBezTo>
                  <a:cubicBezTo>
                    <a:pt x="50" y="10"/>
                    <a:pt x="47" y="11"/>
                    <a:pt x="45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2"/>
                    <a:pt x="33" y="12"/>
                    <a:pt x="31" y="12"/>
                  </a:cubicBezTo>
                  <a:cubicBezTo>
                    <a:pt x="28" y="12"/>
                    <a:pt x="26" y="12"/>
                    <a:pt x="24" y="12"/>
                  </a:cubicBezTo>
                  <a:cubicBezTo>
                    <a:pt x="19" y="12"/>
                    <a:pt x="15" y="11"/>
                    <a:pt x="12" y="11"/>
                  </a:cubicBezTo>
                  <a:cubicBezTo>
                    <a:pt x="4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2F4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 rot="14880513">
            <a:off x="10484746" y="1358556"/>
            <a:ext cx="2185988" cy="2346325"/>
            <a:chOff x="5162550" y="2620963"/>
            <a:chExt cx="2185988" cy="2346325"/>
          </a:xfrm>
        </p:grpSpPr>
        <p:sp>
          <p:nvSpPr>
            <p:cNvPr id="280" name="Freeform 209"/>
            <p:cNvSpPr/>
            <p:nvPr/>
          </p:nvSpPr>
          <p:spPr bwMode="auto">
            <a:xfrm>
              <a:off x="5243513" y="2620963"/>
              <a:ext cx="2105025" cy="2346325"/>
            </a:xfrm>
            <a:custGeom>
              <a:avLst/>
              <a:gdLst>
                <a:gd name="T0" fmla="*/ 159 w 495"/>
                <a:gd name="T1" fmla="*/ 355 h 552"/>
                <a:gd name="T2" fmla="*/ 77 w 495"/>
                <a:gd name="T3" fmla="*/ 334 h 552"/>
                <a:gd name="T4" fmla="*/ 26 w 495"/>
                <a:gd name="T5" fmla="*/ 302 h 552"/>
                <a:gd name="T6" fmla="*/ 64 w 495"/>
                <a:gd name="T7" fmla="*/ 286 h 552"/>
                <a:gd name="T8" fmla="*/ 0 w 495"/>
                <a:gd name="T9" fmla="*/ 239 h 552"/>
                <a:gd name="T10" fmla="*/ 35 w 495"/>
                <a:gd name="T11" fmla="*/ 233 h 552"/>
                <a:gd name="T12" fmla="*/ 20 w 495"/>
                <a:gd name="T13" fmla="*/ 178 h 552"/>
                <a:gd name="T14" fmla="*/ 2 w 495"/>
                <a:gd name="T15" fmla="*/ 137 h 552"/>
                <a:gd name="T16" fmla="*/ 51 w 495"/>
                <a:gd name="T17" fmla="*/ 158 h 552"/>
                <a:gd name="T18" fmla="*/ 89 w 495"/>
                <a:gd name="T19" fmla="*/ 180 h 552"/>
                <a:gd name="T20" fmla="*/ 99 w 495"/>
                <a:gd name="T21" fmla="*/ 125 h 552"/>
                <a:gd name="T22" fmla="*/ 84 w 495"/>
                <a:gd name="T23" fmla="*/ 65 h 552"/>
                <a:gd name="T24" fmla="*/ 140 w 495"/>
                <a:gd name="T25" fmla="*/ 84 h 552"/>
                <a:gd name="T26" fmla="*/ 166 w 495"/>
                <a:gd name="T27" fmla="*/ 15 h 552"/>
                <a:gd name="T28" fmla="*/ 210 w 495"/>
                <a:gd name="T29" fmla="*/ 38 h 552"/>
                <a:gd name="T30" fmla="*/ 246 w 495"/>
                <a:gd name="T31" fmla="*/ 0 h 552"/>
                <a:gd name="T32" fmla="*/ 245 w 495"/>
                <a:gd name="T33" fmla="*/ 51 h 552"/>
                <a:gd name="T34" fmla="*/ 285 w 495"/>
                <a:gd name="T35" fmla="*/ 50 h 552"/>
                <a:gd name="T36" fmla="*/ 283 w 495"/>
                <a:gd name="T37" fmla="*/ 150 h 552"/>
                <a:gd name="T38" fmla="*/ 371 w 495"/>
                <a:gd name="T39" fmla="*/ 87 h 552"/>
                <a:gd name="T40" fmla="*/ 404 w 495"/>
                <a:gd name="T41" fmla="*/ 130 h 552"/>
                <a:gd name="T42" fmla="*/ 460 w 495"/>
                <a:gd name="T43" fmla="*/ 110 h 552"/>
                <a:gd name="T44" fmla="*/ 447 w 495"/>
                <a:gd name="T45" fmla="*/ 157 h 552"/>
                <a:gd name="T46" fmla="*/ 475 w 495"/>
                <a:gd name="T47" fmla="*/ 172 h 552"/>
                <a:gd name="T48" fmla="*/ 426 w 495"/>
                <a:gd name="T49" fmla="*/ 225 h 552"/>
                <a:gd name="T50" fmla="*/ 484 w 495"/>
                <a:gd name="T51" fmla="*/ 253 h 552"/>
                <a:gd name="T52" fmla="*/ 398 w 495"/>
                <a:gd name="T53" fmla="*/ 295 h 552"/>
                <a:gd name="T54" fmla="*/ 398 w 495"/>
                <a:gd name="T55" fmla="*/ 331 h 552"/>
                <a:gd name="T56" fmla="*/ 457 w 495"/>
                <a:gd name="T57" fmla="*/ 344 h 552"/>
                <a:gd name="T58" fmla="*/ 446 w 495"/>
                <a:gd name="T59" fmla="*/ 362 h 552"/>
                <a:gd name="T60" fmla="*/ 495 w 495"/>
                <a:gd name="T61" fmla="*/ 401 h 552"/>
                <a:gd name="T62" fmla="*/ 454 w 495"/>
                <a:gd name="T63" fmla="*/ 409 h 552"/>
                <a:gd name="T64" fmla="*/ 445 w 495"/>
                <a:gd name="T65" fmla="*/ 436 h 552"/>
                <a:gd name="T66" fmla="*/ 394 w 495"/>
                <a:gd name="T67" fmla="*/ 434 h 552"/>
                <a:gd name="T68" fmla="*/ 403 w 495"/>
                <a:gd name="T69" fmla="*/ 491 h 552"/>
                <a:gd name="T70" fmla="*/ 291 w 495"/>
                <a:gd name="T71" fmla="*/ 450 h 552"/>
                <a:gd name="T72" fmla="*/ 300 w 495"/>
                <a:gd name="T73" fmla="*/ 552 h 552"/>
                <a:gd name="T74" fmla="*/ 243 w 495"/>
                <a:gd name="T75" fmla="*/ 504 h 552"/>
                <a:gd name="T76" fmla="*/ 225 w 495"/>
                <a:gd name="T77" fmla="*/ 507 h 552"/>
                <a:gd name="T78" fmla="*/ 203 w 495"/>
                <a:gd name="T79" fmla="*/ 462 h 552"/>
                <a:gd name="T80" fmla="*/ 168 w 495"/>
                <a:gd name="T81" fmla="*/ 461 h 552"/>
                <a:gd name="T82" fmla="*/ 155 w 495"/>
                <a:gd name="T83" fmla="*/ 391 h 552"/>
                <a:gd name="T84" fmla="*/ 159 w 495"/>
                <a:gd name="T85" fmla="*/ 35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" h="552">
                  <a:moveTo>
                    <a:pt x="159" y="355"/>
                  </a:moveTo>
                  <a:cubicBezTo>
                    <a:pt x="159" y="355"/>
                    <a:pt x="110" y="351"/>
                    <a:pt x="77" y="334"/>
                  </a:cubicBezTo>
                  <a:cubicBezTo>
                    <a:pt x="44" y="318"/>
                    <a:pt x="26" y="302"/>
                    <a:pt x="26" y="302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4" y="207"/>
                    <a:pt x="20" y="178"/>
                  </a:cubicBezTo>
                  <a:cubicBezTo>
                    <a:pt x="7" y="150"/>
                    <a:pt x="2" y="137"/>
                    <a:pt x="2" y="137"/>
                  </a:cubicBezTo>
                  <a:cubicBezTo>
                    <a:pt x="2" y="137"/>
                    <a:pt x="32" y="145"/>
                    <a:pt x="51" y="158"/>
                  </a:cubicBezTo>
                  <a:cubicBezTo>
                    <a:pt x="70" y="170"/>
                    <a:pt x="89" y="180"/>
                    <a:pt x="89" y="180"/>
                  </a:cubicBezTo>
                  <a:cubicBezTo>
                    <a:pt x="89" y="180"/>
                    <a:pt x="97" y="148"/>
                    <a:pt x="99" y="125"/>
                  </a:cubicBezTo>
                  <a:cubicBezTo>
                    <a:pt x="101" y="102"/>
                    <a:pt x="84" y="65"/>
                    <a:pt x="84" y="65"/>
                  </a:cubicBezTo>
                  <a:cubicBezTo>
                    <a:pt x="84" y="65"/>
                    <a:pt x="119" y="99"/>
                    <a:pt x="140" y="84"/>
                  </a:cubicBezTo>
                  <a:cubicBezTo>
                    <a:pt x="162" y="68"/>
                    <a:pt x="166" y="15"/>
                    <a:pt x="166" y="15"/>
                  </a:cubicBezTo>
                  <a:cubicBezTo>
                    <a:pt x="166" y="15"/>
                    <a:pt x="183" y="63"/>
                    <a:pt x="210" y="38"/>
                  </a:cubicBezTo>
                  <a:cubicBezTo>
                    <a:pt x="237" y="12"/>
                    <a:pt x="246" y="0"/>
                    <a:pt x="246" y="0"/>
                  </a:cubicBezTo>
                  <a:cubicBezTo>
                    <a:pt x="246" y="0"/>
                    <a:pt x="226" y="45"/>
                    <a:pt x="245" y="51"/>
                  </a:cubicBezTo>
                  <a:cubicBezTo>
                    <a:pt x="264" y="56"/>
                    <a:pt x="285" y="50"/>
                    <a:pt x="285" y="50"/>
                  </a:cubicBezTo>
                  <a:cubicBezTo>
                    <a:pt x="285" y="50"/>
                    <a:pt x="243" y="128"/>
                    <a:pt x="283" y="150"/>
                  </a:cubicBezTo>
                  <a:cubicBezTo>
                    <a:pt x="323" y="172"/>
                    <a:pt x="371" y="87"/>
                    <a:pt x="371" y="87"/>
                  </a:cubicBezTo>
                  <a:cubicBezTo>
                    <a:pt x="371" y="87"/>
                    <a:pt x="374" y="129"/>
                    <a:pt x="404" y="130"/>
                  </a:cubicBezTo>
                  <a:cubicBezTo>
                    <a:pt x="434" y="130"/>
                    <a:pt x="460" y="110"/>
                    <a:pt x="460" y="110"/>
                  </a:cubicBezTo>
                  <a:cubicBezTo>
                    <a:pt x="460" y="110"/>
                    <a:pt x="439" y="143"/>
                    <a:pt x="447" y="157"/>
                  </a:cubicBezTo>
                  <a:cubicBezTo>
                    <a:pt x="456" y="171"/>
                    <a:pt x="475" y="172"/>
                    <a:pt x="475" y="172"/>
                  </a:cubicBezTo>
                  <a:cubicBezTo>
                    <a:pt x="475" y="172"/>
                    <a:pt x="420" y="209"/>
                    <a:pt x="426" y="225"/>
                  </a:cubicBezTo>
                  <a:cubicBezTo>
                    <a:pt x="433" y="241"/>
                    <a:pt x="484" y="253"/>
                    <a:pt x="484" y="253"/>
                  </a:cubicBezTo>
                  <a:cubicBezTo>
                    <a:pt x="484" y="253"/>
                    <a:pt x="416" y="276"/>
                    <a:pt x="398" y="295"/>
                  </a:cubicBezTo>
                  <a:cubicBezTo>
                    <a:pt x="380" y="314"/>
                    <a:pt x="364" y="325"/>
                    <a:pt x="398" y="331"/>
                  </a:cubicBezTo>
                  <a:cubicBezTo>
                    <a:pt x="431" y="337"/>
                    <a:pt x="457" y="344"/>
                    <a:pt x="457" y="344"/>
                  </a:cubicBezTo>
                  <a:cubicBezTo>
                    <a:pt x="446" y="362"/>
                    <a:pt x="446" y="362"/>
                    <a:pt x="446" y="362"/>
                  </a:cubicBezTo>
                  <a:cubicBezTo>
                    <a:pt x="495" y="401"/>
                    <a:pt x="495" y="401"/>
                    <a:pt x="495" y="401"/>
                  </a:cubicBezTo>
                  <a:cubicBezTo>
                    <a:pt x="495" y="401"/>
                    <a:pt x="467" y="401"/>
                    <a:pt x="454" y="409"/>
                  </a:cubicBezTo>
                  <a:cubicBezTo>
                    <a:pt x="442" y="418"/>
                    <a:pt x="445" y="436"/>
                    <a:pt x="445" y="436"/>
                  </a:cubicBezTo>
                  <a:cubicBezTo>
                    <a:pt x="445" y="436"/>
                    <a:pt x="396" y="417"/>
                    <a:pt x="394" y="434"/>
                  </a:cubicBezTo>
                  <a:cubicBezTo>
                    <a:pt x="391" y="452"/>
                    <a:pt x="403" y="491"/>
                    <a:pt x="403" y="491"/>
                  </a:cubicBezTo>
                  <a:cubicBezTo>
                    <a:pt x="403" y="491"/>
                    <a:pt x="301" y="420"/>
                    <a:pt x="291" y="450"/>
                  </a:cubicBezTo>
                  <a:cubicBezTo>
                    <a:pt x="282" y="480"/>
                    <a:pt x="300" y="552"/>
                    <a:pt x="300" y="552"/>
                  </a:cubicBezTo>
                  <a:cubicBezTo>
                    <a:pt x="300" y="552"/>
                    <a:pt x="267" y="520"/>
                    <a:pt x="243" y="504"/>
                  </a:cubicBezTo>
                  <a:cubicBezTo>
                    <a:pt x="220" y="487"/>
                    <a:pt x="225" y="507"/>
                    <a:pt x="225" y="507"/>
                  </a:cubicBezTo>
                  <a:cubicBezTo>
                    <a:pt x="225" y="507"/>
                    <a:pt x="211" y="476"/>
                    <a:pt x="203" y="462"/>
                  </a:cubicBezTo>
                  <a:cubicBezTo>
                    <a:pt x="194" y="448"/>
                    <a:pt x="168" y="461"/>
                    <a:pt x="168" y="461"/>
                  </a:cubicBezTo>
                  <a:cubicBezTo>
                    <a:pt x="168" y="461"/>
                    <a:pt x="155" y="405"/>
                    <a:pt x="155" y="391"/>
                  </a:cubicBezTo>
                  <a:cubicBezTo>
                    <a:pt x="155" y="377"/>
                    <a:pt x="159" y="355"/>
                    <a:pt x="159" y="355"/>
                  </a:cubicBezTo>
                </a:path>
              </a:pathLst>
            </a:custGeom>
            <a:solidFill>
              <a:srgbClr val="82C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210"/>
            <p:cNvSpPr/>
            <p:nvPr/>
          </p:nvSpPr>
          <p:spPr bwMode="auto">
            <a:xfrm>
              <a:off x="5243513" y="2620963"/>
              <a:ext cx="1957388" cy="1530350"/>
            </a:xfrm>
            <a:custGeom>
              <a:avLst/>
              <a:gdLst>
                <a:gd name="T0" fmla="*/ 246 w 460"/>
                <a:gd name="T1" fmla="*/ 0 h 360"/>
                <a:gd name="T2" fmla="*/ 210 w 460"/>
                <a:gd name="T3" fmla="*/ 38 h 360"/>
                <a:gd name="T4" fmla="*/ 194 w 460"/>
                <a:gd name="T5" fmla="*/ 45 h 360"/>
                <a:gd name="T6" fmla="*/ 166 w 460"/>
                <a:gd name="T7" fmla="*/ 15 h 360"/>
                <a:gd name="T8" fmla="*/ 140 w 460"/>
                <a:gd name="T9" fmla="*/ 84 h 360"/>
                <a:gd name="T10" fmla="*/ 127 w 460"/>
                <a:gd name="T11" fmla="*/ 88 h 360"/>
                <a:gd name="T12" fmla="*/ 84 w 460"/>
                <a:gd name="T13" fmla="*/ 65 h 360"/>
                <a:gd name="T14" fmla="*/ 99 w 460"/>
                <a:gd name="T15" fmla="*/ 121 h 360"/>
                <a:gd name="T16" fmla="*/ 99 w 460"/>
                <a:gd name="T17" fmla="*/ 125 h 360"/>
                <a:gd name="T18" fmla="*/ 89 w 460"/>
                <a:gd name="T19" fmla="*/ 180 h 360"/>
                <a:gd name="T20" fmla="*/ 51 w 460"/>
                <a:gd name="T21" fmla="*/ 158 h 360"/>
                <a:gd name="T22" fmla="*/ 2 w 460"/>
                <a:gd name="T23" fmla="*/ 137 h 360"/>
                <a:gd name="T24" fmla="*/ 20 w 460"/>
                <a:gd name="T25" fmla="*/ 178 h 360"/>
                <a:gd name="T26" fmla="*/ 35 w 460"/>
                <a:gd name="T27" fmla="*/ 233 h 360"/>
                <a:gd name="T28" fmla="*/ 35 w 460"/>
                <a:gd name="T29" fmla="*/ 233 h 360"/>
                <a:gd name="T30" fmla="*/ 35 w 460"/>
                <a:gd name="T31" fmla="*/ 233 h 360"/>
                <a:gd name="T32" fmla="*/ 0 w 460"/>
                <a:gd name="T33" fmla="*/ 239 h 360"/>
                <a:gd name="T34" fmla="*/ 64 w 460"/>
                <a:gd name="T35" fmla="*/ 286 h 360"/>
                <a:gd name="T36" fmla="*/ 26 w 460"/>
                <a:gd name="T37" fmla="*/ 302 h 360"/>
                <a:gd name="T38" fmla="*/ 77 w 460"/>
                <a:gd name="T39" fmla="*/ 334 h 360"/>
                <a:gd name="T40" fmla="*/ 159 w 460"/>
                <a:gd name="T41" fmla="*/ 355 h 360"/>
                <a:gd name="T42" fmla="*/ 159 w 460"/>
                <a:gd name="T43" fmla="*/ 355 h 360"/>
                <a:gd name="T44" fmla="*/ 159 w 460"/>
                <a:gd name="T45" fmla="*/ 355 h 360"/>
                <a:gd name="T46" fmla="*/ 158 w 460"/>
                <a:gd name="T47" fmla="*/ 360 h 360"/>
                <a:gd name="T48" fmla="*/ 460 w 460"/>
                <a:gd name="T49" fmla="*/ 111 h 360"/>
                <a:gd name="T50" fmla="*/ 460 w 460"/>
                <a:gd name="T51" fmla="*/ 110 h 360"/>
                <a:gd name="T52" fmla="*/ 405 w 460"/>
                <a:gd name="T53" fmla="*/ 130 h 360"/>
                <a:gd name="T54" fmla="*/ 404 w 460"/>
                <a:gd name="T55" fmla="*/ 130 h 360"/>
                <a:gd name="T56" fmla="*/ 371 w 460"/>
                <a:gd name="T57" fmla="*/ 87 h 360"/>
                <a:gd name="T58" fmla="*/ 297 w 460"/>
                <a:gd name="T59" fmla="*/ 154 h 360"/>
                <a:gd name="T60" fmla="*/ 283 w 460"/>
                <a:gd name="T61" fmla="*/ 150 h 360"/>
                <a:gd name="T62" fmla="*/ 266 w 460"/>
                <a:gd name="T63" fmla="*/ 116 h 360"/>
                <a:gd name="T64" fmla="*/ 285 w 460"/>
                <a:gd name="T65" fmla="*/ 50 h 360"/>
                <a:gd name="T66" fmla="*/ 262 w 460"/>
                <a:gd name="T67" fmla="*/ 53 h 360"/>
                <a:gd name="T68" fmla="*/ 245 w 460"/>
                <a:gd name="T69" fmla="*/ 51 h 360"/>
                <a:gd name="T70" fmla="*/ 237 w 460"/>
                <a:gd name="T71" fmla="*/ 36 h 360"/>
                <a:gd name="T72" fmla="*/ 246 w 460"/>
                <a:gd name="T7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0" h="360">
                  <a:moveTo>
                    <a:pt x="246" y="0"/>
                  </a:moveTo>
                  <a:cubicBezTo>
                    <a:pt x="246" y="0"/>
                    <a:pt x="237" y="12"/>
                    <a:pt x="210" y="38"/>
                  </a:cubicBezTo>
                  <a:cubicBezTo>
                    <a:pt x="204" y="43"/>
                    <a:pt x="199" y="45"/>
                    <a:pt x="194" y="45"/>
                  </a:cubicBezTo>
                  <a:cubicBezTo>
                    <a:pt x="177" y="45"/>
                    <a:pt x="166" y="15"/>
                    <a:pt x="166" y="15"/>
                  </a:cubicBezTo>
                  <a:cubicBezTo>
                    <a:pt x="166" y="15"/>
                    <a:pt x="162" y="68"/>
                    <a:pt x="140" y="84"/>
                  </a:cubicBezTo>
                  <a:cubicBezTo>
                    <a:pt x="136" y="87"/>
                    <a:pt x="132" y="88"/>
                    <a:pt x="127" y="88"/>
                  </a:cubicBezTo>
                  <a:cubicBezTo>
                    <a:pt x="107" y="88"/>
                    <a:pt x="84" y="65"/>
                    <a:pt x="84" y="65"/>
                  </a:cubicBezTo>
                  <a:cubicBezTo>
                    <a:pt x="84" y="65"/>
                    <a:pt x="99" y="98"/>
                    <a:pt x="99" y="121"/>
                  </a:cubicBezTo>
                  <a:cubicBezTo>
                    <a:pt x="99" y="122"/>
                    <a:pt x="99" y="124"/>
                    <a:pt x="99" y="125"/>
                  </a:cubicBezTo>
                  <a:cubicBezTo>
                    <a:pt x="97" y="148"/>
                    <a:pt x="89" y="180"/>
                    <a:pt x="89" y="180"/>
                  </a:cubicBezTo>
                  <a:cubicBezTo>
                    <a:pt x="89" y="180"/>
                    <a:pt x="70" y="170"/>
                    <a:pt x="51" y="158"/>
                  </a:cubicBezTo>
                  <a:cubicBezTo>
                    <a:pt x="32" y="145"/>
                    <a:pt x="2" y="137"/>
                    <a:pt x="2" y="137"/>
                  </a:cubicBezTo>
                  <a:cubicBezTo>
                    <a:pt x="2" y="137"/>
                    <a:pt x="7" y="150"/>
                    <a:pt x="20" y="178"/>
                  </a:cubicBezTo>
                  <a:cubicBezTo>
                    <a:pt x="34" y="207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2"/>
                    <a:pt x="44" y="318"/>
                    <a:pt x="77" y="334"/>
                  </a:cubicBezTo>
                  <a:cubicBezTo>
                    <a:pt x="110" y="351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59" y="355"/>
                    <a:pt x="159" y="357"/>
                    <a:pt x="158" y="360"/>
                  </a:cubicBezTo>
                  <a:cubicBezTo>
                    <a:pt x="460" y="111"/>
                    <a:pt x="460" y="111"/>
                    <a:pt x="460" y="111"/>
                  </a:cubicBezTo>
                  <a:cubicBezTo>
                    <a:pt x="460" y="110"/>
                    <a:pt x="460" y="110"/>
                    <a:pt x="460" y="110"/>
                  </a:cubicBezTo>
                  <a:cubicBezTo>
                    <a:pt x="460" y="110"/>
                    <a:pt x="434" y="130"/>
                    <a:pt x="405" y="130"/>
                  </a:cubicBezTo>
                  <a:cubicBezTo>
                    <a:pt x="405" y="130"/>
                    <a:pt x="404" y="130"/>
                    <a:pt x="404" y="130"/>
                  </a:cubicBezTo>
                  <a:cubicBezTo>
                    <a:pt x="374" y="129"/>
                    <a:pt x="371" y="87"/>
                    <a:pt x="371" y="87"/>
                  </a:cubicBezTo>
                  <a:cubicBezTo>
                    <a:pt x="371" y="87"/>
                    <a:pt x="334" y="154"/>
                    <a:pt x="297" y="154"/>
                  </a:cubicBezTo>
                  <a:cubicBezTo>
                    <a:pt x="293" y="154"/>
                    <a:pt x="288" y="153"/>
                    <a:pt x="283" y="150"/>
                  </a:cubicBezTo>
                  <a:cubicBezTo>
                    <a:pt x="270" y="143"/>
                    <a:pt x="266" y="130"/>
                    <a:pt x="266" y="116"/>
                  </a:cubicBezTo>
                  <a:cubicBezTo>
                    <a:pt x="266" y="86"/>
                    <a:pt x="285" y="50"/>
                    <a:pt x="285" y="50"/>
                  </a:cubicBezTo>
                  <a:cubicBezTo>
                    <a:pt x="285" y="50"/>
                    <a:pt x="275" y="53"/>
                    <a:pt x="262" y="53"/>
                  </a:cubicBezTo>
                  <a:cubicBezTo>
                    <a:pt x="257" y="53"/>
                    <a:pt x="251" y="52"/>
                    <a:pt x="245" y="51"/>
                  </a:cubicBezTo>
                  <a:cubicBezTo>
                    <a:pt x="239" y="49"/>
                    <a:pt x="237" y="43"/>
                    <a:pt x="237" y="36"/>
                  </a:cubicBezTo>
                  <a:cubicBezTo>
                    <a:pt x="237" y="20"/>
                    <a:pt x="246" y="0"/>
                    <a:pt x="246" y="0"/>
                  </a:cubicBezTo>
                </a:path>
              </a:pathLst>
            </a:custGeom>
            <a:solidFill>
              <a:srgbClr val="69A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211"/>
            <p:cNvSpPr/>
            <p:nvPr/>
          </p:nvSpPr>
          <p:spPr bwMode="auto">
            <a:xfrm>
              <a:off x="5162550" y="3271838"/>
              <a:ext cx="1820863" cy="1550988"/>
            </a:xfrm>
            <a:custGeom>
              <a:avLst/>
              <a:gdLst>
                <a:gd name="T0" fmla="*/ 0 w 428"/>
                <a:gd name="T1" fmla="*/ 364 h 365"/>
                <a:gd name="T2" fmla="*/ 16 w 428"/>
                <a:gd name="T3" fmla="*/ 346 h 365"/>
                <a:gd name="T4" fmla="*/ 35 w 428"/>
                <a:gd name="T5" fmla="*/ 325 h 365"/>
                <a:gd name="T6" fmla="*/ 59 w 428"/>
                <a:gd name="T7" fmla="*/ 299 h 365"/>
                <a:gd name="T8" fmla="*/ 90 w 428"/>
                <a:gd name="T9" fmla="*/ 269 h 365"/>
                <a:gd name="T10" fmla="*/ 125 w 428"/>
                <a:gd name="T11" fmla="*/ 237 h 365"/>
                <a:gd name="T12" fmla="*/ 145 w 428"/>
                <a:gd name="T13" fmla="*/ 221 h 365"/>
                <a:gd name="T14" fmla="*/ 165 w 428"/>
                <a:gd name="T15" fmla="*/ 206 h 365"/>
                <a:gd name="T16" fmla="*/ 208 w 428"/>
                <a:gd name="T17" fmla="*/ 175 h 365"/>
                <a:gd name="T18" fmla="*/ 249 w 428"/>
                <a:gd name="T19" fmla="*/ 144 h 365"/>
                <a:gd name="T20" fmla="*/ 269 w 428"/>
                <a:gd name="T21" fmla="*/ 128 h 365"/>
                <a:gd name="T22" fmla="*/ 289 w 428"/>
                <a:gd name="T23" fmla="*/ 112 h 365"/>
                <a:gd name="T24" fmla="*/ 325 w 428"/>
                <a:gd name="T25" fmla="*/ 82 h 365"/>
                <a:gd name="T26" fmla="*/ 359 w 428"/>
                <a:gd name="T27" fmla="*/ 56 h 365"/>
                <a:gd name="T28" fmla="*/ 387 w 428"/>
                <a:gd name="T29" fmla="*/ 33 h 365"/>
                <a:gd name="T30" fmla="*/ 409 w 428"/>
                <a:gd name="T31" fmla="*/ 16 h 365"/>
                <a:gd name="T32" fmla="*/ 427 w 428"/>
                <a:gd name="T33" fmla="*/ 0 h 365"/>
                <a:gd name="T34" fmla="*/ 428 w 428"/>
                <a:gd name="T35" fmla="*/ 0 h 365"/>
                <a:gd name="T36" fmla="*/ 427 w 428"/>
                <a:gd name="T37" fmla="*/ 1 h 365"/>
                <a:gd name="T38" fmla="*/ 409 w 428"/>
                <a:gd name="T39" fmla="*/ 17 h 365"/>
                <a:gd name="T40" fmla="*/ 388 w 428"/>
                <a:gd name="T41" fmla="*/ 35 h 365"/>
                <a:gd name="T42" fmla="*/ 361 w 428"/>
                <a:gd name="T43" fmla="*/ 58 h 365"/>
                <a:gd name="T44" fmla="*/ 328 w 428"/>
                <a:gd name="T45" fmla="*/ 84 h 365"/>
                <a:gd name="T46" fmla="*/ 292 w 428"/>
                <a:gd name="T47" fmla="*/ 115 h 365"/>
                <a:gd name="T48" fmla="*/ 273 w 428"/>
                <a:gd name="T49" fmla="*/ 131 h 365"/>
                <a:gd name="T50" fmla="*/ 253 w 428"/>
                <a:gd name="T51" fmla="*/ 148 h 365"/>
                <a:gd name="T52" fmla="*/ 211 w 428"/>
                <a:gd name="T53" fmla="*/ 180 h 365"/>
                <a:gd name="T54" fmla="*/ 170 w 428"/>
                <a:gd name="T55" fmla="*/ 212 h 365"/>
                <a:gd name="T56" fmla="*/ 150 w 428"/>
                <a:gd name="T57" fmla="*/ 228 h 365"/>
                <a:gd name="T58" fmla="*/ 131 w 428"/>
                <a:gd name="T59" fmla="*/ 244 h 365"/>
                <a:gd name="T60" fmla="*/ 95 w 428"/>
                <a:gd name="T61" fmla="*/ 275 h 365"/>
                <a:gd name="T62" fmla="*/ 64 w 428"/>
                <a:gd name="T63" fmla="*/ 304 h 365"/>
                <a:gd name="T64" fmla="*/ 38 w 428"/>
                <a:gd name="T65" fmla="*/ 328 h 365"/>
                <a:gd name="T66" fmla="*/ 18 w 428"/>
                <a:gd name="T67" fmla="*/ 348 h 365"/>
                <a:gd name="T68" fmla="*/ 1 w 428"/>
                <a:gd name="T69" fmla="*/ 365 h 365"/>
                <a:gd name="T70" fmla="*/ 0 w 428"/>
                <a:gd name="T71" fmla="*/ 365 h 365"/>
                <a:gd name="T72" fmla="*/ 0 w 428"/>
                <a:gd name="T73" fmla="*/ 36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" h="365">
                  <a:moveTo>
                    <a:pt x="0" y="364"/>
                  </a:moveTo>
                  <a:cubicBezTo>
                    <a:pt x="0" y="364"/>
                    <a:pt x="6" y="357"/>
                    <a:pt x="16" y="346"/>
                  </a:cubicBezTo>
                  <a:cubicBezTo>
                    <a:pt x="21" y="340"/>
                    <a:pt x="27" y="333"/>
                    <a:pt x="35" y="325"/>
                  </a:cubicBezTo>
                  <a:cubicBezTo>
                    <a:pt x="42" y="317"/>
                    <a:pt x="50" y="308"/>
                    <a:pt x="59" y="299"/>
                  </a:cubicBezTo>
                  <a:cubicBezTo>
                    <a:pt x="69" y="290"/>
                    <a:pt x="79" y="280"/>
                    <a:pt x="90" y="269"/>
                  </a:cubicBezTo>
                  <a:cubicBezTo>
                    <a:pt x="101" y="259"/>
                    <a:pt x="113" y="248"/>
                    <a:pt x="125" y="237"/>
                  </a:cubicBezTo>
                  <a:cubicBezTo>
                    <a:pt x="132" y="232"/>
                    <a:pt x="138" y="227"/>
                    <a:pt x="145" y="221"/>
                  </a:cubicBezTo>
                  <a:cubicBezTo>
                    <a:pt x="151" y="216"/>
                    <a:pt x="158" y="211"/>
                    <a:pt x="165" y="206"/>
                  </a:cubicBezTo>
                  <a:cubicBezTo>
                    <a:pt x="179" y="196"/>
                    <a:pt x="193" y="185"/>
                    <a:pt x="208" y="175"/>
                  </a:cubicBezTo>
                  <a:cubicBezTo>
                    <a:pt x="222" y="165"/>
                    <a:pt x="236" y="154"/>
                    <a:pt x="249" y="144"/>
                  </a:cubicBezTo>
                  <a:cubicBezTo>
                    <a:pt x="256" y="138"/>
                    <a:pt x="263" y="133"/>
                    <a:pt x="269" y="128"/>
                  </a:cubicBezTo>
                  <a:cubicBezTo>
                    <a:pt x="276" y="122"/>
                    <a:pt x="282" y="117"/>
                    <a:pt x="289" y="112"/>
                  </a:cubicBezTo>
                  <a:cubicBezTo>
                    <a:pt x="301" y="101"/>
                    <a:pt x="314" y="91"/>
                    <a:pt x="325" y="82"/>
                  </a:cubicBezTo>
                  <a:cubicBezTo>
                    <a:pt x="337" y="72"/>
                    <a:pt x="349" y="64"/>
                    <a:pt x="359" y="56"/>
                  </a:cubicBezTo>
                  <a:cubicBezTo>
                    <a:pt x="369" y="47"/>
                    <a:pt x="379" y="40"/>
                    <a:pt x="387" y="33"/>
                  </a:cubicBezTo>
                  <a:cubicBezTo>
                    <a:pt x="395" y="27"/>
                    <a:pt x="403" y="21"/>
                    <a:pt x="409" y="16"/>
                  </a:cubicBezTo>
                  <a:cubicBezTo>
                    <a:pt x="420" y="6"/>
                    <a:pt x="427" y="0"/>
                    <a:pt x="42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1"/>
                    <a:pt x="427" y="1"/>
                    <a:pt x="427" y="1"/>
                  </a:cubicBezTo>
                  <a:cubicBezTo>
                    <a:pt x="427" y="1"/>
                    <a:pt x="421" y="7"/>
                    <a:pt x="409" y="17"/>
                  </a:cubicBezTo>
                  <a:cubicBezTo>
                    <a:pt x="404" y="22"/>
                    <a:pt x="397" y="28"/>
                    <a:pt x="388" y="35"/>
                  </a:cubicBezTo>
                  <a:cubicBezTo>
                    <a:pt x="380" y="42"/>
                    <a:pt x="371" y="49"/>
                    <a:pt x="361" y="58"/>
                  </a:cubicBezTo>
                  <a:cubicBezTo>
                    <a:pt x="350" y="66"/>
                    <a:pt x="339" y="75"/>
                    <a:pt x="328" y="84"/>
                  </a:cubicBezTo>
                  <a:cubicBezTo>
                    <a:pt x="316" y="94"/>
                    <a:pt x="304" y="105"/>
                    <a:pt x="292" y="115"/>
                  </a:cubicBezTo>
                  <a:cubicBezTo>
                    <a:pt x="285" y="121"/>
                    <a:pt x="279" y="126"/>
                    <a:pt x="273" y="131"/>
                  </a:cubicBezTo>
                  <a:cubicBezTo>
                    <a:pt x="266" y="137"/>
                    <a:pt x="259" y="142"/>
                    <a:pt x="253" y="148"/>
                  </a:cubicBezTo>
                  <a:cubicBezTo>
                    <a:pt x="239" y="159"/>
                    <a:pt x="225" y="170"/>
                    <a:pt x="211" y="180"/>
                  </a:cubicBezTo>
                  <a:cubicBezTo>
                    <a:pt x="197" y="191"/>
                    <a:pt x="184" y="201"/>
                    <a:pt x="170" y="212"/>
                  </a:cubicBezTo>
                  <a:cubicBezTo>
                    <a:pt x="163" y="217"/>
                    <a:pt x="156" y="223"/>
                    <a:pt x="150" y="228"/>
                  </a:cubicBezTo>
                  <a:cubicBezTo>
                    <a:pt x="143" y="233"/>
                    <a:pt x="137" y="238"/>
                    <a:pt x="131" y="244"/>
                  </a:cubicBezTo>
                  <a:cubicBezTo>
                    <a:pt x="118" y="254"/>
                    <a:pt x="106" y="265"/>
                    <a:pt x="95" y="275"/>
                  </a:cubicBezTo>
                  <a:cubicBezTo>
                    <a:pt x="84" y="285"/>
                    <a:pt x="73" y="295"/>
                    <a:pt x="64" y="304"/>
                  </a:cubicBezTo>
                  <a:cubicBezTo>
                    <a:pt x="54" y="313"/>
                    <a:pt x="46" y="321"/>
                    <a:pt x="38" y="328"/>
                  </a:cubicBezTo>
                  <a:cubicBezTo>
                    <a:pt x="30" y="336"/>
                    <a:pt x="24" y="342"/>
                    <a:pt x="18" y="348"/>
                  </a:cubicBezTo>
                  <a:cubicBezTo>
                    <a:pt x="7" y="358"/>
                    <a:pt x="1" y="365"/>
                    <a:pt x="1" y="365"/>
                  </a:cubicBezTo>
                  <a:cubicBezTo>
                    <a:pt x="0" y="365"/>
                    <a:pt x="0" y="365"/>
                    <a:pt x="0" y="365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212"/>
            <p:cNvSpPr/>
            <p:nvPr/>
          </p:nvSpPr>
          <p:spPr bwMode="auto">
            <a:xfrm>
              <a:off x="5383213" y="3408363"/>
              <a:ext cx="544513" cy="712788"/>
            </a:xfrm>
            <a:custGeom>
              <a:avLst/>
              <a:gdLst>
                <a:gd name="T0" fmla="*/ 128 w 128"/>
                <a:gd name="T1" fmla="*/ 168 h 168"/>
                <a:gd name="T2" fmla="*/ 122 w 128"/>
                <a:gd name="T3" fmla="*/ 161 h 168"/>
                <a:gd name="T4" fmla="*/ 115 w 128"/>
                <a:gd name="T5" fmla="*/ 153 h 168"/>
                <a:gd name="T6" fmla="*/ 105 w 128"/>
                <a:gd name="T7" fmla="*/ 143 h 168"/>
                <a:gd name="T8" fmla="*/ 95 w 128"/>
                <a:gd name="T9" fmla="*/ 131 h 168"/>
                <a:gd name="T10" fmla="*/ 83 w 128"/>
                <a:gd name="T11" fmla="*/ 118 h 168"/>
                <a:gd name="T12" fmla="*/ 71 w 128"/>
                <a:gd name="T13" fmla="*/ 103 h 168"/>
                <a:gd name="T14" fmla="*/ 58 w 128"/>
                <a:gd name="T15" fmla="*/ 88 h 168"/>
                <a:gd name="T16" fmla="*/ 46 w 128"/>
                <a:gd name="T17" fmla="*/ 73 h 168"/>
                <a:gd name="T18" fmla="*/ 35 w 128"/>
                <a:gd name="T19" fmla="*/ 57 h 168"/>
                <a:gd name="T20" fmla="*/ 25 w 128"/>
                <a:gd name="T21" fmla="*/ 42 h 168"/>
                <a:gd name="T22" fmla="*/ 17 w 128"/>
                <a:gd name="T23" fmla="*/ 29 h 168"/>
                <a:gd name="T24" fmla="*/ 0 w 128"/>
                <a:gd name="T25" fmla="*/ 0 h 168"/>
                <a:gd name="T26" fmla="*/ 0 w 128"/>
                <a:gd name="T27" fmla="*/ 0 h 168"/>
                <a:gd name="T28" fmla="*/ 1 w 128"/>
                <a:gd name="T29" fmla="*/ 0 h 168"/>
                <a:gd name="T30" fmla="*/ 18 w 128"/>
                <a:gd name="T31" fmla="*/ 28 h 168"/>
                <a:gd name="T32" fmla="*/ 27 w 128"/>
                <a:gd name="T33" fmla="*/ 41 h 168"/>
                <a:gd name="T34" fmla="*/ 37 w 128"/>
                <a:gd name="T35" fmla="*/ 56 h 168"/>
                <a:gd name="T36" fmla="*/ 48 w 128"/>
                <a:gd name="T37" fmla="*/ 71 h 168"/>
                <a:gd name="T38" fmla="*/ 61 w 128"/>
                <a:gd name="T39" fmla="*/ 86 h 168"/>
                <a:gd name="T40" fmla="*/ 86 w 128"/>
                <a:gd name="T41" fmla="*/ 115 h 168"/>
                <a:gd name="T42" fmla="*/ 98 w 128"/>
                <a:gd name="T43" fmla="*/ 129 h 168"/>
                <a:gd name="T44" fmla="*/ 108 w 128"/>
                <a:gd name="T45" fmla="*/ 141 h 168"/>
                <a:gd name="T46" fmla="*/ 116 w 128"/>
                <a:gd name="T47" fmla="*/ 152 h 168"/>
                <a:gd name="T48" fmla="*/ 123 w 128"/>
                <a:gd name="T49" fmla="*/ 160 h 168"/>
                <a:gd name="T50" fmla="*/ 128 w 128"/>
                <a:gd name="T51" fmla="*/ 167 h 168"/>
                <a:gd name="T52" fmla="*/ 128 w 128"/>
                <a:gd name="T5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68">
                  <a:moveTo>
                    <a:pt x="128" y="168"/>
                  </a:moveTo>
                  <a:cubicBezTo>
                    <a:pt x="128" y="168"/>
                    <a:pt x="126" y="165"/>
                    <a:pt x="122" y="161"/>
                  </a:cubicBezTo>
                  <a:cubicBezTo>
                    <a:pt x="120" y="159"/>
                    <a:pt x="117" y="156"/>
                    <a:pt x="115" y="153"/>
                  </a:cubicBezTo>
                  <a:cubicBezTo>
                    <a:pt x="112" y="150"/>
                    <a:pt x="109" y="147"/>
                    <a:pt x="105" y="143"/>
                  </a:cubicBezTo>
                  <a:cubicBezTo>
                    <a:pt x="102" y="140"/>
                    <a:pt x="99" y="136"/>
                    <a:pt x="95" y="131"/>
                  </a:cubicBezTo>
                  <a:cubicBezTo>
                    <a:pt x="91" y="127"/>
                    <a:pt x="87" y="123"/>
                    <a:pt x="83" y="118"/>
                  </a:cubicBezTo>
                  <a:cubicBezTo>
                    <a:pt x="79" y="113"/>
                    <a:pt x="75" y="108"/>
                    <a:pt x="71" y="103"/>
                  </a:cubicBezTo>
                  <a:cubicBezTo>
                    <a:pt x="67" y="98"/>
                    <a:pt x="63" y="93"/>
                    <a:pt x="58" y="88"/>
                  </a:cubicBezTo>
                  <a:cubicBezTo>
                    <a:pt x="54" y="83"/>
                    <a:pt x="50" y="78"/>
                    <a:pt x="46" y="73"/>
                  </a:cubicBezTo>
                  <a:cubicBezTo>
                    <a:pt x="43" y="67"/>
                    <a:pt x="39" y="62"/>
                    <a:pt x="35" y="57"/>
                  </a:cubicBezTo>
                  <a:cubicBezTo>
                    <a:pt x="32" y="52"/>
                    <a:pt x="28" y="47"/>
                    <a:pt x="25" y="42"/>
                  </a:cubicBezTo>
                  <a:cubicBezTo>
                    <a:pt x="22" y="37"/>
                    <a:pt x="20" y="33"/>
                    <a:pt x="17" y="29"/>
                  </a:cubicBezTo>
                  <a:cubicBezTo>
                    <a:pt x="7" y="1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7" y="11"/>
                    <a:pt x="18" y="28"/>
                  </a:cubicBezTo>
                  <a:cubicBezTo>
                    <a:pt x="21" y="32"/>
                    <a:pt x="24" y="36"/>
                    <a:pt x="27" y="41"/>
                  </a:cubicBezTo>
                  <a:cubicBezTo>
                    <a:pt x="30" y="46"/>
                    <a:pt x="34" y="51"/>
                    <a:pt x="37" y="56"/>
                  </a:cubicBezTo>
                  <a:cubicBezTo>
                    <a:pt x="41" y="61"/>
                    <a:pt x="45" y="66"/>
                    <a:pt x="48" y="71"/>
                  </a:cubicBezTo>
                  <a:cubicBezTo>
                    <a:pt x="52" y="76"/>
                    <a:pt x="57" y="81"/>
                    <a:pt x="61" y="86"/>
                  </a:cubicBezTo>
                  <a:cubicBezTo>
                    <a:pt x="70" y="96"/>
                    <a:pt x="78" y="106"/>
                    <a:pt x="86" y="115"/>
                  </a:cubicBezTo>
                  <a:cubicBezTo>
                    <a:pt x="90" y="120"/>
                    <a:pt x="94" y="125"/>
                    <a:pt x="98" y="129"/>
                  </a:cubicBezTo>
                  <a:cubicBezTo>
                    <a:pt x="101" y="133"/>
                    <a:pt x="105" y="138"/>
                    <a:pt x="108" y="141"/>
                  </a:cubicBezTo>
                  <a:cubicBezTo>
                    <a:pt x="111" y="145"/>
                    <a:pt x="114" y="149"/>
                    <a:pt x="116" y="152"/>
                  </a:cubicBezTo>
                  <a:cubicBezTo>
                    <a:pt x="119" y="155"/>
                    <a:pt x="121" y="158"/>
                    <a:pt x="123" y="160"/>
                  </a:cubicBezTo>
                  <a:cubicBezTo>
                    <a:pt x="126" y="165"/>
                    <a:pt x="128" y="167"/>
                    <a:pt x="128" y="167"/>
                  </a:cubicBezTo>
                  <a:cubicBezTo>
                    <a:pt x="128" y="168"/>
                    <a:pt x="128" y="168"/>
                    <a:pt x="128" y="168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213"/>
            <p:cNvSpPr/>
            <p:nvPr/>
          </p:nvSpPr>
          <p:spPr bwMode="auto">
            <a:xfrm>
              <a:off x="5927725" y="4117975"/>
              <a:ext cx="519113" cy="615950"/>
            </a:xfrm>
            <a:custGeom>
              <a:avLst/>
              <a:gdLst>
                <a:gd name="T0" fmla="*/ 122 w 122"/>
                <a:gd name="T1" fmla="*/ 145 h 145"/>
                <a:gd name="T2" fmla="*/ 101 w 122"/>
                <a:gd name="T3" fmla="*/ 125 h 145"/>
                <a:gd name="T4" fmla="*/ 79 w 122"/>
                <a:gd name="T5" fmla="*/ 103 h 145"/>
                <a:gd name="T6" fmla="*/ 68 w 122"/>
                <a:gd name="T7" fmla="*/ 90 h 145"/>
                <a:gd name="T8" fmla="*/ 56 w 122"/>
                <a:gd name="T9" fmla="*/ 77 h 145"/>
                <a:gd name="T10" fmla="*/ 45 w 122"/>
                <a:gd name="T11" fmla="*/ 63 h 145"/>
                <a:gd name="T12" fmla="*/ 35 w 122"/>
                <a:gd name="T13" fmla="*/ 49 h 145"/>
                <a:gd name="T14" fmla="*/ 17 w 122"/>
                <a:gd name="T15" fmla="*/ 25 h 145"/>
                <a:gd name="T16" fmla="*/ 4 w 122"/>
                <a:gd name="T17" fmla="*/ 7 h 145"/>
                <a:gd name="T18" fmla="*/ 0 w 122"/>
                <a:gd name="T19" fmla="*/ 1 h 145"/>
                <a:gd name="T20" fmla="*/ 0 w 122"/>
                <a:gd name="T21" fmla="*/ 0 h 145"/>
                <a:gd name="T22" fmla="*/ 0 w 122"/>
                <a:gd name="T23" fmla="*/ 0 h 145"/>
                <a:gd name="T24" fmla="*/ 6 w 122"/>
                <a:gd name="T25" fmla="*/ 7 h 145"/>
                <a:gd name="T26" fmla="*/ 19 w 122"/>
                <a:gd name="T27" fmla="*/ 23 h 145"/>
                <a:gd name="T28" fmla="*/ 38 w 122"/>
                <a:gd name="T29" fmla="*/ 47 h 145"/>
                <a:gd name="T30" fmla="*/ 59 w 122"/>
                <a:gd name="T31" fmla="*/ 75 h 145"/>
                <a:gd name="T32" fmla="*/ 70 w 122"/>
                <a:gd name="T33" fmla="*/ 88 h 145"/>
                <a:gd name="T34" fmla="*/ 81 w 122"/>
                <a:gd name="T35" fmla="*/ 102 h 145"/>
                <a:gd name="T36" fmla="*/ 92 w 122"/>
                <a:gd name="T37" fmla="*/ 113 h 145"/>
                <a:gd name="T38" fmla="*/ 102 w 122"/>
                <a:gd name="T39" fmla="*/ 124 h 145"/>
                <a:gd name="T40" fmla="*/ 122 w 122"/>
                <a:gd name="T41" fmla="*/ 145 h 145"/>
                <a:gd name="T42" fmla="*/ 122 w 122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145">
                  <a:moveTo>
                    <a:pt x="122" y="145"/>
                  </a:moveTo>
                  <a:cubicBezTo>
                    <a:pt x="122" y="145"/>
                    <a:pt x="113" y="137"/>
                    <a:pt x="101" y="125"/>
                  </a:cubicBezTo>
                  <a:cubicBezTo>
                    <a:pt x="94" y="119"/>
                    <a:pt x="87" y="111"/>
                    <a:pt x="79" y="103"/>
                  </a:cubicBezTo>
                  <a:cubicBezTo>
                    <a:pt x="76" y="99"/>
                    <a:pt x="72" y="95"/>
                    <a:pt x="68" y="90"/>
                  </a:cubicBezTo>
                  <a:cubicBezTo>
                    <a:pt x="64" y="86"/>
                    <a:pt x="60" y="82"/>
                    <a:pt x="56" y="77"/>
                  </a:cubicBezTo>
                  <a:cubicBezTo>
                    <a:pt x="53" y="72"/>
                    <a:pt x="49" y="68"/>
                    <a:pt x="45" y="63"/>
                  </a:cubicBezTo>
                  <a:cubicBezTo>
                    <a:pt x="42" y="58"/>
                    <a:pt x="38" y="54"/>
                    <a:pt x="35" y="49"/>
                  </a:cubicBezTo>
                  <a:cubicBezTo>
                    <a:pt x="28" y="40"/>
                    <a:pt x="22" y="32"/>
                    <a:pt x="17" y="25"/>
                  </a:cubicBezTo>
                  <a:cubicBezTo>
                    <a:pt x="12" y="18"/>
                    <a:pt x="7" y="12"/>
                    <a:pt x="4" y="7"/>
                  </a:cubicBezTo>
                  <a:cubicBezTo>
                    <a:pt x="2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3"/>
                    <a:pt x="6" y="7"/>
                  </a:cubicBezTo>
                  <a:cubicBezTo>
                    <a:pt x="9" y="10"/>
                    <a:pt x="14" y="16"/>
                    <a:pt x="19" y="23"/>
                  </a:cubicBezTo>
                  <a:cubicBezTo>
                    <a:pt x="25" y="30"/>
                    <a:pt x="31" y="38"/>
                    <a:pt x="38" y="47"/>
                  </a:cubicBezTo>
                  <a:cubicBezTo>
                    <a:pt x="45" y="56"/>
                    <a:pt x="52" y="65"/>
                    <a:pt x="59" y="75"/>
                  </a:cubicBezTo>
                  <a:cubicBezTo>
                    <a:pt x="63" y="79"/>
                    <a:pt x="66" y="84"/>
                    <a:pt x="70" y="88"/>
                  </a:cubicBezTo>
                  <a:cubicBezTo>
                    <a:pt x="74" y="93"/>
                    <a:pt x="77" y="97"/>
                    <a:pt x="81" y="102"/>
                  </a:cubicBezTo>
                  <a:cubicBezTo>
                    <a:pt x="85" y="106"/>
                    <a:pt x="88" y="110"/>
                    <a:pt x="92" y="113"/>
                  </a:cubicBezTo>
                  <a:cubicBezTo>
                    <a:pt x="95" y="117"/>
                    <a:pt x="99" y="121"/>
                    <a:pt x="102" y="124"/>
                  </a:cubicBezTo>
                  <a:cubicBezTo>
                    <a:pt x="114" y="137"/>
                    <a:pt x="122" y="145"/>
                    <a:pt x="122" y="145"/>
                  </a:cubicBezTo>
                  <a:cubicBezTo>
                    <a:pt x="122" y="145"/>
                    <a:pt x="122" y="145"/>
                    <a:pt x="122" y="145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214"/>
            <p:cNvSpPr/>
            <p:nvPr/>
          </p:nvSpPr>
          <p:spPr bwMode="auto">
            <a:xfrm>
              <a:off x="5927725" y="2876550"/>
              <a:ext cx="76200" cy="1244600"/>
            </a:xfrm>
            <a:custGeom>
              <a:avLst/>
              <a:gdLst>
                <a:gd name="T0" fmla="*/ 18 w 18"/>
                <a:gd name="T1" fmla="*/ 0 h 293"/>
                <a:gd name="T2" fmla="*/ 14 w 18"/>
                <a:gd name="T3" fmla="*/ 46 h 293"/>
                <a:gd name="T4" fmla="*/ 12 w 18"/>
                <a:gd name="T5" fmla="*/ 68 h 293"/>
                <a:gd name="T6" fmla="*/ 10 w 18"/>
                <a:gd name="T7" fmla="*/ 92 h 293"/>
                <a:gd name="T8" fmla="*/ 8 w 18"/>
                <a:gd name="T9" fmla="*/ 119 h 293"/>
                <a:gd name="T10" fmla="*/ 7 w 18"/>
                <a:gd name="T11" fmla="*/ 146 h 293"/>
                <a:gd name="T12" fmla="*/ 5 w 18"/>
                <a:gd name="T13" fmla="*/ 200 h 293"/>
                <a:gd name="T14" fmla="*/ 3 w 18"/>
                <a:gd name="T15" fmla="*/ 247 h 293"/>
                <a:gd name="T16" fmla="*/ 0 w 18"/>
                <a:gd name="T17" fmla="*/ 292 h 293"/>
                <a:gd name="T18" fmla="*/ 0 w 18"/>
                <a:gd name="T19" fmla="*/ 293 h 293"/>
                <a:gd name="T20" fmla="*/ 0 w 18"/>
                <a:gd name="T21" fmla="*/ 292 h 293"/>
                <a:gd name="T22" fmla="*/ 0 w 18"/>
                <a:gd name="T23" fmla="*/ 247 h 293"/>
                <a:gd name="T24" fmla="*/ 1 w 18"/>
                <a:gd name="T25" fmla="*/ 200 h 293"/>
                <a:gd name="T26" fmla="*/ 4 w 18"/>
                <a:gd name="T27" fmla="*/ 146 h 293"/>
                <a:gd name="T28" fmla="*/ 5 w 18"/>
                <a:gd name="T29" fmla="*/ 119 h 293"/>
                <a:gd name="T30" fmla="*/ 7 w 18"/>
                <a:gd name="T31" fmla="*/ 92 h 293"/>
                <a:gd name="T32" fmla="*/ 12 w 18"/>
                <a:gd name="T33" fmla="*/ 46 h 293"/>
                <a:gd name="T34" fmla="*/ 18 w 18"/>
                <a:gd name="T35" fmla="*/ 0 h 293"/>
                <a:gd name="T36" fmla="*/ 18 w 18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293">
                  <a:moveTo>
                    <a:pt x="18" y="0"/>
                  </a:moveTo>
                  <a:cubicBezTo>
                    <a:pt x="18" y="0"/>
                    <a:pt x="16" y="18"/>
                    <a:pt x="14" y="46"/>
                  </a:cubicBezTo>
                  <a:cubicBezTo>
                    <a:pt x="13" y="53"/>
                    <a:pt x="12" y="60"/>
                    <a:pt x="12" y="68"/>
                  </a:cubicBezTo>
                  <a:cubicBezTo>
                    <a:pt x="11" y="76"/>
                    <a:pt x="10" y="84"/>
                    <a:pt x="10" y="92"/>
                  </a:cubicBezTo>
                  <a:cubicBezTo>
                    <a:pt x="9" y="101"/>
                    <a:pt x="9" y="110"/>
                    <a:pt x="8" y="119"/>
                  </a:cubicBezTo>
                  <a:cubicBezTo>
                    <a:pt x="8" y="128"/>
                    <a:pt x="7" y="137"/>
                    <a:pt x="7" y="146"/>
                  </a:cubicBezTo>
                  <a:cubicBezTo>
                    <a:pt x="6" y="164"/>
                    <a:pt x="6" y="183"/>
                    <a:pt x="5" y="200"/>
                  </a:cubicBezTo>
                  <a:cubicBezTo>
                    <a:pt x="5" y="217"/>
                    <a:pt x="4" y="233"/>
                    <a:pt x="3" y="247"/>
                  </a:cubicBezTo>
                  <a:cubicBezTo>
                    <a:pt x="2" y="274"/>
                    <a:pt x="0" y="292"/>
                    <a:pt x="0" y="29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74"/>
                    <a:pt x="0" y="247"/>
                  </a:cubicBezTo>
                  <a:cubicBezTo>
                    <a:pt x="0" y="233"/>
                    <a:pt x="1" y="217"/>
                    <a:pt x="1" y="200"/>
                  </a:cubicBezTo>
                  <a:cubicBezTo>
                    <a:pt x="2" y="183"/>
                    <a:pt x="3" y="164"/>
                    <a:pt x="4" y="146"/>
                  </a:cubicBezTo>
                  <a:cubicBezTo>
                    <a:pt x="4" y="137"/>
                    <a:pt x="5" y="128"/>
                    <a:pt x="5" y="119"/>
                  </a:cubicBezTo>
                  <a:cubicBezTo>
                    <a:pt x="6" y="110"/>
                    <a:pt x="7" y="101"/>
                    <a:pt x="7" y="92"/>
                  </a:cubicBezTo>
                  <a:cubicBezTo>
                    <a:pt x="9" y="75"/>
                    <a:pt x="11" y="59"/>
                    <a:pt x="12" y="46"/>
                  </a:cubicBezTo>
                  <a:cubicBezTo>
                    <a:pt x="15" y="18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215"/>
            <p:cNvSpPr/>
            <p:nvPr/>
          </p:nvSpPr>
          <p:spPr bwMode="auto">
            <a:xfrm>
              <a:off x="5927725" y="4117975"/>
              <a:ext cx="1200150" cy="96838"/>
            </a:xfrm>
            <a:custGeom>
              <a:avLst/>
              <a:gdLst>
                <a:gd name="T0" fmla="*/ 0 w 282"/>
                <a:gd name="T1" fmla="*/ 0 h 23"/>
                <a:gd name="T2" fmla="*/ 44 w 282"/>
                <a:gd name="T3" fmla="*/ 7 h 23"/>
                <a:gd name="T4" fmla="*/ 65 w 282"/>
                <a:gd name="T5" fmla="*/ 10 h 23"/>
                <a:gd name="T6" fmla="*/ 89 w 282"/>
                <a:gd name="T7" fmla="*/ 13 h 23"/>
                <a:gd name="T8" fmla="*/ 114 w 282"/>
                <a:gd name="T9" fmla="*/ 17 h 23"/>
                <a:gd name="T10" fmla="*/ 140 w 282"/>
                <a:gd name="T11" fmla="*/ 19 h 23"/>
                <a:gd name="T12" fmla="*/ 167 w 282"/>
                <a:gd name="T13" fmla="*/ 20 h 23"/>
                <a:gd name="T14" fmla="*/ 192 w 282"/>
                <a:gd name="T15" fmla="*/ 21 h 23"/>
                <a:gd name="T16" fmla="*/ 238 w 282"/>
                <a:gd name="T17" fmla="*/ 21 h 23"/>
                <a:gd name="T18" fmla="*/ 282 w 282"/>
                <a:gd name="T19" fmla="*/ 20 h 23"/>
                <a:gd name="T20" fmla="*/ 282 w 282"/>
                <a:gd name="T21" fmla="*/ 21 h 23"/>
                <a:gd name="T22" fmla="*/ 282 w 282"/>
                <a:gd name="T23" fmla="*/ 21 h 23"/>
                <a:gd name="T24" fmla="*/ 238 w 282"/>
                <a:gd name="T25" fmla="*/ 22 h 23"/>
                <a:gd name="T26" fmla="*/ 192 w 282"/>
                <a:gd name="T27" fmla="*/ 23 h 23"/>
                <a:gd name="T28" fmla="*/ 167 w 282"/>
                <a:gd name="T29" fmla="*/ 23 h 23"/>
                <a:gd name="T30" fmla="*/ 140 w 282"/>
                <a:gd name="T31" fmla="*/ 22 h 23"/>
                <a:gd name="T32" fmla="*/ 114 w 282"/>
                <a:gd name="T33" fmla="*/ 20 h 23"/>
                <a:gd name="T34" fmla="*/ 88 w 282"/>
                <a:gd name="T35" fmla="*/ 17 h 23"/>
                <a:gd name="T36" fmla="*/ 64 w 282"/>
                <a:gd name="T37" fmla="*/ 14 h 23"/>
                <a:gd name="T38" fmla="*/ 43 w 282"/>
                <a:gd name="T39" fmla="*/ 10 h 23"/>
                <a:gd name="T40" fmla="*/ 12 w 282"/>
                <a:gd name="T41" fmla="*/ 3 h 23"/>
                <a:gd name="T42" fmla="*/ 0 w 282"/>
                <a:gd name="T43" fmla="*/ 1 h 23"/>
                <a:gd name="T44" fmla="*/ 0 w 282"/>
                <a:gd name="T4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3">
                  <a:moveTo>
                    <a:pt x="0" y="0"/>
                  </a:moveTo>
                  <a:cubicBezTo>
                    <a:pt x="0" y="0"/>
                    <a:pt x="18" y="3"/>
                    <a:pt x="44" y="7"/>
                  </a:cubicBezTo>
                  <a:cubicBezTo>
                    <a:pt x="50" y="8"/>
                    <a:pt x="58" y="9"/>
                    <a:pt x="65" y="10"/>
                  </a:cubicBezTo>
                  <a:cubicBezTo>
                    <a:pt x="73" y="11"/>
                    <a:pt x="80" y="12"/>
                    <a:pt x="89" y="13"/>
                  </a:cubicBezTo>
                  <a:cubicBezTo>
                    <a:pt x="97" y="14"/>
                    <a:pt x="105" y="15"/>
                    <a:pt x="114" y="17"/>
                  </a:cubicBezTo>
                  <a:cubicBezTo>
                    <a:pt x="123" y="17"/>
                    <a:pt x="131" y="18"/>
                    <a:pt x="140" y="19"/>
                  </a:cubicBezTo>
                  <a:cubicBezTo>
                    <a:pt x="149" y="19"/>
                    <a:pt x="158" y="20"/>
                    <a:pt x="167" y="20"/>
                  </a:cubicBezTo>
                  <a:cubicBezTo>
                    <a:pt x="175" y="20"/>
                    <a:pt x="184" y="21"/>
                    <a:pt x="192" y="21"/>
                  </a:cubicBezTo>
                  <a:cubicBezTo>
                    <a:pt x="209" y="21"/>
                    <a:pt x="224" y="21"/>
                    <a:pt x="238" y="21"/>
                  </a:cubicBezTo>
                  <a:cubicBezTo>
                    <a:pt x="264" y="21"/>
                    <a:pt x="282" y="20"/>
                    <a:pt x="282" y="20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1"/>
                    <a:pt x="264" y="22"/>
                    <a:pt x="238" y="22"/>
                  </a:cubicBezTo>
                  <a:cubicBezTo>
                    <a:pt x="224" y="23"/>
                    <a:pt x="209" y="23"/>
                    <a:pt x="192" y="23"/>
                  </a:cubicBezTo>
                  <a:cubicBezTo>
                    <a:pt x="184" y="23"/>
                    <a:pt x="175" y="23"/>
                    <a:pt x="167" y="23"/>
                  </a:cubicBezTo>
                  <a:cubicBezTo>
                    <a:pt x="158" y="23"/>
                    <a:pt x="149" y="22"/>
                    <a:pt x="140" y="22"/>
                  </a:cubicBezTo>
                  <a:cubicBezTo>
                    <a:pt x="131" y="22"/>
                    <a:pt x="122" y="21"/>
                    <a:pt x="114" y="20"/>
                  </a:cubicBezTo>
                  <a:cubicBezTo>
                    <a:pt x="105" y="19"/>
                    <a:pt x="96" y="19"/>
                    <a:pt x="88" y="17"/>
                  </a:cubicBezTo>
                  <a:cubicBezTo>
                    <a:pt x="80" y="16"/>
                    <a:pt x="72" y="15"/>
                    <a:pt x="64" y="14"/>
                  </a:cubicBezTo>
                  <a:cubicBezTo>
                    <a:pt x="57" y="12"/>
                    <a:pt x="50" y="11"/>
                    <a:pt x="43" y="10"/>
                  </a:cubicBezTo>
                  <a:cubicBezTo>
                    <a:pt x="30" y="7"/>
                    <a:pt x="19" y="5"/>
                    <a:pt x="12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6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736262" y="841940"/>
            <a:ext cx="601663" cy="679450"/>
            <a:chOff x="5775325" y="3106738"/>
            <a:chExt cx="601663" cy="679450"/>
          </a:xfrm>
        </p:grpSpPr>
        <p:sp>
          <p:nvSpPr>
            <p:cNvPr id="288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1" name="组合 320"/>
          <p:cNvGrpSpPr/>
          <p:nvPr/>
        </p:nvGrpSpPr>
        <p:grpSpPr>
          <a:xfrm rot="18543510">
            <a:off x="10162159" y="4241400"/>
            <a:ext cx="601663" cy="679450"/>
            <a:chOff x="5775325" y="3106738"/>
            <a:chExt cx="601663" cy="679450"/>
          </a:xfrm>
        </p:grpSpPr>
        <p:sp>
          <p:nvSpPr>
            <p:cNvPr id="322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5" name="组合 354"/>
          <p:cNvGrpSpPr/>
          <p:nvPr/>
        </p:nvGrpSpPr>
        <p:grpSpPr>
          <a:xfrm rot="362400">
            <a:off x="11608199" y="344272"/>
            <a:ext cx="601663" cy="679450"/>
            <a:chOff x="5775325" y="3106738"/>
            <a:chExt cx="601663" cy="679450"/>
          </a:xfrm>
        </p:grpSpPr>
        <p:sp>
          <p:nvSpPr>
            <p:cNvPr id="356" name="Freeform 11"/>
            <p:cNvSpPr/>
            <p:nvPr/>
          </p:nvSpPr>
          <p:spPr bwMode="auto">
            <a:xfrm>
              <a:off x="6083300" y="3206750"/>
              <a:ext cx="211138" cy="211138"/>
            </a:xfrm>
            <a:custGeom>
              <a:avLst/>
              <a:gdLst>
                <a:gd name="T0" fmla="*/ 43 w 49"/>
                <a:gd name="T1" fmla="*/ 37 h 49"/>
                <a:gd name="T2" fmla="*/ 13 w 49"/>
                <a:gd name="T3" fmla="*/ 42 h 49"/>
                <a:gd name="T4" fmla="*/ 6 w 49"/>
                <a:gd name="T5" fmla="*/ 13 h 49"/>
                <a:gd name="T6" fmla="*/ 36 w 49"/>
                <a:gd name="T7" fmla="*/ 7 h 49"/>
                <a:gd name="T8" fmla="*/ 43 w 49"/>
                <a:gd name="T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3" y="37"/>
                  </a:moveTo>
                  <a:cubicBezTo>
                    <a:pt x="36" y="46"/>
                    <a:pt x="23" y="49"/>
                    <a:pt x="13" y="42"/>
                  </a:cubicBezTo>
                  <a:cubicBezTo>
                    <a:pt x="3" y="36"/>
                    <a:pt x="0" y="22"/>
                    <a:pt x="6" y="13"/>
                  </a:cubicBezTo>
                  <a:cubicBezTo>
                    <a:pt x="13" y="3"/>
                    <a:pt x="26" y="0"/>
                    <a:pt x="36" y="7"/>
                  </a:cubicBezTo>
                  <a:cubicBezTo>
                    <a:pt x="46" y="14"/>
                    <a:pt x="49" y="27"/>
                    <a:pt x="43" y="37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12"/>
            <p:cNvSpPr/>
            <p:nvPr/>
          </p:nvSpPr>
          <p:spPr bwMode="auto">
            <a:xfrm>
              <a:off x="5775325" y="3236913"/>
              <a:ext cx="584200" cy="549275"/>
            </a:xfrm>
            <a:custGeom>
              <a:avLst/>
              <a:gdLst>
                <a:gd name="T0" fmla="*/ 117 w 135"/>
                <a:gd name="T1" fmla="*/ 93 h 127"/>
                <a:gd name="T2" fmla="*/ 35 w 135"/>
                <a:gd name="T3" fmla="*/ 109 h 127"/>
                <a:gd name="T4" fmla="*/ 18 w 135"/>
                <a:gd name="T5" fmla="*/ 27 h 127"/>
                <a:gd name="T6" fmla="*/ 96 w 135"/>
                <a:gd name="T7" fmla="*/ 18 h 127"/>
                <a:gd name="T8" fmla="*/ 117 w 135"/>
                <a:gd name="T9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7">
                  <a:moveTo>
                    <a:pt x="117" y="93"/>
                  </a:moveTo>
                  <a:cubicBezTo>
                    <a:pt x="99" y="120"/>
                    <a:pt x="63" y="127"/>
                    <a:pt x="35" y="109"/>
                  </a:cubicBezTo>
                  <a:cubicBezTo>
                    <a:pt x="8" y="90"/>
                    <a:pt x="0" y="54"/>
                    <a:pt x="18" y="27"/>
                  </a:cubicBezTo>
                  <a:cubicBezTo>
                    <a:pt x="36" y="0"/>
                    <a:pt x="68" y="0"/>
                    <a:pt x="96" y="18"/>
                  </a:cubicBezTo>
                  <a:cubicBezTo>
                    <a:pt x="123" y="36"/>
                    <a:pt x="135" y="66"/>
                    <a:pt x="117" y="93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13"/>
            <p:cNvSpPr/>
            <p:nvPr/>
          </p:nvSpPr>
          <p:spPr bwMode="auto">
            <a:xfrm>
              <a:off x="6143625" y="3106738"/>
              <a:ext cx="107950" cy="134938"/>
            </a:xfrm>
            <a:custGeom>
              <a:avLst/>
              <a:gdLst>
                <a:gd name="T0" fmla="*/ 16 w 25"/>
                <a:gd name="T1" fmla="*/ 28 h 31"/>
                <a:gd name="T2" fmla="*/ 17 w 25"/>
                <a:gd name="T3" fmla="*/ 28 h 31"/>
                <a:gd name="T4" fmla="*/ 18 w 25"/>
                <a:gd name="T5" fmla="*/ 26 h 31"/>
                <a:gd name="T6" fmla="*/ 21 w 25"/>
                <a:gd name="T7" fmla="*/ 20 h 31"/>
                <a:gd name="T8" fmla="*/ 22 w 25"/>
                <a:gd name="T9" fmla="*/ 15 h 31"/>
                <a:gd name="T10" fmla="*/ 21 w 25"/>
                <a:gd name="T11" fmla="*/ 10 h 31"/>
                <a:gd name="T12" fmla="*/ 18 w 25"/>
                <a:gd name="T13" fmla="*/ 6 h 31"/>
                <a:gd name="T14" fmla="*/ 16 w 25"/>
                <a:gd name="T15" fmla="*/ 4 h 31"/>
                <a:gd name="T16" fmla="*/ 13 w 25"/>
                <a:gd name="T17" fmla="*/ 3 h 31"/>
                <a:gd name="T18" fmla="*/ 7 w 25"/>
                <a:gd name="T19" fmla="*/ 2 h 31"/>
                <a:gd name="T20" fmla="*/ 3 w 25"/>
                <a:gd name="T21" fmla="*/ 4 h 31"/>
                <a:gd name="T22" fmla="*/ 2 w 25"/>
                <a:gd name="T23" fmla="*/ 9 h 31"/>
                <a:gd name="T24" fmla="*/ 4 w 25"/>
                <a:gd name="T25" fmla="*/ 13 h 31"/>
                <a:gd name="T26" fmla="*/ 7 w 25"/>
                <a:gd name="T27" fmla="*/ 15 h 31"/>
                <a:gd name="T28" fmla="*/ 9 w 25"/>
                <a:gd name="T29" fmla="*/ 15 h 31"/>
                <a:gd name="T30" fmla="*/ 10 w 25"/>
                <a:gd name="T31" fmla="*/ 15 h 31"/>
                <a:gd name="T32" fmla="*/ 12 w 25"/>
                <a:gd name="T33" fmla="*/ 14 h 31"/>
                <a:gd name="T34" fmla="*/ 12 w 25"/>
                <a:gd name="T35" fmla="*/ 13 h 31"/>
                <a:gd name="T36" fmla="*/ 12 w 25"/>
                <a:gd name="T37" fmla="*/ 14 h 31"/>
                <a:gd name="T38" fmla="*/ 10 w 25"/>
                <a:gd name="T39" fmla="*/ 15 h 31"/>
                <a:gd name="T40" fmla="*/ 9 w 25"/>
                <a:gd name="T41" fmla="*/ 15 h 31"/>
                <a:gd name="T42" fmla="*/ 7 w 25"/>
                <a:gd name="T43" fmla="*/ 15 h 31"/>
                <a:gd name="T44" fmla="*/ 3 w 25"/>
                <a:gd name="T45" fmla="*/ 13 h 31"/>
                <a:gd name="T46" fmla="*/ 1 w 25"/>
                <a:gd name="T47" fmla="*/ 9 h 31"/>
                <a:gd name="T48" fmla="*/ 2 w 25"/>
                <a:gd name="T49" fmla="*/ 3 h 31"/>
                <a:gd name="T50" fmla="*/ 7 w 25"/>
                <a:gd name="T51" fmla="*/ 1 h 31"/>
                <a:gd name="T52" fmla="*/ 11 w 25"/>
                <a:gd name="T53" fmla="*/ 1 h 31"/>
                <a:gd name="T54" fmla="*/ 14 w 25"/>
                <a:gd name="T55" fmla="*/ 1 h 31"/>
                <a:gd name="T56" fmla="*/ 17 w 25"/>
                <a:gd name="T57" fmla="*/ 2 h 31"/>
                <a:gd name="T58" fmla="*/ 20 w 25"/>
                <a:gd name="T59" fmla="*/ 4 h 31"/>
                <a:gd name="T60" fmla="*/ 24 w 25"/>
                <a:gd name="T61" fmla="*/ 9 h 31"/>
                <a:gd name="T62" fmla="*/ 25 w 25"/>
                <a:gd name="T63" fmla="*/ 15 h 31"/>
                <a:gd name="T64" fmla="*/ 24 w 25"/>
                <a:gd name="T65" fmla="*/ 21 h 31"/>
                <a:gd name="T66" fmla="*/ 21 w 25"/>
                <a:gd name="T67" fmla="*/ 28 h 31"/>
                <a:gd name="T68" fmla="*/ 20 w 25"/>
                <a:gd name="T69" fmla="*/ 30 h 31"/>
                <a:gd name="T70" fmla="*/ 20 w 25"/>
                <a:gd name="T71" fmla="*/ 31 h 31"/>
                <a:gd name="T72" fmla="*/ 16 w 25"/>
                <a:gd name="T7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31">
                  <a:moveTo>
                    <a:pt x="16" y="28"/>
                  </a:moveTo>
                  <a:cubicBezTo>
                    <a:pt x="16" y="28"/>
                    <a:pt x="16" y="28"/>
                    <a:pt x="17" y="28"/>
                  </a:cubicBezTo>
                  <a:cubicBezTo>
                    <a:pt x="17" y="28"/>
                    <a:pt x="17" y="27"/>
                    <a:pt x="18" y="26"/>
                  </a:cubicBezTo>
                  <a:cubicBezTo>
                    <a:pt x="18" y="25"/>
                    <a:pt x="20" y="22"/>
                    <a:pt x="21" y="20"/>
                  </a:cubicBezTo>
                  <a:cubicBezTo>
                    <a:pt x="21" y="18"/>
                    <a:pt x="21" y="17"/>
                    <a:pt x="22" y="15"/>
                  </a:cubicBezTo>
                  <a:cubicBezTo>
                    <a:pt x="22" y="13"/>
                    <a:pt x="22" y="12"/>
                    <a:pt x="21" y="10"/>
                  </a:cubicBezTo>
                  <a:cubicBezTo>
                    <a:pt x="21" y="8"/>
                    <a:pt x="20" y="7"/>
                    <a:pt x="18" y="6"/>
                  </a:cubicBez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4" y="3"/>
                    <a:pt x="13" y="3"/>
                  </a:cubicBezTo>
                  <a:cubicBezTo>
                    <a:pt x="11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1" y="5"/>
                    <a:pt x="1" y="7"/>
                    <a:pt x="2" y="9"/>
                  </a:cubicBezTo>
                  <a:cubicBezTo>
                    <a:pt x="2" y="10"/>
                    <a:pt x="3" y="12"/>
                    <a:pt x="4" y="13"/>
                  </a:cubicBezTo>
                  <a:cubicBezTo>
                    <a:pt x="5" y="14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4"/>
                  </a:cubicBezTo>
                  <a:cubicBezTo>
                    <a:pt x="22" y="5"/>
                    <a:pt x="23" y="7"/>
                    <a:pt x="24" y="9"/>
                  </a:cubicBezTo>
                  <a:cubicBezTo>
                    <a:pt x="25" y="11"/>
                    <a:pt x="25" y="13"/>
                    <a:pt x="25" y="15"/>
                  </a:cubicBezTo>
                  <a:cubicBezTo>
                    <a:pt x="24" y="17"/>
                    <a:pt x="24" y="19"/>
                    <a:pt x="24" y="21"/>
                  </a:cubicBezTo>
                  <a:cubicBezTo>
                    <a:pt x="23" y="24"/>
                    <a:pt x="22" y="26"/>
                    <a:pt x="21" y="28"/>
                  </a:cubicBezTo>
                  <a:cubicBezTo>
                    <a:pt x="21" y="29"/>
                    <a:pt x="20" y="29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lnTo>
                    <a:pt x="16" y="2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4"/>
            <p:cNvSpPr/>
            <p:nvPr/>
          </p:nvSpPr>
          <p:spPr bwMode="auto">
            <a:xfrm>
              <a:off x="5978525" y="3327400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5"/>
            <p:cNvSpPr/>
            <p:nvPr/>
          </p:nvSpPr>
          <p:spPr bwMode="auto">
            <a:xfrm>
              <a:off x="5895975" y="3370263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6"/>
            <p:cNvSpPr/>
            <p:nvPr/>
          </p:nvSpPr>
          <p:spPr bwMode="auto">
            <a:xfrm>
              <a:off x="5978525" y="3427413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7"/>
            <p:cNvSpPr/>
            <p:nvPr/>
          </p:nvSpPr>
          <p:spPr bwMode="auto">
            <a:xfrm>
              <a:off x="5888038" y="34607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8"/>
            <p:cNvSpPr/>
            <p:nvPr/>
          </p:nvSpPr>
          <p:spPr bwMode="auto">
            <a:xfrm>
              <a:off x="5895975" y="3552825"/>
              <a:ext cx="47625" cy="46038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9"/>
            <p:cNvSpPr/>
            <p:nvPr/>
          </p:nvSpPr>
          <p:spPr bwMode="auto">
            <a:xfrm>
              <a:off x="6086475" y="369093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20"/>
            <p:cNvSpPr/>
            <p:nvPr/>
          </p:nvSpPr>
          <p:spPr bwMode="auto">
            <a:xfrm>
              <a:off x="5978525" y="352107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21"/>
            <p:cNvSpPr/>
            <p:nvPr/>
          </p:nvSpPr>
          <p:spPr bwMode="auto">
            <a:xfrm>
              <a:off x="6083300" y="3590925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22"/>
            <p:cNvSpPr/>
            <p:nvPr/>
          </p:nvSpPr>
          <p:spPr bwMode="auto">
            <a:xfrm>
              <a:off x="6169025" y="364648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23"/>
            <p:cNvSpPr/>
            <p:nvPr/>
          </p:nvSpPr>
          <p:spPr bwMode="auto">
            <a:xfrm>
              <a:off x="6181725" y="354806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24"/>
            <p:cNvSpPr/>
            <p:nvPr/>
          </p:nvSpPr>
          <p:spPr bwMode="auto">
            <a:xfrm>
              <a:off x="6086475" y="348773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25"/>
            <p:cNvSpPr/>
            <p:nvPr/>
          </p:nvSpPr>
          <p:spPr bwMode="auto">
            <a:xfrm>
              <a:off x="6246813" y="3595688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26"/>
            <p:cNvSpPr/>
            <p:nvPr/>
          </p:nvSpPr>
          <p:spPr bwMode="auto">
            <a:xfrm>
              <a:off x="6065838" y="33877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27"/>
            <p:cNvSpPr/>
            <p:nvPr/>
          </p:nvSpPr>
          <p:spPr bwMode="auto">
            <a:xfrm>
              <a:off x="6169025" y="3457575"/>
              <a:ext cx="52388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5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28"/>
            <p:cNvSpPr/>
            <p:nvPr/>
          </p:nvSpPr>
          <p:spPr bwMode="auto">
            <a:xfrm>
              <a:off x="6061075" y="329723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1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2"/>
                    <a:pt x="5" y="12"/>
                    <a:pt x="3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4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29"/>
            <p:cNvSpPr/>
            <p:nvPr/>
          </p:nvSpPr>
          <p:spPr bwMode="auto">
            <a:xfrm>
              <a:off x="6165850" y="3367088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30"/>
            <p:cNvSpPr/>
            <p:nvPr/>
          </p:nvSpPr>
          <p:spPr bwMode="auto">
            <a:xfrm>
              <a:off x="6261100" y="3430588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1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31"/>
            <p:cNvSpPr/>
            <p:nvPr/>
          </p:nvSpPr>
          <p:spPr bwMode="auto">
            <a:xfrm>
              <a:off x="6256338" y="3513138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3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32"/>
            <p:cNvSpPr/>
            <p:nvPr/>
          </p:nvSpPr>
          <p:spPr bwMode="auto">
            <a:xfrm>
              <a:off x="5978525" y="3244850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1 w 12"/>
                <a:gd name="T5" fmla="*/ 3 h 12"/>
                <a:gd name="T6" fmla="*/ 9 w 12"/>
                <a:gd name="T7" fmla="*/ 1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33"/>
            <p:cNvSpPr/>
            <p:nvPr/>
          </p:nvSpPr>
          <p:spPr bwMode="auto">
            <a:xfrm>
              <a:off x="5892800" y="3267075"/>
              <a:ext cx="47625" cy="52388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34"/>
            <p:cNvSpPr/>
            <p:nvPr/>
          </p:nvSpPr>
          <p:spPr bwMode="auto">
            <a:xfrm>
              <a:off x="5800725" y="3400425"/>
              <a:ext cx="52388" cy="52388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35"/>
            <p:cNvSpPr/>
            <p:nvPr/>
          </p:nvSpPr>
          <p:spPr bwMode="auto">
            <a:xfrm>
              <a:off x="5810250" y="3578225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36"/>
            <p:cNvSpPr/>
            <p:nvPr/>
          </p:nvSpPr>
          <p:spPr bwMode="auto">
            <a:xfrm>
              <a:off x="5810250" y="3495675"/>
              <a:ext cx="52388" cy="52388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37"/>
            <p:cNvSpPr/>
            <p:nvPr/>
          </p:nvSpPr>
          <p:spPr bwMode="auto">
            <a:xfrm>
              <a:off x="6143625" y="3271838"/>
              <a:ext cx="52388" cy="50800"/>
            </a:xfrm>
            <a:custGeom>
              <a:avLst/>
              <a:gdLst>
                <a:gd name="T0" fmla="*/ 11 w 12"/>
                <a:gd name="T1" fmla="*/ 9 h 12"/>
                <a:gd name="T2" fmla="*/ 3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9" y="11"/>
                    <a:pt x="6" y="12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4" y="1"/>
                    <a:pt x="7" y="0"/>
                    <a:pt x="9" y="1"/>
                  </a:cubicBezTo>
                  <a:cubicBezTo>
                    <a:pt x="11" y="3"/>
                    <a:pt x="12" y="6"/>
                    <a:pt x="11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38"/>
            <p:cNvSpPr/>
            <p:nvPr/>
          </p:nvSpPr>
          <p:spPr bwMode="auto">
            <a:xfrm>
              <a:off x="6246813" y="334010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39"/>
            <p:cNvSpPr/>
            <p:nvPr/>
          </p:nvSpPr>
          <p:spPr bwMode="auto">
            <a:xfrm>
              <a:off x="5900738" y="3638550"/>
              <a:ext cx="52388" cy="47625"/>
            </a:xfrm>
            <a:custGeom>
              <a:avLst/>
              <a:gdLst>
                <a:gd name="T0" fmla="*/ 10 w 12"/>
                <a:gd name="T1" fmla="*/ 8 h 11"/>
                <a:gd name="T2" fmla="*/ 3 w 12"/>
                <a:gd name="T3" fmla="*/ 10 h 11"/>
                <a:gd name="T4" fmla="*/ 2 w 12"/>
                <a:gd name="T5" fmla="*/ 3 h 11"/>
                <a:gd name="T6" fmla="*/ 9 w 12"/>
                <a:gd name="T7" fmla="*/ 1 h 11"/>
                <a:gd name="T8" fmla="*/ 10 w 12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0" y="8"/>
                  </a:moveTo>
                  <a:cubicBezTo>
                    <a:pt x="9" y="11"/>
                    <a:pt x="6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ubicBezTo>
                    <a:pt x="11" y="3"/>
                    <a:pt x="12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40"/>
            <p:cNvSpPr/>
            <p:nvPr/>
          </p:nvSpPr>
          <p:spPr bwMode="auto">
            <a:xfrm>
              <a:off x="6005513" y="3703638"/>
              <a:ext cx="50800" cy="50800"/>
            </a:xfrm>
            <a:custGeom>
              <a:avLst/>
              <a:gdLst>
                <a:gd name="T0" fmla="*/ 10 w 12"/>
                <a:gd name="T1" fmla="*/ 9 h 12"/>
                <a:gd name="T2" fmla="*/ 3 w 12"/>
                <a:gd name="T3" fmla="*/ 11 h 12"/>
                <a:gd name="T4" fmla="*/ 2 w 12"/>
                <a:gd name="T5" fmla="*/ 3 h 12"/>
                <a:gd name="T6" fmla="*/ 9 w 12"/>
                <a:gd name="T7" fmla="*/ 2 h 12"/>
                <a:gd name="T8" fmla="*/ 10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9"/>
                  </a:move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4"/>
                    <a:pt x="12" y="7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41"/>
            <p:cNvSpPr/>
            <p:nvPr/>
          </p:nvSpPr>
          <p:spPr bwMode="auto">
            <a:xfrm>
              <a:off x="6000750" y="3630613"/>
              <a:ext cx="47625" cy="50800"/>
            </a:xfrm>
            <a:custGeom>
              <a:avLst/>
              <a:gdLst>
                <a:gd name="T0" fmla="*/ 10 w 11"/>
                <a:gd name="T1" fmla="*/ 9 h 12"/>
                <a:gd name="T2" fmla="*/ 3 w 11"/>
                <a:gd name="T3" fmla="*/ 10 h 12"/>
                <a:gd name="T4" fmla="*/ 1 w 11"/>
                <a:gd name="T5" fmla="*/ 3 h 12"/>
                <a:gd name="T6" fmla="*/ 8 w 11"/>
                <a:gd name="T7" fmla="*/ 2 h 12"/>
                <a:gd name="T8" fmla="*/ 10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9"/>
                  </a:moveTo>
                  <a:cubicBezTo>
                    <a:pt x="8" y="11"/>
                    <a:pt x="5" y="12"/>
                    <a:pt x="3" y="10"/>
                  </a:cubicBezTo>
                  <a:cubicBezTo>
                    <a:pt x="0" y="9"/>
                    <a:pt x="0" y="5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11" y="3"/>
                    <a:pt x="11" y="6"/>
                    <a:pt x="10" y="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42"/>
            <p:cNvSpPr/>
            <p:nvPr/>
          </p:nvSpPr>
          <p:spPr bwMode="auto">
            <a:xfrm>
              <a:off x="5822950" y="3322638"/>
              <a:ext cx="47625" cy="47625"/>
            </a:xfrm>
            <a:custGeom>
              <a:avLst/>
              <a:gdLst>
                <a:gd name="T0" fmla="*/ 10 w 11"/>
                <a:gd name="T1" fmla="*/ 8 h 11"/>
                <a:gd name="T2" fmla="*/ 3 w 11"/>
                <a:gd name="T3" fmla="*/ 10 h 11"/>
                <a:gd name="T4" fmla="*/ 1 w 11"/>
                <a:gd name="T5" fmla="*/ 3 h 11"/>
                <a:gd name="T6" fmla="*/ 8 w 11"/>
                <a:gd name="T7" fmla="*/ 1 h 11"/>
                <a:gd name="T8" fmla="*/ 1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8"/>
                  </a:moveTo>
                  <a:cubicBezTo>
                    <a:pt x="8" y="11"/>
                    <a:pt x="5" y="11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11" y="3"/>
                    <a:pt x="11" y="6"/>
                    <a:pt x="10" y="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43"/>
            <p:cNvSpPr/>
            <p:nvPr/>
          </p:nvSpPr>
          <p:spPr bwMode="auto">
            <a:xfrm>
              <a:off x="6234113" y="3189288"/>
              <a:ext cx="142875" cy="95250"/>
            </a:xfrm>
            <a:custGeom>
              <a:avLst/>
              <a:gdLst>
                <a:gd name="T0" fmla="*/ 0 w 33"/>
                <a:gd name="T1" fmla="*/ 12 h 22"/>
                <a:gd name="T2" fmla="*/ 0 w 33"/>
                <a:gd name="T3" fmla="*/ 12 h 22"/>
                <a:gd name="T4" fmla="*/ 1 w 33"/>
                <a:gd name="T5" fmla="*/ 10 h 22"/>
                <a:gd name="T6" fmla="*/ 7 w 33"/>
                <a:gd name="T7" fmla="*/ 4 h 22"/>
                <a:gd name="T8" fmla="*/ 12 w 33"/>
                <a:gd name="T9" fmla="*/ 2 h 22"/>
                <a:gd name="T10" fmla="*/ 18 w 33"/>
                <a:gd name="T11" fmla="*/ 0 h 22"/>
                <a:gd name="T12" fmla="*/ 24 w 33"/>
                <a:gd name="T13" fmla="*/ 2 h 22"/>
                <a:gd name="T14" fmla="*/ 27 w 33"/>
                <a:gd name="T15" fmla="*/ 4 h 22"/>
                <a:gd name="T16" fmla="*/ 29 w 33"/>
                <a:gd name="T17" fmla="*/ 6 h 22"/>
                <a:gd name="T18" fmla="*/ 31 w 33"/>
                <a:gd name="T19" fmla="*/ 9 h 22"/>
                <a:gd name="T20" fmla="*/ 32 w 33"/>
                <a:gd name="T21" fmla="*/ 12 h 22"/>
                <a:gd name="T22" fmla="*/ 32 w 33"/>
                <a:gd name="T23" fmla="*/ 18 h 22"/>
                <a:gd name="T24" fmla="*/ 27 w 33"/>
                <a:gd name="T25" fmla="*/ 21 h 22"/>
                <a:gd name="T26" fmla="*/ 22 w 33"/>
                <a:gd name="T27" fmla="*/ 21 h 22"/>
                <a:gd name="T28" fmla="*/ 18 w 33"/>
                <a:gd name="T29" fmla="*/ 18 h 22"/>
                <a:gd name="T30" fmla="*/ 18 w 33"/>
                <a:gd name="T31" fmla="*/ 16 h 22"/>
                <a:gd name="T32" fmla="*/ 18 w 33"/>
                <a:gd name="T33" fmla="*/ 15 h 22"/>
                <a:gd name="T34" fmla="*/ 18 w 33"/>
                <a:gd name="T35" fmla="*/ 13 h 22"/>
                <a:gd name="T36" fmla="*/ 19 w 33"/>
                <a:gd name="T37" fmla="*/ 12 h 22"/>
                <a:gd name="T38" fmla="*/ 18 w 33"/>
                <a:gd name="T39" fmla="*/ 13 h 22"/>
                <a:gd name="T40" fmla="*/ 18 w 33"/>
                <a:gd name="T41" fmla="*/ 15 h 22"/>
                <a:gd name="T42" fmla="*/ 18 w 33"/>
                <a:gd name="T43" fmla="*/ 16 h 22"/>
                <a:gd name="T44" fmla="*/ 19 w 33"/>
                <a:gd name="T45" fmla="*/ 18 h 22"/>
                <a:gd name="T46" fmla="*/ 22 w 33"/>
                <a:gd name="T47" fmla="*/ 20 h 22"/>
                <a:gd name="T48" fmla="*/ 27 w 33"/>
                <a:gd name="T49" fmla="*/ 20 h 22"/>
                <a:gd name="T50" fmla="*/ 31 w 33"/>
                <a:gd name="T51" fmla="*/ 18 h 22"/>
                <a:gd name="T52" fmla="*/ 30 w 33"/>
                <a:gd name="T53" fmla="*/ 12 h 22"/>
                <a:gd name="T54" fmla="*/ 29 w 33"/>
                <a:gd name="T55" fmla="*/ 10 h 22"/>
                <a:gd name="T56" fmla="*/ 27 w 33"/>
                <a:gd name="T57" fmla="*/ 7 h 22"/>
                <a:gd name="T58" fmla="*/ 25 w 33"/>
                <a:gd name="T59" fmla="*/ 5 h 22"/>
                <a:gd name="T60" fmla="*/ 23 w 33"/>
                <a:gd name="T61" fmla="*/ 4 h 22"/>
                <a:gd name="T62" fmla="*/ 18 w 33"/>
                <a:gd name="T63" fmla="*/ 3 h 22"/>
                <a:gd name="T64" fmla="*/ 13 w 33"/>
                <a:gd name="T65" fmla="*/ 4 h 22"/>
                <a:gd name="T66" fmla="*/ 9 w 33"/>
                <a:gd name="T67" fmla="*/ 7 h 22"/>
                <a:gd name="T68" fmla="*/ 4 w 33"/>
                <a:gd name="T69" fmla="*/ 12 h 22"/>
                <a:gd name="T70" fmla="*/ 3 w 33"/>
                <a:gd name="T71" fmla="*/ 14 h 22"/>
                <a:gd name="T72" fmla="*/ 3 w 33"/>
                <a:gd name="T73" fmla="*/ 15 h 22"/>
                <a:gd name="T74" fmla="*/ 0 w 33"/>
                <a:gd name="T7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2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1"/>
                    <a:pt x="1" y="10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3"/>
                    <a:pt x="10" y="3"/>
                    <a:pt x="12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2"/>
                    <a:pt x="26" y="3"/>
                    <a:pt x="27" y="4"/>
                  </a:cubicBezTo>
                  <a:cubicBezTo>
                    <a:pt x="27" y="4"/>
                    <a:pt x="28" y="5"/>
                    <a:pt x="29" y="6"/>
                  </a:cubicBezTo>
                  <a:cubicBezTo>
                    <a:pt x="29" y="7"/>
                    <a:pt x="30" y="8"/>
                    <a:pt x="31" y="9"/>
                  </a:cubicBezTo>
                  <a:cubicBezTo>
                    <a:pt x="31" y="10"/>
                    <a:pt x="32" y="11"/>
                    <a:pt x="32" y="12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0"/>
                    <a:pt x="29" y="21"/>
                    <a:pt x="27" y="21"/>
                  </a:cubicBezTo>
                  <a:cubicBezTo>
                    <a:pt x="25" y="22"/>
                    <a:pt x="23" y="21"/>
                    <a:pt x="22" y="21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8" y="15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20" y="19"/>
                    <a:pt x="20" y="20"/>
                    <a:pt x="22" y="20"/>
                  </a:cubicBezTo>
                  <a:cubicBezTo>
                    <a:pt x="23" y="21"/>
                    <a:pt x="25" y="21"/>
                    <a:pt x="27" y="20"/>
                  </a:cubicBezTo>
                  <a:cubicBezTo>
                    <a:pt x="28" y="20"/>
                    <a:pt x="30" y="19"/>
                    <a:pt x="31" y="18"/>
                  </a:cubicBezTo>
                  <a:cubicBezTo>
                    <a:pt x="31" y="16"/>
                    <a:pt x="31" y="14"/>
                    <a:pt x="30" y="12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27" y="7"/>
                    <a:pt x="26" y="6"/>
                    <a:pt x="25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1" y="3"/>
                    <a:pt x="20" y="2"/>
                    <a:pt x="18" y="3"/>
                  </a:cubicBezTo>
                  <a:cubicBezTo>
                    <a:pt x="16" y="3"/>
                    <a:pt x="15" y="4"/>
                    <a:pt x="13" y="4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9"/>
                    <a:pt x="5" y="11"/>
                    <a:pt x="4" y="12"/>
                  </a:cubicBezTo>
                  <a:cubicBezTo>
                    <a:pt x="4" y="13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2" name="Oval 238"/>
          <p:cNvSpPr>
            <a:spLocks noChangeArrowheads="1"/>
          </p:cNvSpPr>
          <p:nvPr/>
        </p:nvSpPr>
        <p:spPr bwMode="auto">
          <a:xfrm>
            <a:off x="7654999" y="2502869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3" name="Oval 238"/>
          <p:cNvSpPr>
            <a:spLocks noChangeArrowheads="1"/>
          </p:cNvSpPr>
          <p:nvPr/>
        </p:nvSpPr>
        <p:spPr bwMode="auto">
          <a:xfrm>
            <a:off x="8195623" y="3993166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4" name="Oval 238"/>
          <p:cNvSpPr>
            <a:spLocks noChangeArrowheads="1"/>
          </p:cNvSpPr>
          <p:nvPr/>
        </p:nvSpPr>
        <p:spPr bwMode="auto">
          <a:xfrm>
            <a:off x="6840508" y="484402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5" name="Oval 238"/>
          <p:cNvSpPr>
            <a:spLocks noChangeArrowheads="1"/>
          </p:cNvSpPr>
          <p:nvPr/>
        </p:nvSpPr>
        <p:spPr bwMode="auto">
          <a:xfrm>
            <a:off x="8570616" y="4463496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6" name="Oval 238"/>
          <p:cNvSpPr>
            <a:spLocks noChangeArrowheads="1"/>
          </p:cNvSpPr>
          <p:nvPr/>
        </p:nvSpPr>
        <p:spPr bwMode="auto">
          <a:xfrm>
            <a:off x="9430110" y="2935673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7" name="Oval 238"/>
          <p:cNvSpPr>
            <a:spLocks noChangeArrowheads="1"/>
          </p:cNvSpPr>
          <p:nvPr/>
        </p:nvSpPr>
        <p:spPr bwMode="auto">
          <a:xfrm>
            <a:off x="9422563" y="67841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8" name="Oval 238"/>
          <p:cNvSpPr>
            <a:spLocks noChangeArrowheads="1"/>
          </p:cNvSpPr>
          <p:nvPr/>
        </p:nvSpPr>
        <p:spPr bwMode="auto">
          <a:xfrm>
            <a:off x="11135552" y="1256160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9" name="Oval 238"/>
          <p:cNvSpPr>
            <a:spLocks noChangeArrowheads="1"/>
          </p:cNvSpPr>
          <p:nvPr/>
        </p:nvSpPr>
        <p:spPr bwMode="auto">
          <a:xfrm>
            <a:off x="8853493" y="2562324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1" name="Oval 238"/>
          <p:cNvSpPr>
            <a:spLocks noChangeArrowheads="1"/>
          </p:cNvSpPr>
          <p:nvPr/>
        </p:nvSpPr>
        <p:spPr bwMode="auto">
          <a:xfrm>
            <a:off x="6628333" y="2429609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2" name="Oval 238"/>
          <p:cNvSpPr>
            <a:spLocks noChangeArrowheads="1"/>
          </p:cNvSpPr>
          <p:nvPr/>
        </p:nvSpPr>
        <p:spPr bwMode="auto">
          <a:xfrm>
            <a:off x="10055121" y="1172858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3" name="Oval 238"/>
          <p:cNvSpPr>
            <a:spLocks noChangeArrowheads="1"/>
          </p:cNvSpPr>
          <p:nvPr/>
        </p:nvSpPr>
        <p:spPr bwMode="auto">
          <a:xfrm>
            <a:off x="8539762" y="1609241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4" name="Oval 238"/>
          <p:cNvSpPr>
            <a:spLocks noChangeArrowheads="1"/>
          </p:cNvSpPr>
          <p:nvPr/>
        </p:nvSpPr>
        <p:spPr bwMode="auto">
          <a:xfrm>
            <a:off x="8491083" y="3498617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Oval 238"/>
          <p:cNvSpPr>
            <a:spLocks noChangeArrowheads="1"/>
          </p:cNvSpPr>
          <p:nvPr/>
        </p:nvSpPr>
        <p:spPr bwMode="auto">
          <a:xfrm>
            <a:off x="10378785" y="2262226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Oval 238"/>
          <p:cNvSpPr>
            <a:spLocks noChangeArrowheads="1"/>
          </p:cNvSpPr>
          <p:nvPr/>
        </p:nvSpPr>
        <p:spPr bwMode="auto">
          <a:xfrm>
            <a:off x="11673741" y="4252467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Oval 238"/>
          <p:cNvSpPr>
            <a:spLocks noChangeArrowheads="1"/>
          </p:cNvSpPr>
          <p:nvPr/>
        </p:nvSpPr>
        <p:spPr bwMode="auto">
          <a:xfrm>
            <a:off x="7704488" y="4543502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Oval 238"/>
          <p:cNvSpPr>
            <a:spLocks noChangeArrowheads="1"/>
          </p:cNvSpPr>
          <p:nvPr/>
        </p:nvSpPr>
        <p:spPr bwMode="auto">
          <a:xfrm>
            <a:off x="312743" y="503622"/>
            <a:ext cx="139700" cy="13970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Oval 238"/>
          <p:cNvSpPr>
            <a:spLocks noChangeArrowheads="1"/>
          </p:cNvSpPr>
          <p:nvPr/>
        </p:nvSpPr>
        <p:spPr bwMode="auto">
          <a:xfrm>
            <a:off x="593786" y="311715"/>
            <a:ext cx="69850" cy="69850"/>
          </a:xfrm>
          <a:prstGeom prst="ellipse">
            <a:avLst/>
          </a:prstGeom>
          <a:solidFill>
            <a:srgbClr val="5F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文本框 409"/>
          <p:cNvSpPr txBox="1"/>
          <p:nvPr/>
        </p:nvSpPr>
        <p:spPr>
          <a:xfrm>
            <a:off x="593786" y="222145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69A200"/>
                </a:solidFill>
              </a:rPr>
              <a:t>谢谢你的倾听</a:t>
            </a:r>
          </a:p>
        </p:txBody>
      </p:sp>
      <p:sp>
        <p:nvSpPr>
          <p:cNvPr id="412" name="矩形 411"/>
          <p:cNvSpPr/>
          <p:nvPr/>
        </p:nvSpPr>
        <p:spPr>
          <a:xfrm>
            <a:off x="593786" y="3222218"/>
            <a:ext cx="5601215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en-GB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4" name="矩形: 圆角 413"/>
          <p:cNvSpPr/>
          <p:nvPr/>
        </p:nvSpPr>
        <p:spPr>
          <a:xfrm>
            <a:off x="663575" y="3810000"/>
            <a:ext cx="1938655" cy="353060"/>
          </a:xfrm>
          <a:prstGeom prst="roundRect">
            <a:avLst>
              <a:gd name="adj" fmla="val 50000"/>
            </a:avLst>
          </a:prstGeom>
          <a:solidFill>
            <a:srgbClr val="69A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3" name="文本框 412"/>
          <p:cNvSpPr txBox="1"/>
          <p:nvPr/>
        </p:nvSpPr>
        <p:spPr>
          <a:xfrm>
            <a:off x="663575" y="3816985"/>
            <a:ext cx="1894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>
        <p14:vortex dir="r"/>
      </p:transition>
    </mc:Choice>
    <mc:Fallback xmlns="">
      <p:transition spd="slow" advTm="1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85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129" name="组合 128"/>
          <p:cNvGrpSpPr/>
          <p:nvPr/>
        </p:nvGrpSpPr>
        <p:grpSpPr>
          <a:xfrm>
            <a:off x="-563265" y="-454206"/>
            <a:ext cx="4546157" cy="8150808"/>
            <a:chOff x="-563265" y="-454206"/>
            <a:chExt cx="4546157" cy="8150808"/>
          </a:xfrm>
        </p:grpSpPr>
        <p:grpSp>
          <p:nvGrpSpPr>
            <p:cNvPr id="11" name="组合 1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1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33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41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44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5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91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4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8244403" y="-454206"/>
            <a:ext cx="4546157" cy="8150808"/>
            <a:chOff x="-563265" y="-454206"/>
            <a:chExt cx="4546157" cy="8150808"/>
          </a:xfrm>
        </p:grpSpPr>
        <p:grpSp>
          <p:nvGrpSpPr>
            <p:cNvPr id="131" name="组合 13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24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24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31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224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222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21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17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144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9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3" name="文本框 252"/>
          <p:cNvSpPr txBox="1"/>
          <p:nvPr/>
        </p:nvSpPr>
        <p:spPr>
          <a:xfrm>
            <a:off x="3809555" y="2913852"/>
            <a:ext cx="4595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69A200"/>
                </a:solidFill>
                <a:latin typeface="+mn-ea"/>
              </a:rPr>
              <a:t>PART 1</a:t>
            </a:r>
            <a:r>
              <a:rPr lang="zh-CN" altLang="en-US" sz="3200" b="1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  <p:sp>
        <p:nvSpPr>
          <p:cNvPr id="254" name="文本框 253"/>
          <p:cNvSpPr txBox="1"/>
          <p:nvPr/>
        </p:nvSpPr>
        <p:spPr>
          <a:xfrm>
            <a:off x="2342564" y="3714416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1000">
        <p15:prstTrans prst="origami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312761" y="3782511"/>
            <a:ext cx="2147776" cy="1200796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835850" y="4380669"/>
            <a:ext cx="1101599" cy="1101598"/>
          </a:xfrm>
          <a:prstGeom prst="ellipse">
            <a:avLst/>
          </a:pr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129809" y="2561649"/>
            <a:ext cx="2147776" cy="1200796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705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52899" y="2042096"/>
            <a:ext cx="1101599" cy="1101598"/>
          </a:xfrm>
          <a:prstGeom prst="ellipse">
            <a:avLst/>
          </a:prstGeom>
          <a:solidFill>
            <a:srgbClr val="69A20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705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5952010" y="3782511"/>
            <a:ext cx="2147776" cy="1200796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475100" y="4380669"/>
            <a:ext cx="1101599" cy="1101598"/>
          </a:xfrm>
          <a:prstGeom prst="ellipse">
            <a:avLst/>
          </a:pr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7765270" y="2561649"/>
            <a:ext cx="2147776" cy="1200796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705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288359" y="2042096"/>
            <a:ext cx="1101599" cy="1101598"/>
          </a:xfrm>
          <a:prstGeom prst="ellipse">
            <a:avLst/>
          </a:prstGeom>
          <a:solidFill>
            <a:srgbClr val="69A20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705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89" y="3762446"/>
            <a:ext cx="12203678" cy="82924"/>
          </a:xfrm>
          <a:prstGeom prst="rect">
            <a:avLst/>
          </a:pr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  <a:defRPr/>
            </a:pPr>
            <a:endParaRPr lang="en-US" sz="1705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2908428" y="4675185"/>
            <a:ext cx="9439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275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725478" y="2336612"/>
            <a:ext cx="9439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275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360938" y="2336612"/>
            <a:ext cx="9439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275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547678" y="4675185"/>
            <a:ext cx="9439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275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520664" y="2618452"/>
            <a:ext cx="221219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520665" y="231841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097541" y="5387993"/>
            <a:ext cx="221219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097542" y="508795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5915805" y="1703299"/>
            <a:ext cx="221219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5915805" y="1403261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468599" y="4496923"/>
            <a:ext cx="221219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468600" y="4196885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36" name="组合 35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36" name="组合 135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5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7" name="组合 136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38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2" name="组合 101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03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95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4" name="组合 73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75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40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56" name="文本框 155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1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p:transition spd="slow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/>
          <p:nvPr/>
        </p:nvSpPr>
        <p:spPr bwMode="auto">
          <a:xfrm>
            <a:off x="7132814" y="5396707"/>
            <a:ext cx="550039" cy="634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  <a:effec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00" b="0">
                <a:latin typeface="Helvetica Light" charset="0"/>
                <a:sym typeface="Helvetica Light" charset="0"/>
              </a:rPr>
              <a:t> </a:t>
            </a:r>
            <a:endParaRPr lang="es-ES" altLang="zh-CN" sz="1250"/>
          </a:p>
        </p:txBody>
      </p:sp>
      <p:sp>
        <p:nvSpPr>
          <p:cNvPr id="63492" name="AutoShape 4"/>
          <p:cNvSpPr/>
          <p:nvPr/>
        </p:nvSpPr>
        <p:spPr bwMode="auto">
          <a:xfrm>
            <a:off x="4517551" y="3382281"/>
            <a:ext cx="550039" cy="634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00">
              <a:latin typeface="Helvetica Light" charset="0"/>
              <a:ea typeface="MS PGothic" panose="020B0600070205080204" pitchFamily="34" charset="-128"/>
              <a:cs typeface="Helvetica Light" charset="0"/>
              <a:sym typeface="Helvetica Light" charset="0"/>
            </a:endParaRPr>
          </a:p>
        </p:txBody>
      </p:sp>
      <p:sp>
        <p:nvSpPr>
          <p:cNvPr id="63494" name="AutoShape 6"/>
          <p:cNvSpPr/>
          <p:nvPr/>
        </p:nvSpPr>
        <p:spPr bwMode="auto">
          <a:xfrm>
            <a:off x="7120114" y="3906920"/>
            <a:ext cx="550039" cy="634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00">
              <a:latin typeface="Helvetica Light" charset="0"/>
              <a:ea typeface="MS PGothic" panose="020B0600070205080204" pitchFamily="34" charset="-128"/>
              <a:cs typeface="Helvetica Light" charset="0"/>
              <a:sym typeface="Helvetica Light" charset="0"/>
            </a:endParaRPr>
          </a:p>
        </p:txBody>
      </p:sp>
      <p:sp>
        <p:nvSpPr>
          <p:cNvPr id="63496" name="AutoShape 8"/>
          <p:cNvSpPr/>
          <p:nvPr/>
        </p:nvSpPr>
        <p:spPr bwMode="auto">
          <a:xfrm>
            <a:off x="4504851" y="2061553"/>
            <a:ext cx="550039" cy="63496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00" b="0">
                <a:latin typeface="Helvetica Light" charset="0"/>
                <a:sym typeface="Helvetica Light" charset="0"/>
              </a:rPr>
              <a:t> </a:t>
            </a:r>
            <a:endParaRPr lang="es-ES" altLang="zh-CN" sz="1250"/>
          </a:p>
        </p:txBody>
      </p:sp>
      <p:sp>
        <p:nvSpPr>
          <p:cNvPr id="63498" name="AutoShape 10"/>
          <p:cNvSpPr/>
          <p:nvPr/>
        </p:nvSpPr>
        <p:spPr bwMode="auto">
          <a:xfrm>
            <a:off x="4537393" y="4861750"/>
            <a:ext cx="550039" cy="634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00">
              <a:latin typeface="Helvetica Light" charset="0"/>
              <a:ea typeface="MS PGothic" panose="020B0600070205080204" pitchFamily="34" charset="-128"/>
              <a:cs typeface="Helvetica Light" charset="0"/>
              <a:sym typeface="Helvetica Light" charset="0"/>
            </a:endParaRPr>
          </a:p>
        </p:txBody>
      </p:sp>
      <p:sp>
        <p:nvSpPr>
          <p:cNvPr id="63500" name="AutoShape 12"/>
          <p:cNvSpPr/>
          <p:nvPr/>
        </p:nvSpPr>
        <p:spPr bwMode="auto">
          <a:xfrm>
            <a:off x="7115352" y="2586193"/>
            <a:ext cx="550039" cy="63496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69A200"/>
          </a:solidFill>
          <a:ln>
            <a:noFill/>
          </a:ln>
        </p:spPr>
        <p:txBody>
          <a:bodyPr lIns="0" tIns="0" rIns="0" bIns="0" anchor="ctr"/>
          <a:lstStyle/>
          <a:p>
            <a:endParaRPr lang="zh-CN" altLang="en-US" sz="1705"/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324750" y="5207012"/>
            <a:ext cx="1570745" cy="469874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27965">
              <a:defRPr/>
            </a:pPr>
            <a:endParaRPr lang="es-ES" sz="600">
              <a:solidFill>
                <a:srgbClr val="000000"/>
              </a:solidFill>
              <a:latin typeface="Helvetica" charset="0"/>
              <a:ea typeface="MS PGothic" panose="020B0600070205080204" pitchFamily="34" charset="-128"/>
              <a:sym typeface="Helvetica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327132" y="4229165"/>
            <a:ext cx="1538996" cy="964354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27965">
              <a:defRPr/>
            </a:pPr>
            <a:endParaRPr lang="es-ES" sz="600">
              <a:solidFill>
                <a:srgbClr val="000000"/>
              </a:solidFill>
              <a:latin typeface="Helvetica" charset="0"/>
              <a:ea typeface="MS PGothic" panose="020B0600070205080204" pitchFamily="34" charset="-128"/>
              <a:sym typeface="Helvetica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323162" y="3707701"/>
            <a:ext cx="1541378" cy="519084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27965">
              <a:defRPr/>
            </a:pPr>
            <a:endParaRPr lang="es-ES" sz="600">
              <a:solidFill>
                <a:srgbClr val="000000"/>
              </a:solidFill>
              <a:latin typeface="Helvetica" charset="0"/>
              <a:ea typeface="MS PGothic" panose="020B0600070205080204" pitchFamily="34" charset="-128"/>
              <a:sym typeface="Helvetica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326337" y="2922724"/>
            <a:ext cx="1508042" cy="788151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27965">
              <a:defRPr/>
            </a:pPr>
            <a:endParaRPr lang="es-ES" sz="600">
              <a:solidFill>
                <a:srgbClr val="000000"/>
              </a:solidFill>
              <a:latin typeface="Helvetica" charset="0"/>
              <a:ea typeface="MS PGothic" panose="020B0600070205080204" pitchFamily="34" charset="-128"/>
              <a:sym typeface="Helvetica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338243" y="2377449"/>
            <a:ext cx="1492962" cy="533370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27965">
              <a:defRPr/>
            </a:pPr>
            <a:endParaRPr lang="es-ES" sz="600">
              <a:solidFill>
                <a:srgbClr val="000000"/>
              </a:solidFill>
              <a:latin typeface="Helvetica" charset="0"/>
              <a:ea typeface="MS PGothic" panose="020B0600070205080204" pitchFamily="34" charset="-128"/>
              <a:sym typeface="Helvetica" charset="0"/>
            </a:endParaRPr>
          </a:p>
        </p:txBody>
      </p:sp>
      <p:sp>
        <p:nvSpPr>
          <p:cNvPr id="63509" name="AutoShape 21"/>
          <p:cNvSpPr/>
          <p:nvPr/>
        </p:nvSpPr>
        <p:spPr bwMode="auto">
          <a:xfrm>
            <a:off x="6722467" y="2798907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0" name="AutoShape 22"/>
          <p:cNvSpPr/>
          <p:nvPr/>
        </p:nvSpPr>
        <p:spPr bwMode="auto">
          <a:xfrm>
            <a:off x="6755802" y="4110903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1" name="AutoShape 23"/>
          <p:cNvSpPr/>
          <p:nvPr/>
        </p:nvSpPr>
        <p:spPr bwMode="auto">
          <a:xfrm>
            <a:off x="6798662" y="5584022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2" name="AutoShape 24"/>
          <p:cNvSpPr/>
          <p:nvPr/>
        </p:nvSpPr>
        <p:spPr bwMode="auto">
          <a:xfrm>
            <a:off x="5246173" y="2265535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3" name="AutoShape 25"/>
          <p:cNvSpPr/>
          <p:nvPr/>
        </p:nvSpPr>
        <p:spPr bwMode="auto">
          <a:xfrm>
            <a:off x="5228711" y="3586263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4" name="AutoShape 26"/>
          <p:cNvSpPr/>
          <p:nvPr/>
        </p:nvSpPr>
        <p:spPr bwMode="auto">
          <a:xfrm>
            <a:off x="5220774" y="5076050"/>
            <a:ext cx="215889" cy="2158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69A2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291465">
              <a:defRPr/>
            </a:pPr>
            <a:endParaRPr lang="es-ES" sz="200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14298" y="2444489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319637" y="206155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1414298" y="3741699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319637" y="335876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1414298" y="5099103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319637" y="471616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8414259" y="2444489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414258" y="206155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8414259" y="3741699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414258" y="335876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TextBox 23"/>
          <p:cNvSpPr txBox="1"/>
          <p:nvPr/>
        </p:nvSpPr>
        <p:spPr>
          <a:xfrm>
            <a:off x="8414259" y="5099103"/>
            <a:ext cx="2447750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414258" y="471616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36" name="组合 35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05" name="组合 104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40" name="组合 139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54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1" name="组合 140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42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6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7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8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6" name="组合 10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0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99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6" name="组合 85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87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52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60" name="文本框 159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1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149643" y="1375474"/>
            <a:ext cx="1486387" cy="3275004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347876" y="1375474"/>
            <a:ext cx="1486386" cy="3275004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8805182" y="1375474"/>
            <a:ext cx="1278291" cy="3275004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605298" y="1375474"/>
            <a:ext cx="1488038" cy="3275004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805182" y="1593477"/>
            <a:ext cx="620979" cy="1848073"/>
            <a:chOff x="9286715" y="1680422"/>
            <a:chExt cx="654939" cy="1949140"/>
          </a:xfrm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149644" y="1593477"/>
            <a:ext cx="624283" cy="1848073"/>
            <a:chOff x="2267202" y="1680422"/>
            <a:chExt cx="658423" cy="1949140"/>
          </a:xfrm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347876" y="1593477"/>
            <a:ext cx="622631" cy="1848073"/>
            <a:chOff x="4585650" y="1680422"/>
            <a:chExt cx="656681" cy="1949140"/>
          </a:xfrm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553312" y="3884164"/>
            <a:ext cx="7148990" cy="622631"/>
            <a:chOff x="2692946" y="4096380"/>
            <a:chExt cx="7539950" cy="656681"/>
          </a:xfrm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605298" y="1593477"/>
            <a:ext cx="624283" cy="1848073"/>
            <a:chOff x="6966525" y="1680422"/>
            <a:chExt cx="658423" cy="1949140"/>
          </a:xfrm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5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69A2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86699" tIns="43349" rIns="86699" bIns="43349" numCol="1" anchor="t" anchorCtr="0" compatLnSpc="1"/>
              <a:lstStyle/>
              <a:p>
                <a:endParaRPr lang="zh-CN" altLang="en-US" sz="1705"/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250505" y="5293516"/>
            <a:ext cx="233171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250506" y="499930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697936" y="5293516"/>
            <a:ext cx="233171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697937" y="499930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154398" y="5293516"/>
            <a:ext cx="233171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154399" y="499930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8601830" y="5293516"/>
            <a:ext cx="2331716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601830" y="4999308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63" name="组合 62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55" name="组合 154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7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6" name="组合 155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57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1" name="组合 120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122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4" name="组合 63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00" name="组合 99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14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1" name="组合 100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02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66" name="组合 65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67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16" name="文本框 215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1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p:transition spd="slow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294068" y="2231559"/>
            <a:ext cx="1521557" cy="1521557"/>
          </a:xfrm>
          <a:prstGeom prst="ellipse">
            <a:avLst/>
          </a:pr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id-ID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3974387" y="2231562"/>
            <a:ext cx="1521557" cy="1521557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vert="horz" wrap="square" lIns="91418" tIns="45708" rIns="91418" bIns="45708" numCol="1" anchor="t" anchorCtr="0" compatLnSpc="1"/>
          <a:lstStyle/>
          <a:p>
            <a:pPr>
              <a:lnSpc>
                <a:spcPct val="130000"/>
              </a:lnSpc>
            </a:pPr>
            <a:endParaRPr lang="id-ID" sz="18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3800803" y="2057979"/>
            <a:ext cx="1867615" cy="1867615"/>
            <a:chOff x="3800237" y="2257147"/>
            <a:chExt cx="1868076" cy="1868076"/>
          </a:xfrm>
          <a:solidFill>
            <a:srgbClr val="69A200"/>
          </a:solidFill>
        </p:grpSpPr>
        <p:sp>
          <p:nvSpPr>
            <p:cNvPr id="100" name="Freeform 99"/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6719885" y="2231562"/>
            <a:ext cx="1521557" cy="1521557"/>
          </a:xfrm>
          <a:prstGeom prst="ellipse">
            <a:avLst/>
          </a:prstGeom>
          <a:solidFill>
            <a:srgbClr val="69A2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id-ID" sz="189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546302" y="2057979"/>
            <a:ext cx="1867615" cy="1867615"/>
            <a:chOff x="6546413" y="2257147"/>
            <a:chExt cx="1868076" cy="1868076"/>
          </a:xfrm>
          <a:solidFill>
            <a:srgbClr val="69A200"/>
          </a:solidFill>
        </p:grpSpPr>
        <p:sp>
          <p:nvSpPr>
            <p:cNvPr id="114" name="Freeform 6"/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410004" y="2231562"/>
            <a:ext cx="1521557" cy="1521557"/>
          </a:xfrm>
          <a:prstGeom prst="ellipse">
            <a:avLst/>
          </a:prstGeom>
          <a:solidFill>
            <a:srgbClr val="69A200"/>
          </a:solidFill>
          <a:ln>
            <a:noFill/>
          </a:ln>
        </p:spPr>
        <p:txBody>
          <a:bodyPr vert="horz" wrap="square" lIns="91418" tIns="45708" rIns="91418" bIns="45708" numCol="1" anchor="t" anchorCtr="0" compatLnSpc="1"/>
          <a:lstStyle/>
          <a:p>
            <a:pPr>
              <a:lnSpc>
                <a:spcPct val="130000"/>
              </a:lnSpc>
            </a:pPr>
            <a:endParaRPr lang="id-ID" sz="18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236420" y="2057979"/>
            <a:ext cx="1867615" cy="1867615"/>
            <a:chOff x="9237196" y="2257147"/>
            <a:chExt cx="1868076" cy="1868076"/>
          </a:xfrm>
          <a:solidFill>
            <a:srgbClr val="69A200"/>
          </a:solidFill>
        </p:grpSpPr>
        <p:sp>
          <p:nvSpPr>
            <p:cNvPr id="128" name="Freeform 6"/>
            <p:cNvSpPr/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/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/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/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/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/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/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/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/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/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/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/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20486" y="2057979"/>
            <a:ext cx="1867615" cy="1867615"/>
            <a:chOff x="1119258" y="2257147"/>
            <a:chExt cx="1868076" cy="1868076"/>
          </a:xfrm>
          <a:solidFill>
            <a:srgbClr val="69A200"/>
          </a:solidFill>
        </p:grpSpPr>
        <p:sp>
          <p:nvSpPr>
            <p:cNvPr id="141" name="Freeform 6"/>
            <p:cNvSpPr/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/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/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/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/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/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/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/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/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/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/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870724" y="4745986"/>
            <a:ext cx="21087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870725" y="5038712"/>
            <a:ext cx="236499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554404" y="4745986"/>
            <a:ext cx="21087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554404" y="5038712"/>
            <a:ext cx="236499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295904" y="4745986"/>
            <a:ext cx="21087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295904" y="5038712"/>
            <a:ext cx="236499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055315" y="4745986"/>
            <a:ext cx="21087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15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055315" y="5038712"/>
            <a:ext cx="2364992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185400" y="2714671"/>
            <a:ext cx="594705" cy="55642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9966394" y="2666082"/>
            <a:ext cx="408774" cy="593339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/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/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811767" y="2702311"/>
            <a:ext cx="519513" cy="594706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/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/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/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467257" y="2702310"/>
            <a:ext cx="596073" cy="594706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/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/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8" tIns="45708" rIns="91418" bIns="45708" numCol="1" anchor="t" anchorCtr="0" compatLnSpc="1"/>
            <a:lstStyle/>
            <a:p>
              <a:pPr>
                <a:lnSpc>
                  <a:spcPct val="130000"/>
                </a:lnSpc>
              </a:pPr>
              <a:endParaRPr lang="id-ID" sz="18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86" name="组合 85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224" name="组合 223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259" name="组合 258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273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4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5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6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7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8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60" name="组合 259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261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2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3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4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5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6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7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8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9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0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1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2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225" name="组合 224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226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7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8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9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0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1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2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3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4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5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6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7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8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9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0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1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2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3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4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5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6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7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8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9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0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1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2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3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4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5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6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7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8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7" name="组合 86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88" name="组合 87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204" name="组合 203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218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9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0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1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2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3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05" name="组合 204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206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7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8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9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0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1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2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3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4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5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6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7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89" name="组合 88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90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0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1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0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1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0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1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79" name="文本框 278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1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p:transition spd="slow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129" name="组合 128"/>
          <p:cNvGrpSpPr/>
          <p:nvPr/>
        </p:nvGrpSpPr>
        <p:grpSpPr>
          <a:xfrm>
            <a:off x="-563265" y="-454206"/>
            <a:ext cx="4546157" cy="8150808"/>
            <a:chOff x="-563265" y="-454206"/>
            <a:chExt cx="4546157" cy="8150808"/>
          </a:xfrm>
        </p:grpSpPr>
        <p:grpSp>
          <p:nvGrpSpPr>
            <p:cNvPr id="11" name="组合 1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1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33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41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44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5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91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4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flipH="1">
            <a:off x="8244403" y="-454206"/>
            <a:ext cx="4546157" cy="8150808"/>
            <a:chOff x="-563265" y="-454206"/>
            <a:chExt cx="4546157" cy="8150808"/>
          </a:xfrm>
        </p:grpSpPr>
        <p:grpSp>
          <p:nvGrpSpPr>
            <p:cNvPr id="131" name="组合 130"/>
            <p:cNvGrpSpPr/>
            <p:nvPr/>
          </p:nvGrpSpPr>
          <p:grpSpPr>
            <a:xfrm>
              <a:off x="2535092" y="5192260"/>
              <a:ext cx="1447800" cy="2346325"/>
              <a:chOff x="5402263" y="2255838"/>
              <a:chExt cx="1447800" cy="2346325"/>
            </a:xfrm>
          </p:grpSpPr>
          <p:sp>
            <p:nvSpPr>
              <p:cNvPr id="249" name="Freeform 9"/>
              <p:cNvSpPr/>
              <p:nvPr/>
            </p:nvSpPr>
            <p:spPr bwMode="auto">
              <a:xfrm>
                <a:off x="5568950" y="2255838"/>
                <a:ext cx="1281113" cy="2022475"/>
              </a:xfrm>
              <a:custGeom>
                <a:avLst/>
                <a:gdLst>
                  <a:gd name="T0" fmla="*/ 23 w 300"/>
                  <a:gd name="T1" fmla="*/ 475 h 475"/>
                  <a:gd name="T2" fmla="*/ 82 w 300"/>
                  <a:gd name="T3" fmla="*/ 201 h 475"/>
                  <a:gd name="T4" fmla="*/ 284 w 300"/>
                  <a:gd name="T5" fmla="*/ 0 h 475"/>
                  <a:gd name="T6" fmla="*/ 239 w 300"/>
                  <a:gd name="T7" fmla="*/ 275 h 475"/>
                  <a:gd name="T8" fmla="*/ 23 w 300"/>
                  <a:gd name="T9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75">
                    <a:moveTo>
                      <a:pt x="23" y="475"/>
                    </a:moveTo>
                    <a:cubicBezTo>
                      <a:pt x="23" y="475"/>
                      <a:pt x="0" y="312"/>
                      <a:pt x="82" y="201"/>
                    </a:cubicBezTo>
                    <a:cubicBezTo>
                      <a:pt x="164" y="90"/>
                      <a:pt x="284" y="0"/>
                      <a:pt x="284" y="0"/>
                    </a:cubicBezTo>
                    <a:cubicBezTo>
                      <a:pt x="284" y="0"/>
                      <a:pt x="300" y="164"/>
                      <a:pt x="239" y="275"/>
                    </a:cubicBezTo>
                    <a:cubicBezTo>
                      <a:pt x="178" y="385"/>
                      <a:pt x="23" y="475"/>
                      <a:pt x="23" y="475"/>
                    </a:cubicBezTo>
                    <a:close/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10"/>
              <p:cNvSpPr/>
              <p:nvPr/>
            </p:nvSpPr>
            <p:spPr bwMode="auto">
              <a:xfrm>
                <a:off x="5402263" y="3252788"/>
                <a:ext cx="944563" cy="1349375"/>
              </a:xfrm>
              <a:custGeom>
                <a:avLst/>
                <a:gdLst>
                  <a:gd name="T0" fmla="*/ 221 w 221"/>
                  <a:gd name="T1" fmla="*/ 1 h 317"/>
                  <a:gd name="T2" fmla="*/ 219 w 221"/>
                  <a:gd name="T3" fmla="*/ 5 h 317"/>
                  <a:gd name="T4" fmla="*/ 213 w 221"/>
                  <a:gd name="T5" fmla="*/ 15 h 317"/>
                  <a:gd name="T6" fmla="*/ 190 w 221"/>
                  <a:gd name="T7" fmla="*/ 53 h 317"/>
                  <a:gd name="T8" fmla="*/ 158 w 221"/>
                  <a:gd name="T9" fmla="*/ 105 h 317"/>
                  <a:gd name="T10" fmla="*/ 139 w 221"/>
                  <a:gd name="T11" fmla="*/ 135 h 317"/>
                  <a:gd name="T12" fmla="*/ 120 w 221"/>
                  <a:gd name="T13" fmla="*/ 165 h 317"/>
                  <a:gd name="T14" fmla="*/ 100 w 221"/>
                  <a:gd name="T15" fmla="*/ 195 h 317"/>
                  <a:gd name="T16" fmla="*/ 90 w 221"/>
                  <a:gd name="T17" fmla="*/ 210 h 317"/>
                  <a:gd name="T18" fmla="*/ 81 w 221"/>
                  <a:gd name="T19" fmla="*/ 224 h 317"/>
                  <a:gd name="T20" fmla="*/ 71 w 221"/>
                  <a:gd name="T21" fmla="*/ 238 h 317"/>
                  <a:gd name="T22" fmla="*/ 61 w 221"/>
                  <a:gd name="T23" fmla="*/ 250 h 317"/>
                  <a:gd name="T24" fmla="*/ 42 w 221"/>
                  <a:gd name="T25" fmla="*/ 273 h 317"/>
                  <a:gd name="T26" fmla="*/ 25 w 221"/>
                  <a:gd name="T27" fmla="*/ 291 h 317"/>
                  <a:gd name="T28" fmla="*/ 12 w 221"/>
                  <a:gd name="T29" fmla="*/ 305 h 317"/>
                  <a:gd name="T30" fmla="*/ 4 w 221"/>
                  <a:gd name="T31" fmla="*/ 314 h 317"/>
                  <a:gd name="T32" fmla="*/ 1 w 221"/>
                  <a:gd name="T33" fmla="*/ 317 h 317"/>
                  <a:gd name="T34" fmla="*/ 0 w 221"/>
                  <a:gd name="T35" fmla="*/ 317 h 317"/>
                  <a:gd name="T36" fmla="*/ 0 w 221"/>
                  <a:gd name="T37" fmla="*/ 316 h 317"/>
                  <a:gd name="T38" fmla="*/ 10 w 221"/>
                  <a:gd name="T39" fmla="*/ 303 h 317"/>
                  <a:gd name="T40" fmla="*/ 22 w 221"/>
                  <a:gd name="T41" fmla="*/ 288 h 317"/>
                  <a:gd name="T42" fmla="*/ 37 w 221"/>
                  <a:gd name="T43" fmla="*/ 269 h 317"/>
                  <a:gd name="T44" fmla="*/ 55 w 221"/>
                  <a:gd name="T45" fmla="*/ 245 h 317"/>
                  <a:gd name="T46" fmla="*/ 64 w 221"/>
                  <a:gd name="T47" fmla="*/ 233 h 317"/>
                  <a:gd name="T48" fmla="*/ 74 w 221"/>
                  <a:gd name="T49" fmla="*/ 219 h 317"/>
                  <a:gd name="T50" fmla="*/ 84 w 221"/>
                  <a:gd name="T51" fmla="*/ 205 h 317"/>
                  <a:gd name="T52" fmla="*/ 94 w 221"/>
                  <a:gd name="T53" fmla="*/ 191 h 317"/>
                  <a:gd name="T54" fmla="*/ 114 w 221"/>
                  <a:gd name="T55" fmla="*/ 162 h 317"/>
                  <a:gd name="T56" fmla="*/ 135 w 221"/>
                  <a:gd name="T57" fmla="*/ 132 h 317"/>
                  <a:gd name="T58" fmla="*/ 154 w 221"/>
                  <a:gd name="T59" fmla="*/ 103 h 317"/>
                  <a:gd name="T60" fmla="*/ 188 w 221"/>
                  <a:gd name="T61" fmla="*/ 51 h 317"/>
                  <a:gd name="T62" fmla="*/ 212 w 221"/>
                  <a:gd name="T63" fmla="*/ 15 h 317"/>
                  <a:gd name="T64" fmla="*/ 218 w 221"/>
                  <a:gd name="T65" fmla="*/ 4 h 317"/>
                  <a:gd name="T66" fmla="*/ 220 w 221"/>
                  <a:gd name="T67" fmla="*/ 1 h 317"/>
                  <a:gd name="T68" fmla="*/ 220 w 221"/>
                  <a:gd name="T69" fmla="*/ 1 h 317"/>
                  <a:gd name="T70" fmla="*/ 221 w 221"/>
                  <a:gd name="T71" fmla="*/ 0 h 317"/>
                  <a:gd name="T72" fmla="*/ 221 w 221"/>
                  <a:gd name="T73" fmla="*/ 1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17">
                    <a:moveTo>
                      <a:pt x="221" y="1"/>
                    </a:moveTo>
                    <a:cubicBezTo>
                      <a:pt x="221" y="1"/>
                      <a:pt x="220" y="2"/>
                      <a:pt x="219" y="5"/>
                    </a:cubicBezTo>
                    <a:cubicBezTo>
                      <a:pt x="217" y="7"/>
                      <a:pt x="215" y="11"/>
                      <a:pt x="213" y="15"/>
                    </a:cubicBezTo>
                    <a:cubicBezTo>
                      <a:pt x="207" y="25"/>
                      <a:pt x="200" y="38"/>
                      <a:pt x="190" y="53"/>
                    </a:cubicBezTo>
                    <a:cubicBezTo>
                      <a:pt x="181" y="68"/>
                      <a:pt x="170" y="86"/>
                      <a:pt x="158" y="105"/>
                    </a:cubicBezTo>
                    <a:cubicBezTo>
                      <a:pt x="152" y="115"/>
                      <a:pt x="145" y="125"/>
                      <a:pt x="139" y="135"/>
                    </a:cubicBezTo>
                    <a:cubicBezTo>
                      <a:pt x="133" y="145"/>
                      <a:pt x="126" y="155"/>
                      <a:pt x="120" y="165"/>
                    </a:cubicBezTo>
                    <a:cubicBezTo>
                      <a:pt x="113" y="175"/>
                      <a:pt x="107" y="185"/>
                      <a:pt x="100" y="195"/>
                    </a:cubicBezTo>
                    <a:cubicBezTo>
                      <a:pt x="97" y="200"/>
                      <a:pt x="94" y="205"/>
                      <a:pt x="90" y="210"/>
                    </a:cubicBezTo>
                    <a:cubicBezTo>
                      <a:pt x="87" y="215"/>
                      <a:pt x="84" y="220"/>
                      <a:pt x="81" y="224"/>
                    </a:cubicBezTo>
                    <a:cubicBezTo>
                      <a:pt x="77" y="229"/>
                      <a:pt x="74" y="233"/>
                      <a:pt x="71" y="238"/>
                    </a:cubicBezTo>
                    <a:cubicBezTo>
                      <a:pt x="67" y="242"/>
                      <a:pt x="64" y="246"/>
                      <a:pt x="61" y="250"/>
                    </a:cubicBezTo>
                    <a:cubicBezTo>
                      <a:pt x="54" y="258"/>
                      <a:pt x="48" y="266"/>
                      <a:pt x="42" y="273"/>
                    </a:cubicBezTo>
                    <a:cubicBezTo>
                      <a:pt x="36" y="279"/>
                      <a:pt x="30" y="286"/>
                      <a:pt x="25" y="291"/>
                    </a:cubicBezTo>
                    <a:cubicBezTo>
                      <a:pt x="21" y="297"/>
                      <a:pt x="16" y="301"/>
                      <a:pt x="12" y="305"/>
                    </a:cubicBezTo>
                    <a:cubicBezTo>
                      <a:pt x="9" y="309"/>
                      <a:pt x="6" y="312"/>
                      <a:pt x="4" y="314"/>
                    </a:cubicBezTo>
                    <a:cubicBezTo>
                      <a:pt x="2" y="316"/>
                      <a:pt x="1" y="317"/>
                      <a:pt x="1" y="317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4" y="311"/>
                      <a:pt x="10" y="303"/>
                    </a:cubicBezTo>
                    <a:cubicBezTo>
                      <a:pt x="13" y="299"/>
                      <a:pt x="17" y="294"/>
                      <a:pt x="22" y="288"/>
                    </a:cubicBezTo>
                    <a:cubicBezTo>
                      <a:pt x="26" y="282"/>
                      <a:pt x="31" y="276"/>
                      <a:pt x="37" y="269"/>
                    </a:cubicBezTo>
                    <a:cubicBezTo>
                      <a:pt x="43" y="262"/>
                      <a:pt x="48" y="254"/>
                      <a:pt x="55" y="245"/>
                    </a:cubicBezTo>
                    <a:cubicBezTo>
                      <a:pt x="58" y="241"/>
                      <a:pt x="61" y="237"/>
                      <a:pt x="64" y="233"/>
                    </a:cubicBezTo>
                    <a:cubicBezTo>
                      <a:pt x="67" y="229"/>
                      <a:pt x="71" y="224"/>
                      <a:pt x="74" y="219"/>
                    </a:cubicBezTo>
                    <a:cubicBezTo>
                      <a:pt x="77" y="215"/>
                      <a:pt x="80" y="210"/>
                      <a:pt x="84" y="205"/>
                    </a:cubicBezTo>
                    <a:cubicBezTo>
                      <a:pt x="87" y="201"/>
                      <a:pt x="91" y="196"/>
                      <a:pt x="94" y="191"/>
                    </a:cubicBezTo>
                    <a:cubicBezTo>
                      <a:pt x="101" y="181"/>
                      <a:pt x="108" y="172"/>
                      <a:pt x="114" y="162"/>
                    </a:cubicBezTo>
                    <a:cubicBezTo>
                      <a:pt x="121" y="152"/>
                      <a:pt x="128" y="142"/>
                      <a:pt x="135" y="132"/>
                    </a:cubicBezTo>
                    <a:cubicBezTo>
                      <a:pt x="141" y="122"/>
                      <a:pt x="148" y="112"/>
                      <a:pt x="154" y="103"/>
                    </a:cubicBezTo>
                    <a:cubicBezTo>
                      <a:pt x="166" y="84"/>
                      <a:pt x="178" y="67"/>
                      <a:pt x="188" y="51"/>
                    </a:cubicBezTo>
                    <a:cubicBezTo>
                      <a:pt x="198" y="36"/>
                      <a:pt x="206" y="24"/>
                      <a:pt x="212" y="15"/>
                    </a:cubicBezTo>
                    <a:cubicBezTo>
                      <a:pt x="214" y="10"/>
                      <a:pt x="216" y="7"/>
                      <a:pt x="218" y="4"/>
                    </a:cubicBezTo>
                    <a:cubicBezTo>
                      <a:pt x="219" y="2"/>
                      <a:pt x="220" y="1"/>
                      <a:pt x="220" y="1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20" y="0"/>
                      <a:pt x="220" y="0"/>
                      <a:pt x="221" y="0"/>
                    </a:cubicBezTo>
                    <a:cubicBezTo>
                      <a:pt x="221" y="1"/>
                      <a:pt x="221" y="1"/>
                      <a:pt x="221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 rot="1402821">
              <a:off x="809568" y="4915302"/>
              <a:ext cx="1846263" cy="2781300"/>
              <a:chOff x="2093404" y="746973"/>
              <a:chExt cx="1846263" cy="2781300"/>
            </a:xfrm>
          </p:grpSpPr>
          <p:sp>
            <p:nvSpPr>
              <p:cNvPr id="243" name="Freeform 200"/>
              <p:cNvSpPr/>
              <p:nvPr/>
            </p:nvSpPr>
            <p:spPr bwMode="auto">
              <a:xfrm>
                <a:off x="2463292" y="746973"/>
                <a:ext cx="1044575" cy="1662113"/>
              </a:xfrm>
              <a:custGeom>
                <a:avLst/>
                <a:gdLst>
                  <a:gd name="T0" fmla="*/ 82 w 245"/>
                  <a:gd name="T1" fmla="*/ 391 h 391"/>
                  <a:gd name="T2" fmla="*/ 63 w 245"/>
                  <a:gd name="T3" fmla="*/ 303 h 391"/>
                  <a:gd name="T4" fmla="*/ 80 w 245"/>
                  <a:gd name="T5" fmla="*/ 132 h 391"/>
                  <a:gd name="T6" fmla="*/ 214 w 245"/>
                  <a:gd name="T7" fmla="*/ 0 h 391"/>
                  <a:gd name="T8" fmla="*/ 214 w 245"/>
                  <a:gd name="T9" fmla="*/ 96 h 391"/>
                  <a:gd name="T10" fmla="*/ 219 w 245"/>
                  <a:gd name="T11" fmla="*/ 255 h 391"/>
                  <a:gd name="T12" fmla="*/ 82 w 245"/>
                  <a:gd name="T13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91">
                    <a:moveTo>
                      <a:pt x="82" y="391"/>
                    </a:moveTo>
                    <a:cubicBezTo>
                      <a:pt x="82" y="391"/>
                      <a:pt x="83" y="342"/>
                      <a:pt x="63" y="303"/>
                    </a:cubicBezTo>
                    <a:cubicBezTo>
                      <a:pt x="43" y="264"/>
                      <a:pt x="0" y="212"/>
                      <a:pt x="80" y="132"/>
                    </a:cubicBezTo>
                    <a:cubicBezTo>
                      <a:pt x="161" y="52"/>
                      <a:pt x="214" y="0"/>
                      <a:pt x="214" y="0"/>
                    </a:cubicBezTo>
                    <a:cubicBezTo>
                      <a:pt x="214" y="0"/>
                      <a:pt x="203" y="46"/>
                      <a:pt x="214" y="96"/>
                    </a:cubicBezTo>
                    <a:cubicBezTo>
                      <a:pt x="226" y="146"/>
                      <a:pt x="245" y="204"/>
                      <a:pt x="219" y="255"/>
                    </a:cubicBezTo>
                    <a:cubicBezTo>
                      <a:pt x="192" y="305"/>
                      <a:pt x="82" y="391"/>
                      <a:pt x="82" y="391"/>
                    </a:cubicBezTo>
                    <a:close/>
                  </a:path>
                </a:pathLst>
              </a:custGeom>
              <a:solidFill>
                <a:srgbClr val="83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01"/>
              <p:cNvSpPr/>
              <p:nvPr/>
            </p:nvSpPr>
            <p:spPr bwMode="auto">
              <a:xfrm>
                <a:off x="2093404" y="1596285"/>
                <a:ext cx="600075" cy="1152525"/>
              </a:xfrm>
              <a:custGeom>
                <a:avLst/>
                <a:gdLst>
                  <a:gd name="T0" fmla="*/ 132 w 141"/>
                  <a:gd name="T1" fmla="*/ 271 h 271"/>
                  <a:gd name="T2" fmla="*/ 135 w 141"/>
                  <a:gd name="T3" fmla="*/ 182 h 271"/>
                  <a:gd name="T4" fmla="*/ 63 w 141"/>
                  <a:gd name="T5" fmla="*/ 34 h 271"/>
                  <a:gd name="T6" fmla="*/ 9 w 141"/>
                  <a:gd name="T7" fmla="*/ 3 h 271"/>
                  <a:gd name="T8" fmla="*/ 16 w 141"/>
                  <a:gd name="T9" fmla="*/ 90 h 271"/>
                  <a:gd name="T10" fmla="*/ 50 w 141"/>
                  <a:gd name="T11" fmla="*/ 209 h 271"/>
                  <a:gd name="T12" fmla="*/ 132 w 141"/>
                  <a:gd name="T1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271">
                    <a:moveTo>
                      <a:pt x="132" y="271"/>
                    </a:moveTo>
                    <a:cubicBezTo>
                      <a:pt x="132" y="271"/>
                      <a:pt x="128" y="218"/>
                      <a:pt x="135" y="182"/>
                    </a:cubicBezTo>
                    <a:cubicBezTo>
                      <a:pt x="141" y="145"/>
                      <a:pt x="127" y="67"/>
                      <a:pt x="63" y="34"/>
                    </a:cubicBezTo>
                    <a:cubicBezTo>
                      <a:pt x="0" y="0"/>
                      <a:pt x="9" y="3"/>
                      <a:pt x="9" y="3"/>
                    </a:cubicBezTo>
                    <a:cubicBezTo>
                      <a:pt x="9" y="3"/>
                      <a:pt x="16" y="40"/>
                      <a:pt x="16" y="90"/>
                    </a:cubicBezTo>
                    <a:cubicBezTo>
                      <a:pt x="16" y="140"/>
                      <a:pt x="14" y="177"/>
                      <a:pt x="50" y="209"/>
                    </a:cubicBezTo>
                    <a:cubicBezTo>
                      <a:pt x="85" y="240"/>
                      <a:pt x="132" y="271"/>
                      <a:pt x="132" y="271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02"/>
              <p:cNvSpPr/>
              <p:nvPr/>
            </p:nvSpPr>
            <p:spPr bwMode="auto">
              <a:xfrm>
                <a:off x="2660142" y="2064598"/>
                <a:ext cx="1279525" cy="896938"/>
              </a:xfrm>
              <a:custGeom>
                <a:avLst/>
                <a:gdLst>
                  <a:gd name="T0" fmla="*/ 300 w 300"/>
                  <a:gd name="T1" fmla="*/ 65 h 211"/>
                  <a:gd name="T2" fmla="*/ 122 w 300"/>
                  <a:gd name="T3" fmla="*/ 30 h 211"/>
                  <a:gd name="T4" fmla="*/ 0 w 300"/>
                  <a:gd name="T5" fmla="*/ 160 h 211"/>
                  <a:gd name="T6" fmla="*/ 197 w 300"/>
                  <a:gd name="T7" fmla="*/ 152 h 211"/>
                  <a:gd name="T8" fmla="*/ 300 w 300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11">
                    <a:moveTo>
                      <a:pt x="300" y="65"/>
                    </a:moveTo>
                    <a:cubicBezTo>
                      <a:pt x="300" y="65"/>
                      <a:pt x="188" y="0"/>
                      <a:pt x="122" y="30"/>
                    </a:cubicBezTo>
                    <a:cubicBezTo>
                      <a:pt x="57" y="61"/>
                      <a:pt x="0" y="160"/>
                      <a:pt x="0" y="160"/>
                    </a:cubicBezTo>
                    <a:cubicBezTo>
                      <a:pt x="0" y="160"/>
                      <a:pt x="136" y="211"/>
                      <a:pt x="197" y="152"/>
                    </a:cubicBezTo>
                    <a:cubicBezTo>
                      <a:pt x="259" y="93"/>
                      <a:pt x="300" y="65"/>
                      <a:pt x="300" y="65"/>
                    </a:cubicBezTo>
                    <a:close/>
                  </a:path>
                </a:pathLst>
              </a:custGeom>
              <a:solidFill>
                <a:srgbClr val="5B9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03"/>
              <p:cNvSpPr/>
              <p:nvPr/>
            </p:nvSpPr>
            <p:spPr bwMode="auto">
              <a:xfrm>
                <a:off x="2237867" y="1720110"/>
                <a:ext cx="414338" cy="1016000"/>
              </a:xfrm>
              <a:custGeom>
                <a:avLst/>
                <a:gdLst>
                  <a:gd name="T0" fmla="*/ 0 w 97"/>
                  <a:gd name="T1" fmla="*/ 0 h 239"/>
                  <a:gd name="T2" fmla="*/ 8 w 97"/>
                  <a:gd name="T3" fmla="*/ 8 h 239"/>
                  <a:gd name="T4" fmla="*/ 25 w 97"/>
                  <a:gd name="T5" fmla="*/ 32 h 239"/>
                  <a:gd name="T6" fmla="*/ 45 w 97"/>
                  <a:gd name="T7" fmla="*/ 69 h 239"/>
                  <a:gd name="T8" fmla="*/ 53 w 97"/>
                  <a:gd name="T9" fmla="*/ 91 h 239"/>
                  <a:gd name="T10" fmla="*/ 58 w 97"/>
                  <a:gd name="T11" fmla="*/ 115 h 239"/>
                  <a:gd name="T12" fmla="*/ 61 w 97"/>
                  <a:gd name="T13" fmla="*/ 127 h 239"/>
                  <a:gd name="T14" fmla="*/ 64 w 97"/>
                  <a:gd name="T15" fmla="*/ 138 h 239"/>
                  <a:gd name="T16" fmla="*/ 71 w 97"/>
                  <a:gd name="T17" fmla="*/ 161 h 239"/>
                  <a:gd name="T18" fmla="*/ 84 w 97"/>
                  <a:gd name="T19" fmla="*/ 200 h 239"/>
                  <a:gd name="T20" fmla="*/ 93 w 97"/>
                  <a:gd name="T21" fmla="*/ 228 h 239"/>
                  <a:gd name="T22" fmla="*/ 97 w 97"/>
                  <a:gd name="T23" fmla="*/ 239 h 239"/>
                  <a:gd name="T24" fmla="*/ 97 w 97"/>
                  <a:gd name="T25" fmla="*/ 239 h 239"/>
                  <a:gd name="T26" fmla="*/ 92 w 97"/>
                  <a:gd name="T27" fmla="*/ 229 h 239"/>
                  <a:gd name="T28" fmla="*/ 81 w 97"/>
                  <a:gd name="T29" fmla="*/ 201 h 239"/>
                  <a:gd name="T30" fmla="*/ 74 w 97"/>
                  <a:gd name="T31" fmla="*/ 183 h 239"/>
                  <a:gd name="T32" fmla="*/ 67 w 97"/>
                  <a:gd name="T33" fmla="*/ 162 h 239"/>
                  <a:gd name="T34" fmla="*/ 61 w 97"/>
                  <a:gd name="T35" fmla="*/ 139 h 239"/>
                  <a:gd name="T36" fmla="*/ 58 w 97"/>
                  <a:gd name="T37" fmla="*/ 127 h 239"/>
                  <a:gd name="T38" fmla="*/ 55 w 97"/>
                  <a:gd name="T39" fmla="*/ 115 h 239"/>
                  <a:gd name="T40" fmla="*/ 50 w 97"/>
                  <a:gd name="T41" fmla="*/ 92 h 239"/>
                  <a:gd name="T42" fmla="*/ 43 w 97"/>
                  <a:gd name="T43" fmla="*/ 69 h 239"/>
                  <a:gd name="T44" fmla="*/ 24 w 97"/>
                  <a:gd name="T45" fmla="*/ 33 h 239"/>
                  <a:gd name="T46" fmla="*/ 7 w 97"/>
                  <a:gd name="T47" fmla="*/ 8 h 239"/>
                  <a:gd name="T48" fmla="*/ 0 w 97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7" h="239">
                    <a:moveTo>
                      <a:pt x="0" y="0"/>
                    </a:moveTo>
                    <a:cubicBezTo>
                      <a:pt x="0" y="0"/>
                      <a:pt x="3" y="2"/>
                      <a:pt x="8" y="8"/>
                    </a:cubicBezTo>
                    <a:cubicBezTo>
                      <a:pt x="12" y="13"/>
                      <a:pt x="19" y="21"/>
                      <a:pt x="25" y="32"/>
                    </a:cubicBezTo>
                    <a:cubicBezTo>
                      <a:pt x="32" y="42"/>
                      <a:pt x="39" y="54"/>
                      <a:pt x="45" y="69"/>
                    </a:cubicBezTo>
                    <a:cubicBezTo>
                      <a:pt x="48" y="76"/>
                      <a:pt x="51" y="83"/>
                      <a:pt x="53" y="91"/>
                    </a:cubicBezTo>
                    <a:cubicBezTo>
                      <a:pt x="55" y="99"/>
                      <a:pt x="57" y="107"/>
                      <a:pt x="58" y="115"/>
                    </a:cubicBezTo>
                    <a:cubicBezTo>
                      <a:pt x="59" y="119"/>
                      <a:pt x="60" y="123"/>
                      <a:pt x="61" y="127"/>
                    </a:cubicBezTo>
                    <a:cubicBezTo>
                      <a:pt x="62" y="130"/>
                      <a:pt x="63" y="134"/>
                      <a:pt x="64" y="138"/>
                    </a:cubicBezTo>
                    <a:cubicBezTo>
                      <a:pt x="67" y="146"/>
                      <a:pt x="69" y="153"/>
                      <a:pt x="71" y="161"/>
                    </a:cubicBezTo>
                    <a:cubicBezTo>
                      <a:pt x="76" y="175"/>
                      <a:pt x="80" y="189"/>
                      <a:pt x="84" y="200"/>
                    </a:cubicBezTo>
                    <a:cubicBezTo>
                      <a:pt x="88" y="212"/>
                      <a:pt x="91" y="221"/>
                      <a:pt x="93" y="228"/>
                    </a:cubicBezTo>
                    <a:cubicBezTo>
                      <a:pt x="96" y="235"/>
                      <a:pt x="97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7" y="239"/>
                      <a:pt x="95" y="235"/>
                      <a:pt x="92" y="229"/>
                    </a:cubicBezTo>
                    <a:cubicBezTo>
                      <a:pt x="89" y="222"/>
                      <a:pt x="85" y="213"/>
                      <a:pt x="81" y="201"/>
                    </a:cubicBezTo>
                    <a:cubicBezTo>
                      <a:pt x="79" y="196"/>
                      <a:pt x="76" y="189"/>
                      <a:pt x="74" y="183"/>
                    </a:cubicBezTo>
                    <a:cubicBezTo>
                      <a:pt x="72" y="176"/>
                      <a:pt x="69" y="169"/>
                      <a:pt x="67" y="162"/>
                    </a:cubicBezTo>
                    <a:cubicBezTo>
                      <a:pt x="65" y="155"/>
                      <a:pt x="63" y="147"/>
                      <a:pt x="61" y="139"/>
                    </a:cubicBezTo>
                    <a:cubicBezTo>
                      <a:pt x="60" y="135"/>
                      <a:pt x="59" y="131"/>
                      <a:pt x="58" y="127"/>
                    </a:cubicBezTo>
                    <a:cubicBezTo>
                      <a:pt x="57" y="123"/>
                      <a:pt x="56" y="119"/>
                      <a:pt x="55" y="115"/>
                    </a:cubicBezTo>
                    <a:cubicBezTo>
                      <a:pt x="54" y="107"/>
                      <a:pt x="52" y="99"/>
                      <a:pt x="50" y="92"/>
                    </a:cubicBezTo>
                    <a:cubicBezTo>
                      <a:pt x="48" y="84"/>
                      <a:pt x="46" y="76"/>
                      <a:pt x="43" y="69"/>
                    </a:cubicBezTo>
                    <a:cubicBezTo>
                      <a:pt x="37" y="55"/>
                      <a:pt x="31" y="43"/>
                      <a:pt x="24" y="33"/>
                    </a:cubicBezTo>
                    <a:cubicBezTo>
                      <a:pt x="18" y="22"/>
                      <a:pt x="12" y="14"/>
                      <a:pt x="7" y="8"/>
                    </a:cubicBezTo>
                    <a:cubicBezTo>
                      <a:pt x="3" y="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04"/>
              <p:cNvSpPr/>
              <p:nvPr/>
            </p:nvSpPr>
            <p:spPr bwMode="auto">
              <a:xfrm>
                <a:off x="2664904" y="2340823"/>
                <a:ext cx="1244600" cy="407988"/>
              </a:xfrm>
              <a:custGeom>
                <a:avLst/>
                <a:gdLst>
                  <a:gd name="T0" fmla="*/ 0 w 292"/>
                  <a:gd name="T1" fmla="*/ 95 h 96"/>
                  <a:gd name="T2" fmla="*/ 11 w 292"/>
                  <a:gd name="T3" fmla="*/ 87 h 96"/>
                  <a:gd name="T4" fmla="*/ 23 w 292"/>
                  <a:gd name="T5" fmla="*/ 79 h 96"/>
                  <a:gd name="T6" fmla="*/ 40 w 292"/>
                  <a:gd name="T7" fmla="*/ 68 h 96"/>
                  <a:gd name="T8" fmla="*/ 61 w 292"/>
                  <a:gd name="T9" fmla="*/ 57 h 96"/>
                  <a:gd name="T10" fmla="*/ 72 w 292"/>
                  <a:gd name="T11" fmla="*/ 51 h 96"/>
                  <a:gd name="T12" fmla="*/ 84 w 292"/>
                  <a:gd name="T13" fmla="*/ 45 h 96"/>
                  <a:gd name="T14" fmla="*/ 97 w 292"/>
                  <a:gd name="T15" fmla="*/ 40 h 96"/>
                  <a:gd name="T16" fmla="*/ 111 w 292"/>
                  <a:gd name="T17" fmla="*/ 35 h 96"/>
                  <a:gd name="T18" fmla="*/ 138 w 292"/>
                  <a:gd name="T19" fmla="*/ 26 h 96"/>
                  <a:gd name="T20" fmla="*/ 167 w 292"/>
                  <a:gd name="T21" fmla="*/ 19 h 96"/>
                  <a:gd name="T22" fmla="*/ 194 w 292"/>
                  <a:gd name="T23" fmla="*/ 13 h 96"/>
                  <a:gd name="T24" fmla="*/ 220 w 292"/>
                  <a:gd name="T25" fmla="*/ 8 h 96"/>
                  <a:gd name="T26" fmla="*/ 243 w 292"/>
                  <a:gd name="T27" fmla="*/ 5 h 96"/>
                  <a:gd name="T28" fmla="*/ 292 w 292"/>
                  <a:gd name="T29" fmla="*/ 0 h 96"/>
                  <a:gd name="T30" fmla="*/ 292 w 292"/>
                  <a:gd name="T31" fmla="*/ 0 h 96"/>
                  <a:gd name="T32" fmla="*/ 292 w 292"/>
                  <a:gd name="T33" fmla="*/ 1 h 96"/>
                  <a:gd name="T34" fmla="*/ 244 w 292"/>
                  <a:gd name="T35" fmla="*/ 6 h 96"/>
                  <a:gd name="T36" fmla="*/ 220 w 292"/>
                  <a:gd name="T37" fmla="*/ 10 h 96"/>
                  <a:gd name="T38" fmla="*/ 195 w 292"/>
                  <a:gd name="T39" fmla="*/ 15 h 96"/>
                  <a:gd name="T40" fmla="*/ 167 w 292"/>
                  <a:gd name="T41" fmla="*/ 21 h 96"/>
                  <a:gd name="T42" fmla="*/ 139 w 292"/>
                  <a:gd name="T43" fmla="*/ 29 h 96"/>
                  <a:gd name="T44" fmla="*/ 112 w 292"/>
                  <a:gd name="T45" fmla="*/ 38 h 96"/>
                  <a:gd name="T46" fmla="*/ 99 w 292"/>
                  <a:gd name="T47" fmla="*/ 43 h 96"/>
                  <a:gd name="T48" fmla="*/ 86 w 292"/>
                  <a:gd name="T49" fmla="*/ 49 h 96"/>
                  <a:gd name="T50" fmla="*/ 63 w 292"/>
                  <a:gd name="T51" fmla="*/ 60 h 96"/>
                  <a:gd name="T52" fmla="*/ 42 w 292"/>
                  <a:gd name="T53" fmla="*/ 71 h 96"/>
                  <a:gd name="T54" fmla="*/ 0 w 292"/>
                  <a:gd name="T55" fmla="*/ 96 h 96"/>
                  <a:gd name="T56" fmla="*/ 0 w 292"/>
                  <a:gd name="T57" fmla="*/ 96 h 96"/>
                  <a:gd name="T58" fmla="*/ 0 w 292"/>
                  <a:gd name="T5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2" h="96">
                    <a:moveTo>
                      <a:pt x="0" y="95"/>
                    </a:moveTo>
                    <a:cubicBezTo>
                      <a:pt x="0" y="95"/>
                      <a:pt x="4" y="92"/>
                      <a:pt x="11" y="87"/>
                    </a:cubicBezTo>
                    <a:cubicBezTo>
                      <a:pt x="14" y="85"/>
                      <a:pt x="18" y="82"/>
                      <a:pt x="23" y="79"/>
                    </a:cubicBezTo>
                    <a:cubicBezTo>
                      <a:pt x="28" y="75"/>
                      <a:pt x="34" y="72"/>
                      <a:pt x="40" y="68"/>
                    </a:cubicBezTo>
                    <a:cubicBezTo>
                      <a:pt x="46" y="64"/>
                      <a:pt x="53" y="61"/>
                      <a:pt x="61" y="57"/>
                    </a:cubicBezTo>
                    <a:cubicBezTo>
                      <a:pt x="64" y="55"/>
                      <a:pt x="68" y="53"/>
                      <a:pt x="72" y="51"/>
                    </a:cubicBezTo>
                    <a:cubicBezTo>
                      <a:pt x="76" y="49"/>
                      <a:pt x="80" y="47"/>
                      <a:pt x="84" y="45"/>
                    </a:cubicBezTo>
                    <a:cubicBezTo>
                      <a:pt x="89" y="43"/>
                      <a:pt x="93" y="41"/>
                      <a:pt x="97" y="40"/>
                    </a:cubicBezTo>
                    <a:cubicBezTo>
                      <a:pt x="102" y="38"/>
                      <a:pt x="106" y="36"/>
                      <a:pt x="111" y="35"/>
                    </a:cubicBezTo>
                    <a:cubicBezTo>
                      <a:pt x="120" y="31"/>
                      <a:pt x="129" y="28"/>
                      <a:pt x="138" y="26"/>
                    </a:cubicBezTo>
                    <a:cubicBezTo>
                      <a:pt x="148" y="23"/>
                      <a:pt x="157" y="21"/>
                      <a:pt x="167" y="19"/>
                    </a:cubicBezTo>
                    <a:cubicBezTo>
                      <a:pt x="176" y="16"/>
                      <a:pt x="185" y="15"/>
                      <a:pt x="194" y="13"/>
                    </a:cubicBezTo>
                    <a:cubicBezTo>
                      <a:pt x="203" y="11"/>
                      <a:pt x="212" y="10"/>
                      <a:pt x="220" y="8"/>
                    </a:cubicBezTo>
                    <a:cubicBezTo>
                      <a:pt x="228" y="7"/>
                      <a:pt x="236" y="6"/>
                      <a:pt x="243" y="5"/>
                    </a:cubicBezTo>
                    <a:cubicBezTo>
                      <a:pt x="272" y="1"/>
                      <a:pt x="292" y="0"/>
                      <a:pt x="2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0"/>
                      <a:pt x="292" y="1"/>
                      <a:pt x="292" y="1"/>
                    </a:cubicBezTo>
                    <a:cubicBezTo>
                      <a:pt x="292" y="1"/>
                      <a:pt x="272" y="2"/>
                      <a:pt x="244" y="6"/>
                    </a:cubicBezTo>
                    <a:cubicBezTo>
                      <a:pt x="236" y="8"/>
                      <a:pt x="229" y="9"/>
                      <a:pt x="220" y="10"/>
                    </a:cubicBezTo>
                    <a:cubicBezTo>
                      <a:pt x="212" y="12"/>
                      <a:pt x="203" y="13"/>
                      <a:pt x="195" y="15"/>
                    </a:cubicBezTo>
                    <a:cubicBezTo>
                      <a:pt x="186" y="17"/>
                      <a:pt x="176" y="19"/>
                      <a:pt x="167" y="21"/>
                    </a:cubicBezTo>
                    <a:cubicBezTo>
                      <a:pt x="158" y="24"/>
                      <a:pt x="149" y="26"/>
                      <a:pt x="139" y="29"/>
                    </a:cubicBezTo>
                    <a:cubicBezTo>
                      <a:pt x="130" y="32"/>
                      <a:pt x="121" y="35"/>
                      <a:pt x="112" y="38"/>
                    </a:cubicBezTo>
                    <a:cubicBezTo>
                      <a:pt x="108" y="40"/>
                      <a:pt x="103" y="42"/>
                      <a:pt x="99" y="43"/>
                    </a:cubicBezTo>
                    <a:cubicBezTo>
                      <a:pt x="95" y="45"/>
                      <a:pt x="90" y="47"/>
                      <a:pt x="86" y="49"/>
                    </a:cubicBezTo>
                    <a:cubicBezTo>
                      <a:pt x="78" y="53"/>
                      <a:pt x="70" y="56"/>
                      <a:pt x="63" y="60"/>
                    </a:cubicBezTo>
                    <a:cubicBezTo>
                      <a:pt x="55" y="64"/>
                      <a:pt x="48" y="67"/>
                      <a:pt x="42" y="71"/>
                    </a:cubicBezTo>
                    <a:cubicBezTo>
                      <a:pt x="16" y="85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5"/>
                      <a:pt x="0" y="9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05"/>
              <p:cNvSpPr/>
              <p:nvPr/>
            </p:nvSpPr>
            <p:spPr bwMode="auto">
              <a:xfrm>
                <a:off x="2310892" y="1064473"/>
                <a:ext cx="946150" cy="2463800"/>
              </a:xfrm>
              <a:custGeom>
                <a:avLst/>
                <a:gdLst>
                  <a:gd name="T0" fmla="*/ 0 w 222"/>
                  <a:gd name="T1" fmla="*/ 579 h 579"/>
                  <a:gd name="T2" fmla="*/ 3 w 222"/>
                  <a:gd name="T3" fmla="*/ 573 h 579"/>
                  <a:gd name="T4" fmla="*/ 10 w 222"/>
                  <a:gd name="T5" fmla="*/ 554 h 579"/>
                  <a:gd name="T6" fmla="*/ 21 w 222"/>
                  <a:gd name="T7" fmla="*/ 526 h 579"/>
                  <a:gd name="T8" fmla="*/ 37 w 222"/>
                  <a:gd name="T9" fmla="*/ 489 h 579"/>
                  <a:gd name="T10" fmla="*/ 56 w 222"/>
                  <a:gd name="T11" fmla="*/ 446 h 579"/>
                  <a:gd name="T12" fmla="*/ 78 w 222"/>
                  <a:gd name="T13" fmla="*/ 398 h 579"/>
                  <a:gd name="T14" fmla="*/ 102 w 222"/>
                  <a:gd name="T15" fmla="*/ 348 h 579"/>
                  <a:gd name="T16" fmla="*/ 114 w 222"/>
                  <a:gd name="T17" fmla="*/ 322 h 579"/>
                  <a:gd name="T18" fmla="*/ 126 w 222"/>
                  <a:gd name="T19" fmla="*/ 295 h 579"/>
                  <a:gd name="T20" fmla="*/ 137 w 222"/>
                  <a:gd name="T21" fmla="*/ 268 h 579"/>
                  <a:gd name="T22" fmla="*/ 148 w 222"/>
                  <a:gd name="T23" fmla="*/ 242 h 579"/>
                  <a:gd name="T24" fmla="*/ 158 w 222"/>
                  <a:gd name="T25" fmla="*/ 215 h 579"/>
                  <a:gd name="T26" fmla="*/ 167 w 222"/>
                  <a:gd name="T27" fmla="*/ 189 h 579"/>
                  <a:gd name="T28" fmla="*/ 176 w 222"/>
                  <a:gd name="T29" fmla="*/ 164 h 579"/>
                  <a:gd name="T30" fmla="*/ 183 w 222"/>
                  <a:gd name="T31" fmla="*/ 139 h 579"/>
                  <a:gd name="T32" fmla="*/ 196 w 222"/>
                  <a:gd name="T33" fmla="*/ 94 h 579"/>
                  <a:gd name="T34" fmla="*/ 207 w 222"/>
                  <a:gd name="T35" fmla="*/ 56 h 579"/>
                  <a:gd name="T36" fmla="*/ 215 w 222"/>
                  <a:gd name="T37" fmla="*/ 26 h 579"/>
                  <a:gd name="T38" fmla="*/ 222 w 222"/>
                  <a:gd name="T39" fmla="*/ 0 h 579"/>
                  <a:gd name="T40" fmla="*/ 222 w 222"/>
                  <a:gd name="T41" fmla="*/ 0 h 579"/>
                  <a:gd name="T42" fmla="*/ 216 w 222"/>
                  <a:gd name="T43" fmla="*/ 26 h 579"/>
                  <a:gd name="T44" fmla="*/ 208 w 222"/>
                  <a:gd name="T45" fmla="*/ 56 h 579"/>
                  <a:gd name="T46" fmla="*/ 198 w 222"/>
                  <a:gd name="T47" fmla="*/ 94 h 579"/>
                  <a:gd name="T48" fmla="*/ 185 w 222"/>
                  <a:gd name="T49" fmla="*/ 139 h 579"/>
                  <a:gd name="T50" fmla="*/ 178 w 222"/>
                  <a:gd name="T51" fmla="*/ 164 h 579"/>
                  <a:gd name="T52" fmla="*/ 169 w 222"/>
                  <a:gd name="T53" fmla="*/ 190 h 579"/>
                  <a:gd name="T54" fmla="*/ 161 w 222"/>
                  <a:gd name="T55" fmla="*/ 216 h 579"/>
                  <a:gd name="T56" fmla="*/ 151 w 222"/>
                  <a:gd name="T57" fmla="*/ 243 h 579"/>
                  <a:gd name="T58" fmla="*/ 140 w 222"/>
                  <a:gd name="T59" fmla="*/ 270 h 579"/>
                  <a:gd name="T60" fmla="*/ 129 w 222"/>
                  <a:gd name="T61" fmla="*/ 296 h 579"/>
                  <a:gd name="T62" fmla="*/ 117 w 222"/>
                  <a:gd name="T63" fmla="*/ 323 h 579"/>
                  <a:gd name="T64" fmla="*/ 105 w 222"/>
                  <a:gd name="T65" fmla="*/ 349 h 579"/>
                  <a:gd name="T66" fmla="*/ 81 w 222"/>
                  <a:gd name="T67" fmla="*/ 400 h 579"/>
                  <a:gd name="T68" fmla="*/ 59 w 222"/>
                  <a:gd name="T69" fmla="*/ 448 h 579"/>
                  <a:gd name="T70" fmla="*/ 39 w 222"/>
                  <a:gd name="T71" fmla="*/ 491 h 579"/>
                  <a:gd name="T72" fmla="*/ 23 w 222"/>
                  <a:gd name="T73" fmla="*/ 527 h 579"/>
                  <a:gd name="T74" fmla="*/ 11 w 222"/>
                  <a:gd name="T75" fmla="*/ 555 h 579"/>
                  <a:gd name="T76" fmla="*/ 3 w 222"/>
                  <a:gd name="T77" fmla="*/ 573 h 579"/>
                  <a:gd name="T78" fmla="*/ 0 w 222"/>
                  <a:gd name="T7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579">
                    <a:moveTo>
                      <a:pt x="0" y="579"/>
                    </a:moveTo>
                    <a:cubicBezTo>
                      <a:pt x="0" y="579"/>
                      <a:pt x="1" y="577"/>
                      <a:pt x="3" y="573"/>
                    </a:cubicBezTo>
                    <a:cubicBezTo>
                      <a:pt x="4" y="569"/>
                      <a:pt x="7" y="562"/>
                      <a:pt x="10" y="554"/>
                    </a:cubicBezTo>
                    <a:cubicBezTo>
                      <a:pt x="13" y="546"/>
                      <a:pt x="17" y="537"/>
                      <a:pt x="21" y="526"/>
                    </a:cubicBezTo>
                    <a:cubicBezTo>
                      <a:pt x="26" y="515"/>
                      <a:pt x="31" y="503"/>
                      <a:pt x="37" y="489"/>
                    </a:cubicBezTo>
                    <a:cubicBezTo>
                      <a:pt x="43" y="476"/>
                      <a:pt x="49" y="461"/>
                      <a:pt x="56" y="446"/>
                    </a:cubicBezTo>
                    <a:cubicBezTo>
                      <a:pt x="62" y="431"/>
                      <a:pt x="70" y="415"/>
                      <a:pt x="78" y="398"/>
                    </a:cubicBezTo>
                    <a:cubicBezTo>
                      <a:pt x="85" y="382"/>
                      <a:pt x="93" y="365"/>
                      <a:pt x="102" y="348"/>
                    </a:cubicBezTo>
                    <a:cubicBezTo>
                      <a:pt x="106" y="339"/>
                      <a:pt x="110" y="330"/>
                      <a:pt x="114" y="322"/>
                    </a:cubicBezTo>
                    <a:cubicBezTo>
                      <a:pt x="118" y="313"/>
                      <a:pt x="122" y="304"/>
                      <a:pt x="126" y="295"/>
                    </a:cubicBezTo>
                    <a:cubicBezTo>
                      <a:pt x="130" y="286"/>
                      <a:pt x="134" y="277"/>
                      <a:pt x="137" y="268"/>
                    </a:cubicBezTo>
                    <a:cubicBezTo>
                      <a:pt x="141" y="259"/>
                      <a:pt x="145" y="250"/>
                      <a:pt x="148" y="242"/>
                    </a:cubicBezTo>
                    <a:cubicBezTo>
                      <a:pt x="151" y="233"/>
                      <a:pt x="155" y="224"/>
                      <a:pt x="158" y="215"/>
                    </a:cubicBezTo>
                    <a:cubicBezTo>
                      <a:pt x="161" y="206"/>
                      <a:pt x="164" y="198"/>
                      <a:pt x="167" y="189"/>
                    </a:cubicBezTo>
                    <a:cubicBezTo>
                      <a:pt x="170" y="180"/>
                      <a:pt x="173" y="172"/>
                      <a:pt x="176" y="164"/>
                    </a:cubicBezTo>
                    <a:cubicBezTo>
                      <a:pt x="178" y="155"/>
                      <a:pt x="181" y="147"/>
                      <a:pt x="183" y="139"/>
                    </a:cubicBezTo>
                    <a:cubicBezTo>
                      <a:pt x="188" y="123"/>
                      <a:pt x="192" y="108"/>
                      <a:pt x="196" y="94"/>
                    </a:cubicBezTo>
                    <a:cubicBezTo>
                      <a:pt x="200" y="80"/>
                      <a:pt x="204" y="67"/>
                      <a:pt x="207" y="56"/>
                    </a:cubicBezTo>
                    <a:cubicBezTo>
                      <a:pt x="210" y="44"/>
                      <a:pt x="213" y="34"/>
                      <a:pt x="215" y="26"/>
                    </a:cubicBezTo>
                    <a:cubicBezTo>
                      <a:pt x="220" y="9"/>
                      <a:pt x="222" y="0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2" y="0"/>
                      <a:pt x="220" y="10"/>
                      <a:pt x="216" y="26"/>
                    </a:cubicBezTo>
                    <a:cubicBezTo>
                      <a:pt x="214" y="34"/>
                      <a:pt x="211" y="44"/>
                      <a:pt x="208" y="56"/>
                    </a:cubicBezTo>
                    <a:cubicBezTo>
                      <a:pt x="205" y="67"/>
                      <a:pt x="201" y="80"/>
                      <a:pt x="198" y="94"/>
                    </a:cubicBezTo>
                    <a:cubicBezTo>
                      <a:pt x="194" y="108"/>
                      <a:pt x="189" y="123"/>
                      <a:pt x="185" y="139"/>
                    </a:cubicBezTo>
                    <a:cubicBezTo>
                      <a:pt x="183" y="147"/>
                      <a:pt x="180" y="156"/>
                      <a:pt x="178" y="164"/>
                    </a:cubicBezTo>
                    <a:cubicBezTo>
                      <a:pt x="175" y="172"/>
                      <a:pt x="172" y="181"/>
                      <a:pt x="169" y="190"/>
                    </a:cubicBezTo>
                    <a:cubicBezTo>
                      <a:pt x="167" y="198"/>
                      <a:pt x="164" y="207"/>
                      <a:pt x="161" y="216"/>
                    </a:cubicBezTo>
                    <a:cubicBezTo>
                      <a:pt x="157" y="225"/>
                      <a:pt x="154" y="234"/>
                      <a:pt x="151" y="243"/>
                    </a:cubicBezTo>
                    <a:cubicBezTo>
                      <a:pt x="147" y="252"/>
                      <a:pt x="144" y="261"/>
                      <a:pt x="140" y="270"/>
                    </a:cubicBezTo>
                    <a:cubicBezTo>
                      <a:pt x="136" y="278"/>
                      <a:pt x="133" y="287"/>
                      <a:pt x="129" y="296"/>
                    </a:cubicBezTo>
                    <a:cubicBezTo>
                      <a:pt x="125" y="305"/>
                      <a:pt x="121" y="314"/>
                      <a:pt x="117" y="323"/>
                    </a:cubicBezTo>
                    <a:cubicBezTo>
                      <a:pt x="113" y="332"/>
                      <a:pt x="109" y="341"/>
                      <a:pt x="105" y="349"/>
                    </a:cubicBezTo>
                    <a:cubicBezTo>
                      <a:pt x="97" y="367"/>
                      <a:pt x="89" y="384"/>
                      <a:pt x="81" y="400"/>
                    </a:cubicBezTo>
                    <a:cubicBezTo>
                      <a:pt x="74" y="417"/>
                      <a:pt x="66" y="433"/>
                      <a:pt x="59" y="448"/>
                    </a:cubicBezTo>
                    <a:cubicBezTo>
                      <a:pt x="52" y="463"/>
                      <a:pt x="45" y="477"/>
                      <a:pt x="39" y="491"/>
                    </a:cubicBezTo>
                    <a:cubicBezTo>
                      <a:pt x="34" y="504"/>
                      <a:pt x="28" y="516"/>
                      <a:pt x="23" y="527"/>
                    </a:cubicBezTo>
                    <a:cubicBezTo>
                      <a:pt x="19" y="538"/>
                      <a:pt x="14" y="547"/>
                      <a:pt x="11" y="555"/>
                    </a:cubicBezTo>
                    <a:cubicBezTo>
                      <a:pt x="8" y="563"/>
                      <a:pt x="5" y="569"/>
                      <a:pt x="3" y="573"/>
                    </a:cubicBezTo>
                    <a:cubicBezTo>
                      <a:pt x="1" y="577"/>
                      <a:pt x="0" y="579"/>
                      <a:pt x="0" y="579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10800000">
              <a:off x="-116359" y="4569166"/>
              <a:ext cx="992188" cy="1250951"/>
              <a:chOff x="5491163" y="2692400"/>
              <a:chExt cx="992188" cy="1250951"/>
            </a:xfrm>
          </p:grpSpPr>
          <p:sp>
            <p:nvSpPr>
              <p:cNvPr id="231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 rot="1560013">
              <a:off x="-563265" y="2246936"/>
              <a:ext cx="2185988" cy="2346325"/>
              <a:chOff x="5162550" y="2620963"/>
              <a:chExt cx="2185988" cy="2346325"/>
            </a:xfrm>
          </p:grpSpPr>
          <p:sp>
            <p:nvSpPr>
              <p:cNvPr id="224" name="Freeform 209"/>
              <p:cNvSpPr/>
              <p:nvPr/>
            </p:nvSpPr>
            <p:spPr bwMode="auto">
              <a:xfrm>
                <a:off x="5243513" y="2620963"/>
                <a:ext cx="2105025" cy="2346325"/>
              </a:xfrm>
              <a:custGeom>
                <a:avLst/>
                <a:gdLst>
                  <a:gd name="T0" fmla="*/ 159 w 495"/>
                  <a:gd name="T1" fmla="*/ 355 h 552"/>
                  <a:gd name="T2" fmla="*/ 77 w 495"/>
                  <a:gd name="T3" fmla="*/ 334 h 552"/>
                  <a:gd name="T4" fmla="*/ 26 w 495"/>
                  <a:gd name="T5" fmla="*/ 302 h 552"/>
                  <a:gd name="T6" fmla="*/ 64 w 495"/>
                  <a:gd name="T7" fmla="*/ 286 h 552"/>
                  <a:gd name="T8" fmla="*/ 0 w 495"/>
                  <a:gd name="T9" fmla="*/ 239 h 552"/>
                  <a:gd name="T10" fmla="*/ 35 w 495"/>
                  <a:gd name="T11" fmla="*/ 233 h 552"/>
                  <a:gd name="T12" fmla="*/ 20 w 495"/>
                  <a:gd name="T13" fmla="*/ 178 h 552"/>
                  <a:gd name="T14" fmla="*/ 2 w 495"/>
                  <a:gd name="T15" fmla="*/ 137 h 552"/>
                  <a:gd name="T16" fmla="*/ 51 w 495"/>
                  <a:gd name="T17" fmla="*/ 158 h 552"/>
                  <a:gd name="T18" fmla="*/ 89 w 495"/>
                  <a:gd name="T19" fmla="*/ 180 h 552"/>
                  <a:gd name="T20" fmla="*/ 99 w 495"/>
                  <a:gd name="T21" fmla="*/ 125 h 552"/>
                  <a:gd name="T22" fmla="*/ 84 w 495"/>
                  <a:gd name="T23" fmla="*/ 65 h 552"/>
                  <a:gd name="T24" fmla="*/ 140 w 495"/>
                  <a:gd name="T25" fmla="*/ 84 h 552"/>
                  <a:gd name="T26" fmla="*/ 166 w 495"/>
                  <a:gd name="T27" fmla="*/ 15 h 552"/>
                  <a:gd name="T28" fmla="*/ 210 w 495"/>
                  <a:gd name="T29" fmla="*/ 38 h 552"/>
                  <a:gd name="T30" fmla="*/ 246 w 495"/>
                  <a:gd name="T31" fmla="*/ 0 h 552"/>
                  <a:gd name="T32" fmla="*/ 245 w 495"/>
                  <a:gd name="T33" fmla="*/ 51 h 552"/>
                  <a:gd name="T34" fmla="*/ 285 w 495"/>
                  <a:gd name="T35" fmla="*/ 50 h 552"/>
                  <a:gd name="T36" fmla="*/ 283 w 495"/>
                  <a:gd name="T37" fmla="*/ 150 h 552"/>
                  <a:gd name="T38" fmla="*/ 371 w 495"/>
                  <a:gd name="T39" fmla="*/ 87 h 552"/>
                  <a:gd name="T40" fmla="*/ 404 w 495"/>
                  <a:gd name="T41" fmla="*/ 130 h 552"/>
                  <a:gd name="T42" fmla="*/ 460 w 495"/>
                  <a:gd name="T43" fmla="*/ 110 h 552"/>
                  <a:gd name="T44" fmla="*/ 447 w 495"/>
                  <a:gd name="T45" fmla="*/ 157 h 552"/>
                  <a:gd name="T46" fmla="*/ 475 w 495"/>
                  <a:gd name="T47" fmla="*/ 172 h 552"/>
                  <a:gd name="T48" fmla="*/ 426 w 495"/>
                  <a:gd name="T49" fmla="*/ 225 h 552"/>
                  <a:gd name="T50" fmla="*/ 484 w 495"/>
                  <a:gd name="T51" fmla="*/ 253 h 552"/>
                  <a:gd name="T52" fmla="*/ 398 w 495"/>
                  <a:gd name="T53" fmla="*/ 295 h 552"/>
                  <a:gd name="T54" fmla="*/ 398 w 495"/>
                  <a:gd name="T55" fmla="*/ 331 h 552"/>
                  <a:gd name="T56" fmla="*/ 457 w 495"/>
                  <a:gd name="T57" fmla="*/ 344 h 552"/>
                  <a:gd name="T58" fmla="*/ 446 w 495"/>
                  <a:gd name="T59" fmla="*/ 362 h 552"/>
                  <a:gd name="T60" fmla="*/ 495 w 495"/>
                  <a:gd name="T61" fmla="*/ 401 h 552"/>
                  <a:gd name="T62" fmla="*/ 454 w 495"/>
                  <a:gd name="T63" fmla="*/ 409 h 552"/>
                  <a:gd name="T64" fmla="*/ 445 w 495"/>
                  <a:gd name="T65" fmla="*/ 436 h 552"/>
                  <a:gd name="T66" fmla="*/ 394 w 495"/>
                  <a:gd name="T67" fmla="*/ 434 h 552"/>
                  <a:gd name="T68" fmla="*/ 403 w 495"/>
                  <a:gd name="T69" fmla="*/ 491 h 552"/>
                  <a:gd name="T70" fmla="*/ 291 w 495"/>
                  <a:gd name="T71" fmla="*/ 450 h 552"/>
                  <a:gd name="T72" fmla="*/ 300 w 495"/>
                  <a:gd name="T73" fmla="*/ 552 h 552"/>
                  <a:gd name="T74" fmla="*/ 243 w 495"/>
                  <a:gd name="T75" fmla="*/ 504 h 552"/>
                  <a:gd name="T76" fmla="*/ 225 w 495"/>
                  <a:gd name="T77" fmla="*/ 507 h 552"/>
                  <a:gd name="T78" fmla="*/ 203 w 495"/>
                  <a:gd name="T79" fmla="*/ 462 h 552"/>
                  <a:gd name="T80" fmla="*/ 168 w 495"/>
                  <a:gd name="T81" fmla="*/ 461 h 552"/>
                  <a:gd name="T82" fmla="*/ 155 w 495"/>
                  <a:gd name="T83" fmla="*/ 391 h 552"/>
                  <a:gd name="T84" fmla="*/ 159 w 495"/>
                  <a:gd name="T85" fmla="*/ 355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5" h="552">
                    <a:moveTo>
                      <a:pt x="159" y="355"/>
                    </a:moveTo>
                    <a:cubicBezTo>
                      <a:pt x="159" y="355"/>
                      <a:pt x="110" y="351"/>
                      <a:pt x="77" y="334"/>
                    </a:cubicBezTo>
                    <a:cubicBezTo>
                      <a:pt x="44" y="318"/>
                      <a:pt x="26" y="302"/>
                      <a:pt x="26" y="302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4" y="207"/>
                      <a:pt x="20" y="178"/>
                    </a:cubicBezTo>
                    <a:cubicBezTo>
                      <a:pt x="7" y="150"/>
                      <a:pt x="2" y="137"/>
                      <a:pt x="2" y="137"/>
                    </a:cubicBezTo>
                    <a:cubicBezTo>
                      <a:pt x="2" y="137"/>
                      <a:pt x="32" y="145"/>
                      <a:pt x="51" y="158"/>
                    </a:cubicBezTo>
                    <a:cubicBezTo>
                      <a:pt x="70" y="170"/>
                      <a:pt x="89" y="180"/>
                      <a:pt x="89" y="180"/>
                    </a:cubicBezTo>
                    <a:cubicBezTo>
                      <a:pt x="89" y="180"/>
                      <a:pt x="97" y="148"/>
                      <a:pt x="99" y="125"/>
                    </a:cubicBezTo>
                    <a:cubicBezTo>
                      <a:pt x="101" y="102"/>
                      <a:pt x="84" y="65"/>
                      <a:pt x="84" y="65"/>
                    </a:cubicBezTo>
                    <a:cubicBezTo>
                      <a:pt x="84" y="65"/>
                      <a:pt x="119" y="99"/>
                      <a:pt x="140" y="84"/>
                    </a:cubicBezTo>
                    <a:cubicBezTo>
                      <a:pt x="162" y="68"/>
                      <a:pt x="166" y="15"/>
                      <a:pt x="166" y="15"/>
                    </a:cubicBezTo>
                    <a:cubicBezTo>
                      <a:pt x="166" y="15"/>
                      <a:pt x="183" y="63"/>
                      <a:pt x="210" y="38"/>
                    </a:cubicBezTo>
                    <a:cubicBezTo>
                      <a:pt x="237" y="12"/>
                      <a:pt x="246" y="0"/>
                      <a:pt x="246" y="0"/>
                    </a:cubicBezTo>
                    <a:cubicBezTo>
                      <a:pt x="246" y="0"/>
                      <a:pt x="226" y="45"/>
                      <a:pt x="245" y="51"/>
                    </a:cubicBezTo>
                    <a:cubicBezTo>
                      <a:pt x="264" y="56"/>
                      <a:pt x="285" y="50"/>
                      <a:pt x="285" y="50"/>
                    </a:cubicBezTo>
                    <a:cubicBezTo>
                      <a:pt x="285" y="50"/>
                      <a:pt x="243" y="128"/>
                      <a:pt x="283" y="150"/>
                    </a:cubicBezTo>
                    <a:cubicBezTo>
                      <a:pt x="323" y="172"/>
                      <a:pt x="371" y="87"/>
                      <a:pt x="371" y="87"/>
                    </a:cubicBezTo>
                    <a:cubicBezTo>
                      <a:pt x="371" y="87"/>
                      <a:pt x="374" y="129"/>
                      <a:pt x="404" y="130"/>
                    </a:cubicBezTo>
                    <a:cubicBezTo>
                      <a:pt x="434" y="130"/>
                      <a:pt x="460" y="110"/>
                      <a:pt x="460" y="110"/>
                    </a:cubicBezTo>
                    <a:cubicBezTo>
                      <a:pt x="460" y="110"/>
                      <a:pt x="439" y="143"/>
                      <a:pt x="447" y="157"/>
                    </a:cubicBezTo>
                    <a:cubicBezTo>
                      <a:pt x="456" y="171"/>
                      <a:pt x="475" y="172"/>
                      <a:pt x="475" y="172"/>
                    </a:cubicBezTo>
                    <a:cubicBezTo>
                      <a:pt x="475" y="172"/>
                      <a:pt x="420" y="209"/>
                      <a:pt x="426" y="225"/>
                    </a:cubicBezTo>
                    <a:cubicBezTo>
                      <a:pt x="433" y="241"/>
                      <a:pt x="484" y="253"/>
                      <a:pt x="484" y="253"/>
                    </a:cubicBezTo>
                    <a:cubicBezTo>
                      <a:pt x="484" y="253"/>
                      <a:pt x="416" y="276"/>
                      <a:pt x="398" y="295"/>
                    </a:cubicBezTo>
                    <a:cubicBezTo>
                      <a:pt x="380" y="314"/>
                      <a:pt x="364" y="325"/>
                      <a:pt x="398" y="331"/>
                    </a:cubicBezTo>
                    <a:cubicBezTo>
                      <a:pt x="431" y="337"/>
                      <a:pt x="457" y="344"/>
                      <a:pt x="457" y="344"/>
                    </a:cubicBezTo>
                    <a:cubicBezTo>
                      <a:pt x="446" y="362"/>
                      <a:pt x="446" y="362"/>
                      <a:pt x="446" y="362"/>
                    </a:cubicBezTo>
                    <a:cubicBezTo>
                      <a:pt x="495" y="401"/>
                      <a:pt x="495" y="401"/>
                      <a:pt x="495" y="401"/>
                    </a:cubicBezTo>
                    <a:cubicBezTo>
                      <a:pt x="495" y="401"/>
                      <a:pt x="467" y="401"/>
                      <a:pt x="454" y="409"/>
                    </a:cubicBezTo>
                    <a:cubicBezTo>
                      <a:pt x="442" y="418"/>
                      <a:pt x="445" y="436"/>
                      <a:pt x="445" y="436"/>
                    </a:cubicBezTo>
                    <a:cubicBezTo>
                      <a:pt x="445" y="436"/>
                      <a:pt x="396" y="417"/>
                      <a:pt x="394" y="434"/>
                    </a:cubicBezTo>
                    <a:cubicBezTo>
                      <a:pt x="391" y="452"/>
                      <a:pt x="403" y="491"/>
                      <a:pt x="403" y="491"/>
                    </a:cubicBezTo>
                    <a:cubicBezTo>
                      <a:pt x="403" y="491"/>
                      <a:pt x="301" y="420"/>
                      <a:pt x="291" y="450"/>
                    </a:cubicBezTo>
                    <a:cubicBezTo>
                      <a:pt x="282" y="480"/>
                      <a:pt x="300" y="552"/>
                      <a:pt x="300" y="552"/>
                    </a:cubicBezTo>
                    <a:cubicBezTo>
                      <a:pt x="300" y="552"/>
                      <a:pt x="267" y="520"/>
                      <a:pt x="243" y="504"/>
                    </a:cubicBezTo>
                    <a:cubicBezTo>
                      <a:pt x="220" y="487"/>
                      <a:pt x="225" y="507"/>
                      <a:pt x="225" y="507"/>
                    </a:cubicBezTo>
                    <a:cubicBezTo>
                      <a:pt x="225" y="507"/>
                      <a:pt x="211" y="476"/>
                      <a:pt x="203" y="462"/>
                    </a:cubicBezTo>
                    <a:cubicBezTo>
                      <a:pt x="194" y="448"/>
                      <a:pt x="168" y="461"/>
                      <a:pt x="168" y="461"/>
                    </a:cubicBezTo>
                    <a:cubicBezTo>
                      <a:pt x="168" y="461"/>
                      <a:pt x="155" y="405"/>
                      <a:pt x="155" y="391"/>
                    </a:cubicBezTo>
                    <a:cubicBezTo>
                      <a:pt x="155" y="377"/>
                      <a:pt x="159" y="355"/>
                      <a:pt x="159" y="355"/>
                    </a:cubicBezTo>
                  </a:path>
                </a:pathLst>
              </a:custGeom>
              <a:solidFill>
                <a:srgbClr val="82C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10"/>
              <p:cNvSpPr/>
              <p:nvPr/>
            </p:nvSpPr>
            <p:spPr bwMode="auto">
              <a:xfrm>
                <a:off x="5243513" y="2620963"/>
                <a:ext cx="1957388" cy="1530350"/>
              </a:xfrm>
              <a:custGeom>
                <a:avLst/>
                <a:gdLst>
                  <a:gd name="T0" fmla="*/ 246 w 460"/>
                  <a:gd name="T1" fmla="*/ 0 h 360"/>
                  <a:gd name="T2" fmla="*/ 210 w 460"/>
                  <a:gd name="T3" fmla="*/ 38 h 360"/>
                  <a:gd name="T4" fmla="*/ 194 w 460"/>
                  <a:gd name="T5" fmla="*/ 45 h 360"/>
                  <a:gd name="T6" fmla="*/ 166 w 460"/>
                  <a:gd name="T7" fmla="*/ 15 h 360"/>
                  <a:gd name="T8" fmla="*/ 140 w 460"/>
                  <a:gd name="T9" fmla="*/ 84 h 360"/>
                  <a:gd name="T10" fmla="*/ 127 w 460"/>
                  <a:gd name="T11" fmla="*/ 88 h 360"/>
                  <a:gd name="T12" fmla="*/ 84 w 460"/>
                  <a:gd name="T13" fmla="*/ 65 h 360"/>
                  <a:gd name="T14" fmla="*/ 99 w 460"/>
                  <a:gd name="T15" fmla="*/ 121 h 360"/>
                  <a:gd name="T16" fmla="*/ 99 w 460"/>
                  <a:gd name="T17" fmla="*/ 125 h 360"/>
                  <a:gd name="T18" fmla="*/ 89 w 460"/>
                  <a:gd name="T19" fmla="*/ 180 h 360"/>
                  <a:gd name="T20" fmla="*/ 51 w 460"/>
                  <a:gd name="T21" fmla="*/ 158 h 360"/>
                  <a:gd name="T22" fmla="*/ 2 w 460"/>
                  <a:gd name="T23" fmla="*/ 137 h 360"/>
                  <a:gd name="T24" fmla="*/ 20 w 460"/>
                  <a:gd name="T25" fmla="*/ 178 h 360"/>
                  <a:gd name="T26" fmla="*/ 35 w 460"/>
                  <a:gd name="T27" fmla="*/ 233 h 360"/>
                  <a:gd name="T28" fmla="*/ 35 w 460"/>
                  <a:gd name="T29" fmla="*/ 233 h 360"/>
                  <a:gd name="T30" fmla="*/ 35 w 460"/>
                  <a:gd name="T31" fmla="*/ 233 h 360"/>
                  <a:gd name="T32" fmla="*/ 0 w 460"/>
                  <a:gd name="T33" fmla="*/ 239 h 360"/>
                  <a:gd name="T34" fmla="*/ 64 w 460"/>
                  <a:gd name="T35" fmla="*/ 286 h 360"/>
                  <a:gd name="T36" fmla="*/ 26 w 460"/>
                  <a:gd name="T37" fmla="*/ 302 h 360"/>
                  <a:gd name="T38" fmla="*/ 77 w 460"/>
                  <a:gd name="T39" fmla="*/ 334 h 360"/>
                  <a:gd name="T40" fmla="*/ 159 w 460"/>
                  <a:gd name="T41" fmla="*/ 355 h 360"/>
                  <a:gd name="T42" fmla="*/ 159 w 460"/>
                  <a:gd name="T43" fmla="*/ 355 h 360"/>
                  <a:gd name="T44" fmla="*/ 159 w 460"/>
                  <a:gd name="T45" fmla="*/ 355 h 360"/>
                  <a:gd name="T46" fmla="*/ 158 w 460"/>
                  <a:gd name="T47" fmla="*/ 360 h 360"/>
                  <a:gd name="T48" fmla="*/ 460 w 460"/>
                  <a:gd name="T49" fmla="*/ 111 h 360"/>
                  <a:gd name="T50" fmla="*/ 460 w 460"/>
                  <a:gd name="T51" fmla="*/ 110 h 360"/>
                  <a:gd name="T52" fmla="*/ 405 w 460"/>
                  <a:gd name="T53" fmla="*/ 130 h 360"/>
                  <a:gd name="T54" fmla="*/ 404 w 460"/>
                  <a:gd name="T55" fmla="*/ 130 h 360"/>
                  <a:gd name="T56" fmla="*/ 371 w 460"/>
                  <a:gd name="T57" fmla="*/ 87 h 360"/>
                  <a:gd name="T58" fmla="*/ 297 w 460"/>
                  <a:gd name="T59" fmla="*/ 154 h 360"/>
                  <a:gd name="T60" fmla="*/ 283 w 460"/>
                  <a:gd name="T61" fmla="*/ 150 h 360"/>
                  <a:gd name="T62" fmla="*/ 266 w 460"/>
                  <a:gd name="T63" fmla="*/ 116 h 360"/>
                  <a:gd name="T64" fmla="*/ 285 w 460"/>
                  <a:gd name="T65" fmla="*/ 50 h 360"/>
                  <a:gd name="T66" fmla="*/ 262 w 460"/>
                  <a:gd name="T67" fmla="*/ 53 h 360"/>
                  <a:gd name="T68" fmla="*/ 245 w 460"/>
                  <a:gd name="T69" fmla="*/ 51 h 360"/>
                  <a:gd name="T70" fmla="*/ 237 w 460"/>
                  <a:gd name="T71" fmla="*/ 36 h 360"/>
                  <a:gd name="T72" fmla="*/ 246 w 460"/>
                  <a:gd name="T73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0" h="360">
                    <a:moveTo>
                      <a:pt x="246" y="0"/>
                    </a:moveTo>
                    <a:cubicBezTo>
                      <a:pt x="246" y="0"/>
                      <a:pt x="237" y="12"/>
                      <a:pt x="210" y="38"/>
                    </a:cubicBezTo>
                    <a:cubicBezTo>
                      <a:pt x="204" y="43"/>
                      <a:pt x="199" y="45"/>
                      <a:pt x="194" y="45"/>
                    </a:cubicBezTo>
                    <a:cubicBezTo>
                      <a:pt x="177" y="45"/>
                      <a:pt x="166" y="15"/>
                      <a:pt x="166" y="15"/>
                    </a:cubicBezTo>
                    <a:cubicBezTo>
                      <a:pt x="166" y="15"/>
                      <a:pt x="162" y="68"/>
                      <a:pt x="140" y="84"/>
                    </a:cubicBezTo>
                    <a:cubicBezTo>
                      <a:pt x="136" y="87"/>
                      <a:pt x="132" y="88"/>
                      <a:pt x="127" y="88"/>
                    </a:cubicBezTo>
                    <a:cubicBezTo>
                      <a:pt x="107" y="88"/>
                      <a:pt x="84" y="65"/>
                      <a:pt x="84" y="65"/>
                    </a:cubicBezTo>
                    <a:cubicBezTo>
                      <a:pt x="84" y="65"/>
                      <a:pt x="99" y="98"/>
                      <a:pt x="99" y="121"/>
                    </a:cubicBezTo>
                    <a:cubicBezTo>
                      <a:pt x="99" y="122"/>
                      <a:pt x="99" y="124"/>
                      <a:pt x="99" y="125"/>
                    </a:cubicBezTo>
                    <a:cubicBezTo>
                      <a:pt x="97" y="148"/>
                      <a:pt x="89" y="180"/>
                      <a:pt x="89" y="180"/>
                    </a:cubicBezTo>
                    <a:cubicBezTo>
                      <a:pt x="89" y="180"/>
                      <a:pt x="70" y="170"/>
                      <a:pt x="51" y="158"/>
                    </a:cubicBezTo>
                    <a:cubicBezTo>
                      <a:pt x="32" y="145"/>
                      <a:pt x="2" y="137"/>
                      <a:pt x="2" y="137"/>
                    </a:cubicBezTo>
                    <a:cubicBezTo>
                      <a:pt x="2" y="137"/>
                      <a:pt x="7" y="150"/>
                      <a:pt x="20" y="178"/>
                    </a:cubicBezTo>
                    <a:cubicBezTo>
                      <a:pt x="34" y="207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35" y="233"/>
                      <a:pt x="35" y="233"/>
                      <a:pt x="35" y="233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64" y="286"/>
                      <a:pt x="64" y="286"/>
                      <a:pt x="64" y="286"/>
                    </a:cubicBezTo>
                    <a:cubicBezTo>
                      <a:pt x="26" y="302"/>
                      <a:pt x="26" y="302"/>
                      <a:pt x="26" y="302"/>
                    </a:cubicBezTo>
                    <a:cubicBezTo>
                      <a:pt x="26" y="302"/>
                      <a:pt x="44" y="318"/>
                      <a:pt x="77" y="334"/>
                    </a:cubicBezTo>
                    <a:cubicBezTo>
                      <a:pt x="110" y="351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5"/>
                      <a:pt x="159" y="355"/>
                    </a:cubicBezTo>
                    <a:cubicBezTo>
                      <a:pt x="159" y="355"/>
                      <a:pt x="159" y="357"/>
                      <a:pt x="158" y="360"/>
                    </a:cubicBezTo>
                    <a:cubicBezTo>
                      <a:pt x="460" y="111"/>
                      <a:pt x="460" y="111"/>
                      <a:pt x="460" y="111"/>
                    </a:cubicBezTo>
                    <a:cubicBezTo>
                      <a:pt x="460" y="110"/>
                      <a:pt x="460" y="110"/>
                      <a:pt x="460" y="110"/>
                    </a:cubicBezTo>
                    <a:cubicBezTo>
                      <a:pt x="460" y="110"/>
                      <a:pt x="434" y="130"/>
                      <a:pt x="405" y="130"/>
                    </a:cubicBezTo>
                    <a:cubicBezTo>
                      <a:pt x="405" y="130"/>
                      <a:pt x="404" y="130"/>
                      <a:pt x="404" y="130"/>
                    </a:cubicBezTo>
                    <a:cubicBezTo>
                      <a:pt x="374" y="129"/>
                      <a:pt x="371" y="87"/>
                      <a:pt x="371" y="87"/>
                    </a:cubicBezTo>
                    <a:cubicBezTo>
                      <a:pt x="371" y="87"/>
                      <a:pt x="334" y="154"/>
                      <a:pt x="297" y="154"/>
                    </a:cubicBezTo>
                    <a:cubicBezTo>
                      <a:pt x="293" y="154"/>
                      <a:pt x="288" y="153"/>
                      <a:pt x="283" y="150"/>
                    </a:cubicBezTo>
                    <a:cubicBezTo>
                      <a:pt x="270" y="143"/>
                      <a:pt x="266" y="130"/>
                      <a:pt x="266" y="116"/>
                    </a:cubicBezTo>
                    <a:cubicBezTo>
                      <a:pt x="266" y="86"/>
                      <a:pt x="285" y="50"/>
                      <a:pt x="285" y="50"/>
                    </a:cubicBezTo>
                    <a:cubicBezTo>
                      <a:pt x="285" y="50"/>
                      <a:pt x="275" y="53"/>
                      <a:pt x="262" y="53"/>
                    </a:cubicBezTo>
                    <a:cubicBezTo>
                      <a:pt x="257" y="53"/>
                      <a:pt x="251" y="52"/>
                      <a:pt x="245" y="51"/>
                    </a:cubicBezTo>
                    <a:cubicBezTo>
                      <a:pt x="239" y="49"/>
                      <a:pt x="237" y="43"/>
                      <a:pt x="237" y="36"/>
                    </a:cubicBezTo>
                    <a:cubicBezTo>
                      <a:pt x="237" y="20"/>
                      <a:pt x="246" y="0"/>
                      <a:pt x="246" y="0"/>
                    </a:cubicBezTo>
                  </a:path>
                </a:pathLst>
              </a:custGeom>
              <a:solidFill>
                <a:srgbClr val="69A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11"/>
              <p:cNvSpPr/>
              <p:nvPr/>
            </p:nvSpPr>
            <p:spPr bwMode="auto">
              <a:xfrm>
                <a:off x="5162550" y="3271838"/>
                <a:ext cx="1820863" cy="1550988"/>
              </a:xfrm>
              <a:custGeom>
                <a:avLst/>
                <a:gdLst>
                  <a:gd name="T0" fmla="*/ 0 w 428"/>
                  <a:gd name="T1" fmla="*/ 364 h 365"/>
                  <a:gd name="T2" fmla="*/ 16 w 428"/>
                  <a:gd name="T3" fmla="*/ 346 h 365"/>
                  <a:gd name="T4" fmla="*/ 35 w 428"/>
                  <a:gd name="T5" fmla="*/ 325 h 365"/>
                  <a:gd name="T6" fmla="*/ 59 w 428"/>
                  <a:gd name="T7" fmla="*/ 299 h 365"/>
                  <a:gd name="T8" fmla="*/ 90 w 428"/>
                  <a:gd name="T9" fmla="*/ 269 h 365"/>
                  <a:gd name="T10" fmla="*/ 125 w 428"/>
                  <a:gd name="T11" fmla="*/ 237 h 365"/>
                  <a:gd name="T12" fmla="*/ 145 w 428"/>
                  <a:gd name="T13" fmla="*/ 221 h 365"/>
                  <a:gd name="T14" fmla="*/ 165 w 428"/>
                  <a:gd name="T15" fmla="*/ 206 h 365"/>
                  <a:gd name="T16" fmla="*/ 208 w 428"/>
                  <a:gd name="T17" fmla="*/ 175 h 365"/>
                  <a:gd name="T18" fmla="*/ 249 w 428"/>
                  <a:gd name="T19" fmla="*/ 144 h 365"/>
                  <a:gd name="T20" fmla="*/ 269 w 428"/>
                  <a:gd name="T21" fmla="*/ 128 h 365"/>
                  <a:gd name="T22" fmla="*/ 289 w 428"/>
                  <a:gd name="T23" fmla="*/ 112 h 365"/>
                  <a:gd name="T24" fmla="*/ 325 w 428"/>
                  <a:gd name="T25" fmla="*/ 82 h 365"/>
                  <a:gd name="T26" fmla="*/ 359 w 428"/>
                  <a:gd name="T27" fmla="*/ 56 h 365"/>
                  <a:gd name="T28" fmla="*/ 387 w 428"/>
                  <a:gd name="T29" fmla="*/ 33 h 365"/>
                  <a:gd name="T30" fmla="*/ 409 w 428"/>
                  <a:gd name="T31" fmla="*/ 16 h 365"/>
                  <a:gd name="T32" fmla="*/ 427 w 428"/>
                  <a:gd name="T33" fmla="*/ 0 h 365"/>
                  <a:gd name="T34" fmla="*/ 428 w 428"/>
                  <a:gd name="T35" fmla="*/ 0 h 365"/>
                  <a:gd name="T36" fmla="*/ 427 w 428"/>
                  <a:gd name="T37" fmla="*/ 1 h 365"/>
                  <a:gd name="T38" fmla="*/ 409 w 428"/>
                  <a:gd name="T39" fmla="*/ 17 h 365"/>
                  <a:gd name="T40" fmla="*/ 388 w 428"/>
                  <a:gd name="T41" fmla="*/ 35 h 365"/>
                  <a:gd name="T42" fmla="*/ 361 w 428"/>
                  <a:gd name="T43" fmla="*/ 58 h 365"/>
                  <a:gd name="T44" fmla="*/ 328 w 428"/>
                  <a:gd name="T45" fmla="*/ 84 h 365"/>
                  <a:gd name="T46" fmla="*/ 292 w 428"/>
                  <a:gd name="T47" fmla="*/ 115 h 365"/>
                  <a:gd name="T48" fmla="*/ 273 w 428"/>
                  <a:gd name="T49" fmla="*/ 131 h 365"/>
                  <a:gd name="T50" fmla="*/ 253 w 428"/>
                  <a:gd name="T51" fmla="*/ 148 h 365"/>
                  <a:gd name="T52" fmla="*/ 211 w 428"/>
                  <a:gd name="T53" fmla="*/ 180 h 365"/>
                  <a:gd name="T54" fmla="*/ 170 w 428"/>
                  <a:gd name="T55" fmla="*/ 212 h 365"/>
                  <a:gd name="T56" fmla="*/ 150 w 428"/>
                  <a:gd name="T57" fmla="*/ 228 h 365"/>
                  <a:gd name="T58" fmla="*/ 131 w 428"/>
                  <a:gd name="T59" fmla="*/ 244 h 365"/>
                  <a:gd name="T60" fmla="*/ 95 w 428"/>
                  <a:gd name="T61" fmla="*/ 275 h 365"/>
                  <a:gd name="T62" fmla="*/ 64 w 428"/>
                  <a:gd name="T63" fmla="*/ 304 h 365"/>
                  <a:gd name="T64" fmla="*/ 38 w 428"/>
                  <a:gd name="T65" fmla="*/ 328 h 365"/>
                  <a:gd name="T66" fmla="*/ 18 w 428"/>
                  <a:gd name="T67" fmla="*/ 348 h 365"/>
                  <a:gd name="T68" fmla="*/ 1 w 428"/>
                  <a:gd name="T69" fmla="*/ 365 h 365"/>
                  <a:gd name="T70" fmla="*/ 0 w 428"/>
                  <a:gd name="T71" fmla="*/ 365 h 365"/>
                  <a:gd name="T72" fmla="*/ 0 w 428"/>
                  <a:gd name="T73" fmla="*/ 36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8" h="365">
                    <a:moveTo>
                      <a:pt x="0" y="364"/>
                    </a:moveTo>
                    <a:cubicBezTo>
                      <a:pt x="0" y="364"/>
                      <a:pt x="6" y="357"/>
                      <a:pt x="16" y="346"/>
                    </a:cubicBezTo>
                    <a:cubicBezTo>
                      <a:pt x="21" y="340"/>
                      <a:pt x="27" y="333"/>
                      <a:pt x="35" y="325"/>
                    </a:cubicBezTo>
                    <a:cubicBezTo>
                      <a:pt x="42" y="317"/>
                      <a:pt x="50" y="308"/>
                      <a:pt x="59" y="299"/>
                    </a:cubicBezTo>
                    <a:cubicBezTo>
                      <a:pt x="69" y="290"/>
                      <a:pt x="79" y="280"/>
                      <a:pt x="90" y="269"/>
                    </a:cubicBezTo>
                    <a:cubicBezTo>
                      <a:pt x="101" y="259"/>
                      <a:pt x="113" y="248"/>
                      <a:pt x="125" y="237"/>
                    </a:cubicBezTo>
                    <a:cubicBezTo>
                      <a:pt x="132" y="232"/>
                      <a:pt x="138" y="227"/>
                      <a:pt x="145" y="221"/>
                    </a:cubicBezTo>
                    <a:cubicBezTo>
                      <a:pt x="151" y="216"/>
                      <a:pt x="158" y="211"/>
                      <a:pt x="165" y="206"/>
                    </a:cubicBezTo>
                    <a:cubicBezTo>
                      <a:pt x="179" y="196"/>
                      <a:pt x="193" y="185"/>
                      <a:pt x="208" y="175"/>
                    </a:cubicBezTo>
                    <a:cubicBezTo>
                      <a:pt x="222" y="165"/>
                      <a:pt x="236" y="154"/>
                      <a:pt x="249" y="144"/>
                    </a:cubicBezTo>
                    <a:cubicBezTo>
                      <a:pt x="256" y="138"/>
                      <a:pt x="263" y="133"/>
                      <a:pt x="269" y="128"/>
                    </a:cubicBezTo>
                    <a:cubicBezTo>
                      <a:pt x="276" y="122"/>
                      <a:pt x="282" y="117"/>
                      <a:pt x="289" y="112"/>
                    </a:cubicBezTo>
                    <a:cubicBezTo>
                      <a:pt x="301" y="101"/>
                      <a:pt x="314" y="91"/>
                      <a:pt x="325" y="82"/>
                    </a:cubicBezTo>
                    <a:cubicBezTo>
                      <a:pt x="337" y="72"/>
                      <a:pt x="349" y="64"/>
                      <a:pt x="359" y="56"/>
                    </a:cubicBezTo>
                    <a:cubicBezTo>
                      <a:pt x="369" y="47"/>
                      <a:pt x="379" y="40"/>
                      <a:pt x="387" y="33"/>
                    </a:cubicBezTo>
                    <a:cubicBezTo>
                      <a:pt x="395" y="27"/>
                      <a:pt x="403" y="21"/>
                      <a:pt x="409" y="16"/>
                    </a:cubicBezTo>
                    <a:cubicBezTo>
                      <a:pt x="420" y="6"/>
                      <a:pt x="427" y="0"/>
                      <a:pt x="427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427" y="1"/>
                      <a:pt x="427" y="1"/>
                      <a:pt x="427" y="1"/>
                    </a:cubicBezTo>
                    <a:cubicBezTo>
                      <a:pt x="427" y="1"/>
                      <a:pt x="421" y="7"/>
                      <a:pt x="409" y="17"/>
                    </a:cubicBezTo>
                    <a:cubicBezTo>
                      <a:pt x="404" y="22"/>
                      <a:pt x="397" y="28"/>
                      <a:pt x="388" y="35"/>
                    </a:cubicBezTo>
                    <a:cubicBezTo>
                      <a:pt x="380" y="42"/>
                      <a:pt x="371" y="49"/>
                      <a:pt x="361" y="58"/>
                    </a:cubicBezTo>
                    <a:cubicBezTo>
                      <a:pt x="350" y="66"/>
                      <a:pt x="339" y="75"/>
                      <a:pt x="328" y="84"/>
                    </a:cubicBezTo>
                    <a:cubicBezTo>
                      <a:pt x="316" y="94"/>
                      <a:pt x="304" y="105"/>
                      <a:pt x="292" y="115"/>
                    </a:cubicBezTo>
                    <a:cubicBezTo>
                      <a:pt x="285" y="121"/>
                      <a:pt x="279" y="126"/>
                      <a:pt x="273" y="131"/>
                    </a:cubicBezTo>
                    <a:cubicBezTo>
                      <a:pt x="266" y="137"/>
                      <a:pt x="259" y="142"/>
                      <a:pt x="253" y="148"/>
                    </a:cubicBezTo>
                    <a:cubicBezTo>
                      <a:pt x="239" y="159"/>
                      <a:pt x="225" y="170"/>
                      <a:pt x="211" y="180"/>
                    </a:cubicBezTo>
                    <a:cubicBezTo>
                      <a:pt x="197" y="191"/>
                      <a:pt x="184" y="201"/>
                      <a:pt x="170" y="212"/>
                    </a:cubicBezTo>
                    <a:cubicBezTo>
                      <a:pt x="163" y="217"/>
                      <a:pt x="156" y="223"/>
                      <a:pt x="150" y="228"/>
                    </a:cubicBezTo>
                    <a:cubicBezTo>
                      <a:pt x="143" y="233"/>
                      <a:pt x="137" y="238"/>
                      <a:pt x="131" y="244"/>
                    </a:cubicBezTo>
                    <a:cubicBezTo>
                      <a:pt x="118" y="254"/>
                      <a:pt x="106" y="265"/>
                      <a:pt x="95" y="275"/>
                    </a:cubicBezTo>
                    <a:cubicBezTo>
                      <a:pt x="84" y="285"/>
                      <a:pt x="73" y="295"/>
                      <a:pt x="64" y="304"/>
                    </a:cubicBezTo>
                    <a:cubicBezTo>
                      <a:pt x="54" y="313"/>
                      <a:pt x="46" y="321"/>
                      <a:pt x="38" y="328"/>
                    </a:cubicBezTo>
                    <a:cubicBezTo>
                      <a:pt x="30" y="336"/>
                      <a:pt x="24" y="342"/>
                      <a:pt x="18" y="348"/>
                    </a:cubicBezTo>
                    <a:cubicBezTo>
                      <a:pt x="7" y="358"/>
                      <a:pt x="1" y="365"/>
                      <a:pt x="1" y="365"/>
                    </a:cubicBezTo>
                    <a:cubicBezTo>
                      <a:pt x="0" y="365"/>
                      <a:pt x="0" y="365"/>
                      <a:pt x="0" y="365"/>
                    </a:cubicBez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12"/>
              <p:cNvSpPr/>
              <p:nvPr/>
            </p:nvSpPr>
            <p:spPr bwMode="auto">
              <a:xfrm>
                <a:off x="5383213" y="3408363"/>
                <a:ext cx="544513" cy="712788"/>
              </a:xfrm>
              <a:custGeom>
                <a:avLst/>
                <a:gdLst>
                  <a:gd name="T0" fmla="*/ 128 w 128"/>
                  <a:gd name="T1" fmla="*/ 168 h 168"/>
                  <a:gd name="T2" fmla="*/ 122 w 128"/>
                  <a:gd name="T3" fmla="*/ 161 h 168"/>
                  <a:gd name="T4" fmla="*/ 115 w 128"/>
                  <a:gd name="T5" fmla="*/ 153 h 168"/>
                  <a:gd name="T6" fmla="*/ 105 w 128"/>
                  <a:gd name="T7" fmla="*/ 143 h 168"/>
                  <a:gd name="T8" fmla="*/ 95 w 128"/>
                  <a:gd name="T9" fmla="*/ 131 h 168"/>
                  <a:gd name="T10" fmla="*/ 83 w 128"/>
                  <a:gd name="T11" fmla="*/ 118 h 168"/>
                  <a:gd name="T12" fmla="*/ 71 w 128"/>
                  <a:gd name="T13" fmla="*/ 103 h 168"/>
                  <a:gd name="T14" fmla="*/ 58 w 128"/>
                  <a:gd name="T15" fmla="*/ 88 h 168"/>
                  <a:gd name="T16" fmla="*/ 46 w 128"/>
                  <a:gd name="T17" fmla="*/ 73 h 168"/>
                  <a:gd name="T18" fmla="*/ 35 w 128"/>
                  <a:gd name="T19" fmla="*/ 57 h 168"/>
                  <a:gd name="T20" fmla="*/ 25 w 128"/>
                  <a:gd name="T21" fmla="*/ 42 h 168"/>
                  <a:gd name="T22" fmla="*/ 17 w 128"/>
                  <a:gd name="T23" fmla="*/ 29 h 168"/>
                  <a:gd name="T24" fmla="*/ 0 w 128"/>
                  <a:gd name="T25" fmla="*/ 0 h 168"/>
                  <a:gd name="T26" fmla="*/ 0 w 128"/>
                  <a:gd name="T27" fmla="*/ 0 h 168"/>
                  <a:gd name="T28" fmla="*/ 1 w 128"/>
                  <a:gd name="T29" fmla="*/ 0 h 168"/>
                  <a:gd name="T30" fmla="*/ 18 w 128"/>
                  <a:gd name="T31" fmla="*/ 28 h 168"/>
                  <a:gd name="T32" fmla="*/ 27 w 128"/>
                  <a:gd name="T33" fmla="*/ 41 h 168"/>
                  <a:gd name="T34" fmla="*/ 37 w 128"/>
                  <a:gd name="T35" fmla="*/ 56 h 168"/>
                  <a:gd name="T36" fmla="*/ 48 w 128"/>
                  <a:gd name="T37" fmla="*/ 71 h 168"/>
                  <a:gd name="T38" fmla="*/ 61 w 128"/>
                  <a:gd name="T39" fmla="*/ 86 h 168"/>
                  <a:gd name="T40" fmla="*/ 86 w 128"/>
                  <a:gd name="T41" fmla="*/ 115 h 168"/>
                  <a:gd name="T42" fmla="*/ 98 w 128"/>
                  <a:gd name="T43" fmla="*/ 129 h 168"/>
                  <a:gd name="T44" fmla="*/ 108 w 128"/>
                  <a:gd name="T45" fmla="*/ 141 h 168"/>
                  <a:gd name="T46" fmla="*/ 116 w 128"/>
                  <a:gd name="T47" fmla="*/ 152 h 168"/>
                  <a:gd name="T48" fmla="*/ 123 w 128"/>
                  <a:gd name="T49" fmla="*/ 160 h 168"/>
                  <a:gd name="T50" fmla="*/ 128 w 128"/>
                  <a:gd name="T51" fmla="*/ 167 h 168"/>
                  <a:gd name="T52" fmla="*/ 128 w 128"/>
                  <a:gd name="T5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8" h="168">
                    <a:moveTo>
                      <a:pt x="128" y="168"/>
                    </a:moveTo>
                    <a:cubicBezTo>
                      <a:pt x="128" y="168"/>
                      <a:pt x="126" y="165"/>
                      <a:pt x="122" y="161"/>
                    </a:cubicBezTo>
                    <a:cubicBezTo>
                      <a:pt x="120" y="159"/>
                      <a:pt x="117" y="156"/>
                      <a:pt x="115" y="153"/>
                    </a:cubicBezTo>
                    <a:cubicBezTo>
                      <a:pt x="112" y="150"/>
                      <a:pt x="109" y="147"/>
                      <a:pt x="105" y="143"/>
                    </a:cubicBezTo>
                    <a:cubicBezTo>
                      <a:pt x="102" y="140"/>
                      <a:pt x="99" y="136"/>
                      <a:pt x="95" y="131"/>
                    </a:cubicBezTo>
                    <a:cubicBezTo>
                      <a:pt x="91" y="127"/>
                      <a:pt x="87" y="123"/>
                      <a:pt x="83" y="118"/>
                    </a:cubicBezTo>
                    <a:cubicBezTo>
                      <a:pt x="79" y="113"/>
                      <a:pt x="75" y="108"/>
                      <a:pt x="71" y="103"/>
                    </a:cubicBezTo>
                    <a:cubicBezTo>
                      <a:pt x="67" y="98"/>
                      <a:pt x="63" y="93"/>
                      <a:pt x="58" y="88"/>
                    </a:cubicBezTo>
                    <a:cubicBezTo>
                      <a:pt x="54" y="83"/>
                      <a:pt x="50" y="78"/>
                      <a:pt x="46" y="73"/>
                    </a:cubicBezTo>
                    <a:cubicBezTo>
                      <a:pt x="43" y="67"/>
                      <a:pt x="39" y="62"/>
                      <a:pt x="35" y="57"/>
                    </a:cubicBezTo>
                    <a:cubicBezTo>
                      <a:pt x="32" y="52"/>
                      <a:pt x="28" y="47"/>
                      <a:pt x="25" y="42"/>
                    </a:cubicBezTo>
                    <a:cubicBezTo>
                      <a:pt x="22" y="37"/>
                      <a:pt x="20" y="33"/>
                      <a:pt x="17" y="29"/>
                    </a:cubicBezTo>
                    <a:cubicBezTo>
                      <a:pt x="7" y="1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7" y="11"/>
                      <a:pt x="18" y="28"/>
                    </a:cubicBezTo>
                    <a:cubicBezTo>
                      <a:pt x="21" y="32"/>
                      <a:pt x="24" y="36"/>
                      <a:pt x="27" y="41"/>
                    </a:cubicBezTo>
                    <a:cubicBezTo>
                      <a:pt x="30" y="46"/>
                      <a:pt x="34" y="51"/>
                      <a:pt x="37" y="56"/>
                    </a:cubicBezTo>
                    <a:cubicBezTo>
                      <a:pt x="41" y="61"/>
                      <a:pt x="45" y="66"/>
                      <a:pt x="48" y="71"/>
                    </a:cubicBezTo>
                    <a:cubicBezTo>
                      <a:pt x="52" y="76"/>
                      <a:pt x="57" y="81"/>
                      <a:pt x="61" y="86"/>
                    </a:cubicBezTo>
                    <a:cubicBezTo>
                      <a:pt x="70" y="96"/>
                      <a:pt x="78" y="106"/>
                      <a:pt x="86" y="115"/>
                    </a:cubicBezTo>
                    <a:cubicBezTo>
                      <a:pt x="90" y="120"/>
                      <a:pt x="94" y="125"/>
                      <a:pt x="98" y="129"/>
                    </a:cubicBezTo>
                    <a:cubicBezTo>
                      <a:pt x="101" y="133"/>
                      <a:pt x="105" y="138"/>
                      <a:pt x="108" y="141"/>
                    </a:cubicBezTo>
                    <a:cubicBezTo>
                      <a:pt x="111" y="145"/>
                      <a:pt x="114" y="149"/>
                      <a:pt x="116" y="152"/>
                    </a:cubicBezTo>
                    <a:cubicBezTo>
                      <a:pt x="119" y="155"/>
                      <a:pt x="121" y="158"/>
                      <a:pt x="123" y="160"/>
                    </a:cubicBezTo>
                    <a:cubicBezTo>
                      <a:pt x="126" y="165"/>
                      <a:pt x="128" y="167"/>
                      <a:pt x="128" y="167"/>
                    </a:cubicBezTo>
                    <a:cubicBezTo>
                      <a:pt x="128" y="168"/>
                      <a:pt x="128" y="168"/>
                      <a:pt x="128" y="168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13"/>
              <p:cNvSpPr/>
              <p:nvPr/>
            </p:nvSpPr>
            <p:spPr bwMode="auto">
              <a:xfrm>
                <a:off x="5927725" y="4117975"/>
                <a:ext cx="519113" cy="615950"/>
              </a:xfrm>
              <a:custGeom>
                <a:avLst/>
                <a:gdLst>
                  <a:gd name="T0" fmla="*/ 122 w 122"/>
                  <a:gd name="T1" fmla="*/ 145 h 145"/>
                  <a:gd name="T2" fmla="*/ 101 w 122"/>
                  <a:gd name="T3" fmla="*/ 125 h 145"/>
                  <a:gd name="T4" fmla="*/ 79 w 122"/>
                  <a:gd name="T5" fmla="*/ 103 h 145"/>
                  <a:gd name="T6" fmla="*/ 68 w 122"/>
                  <a:gd name="T7" fmla="*/ 90 h 145"/>
                  <a:gd name="T8" fmla="*/ 56 w 122"/>
                  <a:gd name="T9" fmla="*/ 77 h 145"/>
                  <a:gd name="T10" fmla="*/ 45 w 122"/>
                  <a:gd name="T11" fmla="*/ 63 h 145"/>
                  <a:gd name="T12" fmla="*/ 35 w 122"/>
                  <a:gd name="T13" fmla="*/ 49 h 145"/>
                  <a:gd name="T14" fmla="*/ 17 w 122"/>
                  <a:gd name="T15" fmla="*/ 25 h 145"/>
                  <a:gd name="T16" fmla="*/ 4 w 122"/>
                  <a:gd name="T17" fmla="*/ 7 h 145"/>
                  <a:gd name="T18" fmla="*/ 0 w 122"/>
                  <a:gd name="T19" fmla="*/ 1 h 145"/>
                  <a:gd name="T20" fmla="*/ 0 w 122"/>
                  <a:gd name="T21" fmla="*/ 0 h 145"/>
                  <a:gd name="T22" fmla="*/ 0 w 122"/>
                  <a:gd name="T23" fmla="*/ 0 h 145"/>
                  <a:gd name="T24" fmla="*/ 6 w 122"/>
                  <a:gd name="T25" fmla="*/ 7 h 145"/>
                  <a:gd name="T26" fmla="*/ 19 w 122"/>
                  <a:gd name="T27" fmla="*/ 23 h 145"/>
                  <a:gd name="T28" fmla="*/ 38 w 122"/>
                  <a:gd name="T29" fmla="*/ 47 h 145"/>
                  <a:gd name="T30" fmla="*/ 59 w 122"/>
                  <a:gd name="T31" fmla="*/ 75 h 145"/>
                  <a:gd name="T32" fmla="*/ 70 w 122"/>
                  <a:gd name="T33" fmla="*/ 88 h 145"/>
                  <a:gd name="T34" fmla="*/ 81 w 122"/>
                  <a:gd name="T35" fmla="*/ 102 h 145"/>
                  <a:gd name="T36" fmla="*/ 92 w 122"/>
                  <a:gd name="T37" fmla="*/ 113 h 145"/>
                  <a:gd name="T38" fmla="*/ 102 w 122"/>
                  <a:gd name="T39" fmla="*/ 124 h 145"/>
                  <a:gd name="T40" fmla="*/ 122 w 122"/>
                  <a:gd name="T41" fmla="*/ 145 h 145"/>
                  <a:gd name="T42" fmla="*/ 122 w 122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145">
                    <a:moveTo>
                      <a:pt x="122" y="145"/>
                    </a:moveTo>
                    <a:cubicBezTo>
                      <a:pt x="122" y="145"/>
                      <a:pt x="113" y="137"/>
                      <a:pt x="101" y="125"/>
                    </a:cubicBezTo>
                    <a:cubicBezTo>
                      <a:pt x="94" y="119"/>
                      <a:pt x="87" y="111"/>
                      <a:pt x="79" y="103"/>
                    </a:cubicBezTo>
                    <a:cubicBezTo>
                      <a:pt x="76" y="99"/>
                      <a:pt x="72" y="95"/>
                      <a:pt x="68" y="90"/>
                    </a:cubicBezTo>
                    <a:cubicBezTo>
                      <a:pt x="64" y="86"/>
                      <a:pt x="60" y="82"/>
                      <a:pt x="56" y="77"/>
                    </a:cubicBezTo>
                    <a:cubicBezTo>
                      <a:pt x="53" y="72"/>
                      <a:pt x="49" y="68"/>
                      <a:pt x="45" y="63"/>
                    </a:cubicBezTo>
                    <a:cubicBezTo>
                      <a:pt x="42" y="58"/>
                      <a:pt x="38" y="54"/>
                      <a:pt x="35" y="49"/>
                    </a:cubicBezTo>
                    <a:cubicBezTo>
                      <a:pt x="28" y="40"/>
                      <a:pt x="22" y="32"/>
                      <a:pt x="17" y="25"/>
                    </a:cubicBezTo>
                    <a:cubicBezTo>
                      <a:pt x="12" y="18"/>
                      <a:pt x="7" y="12"/>
                      <a:pt x="4" y="7"/>
                    </a:cubicBezTo>
                    <a:cubicBezTo>
                      <a:pt x="2" y="3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2" y="3"/>
                      <a:pt x="6" y="7"/>
                    </a:cubicBezTo>
                    <a:cubicBezTo>
                      <a:pt x="9" y="10"/>
                      <a:pt x="14" y="16"/>
                      <a:pt x="19" y="23"/>
                    </a:cubicBezTo>
                    <a:cubicBezTo>
                      <a:pt x="25" y="30"/>
                      <a:pt x="31" y="38"/>
                      <a:pt x="38" y="47"/>
                    </a:cubicBezTo>
                    <a:cubicBezTo>
                      <a:pt x="45" y="56"/>
                      <a:pt x="52" y="65"/>
                      <a:pt x="59" y="75"/>
                    </a:cubicBezTo>
                    <a:cubicBezTo>
                      <a:pt x="63" y="79"/>
                      <a:pt x="66" y="84"/>
                      <a:pt x="70" y="88"/>
                    </a:cubicBezTo>
                    <a:cubicBezTo>
                      <a:pt x="74" y="93"/>
                      <a:pt x="77" y="97"/>
                      <a:pt x="81" y="102"/>
                    </a:cubicBezTo>
                    <a:cubicBezTo>
                      <a:pt x="85" y="106"/>
                      <a:pt x="88" y="110"/>
                      <a:pt x="92" y="113"/>
                    </a:cubicBezTo>
                    <a:cubicBezTo>
                      <a:pt x="95" y="117"/>
                      <a:pt x="99" y="121"/>
                      <a:pt x="102" y="124"/>
                    </a:cubicBezTo>
                    <a:cubicBezTo>
                      <a:pt x="114" y="137"/>
                      <a:pt x="122" y="145"/>
                      <a:pt x="122" y="145"/>
                    </a:cubicBezTo>
                    <a:cubicBezTo>
                      <a:pt x="122" y="145"/>
                      <a:pt x="122" y="145"/>
                      <a:pt x="122" y="145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14"/>
              <p:cNvSpPr/>
              <p:nvPr/>
            </p:nvSpPr>
            <p:spPr bwMode="auto">
              <a:xfrm>
                <a:off x="5927725" y="2876550"/>
                <a:ext cx="76200" cy="1244600"/>
              </a:xfrm>
              <a:custGeom>
                <a:avLst/>
                <a:gdLst>
                  <a:gd name="T0" fmla="*/ 18 w 18"/>
                  <a:gd name="T1" fmla="*/ 0 h 293"/>
                  <a:gd name="T2" fmla="*/ 14 w 18"/>
                  <a:gd name="T3" fmla="*/ 46 h 293"/>
                  <a:gd name="T4" fmla="*/ 12 w 18"/>
                  <a:gd name="T5" fmla="*/ 68 h 293"/>
                  <a:gd name="T6" fmla="*/ 10 w 18"/>
                  <a:gd name="T7" fmla="*/ 92 h 293"/>
                  <a:gd name="T8" fmla="*/ 8 w 18"/>
                  <a:gd name="T9" fmla="*/ 119 h 293"/>
                  <a:gd name="T10" fmla="*/ 7 w 18"/>
                  <a:gd name="T11" fmla="*/ 146 h 293"/>
                  <a:gd name="T12" fmla="*/ 5 w 18"/>
                  <a:gd name="T13" fmla="*/ 200 h 293"/>
                  <a:gd name="T14" fmla="*/ 3 w 18"/>
                  <a:gd name="T15" fmla="*/ 247 h 293"/>
                  <a:gd name="T16" fmla="*/ 0 w 18"/>
                  <a:gd name="T17" fmla="*/ 292 h 293"/>
                  <a:gd name="T18" fmla="*/ 0 w 18"/>
                  <a:gd name="T19" fmla="*/ 293 h 293"/>
                  <a:gd name="T20" fmla="*/ 0 w 18"/>
                  <a:gd name="T21" fmla="*/ 292 h 293"/>
                  <a:gd name="T22" fmla="*/ 0 w 18"/>
                  <a:gd name="T23" fmla="*/ 247 h 293"/>
                  <a:gd name="T24" fmla="*/ 1 w 18"/>
                  <a:gd name="T25" fmla="*/ 200 h 293"/>
                  <a:gd name="T26" fmla="*/ 4 w 18"/>
                  <a:gd name="T27" fmla="*/ 146 h 293"/>
                  <a:gd name="T28" fmla="*/ 5 w 18"/>
                  <a:gd name="T29" fmla="*/ 119 h 293"/>
                  <a:gd name="T30" fmla="*/ 7 w 18"/>
                  <a:gd name="T31" fmla="*/ 92 h 293"/>
                  <a:gd name="T32" fmla="*/ 12 w 18"/>
                  <a:gd name="T33" fmla="*/ 46 h 293"/>
                  <a:gd name="T34" fmla="*/ 18 w 18"/>
                  <a:gd name="T35" fmla="*/ 0 h 293"/>
                  <a:gd name="T36" fmla="*/ 18 w 18"/>
                  <a:gd name="T3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293">
                    <a:moveTo>
                      <a:pt x="18" y="0"/>
                    </a:moveTo>
                    <a:cubicBezTo>
                      <a:pt x="18" y="0"/>
                      <a:pt x="16" y="18"/>
                      <a:pt x="14" y="46"/>
                    </a:cubicBezTo>
                    <a:cubicBezTo>
                      <a:pt x="13" y="53"/>
                      <a:pt x="12" y="60"/>
                      <a:pt x="12" y="68"/>
                    </a:cubicBezTo>
                    <a:cubicBezTo>
                      <a:pt x="11" y="76"/>
                      <a:pt x="10" y="84"/>
                      <a:pt x="10" y="92"/>
                    </a:cubicBezTo>
                    <a:cubicBezTo>
                      <a:pt x="9" y="101"/>
                      <a:pt x="9" y="110"/>
                      <a:pt x="8" y="119"/>
                    </a:cubicBezTo>
                    <a:cubicBezTo>
                      <a:pt x="8" y="128"/>
                      <a:pt x="7" y="137"/>
                      <a:pt x="7" y="146"/>
                    </a:cubicBezTo>
                    <a:cubicBezTo>
                      <a:pt x="6" y="164"/>
                      <a:pt x="6" y="183"/>
                      <a:pt x="5" y="200"/>
                    </a:cubicBezTo>
                    <a:cubicBezTo>
                      <a:pt x="5" y="217"/>
                      <a:pt x="4" y="233"/>
                      <a:pt x="3" y="247"/>
                    </a:cubicBezTo>
                    <a:cubicBezTo>
                      <a:pt x="2" y="274"/>
                      <a:pt x="0" y="292"/>
                      <a:pt x="0" y="292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0" y="292"/>
                      <a:pt x="0" y="274"/>
                      <a:pt x="0" y="247"/>
                    </a:cubicBezTo>
                    <a:cubicBezTo>
                      <a:pt x="0" y="233"/>
                      <a:pt x="1" y="217"/>
                      <a:pt x="1" y="200"/>
                    </a:cubicBezTo>
                    <a:cubicBezTo>
                      <a:pt x="2" y="183"/>
                      <a:pt x="3" y="164"/>
                      <a:pt x="4" y="146"/>
                    </a:cubicBezTo>
                    <a:cubicBezTo>
                      <a:pt x="4" y="137"/>
                      <a:pt x="5" y="128"/>
                      <a:pt x="5" y="119"/>
                    </a:cubicBezTo>
                    <a:cubicBezTo>
                      <a:pt x="6" y="110"/>
                      <a:pt x="7" y="101"/>
                      <a:pt x="7" y="92"/>
                    </a:cubicBezTo>
                    <a:cubicBezTo>
                      <a:pt x="9" y="75"/>
                      <a:pt x="11" y="59"/>
                      <a:pt x="12" y="46"/>
                    </a:cubicBezTo>
                    <a:cubicBezTo>
                      <a:pt x="15" y="18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15"/>
              <p:cNvSpPr/>
              <p:nvPr/>
            </p:nvSpPr>
            <p:spPr bwMode="auto">
              <a:xfrm>
                <a:off x="5927725" y="4117975"/>
                <a:ext cx="1200150" cy="96838"/>
              </a:xfrm>
              <a:custGeom>
                <a:avLst/>
                <a:gdLst>
                  <a:gd name="T0" fmla="*/ 0 w 282"/>
                  <a:gd name="T1" fmla="*/ 0 h 23"/>
                  <a:gd name="T2" fmla="*/ 44 w 282"/>
                  <a:gd name="T3" fmla="*/ 7 h 23"/>
                  <a:gd name="T4" fmla="*/ 65 w 282"/>
                  <a:gd name="T5" fmla="*/ 10 h 23"/>
                  <a:gd name="T6" fmla="*/ 89 w 282"/>
                  <a:gd name="T7" fmla="*/ 13 h 23"/>
                  <a:gd name="T8" fmla="*/ 114 w 282"/>
                  <a:gd name="T9" fmla="*/ 17 h 23"/>
                  <a:gd name="T10" fmla="*/ 140 w 282"/>
                  <a:gd name="T11" fmla="*/ 19 h 23"/>
                  <a:gd name="T12" fmla="*/ 167 w 282"/>
                  <a:gd name="T13" fmla="*/ 20 h 23"/>
                  <a:gd name="T14" fmla="*/ 192 w 282"/>
                  <a:gd name="T15" fmla="*/ 21 h 23"/>
                  <a:gd name="T16" fmla="*/ 238 w 282"/>
                  <a:gd name="T17" fmla="*/ 21 h 23"/>
                  <a:gd name="T18" fmla="*/ 282 w 282"/>
                  <a:gd name="T19" fmla="*/ 20 h 23"/>
                  <a:gd name="T20" fmla="*/ 282 w 282"/>
                  <a:gd name="T21" fmla="*/ 21 h 23"/>
                  <a:gd name="T22" fmla="*/ 282 w 282"/>
                  <a:gd name="T23" fmla="*/ 21 h 23"/>
                  <a:gd name="T24" fmla="*/ 238 w 282"/>
                  <a:gd name="T25" fmla="*/ 22 h 23"/>
                  <a:gd name="T26" fmla="*/ 192 w 282"/>
                  <a:gd name="T27" fmla="*/ 23 h 23"/>
                  <a:gd name="T28" fmla="*/ 167 w 282"/>
                  <a:gd name="T29" fmla="*/ 23 h 23"/>
                  <a:gd name="T30" fmla="*/ 140 w 282"/>
                  <a:gd name="T31" fmla="*/ 22 h 23"/>
                  <a:gd name="T32" fmla="*/ 114 w 282"/>
                  <a:gd name="T33" fmla="*/ 20 h 23"/>
                  <a:gd name="T34" fmla="*/ 88 w 282"/>
                  <a:gd name="T35" fmla="*/ 17 h 23"/>
                  <a:gd name="T36" fmla="*/ 64 w 282"/>
                  <a:gd name="T37" fmla="*/ 14 h 23"/>
                  <a:gd name="T38" fmla="*/ 43 w 282"/>
                  <a:gd name="T39" fmla="*/ 10 h 23"/>
                  <a:gd name="T40" fmla="*/ 12 w 282"/>
                  <a:gd name="T41" fmla="*/ 3 h 23"/>
                  <a:gd name="T42" fmla="*/ 0 w 282"/>
                  <a:gd name="T43" fmla="*/ 1 h 23"/>
                  <a:gd name="T44" fmla="*/ 0 w 282"/>
                  <a:gd name="T4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2" h="23">
                    <a:moveTo>
                      <a:pt x="0" y="0"/>
                    </a:moveTo>
                    <a:cubicBezTo>
                      <a:pt x="0" y="0"/>
                      <a:pt x="18" y="3"/>
                      <a:pt x="44" y="7"/>
                    </a:cubicBezTo>
                    <a:cubicBezTo>
                      <a:pt x="50" y="8"/>
                      <a:pt x="58" y="9"/>
                      <a:pt x="65" y="10"/>
                    </a:cubicBezTo>
                    <a:cubicBezTo>
                      <a:pt x="73" y="11"/>
                      <a:pt x="80" y="12"/>
                      <a:pt x="89" y="13"/>
                    </a:cubicBezTo>
                    <a:cubicBezTo>
                      <a:pt x="97" y="14"/>
                      <a:pt x="105" y="15"/>
                      <a:pt x="114" y="17"/>
                    </a:cubicBezTo>
                    <a:cubicBezTo>
                      <a:pt x="123" y="17"/>
                      <a:pt x="131" y="18"/>
                      <a:pt x="140" y="19"/>
                    </a:cubicBezTo>
                    <a:cubicBezTo>
                      <a:pt x="149" y="19"/>
                      <a:pt x="158" y="20"/>
                      <a:pt x="167" y="20"/>
                    </a:cubicBezTo>
                    <a:cubicBezTo>
                      <a:pt x="175" y="20"/>
                      <a:pt x="184" y="21"/>
                      <a:pt x="192" y="21"/>
                    </a:cubicBezTo>
                    <a:cubicBezTo>
                      <a:pt x="209" y="21"/>
                      <a:pt x="224" y="21"/>
                      <a:pt x="238" y="21"/>
                    </a:cubicBezTo>
                    <a:cubicBezTo>
                      <a:pt x="264" y="21"/>
                      <a:pt x="282" y="20"/>
                      <a:pt x="282" y="20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82" y="21"/>
                      <a:pt x="282" y="21"/>
                    </a:cubicBezTo>
                    <a:cubicBezTo>
                      <a:pt x="282" y="21"/>
                      <a:pt x="264" y="22"/>
                      <a:pt x="238" y="22"/>
                    </a:cubicBezTo>
                    <a:cubicBezTo>
                      <a:pt x="224" y="23"/>
                      <a:pt x="209" y="23"/>
                      <a:pt x="192" y="23"/>
                    </a:cubicBezTo>
                    <a:cubicBezTo>
                      <a:pt x="184" y="23"/>
                      <a:pt x="175" y="23"/>
                      <a:pt x="167" y="23"/>
                    </a:cubicBezTo>
                    <a:cubicBezTo>
                      <a:pt x="158" y="23"/>
                      <a:pt x="149" y="22"/>
                      <a:pt x="140" y="22"/>
                    </a:cubicBezTo>
                    <a:cubicBezTo>
                      <a:pt x="131" y="22"/>
                      <a:pt x="122" y="21"/>
                      <a:pt x="114" y="20"/>
                    </a:cubicBezTo>
                    <a:cubicBezTo>
                      <a:pt x="105" y="19"/>
                      <a:pt x="96" y="19"/>
                      <a:pt x="88" y="17"/>
                    </a:cubicBezTo>
                    <a:cubicBezTo>
                      <a:pt x="80" y="16"/>
                      <a:pt x="72" y="15"/>
                      <a:pt x="64" y="14"/>
                    </a:cubicBezTo>
                    <a:cubicBezTo>
                      <a:pt x="57" y="12"/>
                      <a:pt x="50" y="11"/>
                      <a:pt x="43" y="10"/>
                    </a:cubicBezTo>
                    <a:cubicBezTo>
                      <a:pt x="30" y="7"/>
                      <a:pt x="19" y="5"/>
                      <a:pt x="12" y="3"/>
                    </a:cubicBezTo>
                    <a:cubicBezTo>
                      <a:pt x="4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6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 rot="17072913">
              <a:off x="791435" y="1295223"/>
              <a:ext cx="1298576" cy="1169988"/>
              <a:chOff x="5521325" y="3009900"/>
              <a:chExt cx="1298576" cy="1169988"/>
            </a:xfrm>
          </p:grpSpPr>
          <p:sp>
            <p:nvSpPr>
              <p:cNvPr id="222" name="Freeform 5"/>
              <p:cNvSpPr/>
              <p:nvPr/>
            </p:nvSpPr>
            <p:spPr bwMode="auto">
              <a:xfrm>
                <a:off x="5640388" y="3009900"/>
                <a:ext cx="1179513" cy="1017588"/>
              </a:xfrm>
              <a:custGeom>
                <a:avLst/>
                <a:gdLst>
                  <a:gd name="T0" fmla="*/ 29 w 276"/>
                  <a:gd name="T1" fmla="*/ 228 h 238"/>
                  <a:gd name="T2" fmla="*/ 12 w 276"/>
                  <a:gd name="T3" fmla="*/ 192 h 238"/>
                  <a:gd name="T4" fmla="*/ 25 w 276"/>
                  <a:gd name="T5" fmla="*/ 192 h 238"/>
                  <a:gd name="T6" fmla="*/ 34 w 276"/>
                  <a:gd name="T7" fmla="*/ 151 h 238"/>
                  <a:gd name="T8" fmla="*/ 55 w 276"/>
                  <a:gd name="T9" fmla="*/ 155 h 238"/>
                  <a:gd name="T10" fmla="*/ 55 w 276"/>
                  <a:gd name="T11" fmla="*/ 116 h 238"/>
                  <a:gd name="T12" fmla="*/ 60 w 276"/>
                  <a:gd name="T13" fmla="*/ 78 h 238"/>
                  <a:gd name="T14" fmla="*/ 79 w 276"/>
                  <a:gd name="T15" fmla="*/ 92 h 238"/>
                  <a:gd name="T16" fmla="*/ 109 w 276"/>
                  <a:gd name="T17" fmla="*/ 42 h 238"/>
                  <a:gd name="T18" fmla="*/ 139 w 276"/>
                  <a:gd name="T19" fmla="*/ 17 h 238"/>
                  <a:gd name="T20" fmla="*/ 145 w 276"/>
                  <a:gd name="T21" fmla="*/ 35 h 238"/>
                  <a:gd name="T22" fmla="*/ 189 w 276"/>
                  <a:gd name="T23" fmla="*/ 1 h 238"/>
                  <a:gd name="T24" fmla="*/ 205 w 276"/>
                  <a:gd name="T25" fmla="*/ 25 h 238"/>
                  <a:gd name="T26" fmla="*/ 233 w 276"/>
                  <a:gd name="T27" fmla="*/ 8 h 238"/>
                  <a:gd name="T28" fmla="*/ 241 w 276"/>
                  <a:gd name="T29" fmla="*/ 20 h 238"/>
                  <a:gd name="T30" fmla="*/ 270 w 276"/>
                  <a:gd name="T31" fmla="*/ 19 h 238"/>
                  <a:gd name="T32" fmla="*/ 260 w 276"/>
                  <a:gd name="T33" fmla="*/ 51 h 238"/>
                  <a:gd name="T34" fmla="*/ 275 w 276"/>
                  <a:gd name="T35" fmla="*/ 61 h 238"/>
                  <a:gd name="T36" fmla="*/ 247 w 276"/>
                  <a:gd name="T37" fmla="*/ 87 h 238"/>
                  <a:gd name="T38" fmla="*/ 271 w 276"/>
                  <a:gd name="T39" fmla="*/ 115 h 238"/>
                  <a:gd name="T40" fmla="*/ 226 w 276"/>
                  <a:gd name="T41" fmla="*/ 141 h 238"/>
                  <a:gd name="T42" fmla="*/ 235 w 276"/>
                  <a:gd name="T43" fmla="*/ 166 h 238"/>
                  <a:gd name="T44" fmla="*/ 168 w 276"/>
                  <a:gd name="T45" fmla="*/ 178 h 238"/>
                  <a:gd name="T46" fmla="*/ 160 w 276"/>
                  <a:gd name="T47" fmla="*/ 207 h 238"/>
                  <a:gd name="T48" fmla="*/ 107 w 276"/>
                  <a:gd name="T49" fmla="*/ 204 h 238"/>
                  <a:gd name="T50" fmla="*/ 107 w 276"/>
                  <a:gd name="T51" fmla="*/ 228 h 238"/>
                  <a:gd name="T52" fmla="*/ 63 w 276"/>
                  <a:gd name="T53" fmla="*/ 223 h 238"/>
                  <a:gd name="T54" fmla="*/ 48 w 276"/>
                  <a:gd name="T55" fmla="*/ 236 h 238"/>
                  <a:gd name="T56" fmla="*/ 29 w 276"/>
                  <a:gd name="T57" fmla="*/ 2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6" h="238">
                    <a:moveTo>
                      <a:pt x="29" y="228"/>
                    </a:moveTo>
                    <a:cubicBezTo>
                      <a:pt x="29" y="228"/>
                      <a:pt x="0" y="201"/>
                      <a:pt x="12" y="192"/>
                    </a:cubicBezTo>
                    <a:cubicBezTo>
                      <a:pt x="24" y="184"/>
                      <a:pt x="25" y="197"/>
                      <a:pt x="25" y="192"/>
                    </a:cubicBezTo>
                    <a:cubicBezTo>
                      <a:pt x="25" y="188"/>
                      <a:pt x="19" y="156"/>
                      <a:pt x="34" y="151"/>
                    </a:cubicBezTo>
                    <a:cubicBezTo>
                      <a:pt x="48" y="147"/>
                      <a:pt x="48" y="161"/>
                      <a:pt x="55" y="155"/>
                    </a:cubicBezTo>
                    <a:cubicBezTo>
                      <a:pt x="63" y="149"/>
                      <a:pt x="60" y="134"/>
                      <a:pt x="55" y="116"/>
                    </a:cubicBezTo>
                    <a:cubicBezTo>
                      <a:pt x="51" y="98"/>
                      <a:pt x="49" y="79"/>
                      <a:pt x="60" y="78"/>
                    </a:cubicBezTo>
                    <a:cubicBezTo>
                      <a:pt x="70" y="77"/>
                      <a:pt x="72" y="89"/>
                      <a:pt x="79" y="92"/>
                    </a:cubicBezTo>
                    <a:cubicBezTo>
                      <a:pt x="85" y="95"/>
                      <a:pt x="97" y="64"/>
                      <a:pt x="109" y="42"/>
                    </a:cubicBezTo>
                    <a:cubicBezTo>
                      <a:pt x="121" y="19"/>
                      <a:pt x="134" y="14"/>
                      <a:pt x="139" y="17"/>
                    </a:cubicBezTo>
                    <a:cubicBezTo>
                      <a:pt x="144" y="20"/>
                      <a:pt x="138" y="37"/>
                      <a:pt x="145" y="35"/>
                    </a:cubicBezTo>
                    <a:cubicBezTo>
                      <a:pt x="162" y="33"/>
                      <a:pt x="175" y="0"/>
                      <a:pt x="189" y="1"/>
                    </a:cubicBezTo>
                    <a:cubicBezTo>
                      <a:pt x="204" y="3"/>
                      <a:pt x="198" y="23"/>
                      <a:pt x="205" y="25"/>
                    </a:cubicBezTo>
                    <a:cubicBezTo>
                      <a:pt x="212" y="26"/>
                      <a:pt x="228" y="7"/>
                      <a:pt x="233" y="8"/>
                    </a:cubicBezTo>
                    <a:cubicBezTo>
                      <a:pt x="238" y="10"/>
                      <a:pt x="235" y="18"/>
                      <a:pt x="241" y="20"/>
                    </a:cubicBezTo>
                    <a:cubicBezTo>
                      <a:pt x="247" y="23"/>
                      <a:pt x="264" y="7"/>
                      <a:pt x="270" y="19"/>
                    </a:cubicBezTo>
                    <a:cubicBezTo>
                      <a:pt x="276" y="31"/>
                      <a:pt x="260" y="42"/>
                      <a:pt x="260" y="51"/>
                    </a:cubicBezTo>
                    <a:cubicBezTo>
                      <a:pt x="260" y="59"/>
                      <a:pt x="275" y="52"/>
                      <a:pt x="275" y="61"/>
                    </a:cubicBezTo>
                    <a:cubicBezTo>
                      <a:pt x="275" y="70"/>
                      <a:pt x="248" y="79"/>
                      <a:pt x="247" y="87"/>
                    </a:cubicBezTo>
                    <a:cubicBezTo>
                      <a:pt x="247" y="95"/>
                      <a:pt x="276" y="97"/>
                      <a:pt x="271" y="115"/>
                    </a:cubicBezTo>
                    <a:cubicBezTo>
                      <a:pt x="266" y="132"/>
                      <a:pt x="226" y="132"/>
                      <a:pt x="226" y="141"/>
                    </a:cubicBezTo>
                    <a:cubicBezTo>
                      <a:pt x="226" y="150"/>
                      <a:pt x="249" y="154"/>
                      <a:pt x="235" y="166"/>
                    </a:cubicBezTo>
                    <a:cubicBezTo>
                      <a:pt x="222" y="178"/>
                      <a:pt x="174" y="167"/>
                      <a:pt x="168" y="178"/>
                    </a:cubicBezTo>
                    <a:cubicBezTo>
                      <a:pt x="162" y="188"/>
                      <a:pt x="180" y="203"/>
                      <a:pt x="160" y="207"/>
                    </a:cubicBezTo>
                    <a:cubicBezTo>
                      <a:pt x="139" y="210"/>
                      <a:pt x="114" y="195"/>
                      <a:pt x="107" y="204"/>
                    </a:cubicBezTo>
                    <a:cubicBezTo>
                      <a:pt x="101" y="213"/>
                      <a:pt x="121" y="224"/>
                      <a:pt x="107" y="228"/>
                    </a:cubicBezTo>
                    <a:cubicBezTo>
                      <a:pt x="92" y="232"/>
                      <a:pt x="72" y="219"/>
                      <a:pt x="63" y="223"/>
                    </a:cubicBezTo>
                    <a:cubicBezTo>
                      <a:pt x="54" y="226"/>
                      <a:pt x="57" y="238"/>
                      <a:pt x="48" y="236"/>
                    </a:cubicBezTo>
                    <a:cubicBezTo>
                      <a:pt x="38" y="235"/>
                      <a:pt x="29" y="228"/>
                      <a:pt x="29" y="228"/>
                    </a:cubicBezTo>
                    <a:close/>
                  </a:path>
                </a:pathLst>
              </a:custGeom>
              <a:solidFill>
                <a:srgbClr val="81B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7"/>
              <p:cNvSpPr/>
              <p:nvPr/>
            </p:nvSpPr>
            <p:spPr bwMode="auto">
              <a:xfrm>
                <a:off x="5521325" y="3659188"/>
                <a:ext cx="581025" cy="520700"/>
              </a:xfrm>
              <a:custGeom>
                <a:avLst/>
                <a:gdLst>
                  <a:gd name="T0" fmla="*/ 136 w 136"/>
                  <a:gd name="T1" fmla="*/ 1 h 122"/>
                  <a:gd name="T2" fmla="*/ 134 w 136"/>
                  <a:gd name="T3" fmla="*/ 2 h 122"/>
                  <a:gd name="T4" fmla="*/ 129 w 136"/>
                  <a:gd name="T5" fmla="*/ 6 h 122"/>
                  <a:gd name="T6" fmla="*/ 114 w 136"/>
                  <a:gd name="T7" fmla="*/ 19 h 122"/>
                  <a:gd name="T8" fmla="*/ 92 w 136"/>
                  <a:gd name="T9" fmla="*/ 38 h 122"/>
                  <a:gd name="T10" fmla="*/ 67 w 136"/>
                  <a:gd name="T11" fmla="*/ 61 h 122"/>
                  <a:gd name="T12" fmla="*/ 55 w 136"/>
                  <a:gd name="T13" fmla="*/ 72 h 122"/>
                  <a:gd name="T14" fmla="*/ 43 w 136"/>
                  <a:gd name="T15" fmla="*/ 83 h 122"/>
                  <a:gd name="T16" fmla="*/ 37 w 136"/>
                  <a:gd name="T17" fmla="*/ 88 h 122"/>
                  <a:gd name="T18" fmla="*/ 32 w 136"/>
                  <a:gd name="T19" fmla="*/ 94 h 122"/>
                  <a:gd name="T20" fmla="*/ 22 w 136"/>
                  <a:gd name="T21" fmla="*/ 103 h 122"/>
                  <a:gd name="T22" fmla="*/ 13 w 136"/>
                  <a:gd name="T23" fmla="*/ 111 h 122"/>
                  <a:gd name="T24" fmla="*/ 6 w 136"/>
                  <a:gd name="T25" fmla="*/ 117 h 122"/>
                  <a:gd name="T26" fmla="*/ 0 w 136"/>
                  <a:gd name="T27" fmla="*/ 122 h 122"/>
                  <a:gd name="T28" fmla="*/ 0 w 136"/>
                  <a:gd name="T29" fmla="*/ 122 h 122"/>
                  <a:gd name="T30" fmla="*/ 0 w 136"/>
                  <a:gd name="T31" fmla="*/ 121 h 122"/>
                  <a:gd name="T32" fmla="*/ 4 w 136"/>
                  <a:gd name="T33" fmla="*/ 115 h 122"/>
                  <a:gd name="T34" fmla="*/ 10 w 136"/>
                  <a:gd name="T35" fmla="*/ 107 h 122"/>
                  <a:gd name="T36" fmla="*/ 17 w 136"/>
                  <a:gd name="T37" fmla="*/ 99 h 122"/>
                  <a:gd name="T38" fmla="*/ 26 w 136"/>
                  <a:gd name="T39" fmla="*/ 88 h 122"/>
                  <a:gd name="T40" fmla="*/ 31 w 136"/>
                  <a:gd name="T41" fmla="*/ 83 h 122"/>
                  <a:gd name="T42" fmla="*/ 37 w 136"/>
                  <a:gd name="T43" fmla="*/ 77 h 122"/>
                  <a:gd name="T44" fmla="*/ 50 w 136"/>
                  <a:gd name="T45" fmla="*/ 66 h 122"/>
                  <a:gd name="T46" fmla="*/ 63 w 136"/>
                  <a:gd name="T47" fmla="*/ 56 h 122"/>
                  <a:gd name="T48" fmla="*/ 112 w 136"/>
                  <a:gd name="T49" fmla="*/ 17 h 122"/>
                  <a:gd name="T50" fmla="*/ 129 w 136"/>
                  <a:gd name="T51" fmla="*/ 5 h 122"/>
                  <a:gd name="T52" fmla="*/ 133 w 136"/>
                  <a:gd name="T53" fmla="*/ 1 h 122"/>
                  <a:gd name="T54" fmla="*/ 135 w 136"/>
                  <a:gd name="T55" fmla="*/ 0 h 122"/>
                  <a:gd name="T56" fmla="*/ 136 w 136"/>
                  <a:gd name="T57" fmla="*/ 0 h 122"/>
                  <a:gd name="T58" fmla="*/ 136 w 136"/>
                  <a:gd name="T59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122">
                    <a:moveTo>
                      <a:pt x="136" y="1"/>
                    </a:moveTo>
                    <a:cubicBezTo>
                      <a:pt x="136" y="1"/>
                      <a:pt x="135" y="1"/>
                      <a:pt x="134" y="2"/>
                    </a:cubicBezTo>
                    <a:cubicBezTo>
                      <a:pt x="133" y="3"/>
                      <a:pt x="131" y="4"/>
                      <a:pt x="129" y="6"/>
                    </a:cubicBezTo>
                    <a:cubicBezTo>
                      <a:pt x="126" y="9"/>
                      <a:pt x="120" y="13"/>
                      <a:pt x="114" y="19"/>
                    </a:cubicBezTo>
                    <a:cubicBezTo>
                      <a:pt x="108" y="25"/>
                      <a:pt x="100" y="31"/>
                      <a:pt x="92" y="38"/>
                    </a:cubicBezTo>
                    <a:cubicBezTo>
                      <a:pt x="84" y="45"/>
                      <a:pt x="76" y="53"/>
                      <a:pt x="67" y="61"/>
                    </a:cubicBezTo>
                    <a:cubicBezTo>
                      <a:pt x="63" y="64"/>
                      <a:pt x="59" y="68"/>
                      <a:pt x="55" y="72"/>
                    </a:cubicBezTo>
                    <a:cubicBezTo>
                      <a:pt x="51" y="76"/>
                      <a:pt x="47" y="80"/>
                      <a:pt x="43" y="83"/>
                    </a:cubicBezTo>
                    <a:cubicBezTo>
                      <a:pt x="41" y="85"/>
                      <a:pt x="39" y="87"/>
                      <a:pt x="37" y="88"/>
                    </a:cubicBezTo>
                    <a:cubicBezTo>
                      <a:pt x="35" y="90"/>
                      <a:pt x="34" y="92"/>
                      <a:pt x="32" y="94"/>
                    </a:cubicBezTo>
                    <a:cubicBezTo>
                      <a:pt x="28" y="97"/>
                      <a:pt x="25" y="100"/>
                      <a:pt x="22" y="103"/>
                    </a:cubicBezTo>
                    <a:cubicBezTo>
                      <a:pt x="18" y="106"/>
                      <a:pt x="16" y="108"/>
                      <a:pt x="13" y="111"/>
                    </a:cubicBezTo>
                    <a:cubicBezTo>
                      <a:pt x="10" y="113"/>
                      <a:pt x="8" y="115"/>
                      <a:pt x="6" y="117"/>
                    </a:cubicBezTo>
                    <a:cubicBezTo>
                      <a:pt x="2" y="120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1"/>
                      <a:pt x="0" y="121"/>
                    </a:cubicBezTo>
                    <a:cubicBezTo>
                      <a:pt x="0" y="121"/>
                      <a:pt x="1" y="119"/>
                      <a:pt x="4" y="115"/>
                    </a:cubicBezTo>
                    <a:cubicBezTo>
                      <a:pt x="6" y="113"/>
                      <a:pt x="7" y="110"/>
                      <a:pt x="10" y="107"/>
                    </a:cubicBezTo>
                    <a:cubicBezTo>
                      <a:pt x="12" y="105"/>
                      <a:pt x="14" y="102"/>
                      <a:pt x="17" y="99"/>
                    </a:cubicBezTo>
                    <a:cubicBezTo>
                      <a:pt x="20" y="95"/>
                      <a:pt x="23" y="92"/>
                      <a:pt x="26" y="88"/>
                    </a:cubicBezTo>
                    <a:cubicBezTo>
                      <a:pt x="28" y="86"/>
                      <a:pt x="30" y="85"/>
                      <a:pt x="31" y="83"/>
                    </a:cubicBezTo>
                    <a:cubicBezTo>
                      <a:pt x="33" y="81"/>
                      <a:pt x="35" y="79"/>
                      <a:pt x="37" y="77"/>
                    </a:cubicBezTo>
                    <a:cubicBezTo>
                      <a:pt x="41" y="73"/>
                      <a:pt x="45" y="70"/>
                      <a:pt x="50" y="66"/>
                    </a:cubicBezTo>
                    <a:cubicBezTo>
                      <a:pt x="54" y="63"/>
                      <a:pt x="59" y="59"/>
                      <a:pt x="63" y="56"/>
                    </a:cubicBezTo>
                    <a:cubicBezTo>
                      <a:pt x="81" y="41"/>
                      <a:pt x="99" y="27"/>
                      <a:pt x="112" y="17"/>
                    </a:cubicBezTo>
                    <a:cubicBezTo>
                      <a:pt x="119" y="12"/>
                      <a:pt x="125" y="7"/>
                      <a:pt x="129" y="5"/>
                    </a:cubicBezTo>
                    <a:cubicBezTo>
                      <a:pt x="131" y="3"/>
                      <a:pt x="132" y="2"/>
                      <a:pt x="133" y="1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0"/>
                    </a:cubicBezTo>
                    <a:cubicBezTo>
                      <a:pt x="136" y="0"/>
                      <a:pt x="136" y="1"/>
                      <a:pt x="136" y="1"/>
                    </a:cubicBezTo>
                    <a:close/>
                  </a:path>
                </a:pathLst>
              </a:custGeom>
              <a:solidFill>
                <a:srgbClr val="2449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 rot="13265802">
              <a:off x="-6452" y="-454206"/>
              <a:ext cx="1436852" cy="1811584"/>
              <a:chOff x="5491163" y="2692400"/>
              <a:chExt cx="992188" cy="1250951"/>
            </a:xfrm>
          </p:grpSpPr>
          <p:sp>
            <p:nvSpPr>
              <p:cNvPr id="210" name="Freeform 219"/>
              <p:cNvSpPr/>
              <p:nvPr/>
            </p:nvSpPr>
            <p:spPr bwMode="auto">
              <a:xfrm>
                <a:off x="5491163" y="2786063"/>
                <a:ext cx="969963" cy="1157288"/>
              </a:xfrm>
              <a:custGeom>
                <a:avLst/>
                <a:gdLst>
                  <a:gd name="T0" fmla="*/ 19 w 227"/>
                  <a:gd name="T1" fmla="*/ 255 h 271"/>
                  <a:gd name="T2" fmla="*/ 21 w 227"/>
                  <a:gd name="T3" fmla="*/ 265 h 271"/>
                  <a:gd name="T4" fmla="*/ 45 w 227"/>
                  <a:gd name="T5" fmla="*/ 237 h 271"/>
                  <a:gd name="T6" fmla="*/ 69 w 227"/>
                  <a:gd name="T7" fmla="*/ 240 h 271"/>
                  <a:gd name="T8" fmla="*/ 100 w 227"/>
                  <a:gd name="T9" fmla="*/ 213 h 271"/>
                  <a:gd name="T10" fmla="*/ 106 w 227"/>
                  <a:gd name="T11" fmla="*/ 219 h 271"/>
                  <a:gd name="T12" fmla="*/ 109 w 227"/>
                  <a:gd name="T13" fmla="*/ 225 h 271"/>
                  <a:gd name="T14" fmla="*/ 125 w 227"/>
                  <a:gd name="T15" fmla="*/ 206 h 271"/>
                  <a:gd name="T16" fmla="*/ 140 w 227"/>
                  <a:gd name="T17" fmla="*/ 215 h 271"/>
                  <a:gd name="T18" fmla="*/ 168 w 227"/>
                  <a:gd name="T19" fmla="*/ 186 h 271"/>
                  <a:gd name="T20" fmla="*/ 177 w 227"/>
                  <a:gd name="T21" fmla="*/ 195 h 271"/>
                  <a:gd name="T22" fmla="*/ 196 w 227"/>
                  <a:gd name="T23" fmla="*/ 172 h 271"/>
                  <a:gd name="T24" fmla="*/ 205 w 227"/>
                  <a:gd name="T25" fmla="*/ 173 h 271"/>
                  <a:gd name="T26" fmla="*/ 215 w 227"/>
                  <a:gd name="T27" fmla="*/ 147 h 271"/>
                  <a:gd name="T28" fmla="*/ 225 w 227"/>
                  <a:gd name="T29" fmla="*/ 148 h 271"/>
                  <a:gd name="T30" fmla="*/ 223 w 227"/>
                  <a:gd name="T31" fmla="*/ 125 h 271"/>
                  <a:gd name="T32" fmla="*/ 227 w 227"/>
                  <a:gd name="T33" fmla="*/ 115 h 271"/>
                  <a:gd name="T34" fmla="*/ 220 w 227"/>
                  <a:gd name="T35" fmla="*/ 85 h 271"/>
                  <a:gd name="T36" fmla="*/ 213 w 227"/>
                  <a:gd name="T37" fmla="*/ 44 h 271"/>
                  <a:gd name="T38" fmla="*/ 218 w 227"/>
                  <a:gd name="T39" fmla="*/ 45 h 271"/>
                  <a:gd name="T40" fmla="*/ 211 w 227"/>
                  <a:gd name="T41" fmla="*/ 29 h 271"/>
                  <a:gd name="T42" fmla="*/ 215 w 227"/>
                  <a:gd name="T43" fmla="*/ 0 h 271"/>
                  <a:gd name="T44" fmla="*/ 191 w 227"/>
                  <a:gd name="T45" fmla="*/ 17 h 271"/>
                  <a:gd name="T46" fmla="*/ 183 w 227"/>
                  <a:gd name="T47" fmla="*/ 15 h 271"/>
                  <a:gd name="T48" fmla="*/ 182 w 227"/>
                  <a:gd name="T49" fmla="*/ 19 h 271"/>
                  <a:gd name="T50" fmla="*/ 157 w 227"/>
                  <a:gd name="T51" fmla="*/ 11 h 271"/>
                  <a:gd name="T52" fmla="*/ 142 w 227"/>
                  <a:gd name="T53" fmla="*/ 3 h 271"/>
                  <a:gd name="T54" fmla="*/ 140 w 227"/>
                  <a:gd name="T55" fmla="*/ 12 h 271"/>
                  <a:gd name="T56" fmla="*/ 118 w 227"/>
                  <a:gd name="T57" fmla="*/ 1 h 271"/>
                  <a:gd name="T58" fmla="*/ 117 w 227"/>
                  <a:gd name="T59" fmla="*/ 9 h 271"/>
                  <a:gd name="T60" fmla="*/ 98 w 227"/>
                  <a:gd name="T61" fmla="*/ 3 h 271"/>
                  <a:gd name="T62" fmla="*/ 88 w 227"/>
                  <a:gd name="T63" fmla="*/ 1 h 271"/>
                  <a:gd name="T64" fmla="*/ 91 w 227"/>
                  <a:gd name="T65" fmla="*/ 13 h 271"/>
                  <a:gd name="T66" fmla="*/ 79 w 227"/>
                  <a:gd name="T67" fmla="*/ 15 h 271"/>
                  <a:gd name="T68" fmla="*/ 70 w 227"/>
                  <a:gd name="T69" fmla="*/ 34 h 271"/>
                  <a:gd name="T70" fmla="*/ 54 w 227"/>
                  <a:gd name="T71" fmla="*/ 40 h 271"/>
                  <a:gd name="T72" fmla="*/ 50 w 227"/>
                  <a:gd name="T73" fmla="*/ 45 h 271"/>
                  <a:gd name="T74" fmla="*/ 55 w 227"/>
                  <a:gd name="T75" fmla="*/ 49 h 271"/>
                  <a:gd name="T76" fmla="*/ 45 w 227"/>
                  <a:gd name="T77" fmla="*/ 60 h 271"/>
                  <a:gd name="T78" fmla="*/ 58 w 227"/>
                  <a:gd name="T79" fmla="*/ 61 h 271"/>
                  <a:gd name="T80" fmla="*/ 42 w 227"/>
                  <a:gd name="T81" fmla="*/ 80 h 271"/>
                  <a:gd name="T82" fmla="*/ 33 w 227"/>
                  <a:gd name="T83" fmla="*/ 101 h 271"/>
                  <a:gd name="T84" fmla="*/ 42 w 227"/>
                  <a:gd name="T85" fmla="*/ 99 h 271"/>
                  <a:gd name="T86" fmla="*/ 36 w 227"/>
                  <a:gd name="T87" fmla="*/ 117 h 271"/>
                  <a:gd name="T88" fmla="*/ 29 w 227"/>
                  <a:gd name="T89" fmla="*/ 134 h 271"/>
                  <a:gd name="T90" fmla="*/ 41 w 227"/>
                  <a:gd name="T91" fmla="*/ 131 h 271"/>
                  <a:gd name="T92" fmla="*/ 37 w 227"/>
                  <a:gd name="T93" fmla="*/ 152 h 271"/>
                  <a:gd name="T94" fmla="*/ 43 w 227"/>
                  <a:gd name="T95" fmla="*/ 165 h 271"/>
                  <a:gd name="T96" fmla="*/ 28 w 227"/>
                  <a:gd name="T97" fmla="*/ 197 h 271"/>
                  <a:gd name="T98" fmla="*/ 34 w 227"/>
                  <a:gd name="T99" fmla="*/ 198 h 271"/>
                  <a:gd name="T100" fmla="*/ 28 w 227"/>
                  <a:gd name="T101" fmla="*/ 218 h 271"/>
                  <a:gd name="T102" fmla="*/ 18 w 227"/>
                  <a:gd name="T103" fmla="*/ 232 h 271"/>
                  <a:gd name="T104" fmla="*/ 21 w 227"/>
                  <a:gd name="T105" fmla="*/ 236 h 271"/>
                  <a:gd name="T106" fmla="*/ 11 w 227"/>
                  <a:gd name="T107" fmla="*/ 250 h 271"/>
                  <a:gd name="T108" fmla="*/ 0 w 227"/>
                  <a:gd name="T109" fmla="*/ 271 h 271"/>
                  <a:gd name="T110" fmla="*/ 19 w 227"/>
                  <a:gd name="T111" fmla="*/ 25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" h="271">
                    <a:moveTo>
                      <a:pt x="19" y="255"/>
                    </a:moveTo>
                    <a:cubicBezTo>
                      <a:pt x="21" y="265"/>
                      <a:pt x="21" y="265"/>
                      <a:pt x="21" y="265"/>
                    </a:cubicBezTo>
                    <a:cubicBezTo>
                      <a:pt x="21" y="265"/>
                      <a:pt x="26" y="244"/>
                      <a:pt x="45" y="237"/>
                    </a:cubicBezTo>
                    <a:cubicBezTo>
                      <a:pt x="63" y="229"/>
                      <a:pt x="69" y="240"/>
                      <a:pt x="69" y="240"/>
                    </a:cubicBez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213"/>
                      <a:pt x="105" y="215"/>
                      <a:pt x="106" y="219"/>
                    </a:cubicBezTo>
                    <a:cubicBezTo>
                      <a:pt x="108" y="222"/>
                      <a:pt x="109" y="225"/>
                      <a:pt x="109" y="225"/>
                    </a:cubicBezTo>
                    <a:cubicBezTo>
                      <a:pt x="109" y="225"/>
                      <a:pt x="118" y="208"/>
                      <a:pt x="125" y="206"/>
                    </a:cubicBezTo>
                    <a:cubicBezTo>
                      <a:pt x="132" y="204"/>
                      <a:pt x="140" y="215"/>
                      <a:pt x="140" y="215"/>
                    </a:cubicBezTo>
                    <a:cubicBezTo>
                      <a:pt x="140" y="215"/>
                      <a:pt x="159" y="186"/>
                      <a:pt x="168" y="186"/>
                    </a:cubicBezTo>
                    <a:cubicBezTo>
                      <a:pt x="177" y="186"/>
                      <a:pt x="177" y="195"/>
                      <a:pt x="177" y="195"/>
                    </a:cubicBezTo>
                    <a:cubicBezTo>
                      <a:pt x="177" y="195"/>
                      <a:pt x="189" y="173"/>
                      <a:pt x="196" y="172"/>
                    </a:cubicBezTo>
                    <a:cubicBezTo>
                      <a:pt x="204" y="170"/>
                      <a:pt x="205" y="173"/>
                      <a:pt x="205" y="173"/>
                    </a:cubicBezTo>
                    <a:cubicBezTo>
                      <a:pt x="205" y="173"/>
                      <a:pt x="210" y="152"/>
                      <a:pt x="215" y="147"/>
                    </a:cubicBezTo>
                    <a:cubicBezTo>
                      <a:pt x="220" y="142"/>
                      <a:pt x="225" y="148"/>
                      <a:pt x="225" y="148"/>
                    </a:cubicBezTo>
                    <a:cubicBezTo>
                      <a:pt x="225" y="148"/>
                      <a:pt x="225" y="130"/>
                      <a:pt x="223" y="125"/>
                    </a:cubicBezTo>
                    <a:cubicBezTo>
                      <a:pt x="221" y="119"/>
                      <a:pt x="227" y="115"/>
                      <a:pt x="227" y="115"/>
                    </a:cubicBezTo>
                    <a:cubicBezTo>
                      <a:pt x="227" y="115"/>
                      <a:pt x="224" y="103"/>
                      <a:pt x="220" y="85"/>
                    </a:cubicBezTo>
                    <a:cubicBezTo>
                      <a:pt x="216" y="66"/>
                      <a:pt x="204" y="44"/>
                      <a:pt x="213" y="44"/>
                    </a:cubicBezTo>
                    <a:cubicBezTo>
                      <a:pt x="223" y="45"/>
                      <a:pt x="218" y="45"/>
                      <a:pt x="218" y="45"/>
                    </a:cubicBezTo>
                    <a:cubicBezTo>
                      <a:pt x="218" y="45"/>
                      <a:pt x="211" y="34"/>
                      <a:pt x="211" y="29"/>
                    </a:cubicBezTo>
                    <a:cubicBezTo>
                      <a:pt x="211" y="24"/>
                      <a:pt x="215" y="0"/>
                      <a:pt x="215" y="0"/>
                    </a:cubicBezTo>
                    <a:cubicBezTo>
                      <a:pt x="215" y="0"/>
                      <a:pt x="197" y="18"/>
                      <a:pt x="191" y="17"/>
                    </a:cubicBezTo>
                    <a:cubicBezTo>
                      <a:pt x="184" y="16"/>
                      <a:pt x="183" y="15"/>
                      <a:pt x="183" y="15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19"/>
                      <a:pt x="166" y="16"/>
                      <a:pt x="157" y="11"/>
                    </a:cubicBezTo>
                    <a:cubicBezTo>
                      <a:pt x="148" y="5"/>
                      <a:pt x="142" y="3"/>
                      <a:pt x="142" y="3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7" y="9"/>
                      <a:pt x="117" y="9"/>
                      <a:pt x="117" y="9"/>
                    </a:cubicBezTo>
                    <a:cubicBezTo>
                      <a:pt x="117" y="9"/>
                      <a:pt x="102" y="5"/>
                      <a:pt x="98" y="3"/>
                    </a:cubicBezTo>
                    <a:cubicBezTo>
                      <a:pt x="93" y="2"/>
                      <a:pt x="88" y="1"/>
                      <a:pt x="88" y="1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13"/>
                      <a:pt x="85" y="13"/>
                      <a:pt x="79" y="15"/>
                    </a:cubicBezTo>
                    <a:cubicBezTo>
                      <a:pt x="72" y="18"/>
                      <a:pt x="70" y="34"/>
                      <a:pt x="70" y="34"/>
                    </a:cubicBezTo>
                    <a:cubicBezTo>
                      <a:pt x="70" y="34"/>
                      <a:pt x="56" y="37"/>
                      <a:pt x="54" y="40"/>
                    </a:cubicBezTo>
                    <a:cubicBezTo>
                      <a:pt x="52" y="42"/>
                      <a:pt x="50" y="45"/>
                      <a:pt x="50" y="45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49" y="64"/>
                      <a:pt x="42" y="80"/>
                    </a:cubicBezTo>
                    <a:cubicBezTo>
                      <a:pt x="35" y="96"/>
                      <a:pt x="33" y="101"/>
                      <a:pt x="33" y="101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2" y="99"/>
                      <a:pt x="39" y="105"/>
                      <a:pt x="36" y="117"/>
                    </a:cubicBezTo>
                    <a:cubicBezTo>
                      <a:pt x="32" y="129"/>
                      <a:pt x="29" y="134"/>
                      <a:pt x="29" y="134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41" y="131"/>
                      <a:pt x="35" y="148"/>
                      <a:pt x="37" y="152"/>
                    </a:cubicBezTo>
                    <a:cubicBezTo>
                      <a:pt x="40" y="156"/>
                      <a:pt x="45" y="157"/>
                      <a:pt x="43" y="165"/>
                    </a:cubicBezTo>
                    <a:cubicBezTo>
                      <a:pt x="40" y="172"/>
                      <a:pt x="28" y="197"/>
                      <a:pt x="28" y="197"/>
                    </a:cubicBezTo>
                    <a:cubicBezTo>
                      <a:pt x="34" y="198"/>
                      <a:pt x="34" y="198"/>
                      <a:pt x="34" y="198"/>
                    </a:cubicBezTo>
                    <a:cubicBezTo>
                      <a:pt x="34" y="198"/>
                      <a:pt x="35" y="209"/>
                      <a:pt x="28" y="218"/>
                    </a:cubicBezTo>
                    <a:cubicBezTo>
                      <a:pt x="21" y="227"/>
                      <a:pt x="18" y="232"/>
                      <a:pt x="18" y="232"/>
                    </a:cubicBezTo>
                    <a:cubicBezTo>
                      <a:pt x="21" y="236"/>
                      <a:pt x="21" y="236"/>
                      <a:pt x="21" y="236"/>
                    </a:cubicBezTo>
                    <a:cubicBezTo>
                      <a:pt x="21" y="236"/>
                      <a:pt x="17" y="241"/>
                      <a:pt x="11" y="250"/>
                    </a:cubicBezTo>
                    <a:cubicBezTo>
                      <a:pt x="6" y="259"/>
                      <a:pt x="0" y="271"/>
                      <a:pt x="0" y="271"/>
                    </a:cubicBezTo>
                    <a:cubicBezTo>
                      <a:pt x="19" y="255"/>
                      <a:pt x="19" y="255"/>
                      <a:pt x="19" y="255"/>
                    </a:cubicBezTo>
                  </a:path>
                </a:pathLst>
              </a:custGeom>
              <a:solidFill>
                <a:srgbClr val="A7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220"/>
              <p:cNvSpPr/>
              <p:nvPr/>
            </p:nvSpPr>
            <p:spPr bwMode="auto">
              <a:xfrm>
                <a:off x="5491163" y="2795588"/>
                <a:ext cx="969963" cy="1147763"/>
              </a:xfrm>
              <a:custGeom>
                <a:avLst/>
                <a:gdLst>
                  <a:gd name="T0" fmla="*/ 215 w 227"/>
                  <a:gd name="T1" fmla="*/ 0 h 269"/>
                  <a:gd name="T2" fmla="*/ 86 w 227"/>
                  <a:gd name="T3" fmla="*/ 171 h 269"/>
                  <a:gd name="T4" fmla="*/ 2 w 227"/>
                  <a:gd name="T5" fmla="*/ 266 h 269"/>
                  <a:gd name="T6" fmla="*/ 0 w 227"/>
                  <a:gd name="T7" fmla="*/ 269 h 269"/>
                  <a:gd name="T8" fmla="*/ 19 w 227"/>
                  <a:gd name="T9" fmla="*/ 253 h 269"/>
                  <a:gd name="T10" fmla="*/ 21 w 227"/>
                  <a:gd name="T11" fmla="*/ 263 h 269"/>
                  <a:gd name="T12" fmla="*/ 45 w 227"/>
                  <a:gd name="T13" fmla="*/ 235 h 269"/>
                  <a:gd name="T14" fmla="*/ 56 w 227"/>
                  <a:gd name="T15" fmla="*/ 232 h 269"/>
                  <a:gd name="T16" fmla="*/ 69 w 227"/>
                  <a:gd name="T17" fmla="*/ 238 h 269"/>
                  <a:gd name="T18" fmla="*/ 100 w 227"/>
                  <a:gd name="T19" fmla="*/ 211 h 269"/>
                  <a:gd name="T20" fmla="*/ 106 w 227"/>
                  <a:gd name="T21" fmla="*/ 217 h 269"/>
                  <a:gd name="T22" fmla="*/ 109 w 227"/>
                  <a:gd name="T23" fmla="*/ 223 h 269"/>
                  <a:gd name="T24" fmla="*/ 125 w 227"/>
                  <a:gd name="T25" fmla="*/ 204 h 269"/>
                  <a:gd name="T26" fmla="*/ 127 w 227"/>
                  <a:gd name="T27" fmla="*/ 204 h 269"/>
                  <a:gd name="T28" fmla="*/ 140 w 227"/>
                  <a:gd name="T29" fmla="*/ 213 h 269"/>
                  <a:gd name="T30" fmla="*/ 168 w 227"/>
                  <a:gd name="T31" fmla="*/ 184 h 269"/>
                  <a:gd name="T32" fmla="*/ 168 w 227"/>
                  <a:gd name="T33" fmla="*/ 184 h 269"/>
                  <a:gd name="T34" fmla="*/ 177 w 227"/>
                  <a:gd name="T35" fmla="*/ 193 h 269"/>
                  <a:gd name="T36" fmla="*/ 177 w 227"/>
                  <a:gd name="T37" fmla="*/ 193 h 269"/>
                  <a:gd name="T38" fmla="*/ 196 w 227"/>
                  <a:gd name="T39" fmla="*/ 170 h 269"/>
                  <a:gd name="T40" fmla="*/ 200 w 227"/>
                  <a:gd name="T41" fmla="*/ 169 h 269"/>
                  <a:gd name="T42" fmla="*/ 205 w 227"/>
                  <a:gd name="T43" fmla="*/ 171 h 269"/>
                  <a:gd name="T44" fmla="*/ 215 w 227"/>
                  <a:gd name="T45" fmla="*/ 145 h 269"/>
                  <a:gd name="T46" fmla="*/ 219 w 227"/>
                  <a:gd name="T47" fmla="*/ 143 h 269"/>
                  <a:gd name="T48" fmla="*/ 225 w 227"/>
                  <a:gd name="T49" fmla="*/ 146 h 269"/>
                  <a:gd name="T50" fmla="*/ 225 w 227"/>
                  <a:gd name="T51" fmla="*/ 140 h 269"/>
                  <a:gd name="T52" fmla="*/ 223 w 227"/>
                  <a:gd name="T53" fmla="*/ 123 h 269"/>
                  <a:gd name="T54" fmla="*/ 223 w 227"/>
                  <a:gd name="T55" fmla="*/ 120 h 269"/>
                  <a:gd name="T56" fmla="*/ 227 w 227"/>
                  <a:gd name="T57" fmla="*/ 113 h 269"/>
                  <a:gd name="T58" fmla="*/ 220 w 227"/>
                  <a:gd name="T59" fmla="*/ 83 h 269"/>
                  <a:gd name="T60" fmla="*/ 210 w 227"/>
                  <a:gd name="T61" fmla="*/ 46 h 269"/>
                  <a:gd name="T62" fmla="*/ 213 w 227"/>
                  <a:gd name="T63" fmla="*/ 42 h 269"/>
                  <a:gd name="T64" fmla="*/ 213 w 227"/>
                  <a:gd name="T65" fmla="*/ 42 h 269"/>
                  <a:gd name="T66" fmla="*/ 217 w 227"/>
                  <a:gd name="T67" fmla="*/ 43 h 269"/>
                  <a:gd name="T68" fmla="*/ 211 w 227"/>
                  <a:gd name="T69" fmla="*/ 27 h 269"/>
                  <a:gd name="T70" fmla="*/ 211 w 227"/>
                  <a:gd name="T71" fmla="*/ 27 h 269"/>
                  <a:gd name="T72" fmla="*/ 215 w 227"/>
                  <a:gd name="T73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7" h="269">
                    <a:moveTo>
                      <a:pt x="215" y="0"/>
                    </a:moveTo>
                    <a:cubicBezTo>
                      <a:pt x="192" y="31"/>
                      <a:pt x="123" y="127"/>
                      <a:pt x="86" y="171"/>
                    </a:cubicBezTo>
                    <a:cubicBezTo>
                      <a:pt x="55" y="210"/>
                      <a:pt x="19" y="248"/>
                      <a:pt x="2" y="266"/>
                    </a:cubicBezTo>
                    <a:cubicBezTo>
                      <a:pt x="1" y="268"/>
                      <a:pt x="0" y="269"/>
                      <a:pt x="0" y="269"/>
                    </a:cubicBezTo>
                    <a:cubicBezTo>
                      <a:pt x="19" y="253"/>
                      <a:pt x="19" y="253"/>
                      <a:pt x="19" y="253"/>
                    </a:cubicBezTo>
                    <a:cubicBezTo>
                      <a:pt x="21" y="263"/>
                      <a:pt x="21" y="263"/>
                      <a:pt x="21" y="263"/>
                    </a:cubicBezTo>
                    <a:cubicBezTo>
                      <a:pt x="21" y="263"/>
                      <a:pt x="26" y="242"/>
                      <a:pt x="45" y="235"/>
                    </a:cubicBezTo>
                    <a:cubicBezTo>
                      <a:pt x="49" y="233"/>
                      <a:pt x="53" y="232"/>
                      <a:pt x="56" y="232"/>
                    </a:cubicBezTo>
                    <a:cubicBezTo>
                      <a:pt x="66" y="232"/>
                      <a:pt x="69" y="238"/>
                      <a:pt x="69" y="238"/>
                    </a:cubicBezTo>
                    <a:cubicBezTo>
                      <a:pt x="100" y="211"/>
                      <a:pt x="100" y="211"/>
                      <a:pt x="100" y="211"/>
                    </a:cubicBezTo>
                    <a:cubicBezTo>
                      <a:pt x="100" y="211"/>
                      <a:pt x="105" y="213"/>
                      <a:pt x="106" y="217"/>
                    </a:cubicBezTo>
                    <a:cubicBezTo>
                      <a:pt x="108" y="220"/>
                      <a:pt x="109" y="223"/>
                      <a:pt x="109" y="223"/>
                    </a:cubicBezTo>
                    <a:cubicBezTo>
                      <a:pt x="109" y="223"/>
                      <a:pt x="118" y="206"/>
                      <a:pt x="125" y="204"/>
                    </a:cubicBezTo>
                    <a:cubicBezTo>
                      <a:pt x="125" y="204"/>
                      <a:pt x="126" y="204"/>
                      <a:pt x="127" y="204"/>
                    </a:cubicBezTo>
                    <a:cubicBezTo>
                      <a:pt x="133" y="204"/>
                      <a:pt x="140" y="213"/>
                      <a:pt x="140" y="213"/>
                    </a:cubicBezTo>
                    <a:cubicBezTo>
                      <a:pt x="140" y="213"/>
                      <a:pt x="159" y="184"/>
                      <a:pt x="168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76" y="184"/>
                      <a:pt x="177" y="192"/>
                      <a:pt x="177" y="193"/>
                    </a:cubicBezTo>
                    <a:cubicBezTo>
                      <a:pt x="177" y="193"/>
                      <a:pt x="177" y="193"/>
                      <a:pt x="177" y="193"/>
                    </a:cubicBezTo>
                    <a:cubicBezTo>
                      <a:pt x="177" y="193"/>
                      <a:pt x="189" y="171"/>
                      <a:pt x="196" y="170"/>
                    </a:cubicBezTo>
                    <a:cubicBezTo>
                      <a:pt x="198" y="169"/>
                      <a:pt x="199" y="169"/>
                      <a:pt x="200" y="169"/>
                    </a:cubicBezTo>
                    <a:cubicBezTo>
                      <a:pt x="204" y="169"/>
                      <a:pt x="205" y="171"/>
                      <a:pt x="205" y="171"/>
                    </a:cubicBezTo>
                    <a:cubicBezTo>
                      <a:pt x="205" y="171"/>
                      <a:pt x="210" y="150"/>
                      <a:pt x="215" y="145"/>
                    </a:cubicBezTo>
                    <a:cubicBezTo>
                      <a:pt x="216" y="143"/>
                      <a:pt x="217" y="143"/>
                      <a:pt x="219" y="143"/>
                    </a:cubicBezTo>
                    <a:cubicBezTo>
                      <a:pt x="222" y="143"/>
                      <a:pt x="225" y="146"/>
                      <a:pt x="225" y="146"/>
                    </a:cubicBezTo>
                    <a:cubicBezTo>
                      <a:pt x="225" y="146"/>
                      <a:pt x="225" y="144"/>
                      <a:pt x="225" y="140"/>
                    </a:cubicBezTo>
                    <a:cubicBezTo>
                      <a:pt x="225" y="134"/>
                      <a:pt x="224" y="126"/>
                      <a:pt x="223" y="123"/>
                    </a:cubicBezTo>
                    <a:cubicBezTo>
                      <a:pt x="223" y="122"/>
                      <a:pt x="223" y="121"/>
                      <a:pt x="223" y="120"/>
                    </a:cubicBezTo>
                    <a:cubicBezTo>
                      <a:pt x="223" y="116"/>
                      <a:pt x="227" y="113"/>
                      <a:pt x="227" y="113"/>
                    </a:cubicBezTo>
                    <a:cubicBezTo>
                      <a:pt x="227" y="113"/>
                      <a:pt x="224" y="101"/>
                      <a:pt x="220" y="83"/>
                    </a:cubicBezTo>
                    <a:cubicBezTo>
                      <a:pt x="217" y="69"/>
                      <a:pt x="210" y="54"/>
                      <a:pt x="210" y="46"/>
                    </a:cubicBezTo>
                    <a:cubicBezTo>
                      <a:pt x="210" y="44"/>
                      <a:pt x="210" y="42"/>
                      <a:pt x="213" y="42"/>
                    </a:cubicBezTo>
                    <a:cubicBezTo>
                      <a:pt x="213" y="42"/>
                      <a:pt x="213" y="42"/>
                      <a:pt x="213" y="42"/>
                    </a:cubicBezTo>
                    <a:cubicBezTo>
                      <a:pt x="215" y="43"/>
                      <a:pt x="217" y="43"/>
                      <a:pt x="217" y="43"/>
                    </a:cubicBezTo>
                    <a:cubicBezTo>
                      <a:pt x="217" y="41"/>
                      <a:pt x="211" y="32"/>
                      <a:pt x="211" y="27"/>
                    </a:cubicBezTo>
                    <a:cubicBezTo>
                      <a:pt x="211" y="27"/>
                      <a:pt x="211" y="27"/>
                      <a:pt x="211" y="27"/>
                    </a:cubicBezTo>
                    <a:cubicBezTo>
                      <a:pt x="211" y="23"/>
                      <a:pt x="214" y="6"/>
                      <a:pt x="215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221"/>
              <p:cNvSpPr/>
              <p:nvPr/>
            </p:nvSpPr>
            <p:spPr bwMode="auto">
              <a:xfrm>
                <a:off x="6418263" y="2978150"/>
                <a:ext cx="9525" cy="0"/>
              </a:xfrm>
              <a:custGeom>
                <a:avLst/>
                <a:gdLst>
                  <a:gd name="T0" fmla="*/ 0 w 2"/>
                  <a:gd name="T1" fmla="*/ 1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0" y="0"/>
                    </a:cubicBezTo>
                  </a:path>
                </a:pathLst>
              </a:custGeom>
              <a:solidFill>
                <a:srgbClr val="90B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222"/>
              <p:cNvSpPr/>
              <p:nvPr/>
            </p:nvSpPr>
            <p:spPr bwMode="auto">
              <a:xfrm>
                <a:off x="5602288" y="2692400"/>
                <a:ext cx="881063" cy="1127125"/>
              </a:xfrm>
              <a:custGeom>
                <a:avLst/>
                <a:gdLst>
                  <a:gd name="T0" fmla="*/ 0 w 206"/>
                  <a:gd name="T1" fmla="*/ 263 h 264"/>
                  <a:gd name="T2" fmla="*/ 34 w 206"/>
                  <a:gd name="T3" fmla="*/ 224 h 264"/>
                  <a:gd name="T4" fmla="*/ 68 w 206"/>
                  <a:gd name="T5" fmla="*/ 183 h 264"/>
                  <a:gd name="T6" fmla="*/ 88 w 206"/>
                  <a:gd name="T7" fmla="*/ 159 h 264"/>
                  <a:gd name="T8" fmla="*/ 107 w 206"/>
                  <a:gd name="T9" fmla="*/ 135 h 264"/>
                  <a:gd name="T10" fmla="*/ 126 w 206"/>
                  <a:gd name="T11" fmla="*/ 110 h 264"/>
                  <a:gd name="T12" fmla="*/ 143 w 206"/>
                  <a:gd name="T13" fmla="*/ 86 h 264"/>
                  <a:gd name="T14" fmla="*/ 160 w 206"/>
                  <a:gd name="T15" fmla="*/ 63 h 264"/>
                  <a:gd name="T16" fmla="*/ 175 w 206"/>
                  <a:gd name="T17" fmla="*/ 42 h 264"/>
                  <a:gd name="T18" fmla="*/ 205 w 206"/>
                  <a:gd name="T19" fmla="*/ 0 h 264"/>
                  <a:gd name="T20" fmla="*/ 206 w 206"/>
                  <a:gd name="T21" fmla="*/ 0 h 264"/>
                  <a:gd name="T22" fmla="*/ 177 w 206"/>
                  <a:gd name="T23" fmla="*/ 44 h 264"/>
                  <a:gd name="T24" fmla="*/ 163 w 206"/>
                  <a:gd name="T25" fmla="*/ 65 h 264"/>
                  <a:gd name="T26" fmla="*/ 147 w 206"/>
                  <a:gd name="T27" fmla="*/ 88 h 264"/>
                  <a:gd name="T28" fmla="*/ 129 w 206"/>
                  <a:gd name="T29" fmla="*/ 113 h 264"/>
                  <a:gd name="T30" fmla="*/ 125 w 206"/>
                  <a:gd name="T31" fmla="*/ 119 h 264"/>
                  <a:gd name="T32" fmla="*/ 120 w 206"/>
                  <a:gd name="T33" fmla="*/ 125 h 264"/>
                  <a:gd name="T34" fmla="*/ 110 w 206"/>
                  <a:gd name="T35" fmla="*/ 137 h 264"/>
                  <a:gd name="T36" fmla="*/ 90 w 206"/>
                  <a:gd name="T37" fmla="*/ 161 h 264"/>
                  <a:gd name="T38" fmla="*/ 70 w 206"/>
                  <a:gd name="T39" fmla="*/ 184 h 264"/>
                  <a:gd name="T40" fmla="*/ 35 w 206"/>
                  <a:gd name="T41" fmla="*/ 225 h 264"/>
                  <a:gd name="T42" fmla="*/ 0 w 206"/>
                  <a:gd name="T43" fmla="*/ 264 h 264"/>
                  <a:gd name="T44" fmla="*/ 0 w 206"/>
                  <a:gd name="T45" fmla="*/ 26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" h="264">
                    <a:moveTo>
                      <a:pt x="0" y="263"/>
                    </a:moveTo>
                    <a:cubicBezTo>
                      <a:pt x="0" y="263"/>
                      <a:pt x="14" y="247"/>
                      <a:pt x="34" y="224"/>
                    </a:cubicBezTo>
                    <a:cubicBezTo>
                      <a:pt x="44" y="212"/>
                      <a:pt x="56" y="198"/>
                      <a:pt x="68" y="183"/>
                    </a:cubicBezTo>
                    <a:cubicBezTo>
                      <a:pt x="75" y="175"/>
                      <a:pt x="81" y="167"/>
                      <a:pt x="88" y="159"/>
                    </a:cubicBezTo>
                    <a:cubicBezTo>
                      <a:pt x="94" y="152"/>
                      <a:pt x="101" y="143"/>
                      <a:pt x="107" y="135"/>
                    </a:cubicBezTo>
                    <a:cubicBezTo>
                      <a:pt x="114" y="127"/>
                      <a:pt x="120" y="119"/>
                      <a:pt x="126" y="110"/>
                    </a:cubicBezTo>
                    <a:cubicBezTo>
                      <a:pt x="132" y="102"/>
                      <a:pt x="138" y="94"/>
                      <a:pt x="143" y="86"/>
                    </a:cubicBezTo>
                    <a:cubicBezTo>
                      <a:pt x="149" y="78"/>
                      <a:pt x="155" y="70"/>
                      <a:pt x="160" y="63"/>
                    </a:cubicBezTo>
                    <a:cubicBezTo>
                      <a:pt x="165" y="55"/>
                      <a:pt x="170" y="49"/>
                      <a:pt x="175" y="42"/>
                    </a:cubicBezTo>
                    <a:cubicBezTo>
                      <a:pt x="193" y="17"/>
                      <a:pt x="205" y="0"/>
                      <a:pt x="205" y="0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206" y="0"/>
                      <a:pt x="194" y="18"/>
                      <a:pt x="177" y="44"/>
                    </a:cubicBezTo>
                    <a:cubicBezTo>
                      <a:pt x="173" y="51"/>
                      <a:pt x="168" y="58"/>
                      <a:pt x="163" y="65"/>
                    </a:cubicBezTo>
                    <a:cubicBezTo>
                      <a:pt x="158" y="72"/>
                      <a:pt x="152" y="80"/>
                      <a:pt x="147" y="88"/>
                    </a:cubicBezTo>
                    <a:cubicBezTo>
                      <a:pt x="141" y="96"/>
                      <a:pt x="135" y="104"/>
                      <a:pt x="129" y="113"/>
                    </a:cubicBezTo>
                    <a:cubicBezTo>
                      <a:pt x="128" y="115"/>
                      <a:pt x="126" y="117"/>
                      <a:pt x="125" y="119"/>
                    </a:cubicBezTo>
                    <a:cubicBezTo>
                      <a:pt x="123" y="121"/>
                      <a:pt x="121" y="123"/>
                      <a:pt x="120" y="125"/>
                    </a:cubicBezTo>
                    <a:cubicBezTo>
                      <a:pt x="116" y="129"/>
                      <a:pt x="113" y="133"/>
                      <a:pt x="110" y="137"/>
                    </a:cubicBezTo>
                    <a:cubicBezTo>
                      <a:pt x="103" y="145"/>
                      <a:pt x="97" y="153"/>
                      <a:pt x="90" y="161"/>
                    </a:cubicBezTo>
                    <a:cubicBezTo>
                      <a:pt x="83" y="169"/>
                      <a:pt x="77" y="177"/>
                      <a:pt x="70" y="184"/>
                    </a:cubicBezTo>
                    <a:cubicBezTo>
                      <a:pt x="57" y="199"/>
                      <a:pt x="45" y="213"/>
                      <a:pt x="35" y="225"/>
                    </a:cubicBezTo>
                    <a:cubicBezTo>
                      <a:pt x="14" y="248"/>
                      <a:pt x="0" y="264"/>
                      <a:pt x="0" y="264"/>
                    </a:cubicBezTo>
                    <a:lnTo>
                      <a:pt x="0" y="263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223"/>
              <p:cNvSpPr/>
              <p:nvPr/>
            </p:nvSpPr>
            <p:spPr bwMode="auto">
              <a:xfrm>
                <a:off x="6299200" y="2901950"/>
                <a:ext cx="42863" cy="293688"/>
              </a:xfrm>
              <a:custGeom>
                <a:avLst/>
                <a:gdLst>
                  <a:gd name="T0" fmla="*/ 3 w 10"/>
                  <a:gd name="T1" fmla="*/ 69 h 69"/>
                  <a:gd name="T2" fmla="*/ 1 w 10"/>
                  <a:gd name="T3" fmla="*/ 58 h 69"/>
                  <a:gd name="T4" fmla="*/ 0 w 10"/>
                  <a:gd name="T5" fmla="*/ 47 h 69"/>
                  <a:gd name="T6" fmla="*/ 0 w 10"/>
                  <a:gd name="T7" fmla="*/ 40 h 69"/>
                  <a:gd name="T8" fmla="*/ 0 w 10"/>
                  <a:gd name="T9" fmla="*/ 37 h 69"/>
                  <a:gd name="T10" fmla="*/ 0 w 10"/>
                  <a:gd name="T11" fmla="*/ 34 h 69"/>
                  <a:gd name="T12" fmla="*/ 1 w 10"/>
                  <a:gd name="T13" fmla="*/ 30 h 69"/>
                  <a:gd name="T14" fmla="*/ 1 w 10"/>
                  <a:gd name="T15" fmla="*/ 27 h 69"/>
                  <a:gd name="T16" fmla="*/ 3 w 10"/>
                  <a:gd name="T17" fmla="*/ 21 h 69"/>
                  <a:gd name="T18" fmla="*/ 6 w 10"/>
                  <a:gd name="T19" fmla="*/ 10 h 69"/>
                  <a:gd name="T20" fmla="*/ 7 w 10"/>
                  <a:gd name="T21" fmla="*/ 6 h 69"/>
                  <a:gd name="T22" fmla="*/ 9 w 10"/>
                  <a:gd name="T23" fmla="*/ 3 h 69"/>
                  <a:gd name="T24" fmla="*/ 10 w 10"/>
                  <a:gd name="T25" fmla="*/ 0 h 69"/>
                  <a:gd name="T26" fmla="*/ 10 w 10"/>
                  <a:gd name="T27" fmla="*/ 0 h 69"/>
                  <a:gd name="T28" fmla="*/ 10 w 10"/>
                  <a:gd name="T29" fmla="*/ 3 h 69"/>
                  <a:gd name="T30" fmla="*/ 9 w 10"/>
                  <a:gd name="T31" fmla="*/ 11 h 69"/>
                  <a:gd name="T32" fmla="*/ 7 w 10"/>
                  <a:gd name="T33" fmla="*/ 22 h 69"/>
                  <a:gd name="T34" fmla="*/ 5 w 10"/>
                  <a:gd name="T35" fmla="*/ 28 h 69"/>
                  <a:gd name="T36" fmla="*/ 4 w 10"/>
                  <a:gd name="T37" fmla="*/ 31 h 69"/>
                  <a:gd name="T38" fmla="*/ 3 w 10"/>
                  <a:gd name="T39" fmla="*/ 34 h 69"/>
                  <a:gd name="T40" fmla="*/ 3 w 10"/>
                  <a:gd name="T41" fmla="*/ 37 h 69"/>
                  <a:gd name="T42" fmla="*/ 3 w 10"/>
                  <a:gd name="T43" fmla="*/ 41 h 69"/>
                  <a:gd name="T44" fmla="*/ 2 w 10"/>
                  <a:gd name="T45" fmla="*/ 47 h 69"/>
                  <a:gd name="T46" fmla="*/ 3 w 10"/>
                  <a:gd name="T47" fmla="*/ 58 h 69"/>
                  <a:gd name="T48" fmla="*/ 4 w 10"/>
                  <a:gd name="T49" fmla="*/ 69 h 69"/>
                  <a:gd name="T50" fmla="*/ 3 w 10"/>
                  <a:gd name="T5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69">
                    <a:moveTo>
                      <a:pt x="3" y="69"/>
                    </a:moveTo>
                    <a:cubicBezTo>
                      <a:pt x="3" y="69"/>
                      <a:pt x="2" y="64"/>
                      <a:pt x="1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5"/>
                      <a:pt x="0" y="43"/>
                      <a:pt x="0" y="40"/>
                    </a:cubicBezTo>
                    <a:cubicBezTo>
                      <a:pt x="0" y="39"/>
                      <a:pt x="0" y="38"/>
                      <a:pt x="0" y="3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9"/>
                      <a:pt x="1" y="28"/>
                      <a:pt x="1" y="27"/>
                    </a:cubicBezTo>
                    <a:cubicBezTo>
                      <a:pt x="2" y="25"/>
                      <a:pt x="2" y="23"/>
                      <a:pt x="3" y="21"/>
                    </a:cubicBezTo>
                    <a:cubicBezTo>
                      <a:pt x="4" y="17"/>
                      <a:pt x="5" y="14"/>
                      <a:pt x="6" y="10"/>
                    </a:cubicBezTo>
                    <a:cubicBezTo>
                      <a:pt x="6" y="9"/>
                      <a:pt x="7" y="7"/>
                      <a:pt x="7" y="6"/>
                    </a:cubicBezTo>
                    <a:cubicBezTo>
                      <a:pt x="8" y="5"/>
                      <a:pt x="8" y="4"/>
                      <a:pt x="9" y="3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2"/>
                      <a:pt x="10" y="3"/>
                    </a:cubicBezTo>
                    <a:cubicBezTo>
                      <a:pt x="10" y="5"/>
                      <a:pt x="9" y="8"/>
                      <a:pt x="9" y="11"/>
                    </a:cubicBezTo>
                    <a:cubicBezTo>
                      <a:pt x="8" y="14"/>
                      <a:pt x="8" y="18"/>
                      <a:pt x="7" y="22"/>
                    </a:cubicBezTo>
                    <a:cubicBezTo>
                      <a:pt x="6" y="24"/>
                      <a:pt x="6" y="26"/>
                      <a:pt x="5" y="28"/>
                    </a:cubicBezTo>
                    <a:cubicBezTo>
                      <a:pt x="5" y="29"/>
                      <a:pt x="4" y="30"/>
                      <a:pt x="4" y="31"/>
                    </a:cubicBezTo>
                    <a:cubicBezTo>
                      <a:pt x="4" y="32"/>
                      <a:pt x="4" y="33"/>
                      <a:pt x="3" y="3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2" y="43"/>
                      <a:pt x="2" y="45"/>
                      <a:pt x="2" y="47"/>
                    </a:cubicBezTo>
                    <a:cubicBezTo>
                      <a:pt x="2" y="51"/>
                      <a:pt x="3" y="55"/>
                      <a:pt x="3" y="58"/>
                    </a:cubicBezTo>
                    <a:cubicBezTo>
                      <a:pt x="3" y="64"/>
                      <a:pt x="4" y="69"/>
                      <a:pt x="4" y="69"/>
                    </a:cubicBez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224"/>
              <p:cNvSpPr/>
              <p:nvPr/>
            </p:nvSpPr>
            <p:spPr bwMode="auto">
              <a:xfrm>
                <a:off x="6137275" y="3149600"/>
                <a:ext cx="38100" cy="341313"/>
              </a:xfrm>
              <a:custGeom>
                <a:avLst/>
                <a:gdLst>
                  <a:gd name="T0" fmla="*/ 0 w 9"/>
                  <a:gd name="T1" fmla="*/ 79 h 80"/>
                  <a:gd name="T2" fmla="*/ 1 w 9"/>
                  <a:gd name="T3" fmla="*/ 76 h 80"/>
                  <a:gd name="T4" fmla="*/ 2 w 9"/>
                  <a:gd name="T5" fmla="*/ 67 h 80"/>
                  <a:gd name="T6" fmla="*/ 4 w 9"/>
                  <a:gd name="T7" fmla="*/ 55 h 80"/>
                  <a:gd name="T8" fmla="*/ 4 w 9"/>
                  <a:gd name="T9" fmla="*/ 47 h 80"/>
                  <a:gd name="T10" fmla="*/ 5 w 9"/>
                  <a:gd name="T11" fmla="*/ 40 h 80"/>
                  <a:gd name="T12" fmla="*/ 5 w 9"/>
                  <a:gd name="T13" fmla="*/ 33 h 80"/>
                  <a:gd name="T14" fmla="*/ 5 w 9"/>
                  <a:gd name="T15" fmla="*/ 26 h 80"/>
                  <a:gd name="T16" fmla="*/ 5 w 9"/>
                  <a:gd name="T17" fmla="*/ 19 h 80"/>
                  <a:gd name="T18" fmla="*/ 5 w 9"/>
                  <a:gd name="T19" fmla="*/ 13 h 80"/>
                  <a:gd name="T20" fmla="*/ 5 w 9"/>
                  <a:gd name="T21" fmla="*/ 4 h 80"/>
                  <a:gd name="T22" fmla="*/ 6 w 9"/>
                  <a:gd name="T23" fmla="*/ 1 h 80"/>
                  <a:gd name="T24" fmla="*/ 6 w 9"/>
                  <a:gd name="T25" fmla="*/ 0 h 80"/>
                  <a:gd name="T26" fmla="*/ 6 w 9"/>
                  <a:gd name="T27" fmla="*/ 0 h 80"/>
                  <a:gd name="T28" fmla="*/ 7 w 9"/>
                  <a:gd name="T29" fmla="*/ 4 h 80"/>
                  <a:gd name="T30" fmla="*/ 8 w 9"/>
                  <a:gd name="T31" fmla="*/ 8 h 80"/>
                  <a:gd name="T32" fmla="*/ 8 w 9"/>
                  <a:gd name="T33" fmla="*/ 13 h 80"/>
                  <a:gd name="T34" fmla="*/ 9 w 9"/>
                  <a:gd name="T35" fmla="*/ 26 h 80"/>
                  <a:gd name="T36" fmla="*/ 8 w 9"/>
                  <a:gd name="T37" fmla="*/ 33 h 80"/>
                  <a:gd name="T38" fmla="*/ 8 w 9"/>
                  <a:gd name="T39" fmla="*/ 40 h 80"/>
                  <a:gd name="T40" fmla="*/ 7 w 9"/>
                  <a:gd name="T41" fmla="*/ 48 h 80"/>
                  <a:gd name="T42" fmla="*/ 6 w 9"/>
                  <a:gd name="T43" fmla="*/ 55 h 80"/>
                  <a:gd name="T44" fmla="*/ 3 w 9"/>
                  <a:gd name="T45" fmla="*/ 67 h 80"/>
                  <a:gd name="T46" fmla="*/ 1 w 9"/>
                  <a:gd name="T47" fmla="*/ 76 h 80"/>
                  <a:gd name="T48" fmla="*/ 0 w 9"/>
                  <a:gd name="T49" fmla="*/ 79 h 80"/>
                  <a:gd name="T50" fmla="*/ 0 w 9"/>
                  <a:gd name="T51" fmla="*/ 80 h 80"/>
                  <a:gd name="T52" fmla="*/ 0 w 9"/>
                  <a:gd name="T53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80">
                    <a:moveTo>
                      <a:pt x="0" y="79"/>
                    </a:moveTo>
                    <a:cubicBezTo>
                      <a:pt x="0" y="79"/>
                      <a:pt x="0" y="78"/>
                      <a:pt x="1" y="76"/>
                    </a:cubicBezTo>
                    <a:cubicBezTo>
                      <a:pt x="1" y="74"/>
                      <a:pt x="1" y="71"/>
                      <a:pt x="2" y="67"/>
                    </a:cubicBezTo>
                    <a:cubicBezTo>
                      <a:pt x="2" y="63"/>
                      <a:pt x="3" y="59"/>
                      <a:pt x="4" y="55"/>
                    </a:cubicBezTo>
                    <a:cubicBezTo>
                      <a:pt x="4" y="52"/>
                      <a:pt x="4" y="50"/>
                      <a:pt x="4" y="47"/>
                    </a:cubicBezTo>
                    <a:cubicBezTo>
                      <a:pt x="4" y="45"/>
                      <a:pt x="4" y="43"/>
                      <a:pt x="5" y="40"/>
                    </a:cubicBezTo>
                    <a:cubicBezTo>
                      <a:pt x="5" y="38"/>
                      <a:pt x="5" y="35"/>
                      <a:pt x="5" y="33"/>
                    </a:cubicBezTo>
                    <a:cubicBezTo>
                      <a:pt x="5" y="30"/>
                      <a:pt x="5" y="28"/>
                      <a:pt x="5" y="26"/>
                    </a:cubicBezTo>
                    <a:cubicBezTo>
                      <a:pt x="5" y="23"/>
                      <a:pt x="5" y="21"/>
                      <a:pt x="5" y="19"/>
                    </a:cubicBezTo>
                    <a:cubicBezTo>
                      <a:pt x="5" y="17"/>
                      <a:pt x="5" y="15"/>
                      <a:pt x="5" y="13"/>
                    </a:cubicBezTo>
                    <a:cubicBezTo>
                      <a:pt x="5" y="9"/>
                      <a:pt x="5" y="6"/>
                      <a:pt x="5" y="4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2"/>
                      <a:pt x="7" y="4"/>
                    </a:cubicBezTo>
                    <a:cubicBezTo>
                      <a:pt x="7" y="5"/>
                      <a:pt x="7" y="6"/>
                      <a:pt x="8" y="8"/>
                    </a:cubicBezTo>
                    <a:cubicBezTo>
                      <a:pt x="8" y="9"/>
                      <a:pt x="8" y="11"/>
                      <a:pt x="8" y="13"/>
                    </a:cubicBezTo>
                    <a:cubicBezTo>
                      <a:pt x="9" y="17"/>
                      <a:pt x="9" y="21"/>
                      <a:pt x="9" y="26"/>
                    </a:cubicBezTo>
                    <a:cubicBezTo>
                      <a:pt x="9" y="28"/>
                      <a:pt x="9" y="30"/>
                      <a:pt x="8" y="33"/>
                    </a:cubicBezTo>
                    <a:cubicBezTo>
                      <a:pt x="8" y="35"/>
                      <a:pt x="8" y="38"/>
                      <a:pt x="8" y="40"/>
                    </a:cubicBezTo>
                    <a:cubicBezTo>
                      <a:pt x="7" y="43"/>
                      <a:pt x="7" y="45"/>
                      <a:pt x="7" y="48"/>
                    </a:cubicBezTo>
                    <a:cubicBezTo>
                      <a:pt x="6" y="50"/>
                      <a:pt x="6" y="53"/>
                      <a:pt x="6" y="55"/>
                    </a:cubicBezTo>
                    <a:cubicBezTo>
                      <a:pt x="5" y="59"/>
                      <a:pt x="4" y="64"/>
                      <a:pt x="3" y="67"/>
                    </a:cubicBezTo>
                    <a:cubicBezTo>
                      <a:pt x="3" y="71"/>
                      <a:pt x="2" y="74"/>
                      <a:pt x="1" y="76"/>
                    </a:cubicBezTo>
                    <a:cubicBezTo>
                      <a:pt x="1" y="78"/>
                      <a:pt x="0" y="79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225"/>
              <p:cNvSpPr/>
              <p:nvPr/>
            </p:nvSpPr>
            <p:spPr bwMode="auto">
              <a:xfrm>
                <a:off x="5961063" y="3354388"/>
                <a:ext cx="42863" cy="273050"/>
              </a:xfrm>
              <a:custGeom>
                <a:avLst/>
                <a:gdLst>
                  <a:gd name="T0" fmla="*/ 0 w 10"/>
                  <a:gd name="T1" fmla="*/ 64 h 64"/>
                  <a:gd name="T2" fmla="*/ 3 w 10"/>
                  <a:gd name="T3" fmla="*/ 32 h 64"/>
                  <a:gd name="T4" fmla="*/ 5 w 10"/>
                  <a:gd name="T5" fmla="*/ 20 h 64"/>
                  <a:gd name="T6" fmla="*/ 7 w 10"/>
                  <a:gd name="T7" fmla="*/ 10 h 64"/>
                  <a:gd name="T8" fmla="*/ 9 w 10"/>
                  <a:gd name="T9" fmla="*/ 3 h 64"/>
                  <a:gd name="T10" fmla="*/ 10 w 10"/>
                  <a:gd name="T11" fmla="*/ 0 h 64"/>
                  <a:gd name="T12" fmla="*/ 10 w 10"/>
                  <a:gd name="T13" fmla="*/ 0 h 64"/>
                  <a:gd name="T14" fmla="*/ 10 w 10"/>
                  <a:gd name="T15" fmla="*/ 0 h 64"/>
                  <a:gd name="T16" fmla="*/ 10 w 10"/>
                  <a:gd name="T17" fmla="*/ 3 h 64"/>
                  <a:gd name="T18" fmla="*/ 10 w 10"/>
                  <a:gd name="T19" fmla="*/ 10 h 64"/>
                  <a:gd name="T20" fmla="*/ 9 w 10"/>
                  <a:gd name="T21" fmla="*/ 20 h 64"/>
                  <a:gd name="T22" fmla="*/ 7 w 10"/>
                  <a:gd name="T23" fmla="*/ 32 h 64"/>
                  <a:gd name="T24" fmla="*/ 0 w 10"/>
                  <a:gd name="T25" fmla="*/ 64 h 64"/>
                  <a:gd name="T26" fmla="*/ 0 w 10"/>
                  <a:gd name="T2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64">
                    <a:moveTo>
                      <a:pt x="0" y="64"/>
                    </a:moveTo>
                    <a:cubicBezTo>
                      <a:pt x="0" y="64"/>
                      <a:pt x="2" y="48"/>
                      <a:pt x="3" y="32"/>
                    </a:cubicBezTo>
                    <a:cubicBezTo>
                      <a:pt x="4" y="28"/>
                      <a:pt x="4" y="24"/>
                      <a:pt x="5" y="20"/>
                    </a:cubicBezTo>
                    <a:cubicBezTo>
                      <a:pt x="5" y="16"/>
                      <a:pt x="6" y="13"/>
                      <a:pt x="7" y="10"/>
                    </a:cubicBezTo>
                    <a:cubicBezTo>
                      <a:pt x="7" y="7"/>
                      <a:pt x="8" y="4"/>
                      <a:pt x="9" y="3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1"/>
                      <a:pt x="10" y="3"/>
                    </a:cubicBezTo>
                    <a:cubicBezTo>
                      <a:pt x="10" y="5"/>
                      <a:pt x="10" y="7"/>
                      <a:pt x="10" y="10"/>
                    </a:cubicBezTo>
                    <a:cubicBezTo>
                      <a:pt x="10" y="13"/>
                      <a:pt x="9" y="17"/>
                      <a:pt x="9" y="20"/>
                    </a:cubicBezTo>
                    <a:cubicBezTo>
                      <a:pt x="8" y="24"/>
                      <a:pt x="7" y="28"/>
                      <a:pt x="7" y="32"/>
                    </a:cubicBezTo>
                    <a:cubicBezTo>
                      <a:pt x="4" y="48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226"/>
              <p:cNvSpPr/>
              <p:nvPr/>
            </p:nvSpPr>
            <p:spPr bwMode="auto">
              <a:xfrm>
                <a:off x="5799138" y="3579813"/>
                <a:ext cx="20638" cy="107950"/>
              </a:xfrm>
              <a:custGeom>
                <a:avLst/>
                <a:gdLst>
                  <a:gd name="T0" fmla="*/ 0 w 5"/>
                  <a:gd name="T1" fmla="*/ 24 h 25"/>
                  <a:gd name="T2" fmla="*/ 1 w 5"/>
                  <a:gd name="T3" fmla="*/ 12 h 25"/>
                  <a:gd name="T4" fmla="*/ 1 w 5"/>
                  <a:gd name="T5" fmla="*/ 7 h 25"/>
                  <a:gd name="T6" fmla="*/ 2 w 5"/>
                  <a:gd name="T7" fmla="*/ 4 h 25"/>
                  <a:gd name="T8" fmla="*/ 4 w 5"/>
                  <a:gd name="T9" fmla="*/ 0 h 25"/>
                  <a:gd name="T10" fmla="*/ 4 w 5"/>
                  <a:gd name="T11" fmla="*/ 0 h 25"/>
                  <a:gd name="T12" fmla="*/ 4 w 5"/>
                  <a:gd name="T13" fmla="*/ 0 h 25"/>
                  <a:gd name="T14" fmla="*/ 5 w 5"/>
                  <a:gd name="T15" fmla="*/ 4 h 25"/>
                  <a:gd name="T16" fmla="*/ 5 w 5"/>
                  <a:gd name="T17" fmla="*/ 8 h 25"/>
                  <a:gd name="T18" fmla="*/ 4 w 5"/>
                  <a:gd name="T19" fmla="*/ 12 h 25"/>
                  <a:gd name="T20" fmla="*/ 1 w 5"/>
                  <a:gd name="T21" fmla="*/ 25 h 25"/>
                  <a:gd name="T22" fmla="*/ 0 w 5"/>
                  <a:gd name="T23" fmla="*/ 25 h 25"/>
                  <a:gd name="T24" fmla="*/ 0 w 5"/>
                  <a:gd name="T2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25">
                    <a:moveTo>
                      <a:pt x="0" y="24"/>
                    </a:moveTo>
                    <a:cubicBezTo>
                      <a:pt x="0" y="24"/>
                      <a:pt x="0" y="18"/>
                      <a:pt x="1" y="12"/>
                    </a:cubicBezTo>
                    <a:cubicBezTo>
                      <a:pt x="1" y="10"/>
                      <a:pt x="1" y="9"/>
                      <a:pt x="1" y="7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2"/>
                      <a:pt x="5" y="4"/>
                    </a:cubicBezTo>
                    <a:cubicBezTo>
                      <a:pt x="5" y="5"/>
                      <a:pt x="5" y="7"/>
                      <a:pt x="5" y="8"/>
                    </a:cubicBezTo>
                    <a:cubicBezTo>
                      <a:pt x="5" y="9"/>
                      <a:pt x="4" y="11"/>
                      <a:pt x="4" y="12"/>
                    </a:cubicBezTo>
                    <a:cubicBezTo>
                      <a:pt x="2" y="19"/>
                      <a:pt x="1" y="25"/>
                      <a:pt x="1" y="25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227"/>
              <p:cNvSpPr/>
              <p:nvPr/>
            </p:nvSpPr>
            <p:spPr bwMode="auto">
              <a:xfrm>
                <a:off x="5718175" y="3465513"/>
                <a:ext cx="187325" cy="80963"/>
              </a:xfrm>
              <a:custGeom>
                <a:avLst/>
                <a:gdLst>
                  <a:gd name="T0" fmla="*/ 0 w 44"/>
                  <a:gd name="T1" fmla="*/ 19 h 19"/>
                  <a:gd name="T2" fmla="*/ 6 w 44"/>
                  <a:gd name="T3" fmla="*/ 14 h 19"/>
                  <a:gd name="T4" fmla="*/ 20 w 44"/>
                  <a:gd name="T5" fmla="*/ 6 h 19"/>
                  <a:gd name="T6" fmla="*/ 24 w 44"/>
                  <a:gd name="T7" fmla="*/ 3 h 19"/>
                  <a:gd name="T8" fmla="*/ 28 w 44"/>
                  <a:gd name="T9" fmla="*/ 2 h 19"/>
                  <a:gd name="T10" fmla="*/ 32 w 44"/>
                  <a:gd name="T11" fmla="*/ 1 h 19"/>
                  <a:gd name="T12" fmla="*/ 36 w 44"/>
                  <a:gd name="T13" fmla="*/ 0 h 19"/>
                  <a:gd name="T14" fmla="*/ 39 w 44"/>
                  <a:gd name="T15" fmla="*/ 0 h 19"/>
                  <a:gd name="T16" fmla="*/ 42 w 44"/>
                  <a:gd name="T17" fmla="*/ 1 h 19"/>
                  <a:gd name="T18" fmla="*/ 44 w 44"/>
                  <a:gd name="T19" fmla="*/ 1 h 19"/>
                  <a:gd name="T20" fmla="*/ 44 w 44"/>
                  <a:gd name="T21" fmla="*/ 2 h 19"/>
                  <a:gd name="T22" fmla="*/ 44 w 44"/>
                  <a:gd name="T23" fmla="*/ 2 h 19"/>
                  <a:gd name="T24" fmla="*/ 42 w 44"/>
                  <a:gd name="T25" fmla="*/ 2 h 19"/>
                  <a:gd name="T26" fmla="*/ 37 w 44"/>
                  <a:gd name="T27" fmla="*/ 3 h 19"/>
                  <a:gd name="T28" fmla="*/ 33 w 44"/>
                  <a:gd name="T29" fmla="*/ 4 h 19"/>
                  <a:gd name="T30" fmla="*/ 29 w 44"/>
                  <a:gd name="T31" fmla="*/ 5 h 19"/>
                  <a:gd name="T32" fmla="*/ 26 w 44"/>
                  <a:gd name="T33" fmla="*/ 7 h 19"/>
                  <a:gd name="T34" fmla="*/ 21 w 44"/>
                  <a:gd name="T35" fmla="*/ 8 h 19"/>
                  <a:gd name="T36" fmla="*/ 7 w 44"/>
                  <a:gd name="T37" fmla="*/ 16 h 19"/>
                  <a:gd name="T38" fmla="*/ 0 w 44"/>
                  <a:gd name="T39" fmla="*/ 19 h 19"/>
                  <a:gd name="T40" fmla="*/ 0 w 44"/>
                  <a:gd name="T4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cubicBezTo>
                      <a:pt x="0" y="19"/>
                      <a:pt x="2" y="17"/>
                      <a:pt x="6" y="14"/>
                    </a:cubicBezTo>
                    <a:cubicBezTo>
                      <a:pt x="10" y="12"/>
                      <a:pt x="15" y="9"/>
                      <a:pt x="20" y="6"/>
                    </a:cubicBezTo>
                    <a:cubicBezTo>
                      <a:pt x="21" y="5"/>
                      <a:pt x="23" y="4"/>
                      <a:pt x="24" y="3"/>
                    </a:cubicBezTo>
                    <a:cubicBezTo>
                      <a:pt x="25" y="3"/>
                      <a:pt x="27" y="2"/>
                      <a:pt x="28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3" y="1"/>
                      <a:pt x="44" y="1"/>
                      <a:pt x="44" y="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2"/>
                      <a:pt x="43" y="2"/>
                      <a:pt x="42" y="2"/>
                    </a:cubicBezTo>
                    <a:cubicBezTo>
                      <a:pt x="40" y="2"/>
                      <a:pt x="39" y="3"/>
                      <a:pt x="37" y="3"/>
                    </a:cubicBezTo>
                    <a:cubicBezTo>
                      <a:pt x="36" y="4"/>
                      <a:pt x="34" y="4"/>
                      <a:pt x="33" y="4"/>
                    </a:cubicBezTo>
                    <a:cubicBezTo>
                      <a:pt x="32" y="5"/>
                      <a:pt x="30" y="5"/>
                      <a:pt x="29" y="5"/>
                    </a:cubicBezTo>
                    <a:cubicBezTo>
                      <a:pt x="28" y="6"/>
                      <a:pt x="27" y="6"/>
                      <a:pt x="26" y="7"/>
                    </a:cubicBezTo>
                    <a:cubicBezTo>
                      <a:pt x="24" y="7"/>
                      <a:pt x="23" y="8"/>
                      <a:pt x="21" y="8"/>
                    </a:cubicBezTo>
                    <a:cubicBezTo>
                      <a:pt x="16" y="11"/>
                      <a:pt x="11" y="14"/>
                      <a:pt x="7" y="16"/>
                    </a:cubicBezTo>
                    <a:cubicBezTo>
                      <a:pt x="3" y="18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228"/>
              <p:cNvSpPr/>
              <p:nvPr/>
            </p:nvSpPr>
            <p:spPr bwMode="auto">
              <a:xfrm>
                <a:off x="5803900" y="3263900"/>
                <a:ext cx="260350" cy="73025"/>
              </a:xfrm>
              <a:custGeom>
                <a:avLst/>
                <a:gdLst>
                  <a:gd name="T0" fmla="*/ 0 w 61"/>
                  <a:gd name="T1" fmla="*/ 17 h 17"/>
                  <a:gd name="T2" fmla="*/ 8 w 61"/>
                  <a:gd name="T3" fmla="*/ 12 h 17"/>
                  <a:gd name="T4" fmla="*/ 13 w 61"/>
                  <a:gd name="T5" fmla="*/ 9 h 17"/>
                  <a:gd name="T6" fmla="*/ 18 w 61"/>
                  <a:gd name="T7" fmla="*/ 7 h 17"/>
                  <a:gd name="T8" fmla="*/ 23 w 61"/>
                  <a:gd name="T9" fmla="*/ 5 h 17"/>
                  <a:gd name="T10" fmla="*/ 29 w 61"/>
                  <a:gd name="T11" fmla="*/ 3 h 17"/>
                  <a:gd name="T12" fmla="*/ 35 w 61"/>
                  <a:gd name="T13" fmla="*/ 1 h 17"/>
                  <a:gd name="T14" fmla="*/ 41 w 61"/>
                  <a:gd name="T15" fmla="*/ 0 h 17"/>
                  <a:gd name="T16" fmla="*/ 51 w 61"/>
                  <a:gd name="T17" fmla="*/ 0 h 17"/>
                  <a:gd name="T18" fmla="*/ 55 w 61"/>
                  <a:gd name="T19" fmla="*/ 1 h 17"/>
                  <a:gd name="T20" fmla="*/ 59 w 61"/>
                  <a:gd name="T21" fmla="*/ 2 h 17"/>
                  <a:gd name="T22" fmla="*/ 60 w 61"/>
                  <a:gd name="T23" fmla="*/ 3 h 17"/>
                  <a:gd name="T24" fmla="*/ 61 w 61"/>
                  <a:gd name="T25" fmla="*/ 3 h 17"/>
                  <a:gd name="T26" fmla="*/ 61 w 61"/>
                  <a:gd name="T27" fmla="*/ 3 h 17"/>
                  <a:gd name="T28" fmla="*/ 61 w 61"/>
                  <a:gd name="T29" fmla="*/ 3 h 17"/>
                  <a:gd name="T30" fmla="*/ 61 w 61"/>
                  <a:gd name="T31" fmla="*/ 3 h 17"/>
                  <a:gd name="T32" fmla="*/ 58 w 61"/>
                  <a:gd name="T33" fmla="*/ 3 h 17"/>
                  <a:gd name="T34" fmla="*/ 51 w 61"/>
                  <a:gd name="T35" fmla="*/ 4 h 17"/>
                  <a:gd name="T36" fmla="*/ 46 w 61"/>
                  <a:gd name="T37" fmla="*/ 4 h 17"/>
                  <a:gd name="T38" fmla="*/ 41 w 61"/>
                  <a:gd name="T39" fmla="*/ 4 h 17"/>
                  <a:gd name="T40" fmla="*/ 35 w 61"/>
                  <a:gd name="T41" fmla="*/ 5 h 17"/>
                  <a:gd name="T42" fmla="*/ 30 w 61"/>
                  <a:gd name="T43" fmla="*/ 6 h 17"/>
                  <a:gd name="T44" fmla="*/ 24 w 61"/>
                  <a:gd name="T45" fmla="*/ 7 h 17"/>
                  <a:gd name="T46" fmla="*/ 19 w 61"/>
                  <a:gd name="T47" fmla="*/ 9 h 17"/>
                  <a:gd name="T48" fmla="*/ 9 w 61"/>
                  <a:gd name="T49" fmla="*/ 13 h 17"/>
                  <a:gd name="T50" fmla="*/ 0 w 61"/>
                  <a:gd name="T51" fmla="*/ 17 h 17"/>
                  <a:gd name="T52" fmla="*/ 0 w 61"/>
                  <a:gd name="T5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1" h="17">
                    <a:moveTo>
                      <a:pt x="0" y="17"/>
                    </a:moveTo>
                    <a:cubicBezTo>
                      <a:pt x="0" y="17"/>
                      <a:pt x="3" y="14"/>
                      <a:pt x="8" y="12"/>
                    </a:cubicBezTo>
                    <a:cubicBezTo>
                      <a:pt x="10" y="11"/>
                      <a:pt x="11" y="10"/>
                      <a:pt x="13" y="9"/>
                    </a:cubicBezTo>
                    <a:cubicBezTo>
                      <a:pt x="14" y="8"/>
                      <a:pt x="16" y="8"/>
                      <a:pt x="18" y="7"/>
                    </a:cubicBezTo>
                    <a:cubicBezTo>
                      <a:pt x="19" y="6"/>
                      <a:pt x="21" y="5"/>
                      <a:pt x="23" y="5"/>
                    </a:cubicBezTo>
                    <a:cubicBezTo>
                      <a:pt x="25" y="4"/>
                      <a:pt x="27" y="3"/>
                      <a:pt x="29" y="3"/>
                    </a:cubicBezTo>
                    <a:cubicBezTo>
                      <a:pt x="31" y="2"/>
                      <a:pt x="33" y="1"/>
                      <a:pt x="35" y="1"/>
                    </a:cubicBezTo>
                    <a:cubicBezTo>
                      <a:pt x="37" y="0"/>
                      <a:pt x="39" y="0"/>
                      <a:pt x="41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2"/>
                      <a:pt x="60" y="2"/>
                      <a:pt x="60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58" y="3"/>
                    </a:cubicBezTo>
                    <a:cubicBezTo>
                      <a:pt x="57" y="3"/>
                      <a:pt x="54" y="3"/>
                      <a:pt x="51" y="4"/>
                    </a:cubicBezTo>
                    <a:cubicBezTo>
                      <a:pt x="50" y="4"/>
                      <a:pt x="48" y="4"/>
                      <a:pt x="46" y="4"/>
                    </a:cubicBezTo>
                    <a:cubicBezTo>
                      <a:pt x="45" y="4"/>
                      <a:pt x="43" y="4"/>
                      <a:pt x="41" y="4"/>
                    </a:cubicBezTo>
                    <a:cubicBezTo>
                      <a:pt x="39" y="4"/>
                      <a:pt x="37" y="4"/>
                      <a:pt x="35" y="5"/>
                    </a:cubicBezTo>
                    <a:cubicBezTo>
                      <a:pt x="34" y="5"/>
                      <a:pt x="32" y="5"/>
                      <a:pt x="30" y="6"/>
                    </a:cubicBezTo>
                    <a:cubicBezTo>
                      <a:pt x="28" y="6"/>
                      <a:pt x="26" y="7"/>
                      <a:pt x="24" y="7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0"/>
                      <a:pt x="12" y="12"/>
                      <a:pt x="9" y="13"/>
                    </a:cubicBezTo>
                    <a:cubicBezTo>
                      <a:pt x="4" y="15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229"/>
              <p:cNvSpPr/>
              <p:nvPr/>
            </p:nvSpPr>
            <p:spPr bwMode="auto">
              <a:xfrm>
                <a:off x="5910263" y="3068638"/>
                <a:ext cx="307975" cy="85725"/>
              </a:xfrm>
              <a:custGeom>
                <a:avLst/>
                <a:gdLst>
                  <a:gd name="T0" fmla="*/ 0 w 72"/>
                  <a:gd name="T1" fmla="*/ 19 h 20"/>
                  <a:gd name="T2" fmla="*/ 10 w 72"/>
                  <a:gd name="T3" fmla="*/ 13 h 20"/>
                  <a:gd name="T4" fmla="*/ 21 w 72"/>
                  <a:gd name="T5" fmla="*/ 8 h 20"/>
                  <a:gd name="T6" fmla="*/ 27 w 72"/>
                  <a:gd name="T7" fmla="*/ 5 h 20"/>
                  <a:gd name="T8" fmla="*/ 34 w 72"/>
                  <a:gd name="T9" fmla="*/ 3 h 20"/>
                  <a:gd name="T10" fmla="*/ 37 w 72"/>
                  <a:gd name="T11" fmla="*/ 2 h 20"/>
                  <a:gd name="T12" fmla="*/ 41 w 72"/>
                  <a:gd name="T13" fmla="*/ 1 h 20"/>
                  <a:gd name="T14" fmla="*/ 44 w 72"/>
                  <a:gd name="T15" fmla="*/ 1 h 20"/>
                  <a:gd name="T16" fmla="*/ 48 w 72"/>
                  <a:gd name="T17" fmla="*/ 0 h 20"/>
                  <a:gd name="T18" fmla="*/ 60 w 72"/>
                  <a:gd name="T19" fmla="*/ 0 h 20"/>
                  <a:gd name="T20" fmla="*/ 69 w 72"/>
                  <a:gd name="T21" fmla="*/ 1 h 20"/>
                  <a:gd name="T22" fmla="*/ 72 w 72"/>
                  <a:gd name="T23" fmla="*/ 1 h 20"/>
                  <a:gd name="T24" fmla="*/ 72 w 72"/>
                  <a:gd name="T25" fmla="*/ 1 h 20"/>
                  <a:gd name="T26" fmla="*/ 72 w 72"/>
                  <a:gd name="T27" fmla="*/ 2 h 20"/>
                  <a:gd name="T28" fmla="*/ 72 w 72"/>
                  <a:gd name="T29" fmla="*/ 2 h 20"/>
                  <a:gd name="T30" fmla="*/ 69 w 72"/>
                  <a:gd name="T31" fmla="*/ 2 h 20"/>
                  <a:gd name="T32" fmla="*/ 65 w 72"/>
                  <a:gd name="T33" fmla="*/ 2 h 20"/>
                  <a:gd name="T34" fmla="*/ 60 w 72"/>
                  <a:gd name="T35" fmla="*/ 3 h 20"/>
                  <a:gd name="T36" fmla="*/ 48 w 72"/>
                  <a:gd name="T37" fmla="*/ 4 h 20"/>
                  <a:gd name="T38" fmla="*/ 45 w 72"/>
                  <a:gd name="T39" fmla="*/ 5 h 20"/>
                  <a:gd name="T40" fmla="*/ 42 w 72"/>
                  <a:gd name="T41" fmla="*/ 5 h 20"/>
                  <a:gd name="T42" fmla="*/ 38 w 72"/>
                  <a:gd name="T43" fmla="*/ 5 h 20"/>
                  <a:gd name="T44" fmla="*/ 35 w 72"/>
                  <a:gd name="T45" fmla="*/ 6 h 20"/>
                  <a:gd name="T46" fmla="*/ 28 w 72"/>
                  <a:gd name="T47" fmla="*/ 8 h 20"/>
                  <a:gd name="T48" fmla="*/ 22 w 72"/>
                  <a:gd name="T49" fmla="*/ 10 h 20"/>
                  <a:gd name="T50" fmla="*/ 11 w 72"/>
                  <a:gd name="T51" fmla="*/ 14 h 20"/>
                  <a:gd name="T52" fmla="*/ 0 w 72"/>
                  <a:gd name="T53" fmla="*/ 20 h 20"/>
                  <a:gd name="T54" fmla="*/ 0 w 72"/>
                  <a:gd name="T5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20">
                    <a:moveTo>
                      <a:pt x="0" y="19"/>
                    </a:moveTo>
                    <a:cubicBezTo>
                      <a:pt x="0" y="19"/>
                      <a:pt x="4" y="17"/>
                      <a:pt x="10" y="13"/>
                    </a:cubicBezTo>
                    <a:cubicBezTo>
                      <a:pt x="13" y="11"/>
                      <a:pt x="17" y="10"/>
                      <a:pt x="21" y="8"/>
                    </a:cubicBezTo>
                    <a:cubicBezTo>
                      <a:pt x="23" y="7"/>
                      <a:pt x="25" y="6"/>
                      <a:pt x="27" y="5"/>
                    </a:cubicBezTo>
                    <a:cubicBezTo>
                      <a:pt x="29" y="4"/>
                      <a:pt x="32" y="4"/>
                      <a:pt x="34" y="3"/>
                    </a:cubicBezTo>
                    <a:cubicBezTo>
                      <a:pt x="35" y="3"/>
                      <a:pt x="36" y="2"/>
                      <a:pt x="37" y="2"/>
                    </a:cubicBezTo>
                    <a:cubicBezTo>
                      <a:pt x="39" y="2"/>
                      <a:pt x="40" y="1"/>
                      <a:pt x="41" y="1"/>
                    </a:cubicBezTo>
                    <a:cubicBezTo>
                      <a:pt x="42" y="1"/>
                      <a:pt x="43" y="1"/>
                      <a:pt x="44" y="1"/>
                    </a:cubicBezTo>
                    <a:cubicBezTo>
                      <a:pt x="46" y="0"/>
                      <a:pt x="47" y="0"/>
                      <a:pt x="48" y="0"/>
                    </a:cubicBezTo>
                    <a:cubicBezTo>
                      <a:pt x="52" y="0"/>
                      <a:pt x="56" y="0"/>
                      <a:pt x="60" y="0"/>
                    </a:cubicBezTo>
                    <a:cubicBezTo>
                      <a:pt x="64" y="0"/>
                      <a:pt x="66" y="0"/>
                      <a:pt x="69" y="1"/>
                    </a:cubicBezTo>
                    <a:cubicBezTo>
                      <a:pt x="71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2"/>
                      <a:pt x="71" y="2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3"/>
                      <a:pt x="62" y="3"/>
                      <a:pt x="60" y="3"/>
                    </a:cubicBezTo>
                    <a:cubicBezTo>
                      <a:pt x="57" y="4"/>
                      <a:pt x="53" y="4"/>
                      <a:pt x="48" y="4"/>
                    </a:cubicBezTo>
                    <a:cubicBezTo>
                      <a:pt x="47" y="4"/>
                      <a:pt x="46" y="4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0" y="5"/>
                      <a:pt x="39" y="5"/>
                      <a:pt x="38" y="5"/>
                    </a:cubicBezTo>
                    <a:cubicBezTo>
                      <a:pt x="37" y="5"/>
                      <a:pt x="36" y="6"/>
                      <a:pt x="35" y="6"/>
                    </a:cubicBezTo>
                    <a:cubicBezTo>
                      <a:pt x="33" y="7"/>
                      <a:pt x="30" y="7"/>
                      <a:pt x="28" y="8"/>
                    </a:cubicBezTo>
                    <a:cubicBezTo>
                      <a:pt x="26" y="9"/>
                      <a:pt x="24" y="9"/>
                      <a:pt x="22" y="10"/>
                    </a:cubicBezTo>
                    <a:cubicBezTo>
                      <a:pt x="18" y="12"/>
                      <a:pt x="14" y="13"/>
                      <a:pt x="11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230"/>
              <p:cNvSpPr/>
              <p:nvPr/>
            </p:nvSpPr>
            <p:spPr bwMode="auto">
              <a:xfrm>
                <a:off x="6029325" y="2879725"/>
                <a:ext cx="317500" cy="52388"/>
              </a:xfrm>
              <a:custGeom>
                <a:avLst/>
                <a:gdLst>
                  <a:gd name="T0" fmla="*/ 0 w 74"/>
                  <a:gd name="T1" fmla="*/ 9 h 12"/>
                  <a:gd name="T2" fmla="*/ 12 w 74"/>
                  <a:gd name="T3" fmla="*/ 9 h 12"/>
                  <a:gd name="T4" fmla="*/ 24 w 74"/>
                  <a:gd name="T5" fmla="*/ 10 h 12"/>
                  <a:gd name="T6" fmla="*/ 31 w 74"/>
                  <a:gd name="T7" fmla="*/ 9 h 12"/>
                  <a:gd name="T8" fmla="*/ 38 w 74"/>
                  <a:gd name="T9" fmla="*/ 9 h 12"/>
                  <a:gd name="T10" fmla="*/ 41 w 74"/>
                  <a:gd name="T11" fmla="*/ 8 h 12"/>
                  <a:gd name="T12" fmla="*/ 42 w 74"/>
                  <a:gd name="T13" fmla="*/ 8 h 12"/>
                  <a:gd name="T14" fmla="*/ 43 w 74"/>
                  <a:gd name="T15" fmla="*/ 8 h 12"/>
                  <a:gd name="T16" fmla="*/ 44 w 74"/>
                  <a:gd name="T17" fmla="*/ 8 h 12"/>
                  <a:gd name="T18" fmla="*/ 51 w 74"/>
                  <a:gd name="T19" fmla="*/ 6 h 12"/>
                  <a:gd name="T20" fmla="*/ 54 w 74"/>
                  <a:gd name="T21" fmla="*/ 5 h 12"/>
                  <a:gd name="T22" fmla="*/ 57 w 74"/>
                  <a:gd name="T23" fmla="*/ 5 h 12"/>
                  <a:gd name="T24" fmla="*/ 63 w 74"/>
                  <a:gd name="T25" fmla="*/ 3 h 12"/>
                  <a:gd name="T26" fmla="*/ 71 w 74"/>
                  <a:gd name="T27" fmla="*/ 1 h 12"/>
                  <a:gd name="T28" fmla="*/ 74 w 74"/>
                  <a:gd name="T29" fmla="*/ 0 h 12"/>
                  <a:gd name="T30" fmla="*/ 74 w 74"/>
                  <a:gd name="T31" fmla="*/ 0 h 12"/>
                  <a:gd name="T32" fmla="*/ 74 w 74"/>
                  <a:gd name="T33" fmla="*/ 0 h 12"/>
                  <a:gd name="T34" fmla="*/ 71 w 74"/>
                  <a:gd name="T35" fmla="*/ 2 h 12"/>
                  <a:gd name="T36" fmla="*/ 68 w 74"/>
                  <a:gd name="T37" fmla="*/ 4 h 12"/>
                  <a:gd name="T38" fmla="*/ 64 w 74"/>
                  <a:gd name="T39" fmla="*/ 6 h 12"/>
                  <a:gd name="T40" fmla="*/ 58 w 74"/>
                  <a:gd name="T41" fmla="*/ 8 h 12"/>
                  <a:gd name="T42" fmla="*/ 52 w 74"/>
                  <a:gd name="T43" fmla="*/ 10 h 12"/>
                  <a:gd name="T44" fmla="*/ 45 w 74"/>
                  <a:gd name="T45" fmla="*/ 11 h 12"/>
                  <a:gd name="T46" fmla="*/ 43 w 74"/>
                  <a:gd name="T47" fmla="*/ 12 h 12"/>
                  <a:gd name="T48" fmla="*/ 42 w 74"/>
                  <a:gd name="T49" fmla="*/ 12 h 12"/>
                  <a:gd name="T50" fmla="*/ 41 w 74"/>
                  <a:gd name="T51" fmla="*/ 12 h 12"/>
                  <a:gd name="T52" fmla="*/ 38 w 74"/>
                  <a:gd name="T53" fmla="*/ 12 h 12"/>
                  <a:gd name="T54" fmla="*/ 31 w 74"/>
                  <a:gd name="T55" fmla="*/ 12 h 12"/>
                  <a:gd name="T56" fmla="*/ 24 w 74"/>
                  <a:gd name="T57" fmla="*/ 12 h 12"/>
                  <a:gd name="T58" fmla="*/ 12 w 74"/>
                  <a:gd name="T59" fmla="*/ 11 h 12"/>
                  <a:gd name="T60" fmla="*/ 0 w 74"/>
                  <a:gd name="T61" fmla="*/ 9 h 12"/>
                  <a:gd name="T62" fmla="*/ 0 w 74"/>
                  <a:gd name="T63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12">
                    <a:moveTo>
                      <a:pt x="0" y="9"/>
                    </a:moveTo>
                    <a:cubicBezTo>
                      <a:pt x="0" y="9"/>
                      <a:pt x="5" y="9"/>
                      <a:pt x="12" y="9"/>
                    </a:cubicBezTo>
                    <a:cubicBezTo>
                      <a:pt x="15" y="10"/>
                      <a:pt x="19" y="10"/>
                      <a:pt x="24" y="10"/>
                    </a:cubicBezTo>
                    <a:cubicBezTo>
                      <a:pt x="26" y="10"/>
                      <a:pt x="28" y="10"/>
                      <a:pt x="31" y="9"/>
                    </a:cubicBezTo>
                    <a:cubicBezTo>
                      <a:pt x="33" y="9"/>
                      <a:pt x="35" y="9"/>
                      <a:pt x="38" y="9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7" y="7"/>
                      <a:pt x="49" y="6"/>
                      <a:pt x="51" y="6"/>
                    </a:cubicBezTo>
                    <a:cubicBezTo>
                      <a:pt x="52" y="6"/>
                      <a:pt x="53" y="6"/>
                      <a:pt x="54" y="5"/>
                    </a:cubicBezTo>
                    <a:cubicBezTo>
                      <a:pt x="55" y="5"/>
                      <a:pt x="56" y="5"/>
                      <a:pt x="57" y="5"/>
                    </a:cubicBezTo>
                    <a:cubicBezTo>
                      <a:pt x="59" y="4"/>
                      <a:pt x="61" y="4"/>
                      <a:pt x="63" y="3"/>
                    </a:cubicBezTo>
                    <a:cubicBezTo>
                      <a:pt x="66" y="2"/>
                      <a:pt x="69" y="1"/>
                      <a:pt x="71" y="1"/>
                    </a:cubicBezTo>
                    <a:cubicBezTo>
                      <a:pt x="73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3" y="1"/>
                      <a:pt x="71" y="2"/>
                    </a:cubicBezTo>
                    <a:cubicBezTo>
                      <a:pt x="70" y="3"/>
                      <a:pt x="69" y="3"/>
                      <a:pt x="68" y="4"/>
                    </a:cubicBezTo>
                    <a:cubicBezTo>
                      <a:pt x="67" y="5"/>
                      <a:pt x="65" y="6"/>
                      <a:pt x="64" y="6"/>
                    </a:cubicBezTo>
                    <a:cubicBezTo>
                      <a:pt x="62" y="7"/>
                      <a:pt x="60" y="8"/>
                      <a:pt x="58" y="8"/>
                    </a:cubicBezTo>
                    <a:cubicBezTo>
                      <a:pt x="56" y="9"/>
                      <a:pt x="54" y="10"/>
                      <a:pt x="52" y="10"/>
                    </a:cubicBezTo>
                    <a:cubicBezTo>
                      <a:pt x="50" y="10"/>
                      <a:pt x="47" y="11"/>
                      <a:pt x="45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12"/>
                      <a:pt x="33" y="12"/>
                      <a:pt x="31" y="12"/>
                    </a:cubicBezTo>
                    <a:cubicBezTo>
                      <a:pt x="28" y="12"/>
                      <a:pt x="26" y="12"/>
                      <a:pt x="24" y="12"/>
                    </a:cubicBezTo>
                    <a:cubicBezTo>
                      <a:pt x="19" y="12"/>
                      <a:pt x="15" y="11"/>
                      <a:pt x="12" y="11"/>
                    </a:cubicBezTo>
                    <a:cubicBezTo>
                      <a:pt x="4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4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3272686" y="5480392"/>
              <a:ext cx="601663" cy="679450"/>
              <a:chOff x="5775325" y="3106738"/>
              <a:chExt cx="601663" cy="679450"/>
            </a:xfrm>
          </p:grpSpPr>
          <p:sp>
            <p:nvSpPr>
              <p:cNvPr id="177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 rot="763662">
              <a:off x="1191355" y="1593026"/>
              <a:ext cx="399039" cy="450629"/>
              <a:chOff x="5775325" y="3106738"/>
              <a:chExt cx="601663" cy="679450"/>
            </a:xfrm>
          </p:grpSpPr>
          <p:sp>
            <p:nvSpPr>
              <p:cNvPr id="144" name="Freeform 11"/>
              <p:cNvSpPr/>
              <p:nvPr/>
            </p:nvSpPr>
            <p:spPr bwMode="auto">
              <a:xfrm>
                <a:off x="6083300" y="3206750"/>
                <a:ext cx="211138" cy="211138"/>
              </a:xfrm>
              <a:custGeom>
                <a:avLst/>
                <a:gdLst>
                  <a:gd name="T0" fmla="*/ 43 w 49"/>
                  <a:gd name="T1" fmla="*/ 37 h 49"/>
                  <a:gd name="T2" fmla="*/ 13 w 49"/>
                  <a:gd name="T3" fmla="*/ 42 h 49"/>
                  <a:gd name="T4" fmla="*/ 6 w 49"/>
                  <a:gd name="T5" fmla="*/ 13 h 49"/>
                  <a:gd name="T6" fmla="*/ 36 w 49"/>
                  <a:gd name="T7" fmla="*/ 7 h 49"/>
                  <a:gd name="T8" fmla="*/ 43 w 49"/>
                  <a:gd name="T9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36" y="46"/>
                      <a:pt x="23" y="49"/>
                      <a:pt x="13" y="42"/>
                    </a:cubicBezTo>
                    <a:cubicBezTo>
                      <a:pt x="3" y="36"/>
                      <a:pt x="0" y="22"/>
                      <a:pt x="6" y="13"/>
                    </a:cubicBezTo>
                    <a:cubicBezTo>
                      <a:pt x="13" y="3"/>
                      <a:pt x="26" y="0"/>
                      <a:pt x="36" y="7"/>
                    </a:cubicBezTo>
                    <a:cubicBezTo>
                      <a:pt x="46" y="14"/>
                      <a:pt x="49" y="27"/>
                      <a:pt x="43" y="3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2"/>
              <p:cNvSpPr/>
              <p:nvPr/>
            </p:nvSpPr>
            <p:spPr bwMode="auto">
              <a:xfrm>
                <a:off x="5775325" y="3236913"/>
                <a:ext cx="584200" cy="549275"/>
              </a:xfrm>
              <a:custGeom>
                <a:avLst/>
                <a:gdLst>
                  <a:gd name="T0" fmla="*/ 117 w 135"/>
                  <a:gd name="T1" fmla="*/ 93 h 127"/>
                  <a:gd name="T2" fmla="*/ 35 w 135"/>
                  <a:gd name="T3" fmla="*/ 109 h 127"/>
                  <a:gd name="T4" fmla="*/ 18 w 135"/>
                  <a:gd name="T5" fmla="*/ 27 h 127"/>
                  <a:gd name="T6" fmla="*/ 96 w 135"/>
                  <a:gd name="T7" fmla="*/ 18 h 127"/>
                  <a:gd name="T8" fmla="*/ 117 w 135"/>
                  <a:gd name="T9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127">
                    <a:moveTo>
                      <a:pt x="117" y="93"/>
                    </a:moveTo>
                    <a:cubicBezTo>
                      <a:pt x="99" y="120"/>
                      <a:pt x="63" y="127"/>
                      <a:pt x="35" y="109"/>
                    </a:cubicBezTo>
                    <a:cubicBezTo>
                      <a:pt x="8" y="90"/>
                      <a:pt x="0" y="54"/>
                      <a:pt x="18" y="27"/>
                    </a:cubicBezTo>
                    <a:cubicBezTo>
                      <a:pt x="36" y="0"/>
                      <a:pt x="68" y="0"/>
                      <a:pt x="96" y="18"/>
                    </a:cubicBezTo>
                    <a:cubicBezTo>
                      <a:pt x="123" y="36"/>
                      <a:pt x="135" y="66"/>
                      <a:pt x="117" y="93"/>
                    </a:cubicBezTo>
                    <a:close/>
                  </a:path>
                </a:pathLst>
              </a:custGeom>
              <a:solidFill>
                <a:srgbClr val="ED1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3"/>
              <p:cNvSpPr/>
              <p:nvPr/>
            </p:nvSpPr>
            <p:spPr bwMode="auto">
              <a:xfrm>
                <a:off x="6143625" y="3106738"/>
                <a:ext cx="107950" cy="134938"/>
              </a:xfrm>
              <a:custGeom>
                <a:avLst/>
                <a:gdLst>
                  <a:gd name="T0" fmla="*/ 16 w 25"/>
                  <a:gd name="T1" fmla="*/ 28 h 31"/>
                  <a:gd name="T2" fmla="*/ 17 w 25"/>
                  <a:gd name="T3" fmla="*/ 28 h 31"/>
                  <a:gd name="T4" fmla="*/ 18 w 25"/>
                  <a:gd name="T5" fmla="*/ 26 h 31"/>
                  <a:gd name="T6" fmla="*/ 21 w 25"/>
                  <a:gd name="T7" fmla="*/ 20 h 31"/>
                  <a:gd name="T8" fmla="*/ 22 w 25"/>
                  <a:gd name="T9" fmla="*/ 15 h 31"/>
                  <a:gd name="T10" fmla="*/ 21 w 25"/>
                  <a:gd name="T11" fmla="*/ 10 h 31"/>
                  <a:gd name="T12" fmla="*/ 18 w 25"/>
                  <a:gd name="T13" fmla="*/ 6 h 31"/>
                  <a:gd name="T14" fmla="*/ 16 w 25"/>
                  <a:gd name="T15" fmla="*/ 4 h 31"/>
                  <a:gd name="T16" fmla="*/ 13 w 25"/>
                  <a:gd name="T17" fmla="*/ 3 h 31"/>
                  <a:gd name="T18" fmla="*/ 7 w 25"/>
                  <a:gd name="T19" fmla="*/ 2 h 31"/>
                  <a:gd name="T20" fmla="*/ 3 w 25"/>
                  <a:gd name="T21" fmla="*/ 4 h 31"/>
                  <a:gd name="T22" fmla="*/ 2 w 25"/>
                  <a:gd name="T23" fmla="*/ 9 h 31"/>
                  <a:gd name="T24" fmla="*/ 4 w 25"/>
                  <a:gd name="T25" fmla="*/ 13 h 31"/>
                  <a:gd name="T26" fmla="*/ 7 w 25"/>
                  <a:gd name="T27" fmla="*/ 15 h 31"/>
                  <a:gd name="T28" fmla="*/ 9 w 25"/>
                  <a:gd name="T29" fmla="*/ 15 h 31"/>
                  <a:gd name="T30" fmla="*/ 10 w 25"/>
                  <a:gd name="T31" fmla="*/ 15 h 31"/>
                  <a:gd name="T32" fmla="*/ 12 w 25"/>
                  <a:gd name="T33" fmla="*/ 14 h 31"/>
                  <a:gd name="T34" fmla="*/ 12 w 25"/>
                  <a:gd name="T35" fmla="*/ 13 h 31"/>
                  <a:gd name="T36" fmla="*/ 12 w 25"/>
                  <a:gd name="T37" fmla="*/ 14 h 31"/>
                  <a:gd name="T38" fmla="*/ 10 w 25"/>
                  <a:gd name="T39" fmla="*/ 15 h 31"/>
                  <a:gd name="T40" fmla="*/ 9 w 25"/>
                  <a:gd name="T41" fmla="*/ 15 h 31"/>
                  <a:gd name="T42" fmla="*/ 7 w 25"/>
                  <a:gd name="T43" fmla="*/ 15 h 31"/>
                  <a:gd name="T44" fmla="*/ 3 w 25"/>
                  <a:gd name="T45" fmla="*/ 13 h 31"/>
                  <a:gd name="T46" fmla="*/ 1 w 25"/>
                  <a:gd name="T47" fmla="*/ 9 h 31"/>
                  <a:gd name="T48" fmla="*/ 2 w 25"/>
                  <a:gd name="T49" fmla="*/ 3 h 31"/>
                  <a:gd name="T50" fmla="*/ 7 w 25"/>
                  <a:gd name="T51" fmla="*/ 1 h 31"/>
                  <a:gd name="T52" fmla="*/ 11 w 25"/>
                  <a:gd name="T53" fmla="*/ 1 h 31"/>
                  <a:gd name="T54" fmla="*/ 14 w 25"/>
                  <a:gd name="T55" fmla="*/ 1 h 31"/>
                  <a:gd name="T56" fmla="*/ 17 w 25"/>
                  <a:gd name="T57" fmla="*/ 2 h 31"/>
                  <a:gd name="T58" fmla="*/ 20 w 25"/>
                  <a:gd name="T59" fmla="*/ 4 h 31"/>
                  <a:gd name="T60" fmla="*/ 24 w 25"/>
                  <a:gd name="T61" fmla="*/ 9 h 31"/>
                  <a:gd name="T62" fmla="*/ 25 w 25"/>
                  <a:gd name="T63" fmla="*/ 15 h 31"/>
                  <a:gd name="T64" fmla="*/ 24 w 25"/>
                  <a:gd name="T65" fmla="*/ 21 h 31"/>
                  <a:gd name="T66" fmla="*/ 21 w 25"/>
                  <a:gd name="T67" fmla="*/ 28 h 31"/>
                  <a:gd name="T68" fmla="*/ 20 w 25"/>
                  <a:gd name="T69" fmla="*/ 30 h 31"/>
                  <a:gd name="T70" fmla="*/ 20 w 25"/>
                  <a:gd name="T71" fmla="*/ 31 h 31"/>
                  <a:gd name="T72" fmla="*/ 16 w 25"/>
                  <a:gd name="T7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" h="31">
                    <a:moveTo>
                      <a:pt x="16" y="28"/>
                    </a:moveTo>
                    <a:cubicBezTo>
                      <a:pt x="16" y="28"/>
                      <a:pt x="16" y="28"/>
                      <a:pt x="17" y="28"/>
                    </a:cubicBezTo>
                    <a:cubicBezTo>
                      <a:pt x="17" y="28"/>
                      <a:pt x="17" y="27"/>
                      <a:pt x="18" y="26"/>
                    </a:cubicBezTo>
                    <a:cubicBezTo>
                      <a:pt x="18" y="25"/>
                      <a:pt x="20" y="22"/>
                      <a:pt x="21" y="20"/>
                    </a:cubicBezTo>
                    <a:cubicBezTo>
                      <a:pt x="21" y="18"/>
                      <a:pt x="21" y="17"/>
                      <a:pt x="22" y="15"/>
                    </a:cubicBezTo>
                    <a:cubicBezTo>
                      <a:pt x="22" y="13"/>
                      <a:pt x="22" y="12"/>
                      <a:pt x="21" y="10"/>
                    </a:cubicBezTo>
                    <a:cubicBezTo>
                      <a:pt x="21" y="8"/>
                      <a:pt x="20" y="7"/>
                      <a:pt x="18" y="6"/>
                    </a:cubicBezTo>
                    <a:cubicBezTo>
                      <a:pt x="18" y="5"/>
                      <a:pt x="17" y="5"/>
                      <a:pt x="16" y="4"/>
                    </a:cubicBezTo>
                    <a:cubicBezTo>
                      <a:pt x="15" y="4"/>
                      <a:pt x="14" y="3"/>
                      <a:pt x="13" y="3"/>
                    </a:cubicBezTo>
                    <a:cubicBezTo>
                      <a:pt x="11" y="3"/>
                      <a:pt x="9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1" y="5"/>
                      <a:pt x="1" y="7"/>
                      <a:pt x="2" y="9"/>
                    </a:cubicBezTo>
                    <a:cubicBezTo>
                      <a:pt x="2" y="10"/>
                      <a:pt x="3" y="12"/>
                      <a:pt x="4" y="13"/>
                    </a:cubicBezTo>
                    <a:cubicBezTo>
                      <a:pt x="5" y="14"/>
                      <a:pt x="6" y="15"/>
                      <a:pt x="7" y="15"/>
                    </a:cubicBezTo>
                    <a:cubicBezTo>
                      <a:pt x="8" y="15"/>
                      <a:pt x="8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5"/>
                      <a:pt x="10" y="15"/>
                    </a:cubicBezTo>
                    <a:cubicBezTo>
                      <a:pt x="10" y="15"/>
                      <a:pt x="9" y="15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5"/>
                      <a:pt x="4" y="15"/>
                      <a:pt x="3" y="13"/>
                    </a:cubicBezTo>
                    <a:cubicBezTo>
                      <a:pt x="2" y="12"/>
                      <a:pt x="1" y="11"/>
                      <a:pt x="1" y="9"/>
                    </a:cubicBezTo>
                    <a:cubicBezTo>
                      <a:pt x="0" y="7"/>
                      <a:pt x="0" y="5"/>
                      <a:pt x="2" y="3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9" y="0"/>
                      <a:pt x="10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5" y="1"/>
                      <a:pt x="16" y="2"/>
                      <a:pt x="17" y="2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2" y="5"/>
                      <a:pt x="23" y="7"/>
                      <a:pt x="24" y="9"/>
                    </a:cubicBezTo>
                    <a:cubicBezTo>
                      <a:pt x="25" y="11"/>
                      <a:pt x="25" y="13"/>
                      <a:pt x="25" y="15"/>
                    </a:cubicBezTo>
                    <a:cubicBezTo>
                      <a:pt x="24" y="17"/>
                      <a:pt x="24" y="19"/>
                      <a:pt x="24" y="21"/>
                    </a:cubicBezTo>
                    <a:cubicBezTo>
                      <a:pt x="23" y="24"/>
                      <a:pt x="22" y="26"/>
                      <a:pt x="21" y="28"/>
                    </a:cubicBezTo>
                    <a:cubicBezTo>
                      <a:pt x="21" y="29"/>
                      <a:pt x="20" y="29"/>
                      <a:pt x="20" y="30"/>
                    </a:cubicBezTo>
                    <a:cubicBezTo>
                      <a:pt x="20" y="30"/>
                      <a:pt x="20" y="31"/>
                      <a:pt x="20" y="31"/>
                    </a:cubicBez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4"/>
              <p:cNvSpPr/>
              <p:nvPr/>
            </p:nvSpPr>
            <p:spPr bwMode="auto">
              <a:xfrm>
                <a:off x="5978525" y="3327400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5"/>
              <p:cNvSpPr/>
              <p:nvPr/>
            </p:nvSpPr>
            <p:spPr bwMode="auto">
              <a:xfrm>
                <a:off x="5895975" y="3370263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16"/>
              <p:cNvSpPr/>
              <p:nvPr/>
            </p:nvSpPr>
            <p:spPr bwMode="auto">
              <a:xfrm>
                <a:off x="5978525" y="3427413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7"/>
              <p:cNvSpPr/>
              <p:nvPr/>
            </p:nvSpPr>
            <p:spPr bwMode="auto">
              <a:xfrm>
                <a:off x="5888038" y="34607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18"/>
              <p:cNvSpPr/>
              <p:nvPr/>
            </p:nvSpPr>
            <p:spPr bwMode="auto">
              <a:xfrm>
                <a:off x="5895975" y="3552825"/>
                <a:ext cx="47625" cy="46038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9"/>
              <p:cNvSpPr/>
              <p:nvPr/>
            </p:nvSpPr>
            <p:spPr bwMode="auto">
              <a:xfrm>
                <a:off x="6086475" y="369093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5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20"/>
              <p:cNvSpPr/>
              <p:nvPr/>
            </p:nvSpPr>
            <p:spPr bwMode="auto">
              <a:xfrm>
                <a:off x="5978525" y="352107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21"/>
              <p:cNvSpPr/>
              <p:nvPr/>
            </p:nvSpPr>
            <p:spPr bwMode="auto">
              <a:xfrm>
                <a:off x="6083300" y="3590925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22"/>
              <p:cNvSpPr/>
              <p:nvPr/>
            </p:nvSpPr>
            <p:spPr bwMode="auto">
              <a:xfrm>
                <a:off x="6169025" y="364648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23"/>
              <p:cNvSpPr/>
              <p:nvPr/>
            </p:nvSpPr>
            <p:spPr bwMode="auto">
              <a:xfrm>
                <a:off x="6181725" y="354806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24"/>
              <p:cNvSpPr/>
              <p:nvPr/>
            </p:nvSpPr>
            <p:spPr bwMode="auto">
              <a:xfrm>
                <a:off x="6086475" y="348773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25"/>
              <p:cNvSpPr/>
              <p:nvPr/>
            </p:nvSpPr>
            <p:spPr bwMode="auto">
              <a:xfrm>
                <a:off x="6246813" y="3595688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26"/>
              <p:cNvSpPr/>
              <p:nvPr/>
            </p:nvSpPr>
            <p:spPr bwMode="auto">
              <a:xfrm>
                <a:off x="6065838" y="33877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27"/>
              <p:cNvSpPr/>
              <p:nvPr/>
            </p:nvSpPr>
            <p:spPr bwMode="auto">
              <a:xfrm>
                <a:off x="6169025" y="3457575"/>
                <a:ext cx="52388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28"/>
              <p:cNvSpPr/>
              <p:nvPr/>
            </p:nvSpPr>
            <p:spPr bwMode="auto">
              <a:xfrm>
                <a:off x="6061075" y="329723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1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2"/>
                      <a:pt x="5" y="12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4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29"/>
              <p:cNvSpPr/>
              <p:nvPr/>
            </p:nvSpPr>
            <p:spPr bwMode="auto">
              <a:xfrm>
                <a:off x="6165850" y="3367088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30"/>
              <p:cNvSpPr/>
              <p:nvPr/>
            </p:nvSpPr>
            <p:spPr bwMode="auto">
              <a:xfrm>
                <a:off x="6261100" y="3430588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1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31"/>
              <p:cNvSpPr/>
              <p:nvPr/>
            </p:nvSpPr>
            <p:spPr bwMode="auto">
              <a:xfrm>
                <a:off x="6256338" y="3513138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3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32"/>
              <p:cNvSpPr/>
              <p:nvPr/>
            </p:nvSpPr>
            <p:spPr bwMode="auto">
              <a:xfrm>
                <a:off x="5978525" y="3244850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1 w 12"/>
                  <a:gd name="T5" fmla="*/ 3 h 12"/>
                  <a:gd name="T6" fmla="*/ 9 w 12"/>
                  <a:gd name="T7" fmla="*/ 1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33"/>
              <p:cNvSpPr/>
              <p:nvPr/>
            </p:nvSpPr>
            <p:spPr bwMode="auto">
              <a:xfrm>
                <a:off x="5892800" y="3267075"/>
                <a:ext cx="47625" cy="52388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34"/>
              <p:cNvSpPr/>
              <p:nvPr/>
            </p:nvSpPr>
            <p:spPr bwMode="auto">
              <a:xfrm>
                <a:off x="5800725" y="3400425"/>
                <a:ext cx="52388" cy="52388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1" y="3"/>
                      <a:pt x="12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35"/>
              <p:cNvSpPr/>
              <p:nvPr/>
            </p:nvSpPr>
            <p:spPr bwMode="auto">
              <a:xfrm>
                <a:off x="5810250" y="3578225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36"/>
              <p:cNvSpPr/>
              <p:nvPr/>
            </p:nvSpPr>
            <p:spPr bwMode="auto">
              <a:xfrm>
                <a:off x="5810250" y="3495675"/>
                <a:ext cx="52388" cy="52388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37"/>
              <p:cNvSpPr/>
              <p:nvPr/>
            </p:nvSpPr>
            <p:spPr bwMode="auto">
              <a:xfrm>
                <a:off x="6143625" y="3271838"/>
                <a:ext cx="52388" cy="50800"/>
              </a:xfrm>
              <a:custGeom>
                <a:avLst/>
                <a:gdLst>
                  <a:gd name="T0" fmla="*/ 11 w 12"/>
                  <a:gd name="T1" fmla="*/ 9 h 12"/>
                  <a:gd name="T2" fmla="*/ 3 w 12"/>
                  <a:gd name="T3" fmla="*/ 10 h 12"/>
                  <a:gd name="T4" fmla="*/ 2 w 12"/>
                  <a:gd name="T5" fmla="*/ 3 h 12"/>
                  <a:gd name="T6" fmla="*/ 9 w 12"/>
                  <a:gd name="T7" fmla="*/ 1 h 12"/>
                  <a:gd name="T8" fmla="*/ 11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9"/>
                    </a:moveTo>
                    <a:cubicBezTo>
                      <a:pt x="9" y="11"/>
                      <a:pt x="6" y="12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1" y="3"/>
                      <a:pt x="12" y="6"/>
                      <a:pt x="11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38"/>
              <p:cNvSpPr/>
              <p:nvPr/>
            </p:nvSpPr>
            <p:spPr bwMode="auto">
              <a:xfrm>
                <a:off x="6246813" y="334010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39"/>
              <p:cNvSpPr/>
              <p:nvPr/>
            </p:nvSpPr>
            <p:spPr bwMode="auto">
              <a:xfrm>
                <a:off x="5900738" y="3638550"/>
                <a:ext cx="52388" cy="47625"/>
              </a:xfrm>
              <a:custGeom>
                <a:avLst/>
                <a:gdLst>
                  <a:gd name="T0" fmla="*/ 10 w 12"/>
                  <a:gd name="T1" fmla="*/ 8 h 11"/>
                  <a:gd name="T2" fmla="*/ 3 w 12"/>
                  <a:gd name="T3" fmla="*/ 10 h 11"/>
                  <a:gd name="T4" fmla="*/ 2 w 12"/>
                  <a:gd name="T5" fmla="*/ 3 h 11"/>
                  <a:gd name="T6" fmla="*/ 9 w 12"/>
                  <a:gd name="T7" fmla="*/ 1 h 11"/>
                  <a:gd name="T8" fmla="*/ 10 w 1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10" y="8"/>
                    </a:moveTo>
                    <a:cubicBezTo>
                      <a:pt x="9" y="11"/>
                      <a:pt x="6" y="11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7" y="0"/>
                      <a:pt x="9" y="1"/>
                    </a:cubicBezTo>
                    <a:cubicBezTo>
                      <a:pt x="11" y="3"/>
                      <a:pt x="12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40"/>
              <p:cNvSpPr/>
              <p:nvPr/>
            </p:nvSpPr>
            <p:spPr bwMode="auto">
              <a:xfrm>
                <a:off x="6005513" y="3703638"/>
                <a:ext cx="50800" cy="50800"/>
              </a:xfrm>
              <a:custGeom>
                <a:avLst/>
                <a:gdLst>
                  <a:gd name="T0" fmla="*/ 10 w 12"/>
                  <a:gd name="T1" fmla="*/ 9 h 12"/>
                  <a:gd name="T2" fmla="*/ 3 w 12"/>
                  <a:gd name="T3" fmla="*/ 11 h 12"/>
                  <a:gd name="T4" fmla="*/ 2 w 12"/>
                  <a:gd name="T5" fmla="*/ 3 h 12"/>
                  <a:gd name="T6" fmla="*/ 9 w 12"/>
                  <a:gd name="T7" fmla="*/ 2 h 12"/>
                  <a:gd name="T8" fmla="*/ 10 w 12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0" y="9"/>
                    </a:moveTo>
                    <a:cubicBezTo>
                      <a:pt x="9" y="11"/>
                      <a:pt x="6" y="12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4"/>
                      <a:pt x="12" y="7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41"/>
              <p:cNvSpPr/>
              <p:nvPr/>
            </p:nvSpPr>
            <p:spPr bwMode="auto">
              <a:xfrm>
                <a:off x="6000750" y="3630613"/>
                <a:ext cx="47625" cy="50800"/>
              </a:xfrm>
              <a:custGeom>
                <a:avLst/>
                <a:gdLst>
                  <a:gd name="T0" fmla="*/ 10 w 11"/>
                  <a:gd name="T1" fmla="*/ 9 h 12"/>
                  <a:gd name="T2" fmla="*/ 3 w 11"/>
                  <a:gd name="T3" fmla="*/ 10 h 12"/>
                  <a:gd name="T4" fmla="*/ 1 w 11"/>
                  <a:gd name="T5" fmla="*/ 3 h 12"/>
                  <a:gd name="T6" fmla="*/ 8 w 11"/>
                  <a:gd name="T7" fmla="*/ 2 h 12"/>
                  <a:gd name="T8" fmla="*/ 10 w 11"/>
                  <a:gd name="T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9"/>
                    </a:moveTo>
                    <a:cubicBezTo>
                      <a:pt x="8" y="11"/>
                      <a:pt x="5" y="12"/>
                      <a:pt x="3" y="10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11" y="3"/>
                      <a:pt x="11" y="6"/>
                      <a:pt x="10" y="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42"/>
              <p:cNvSpPr/>
              <p:nvPr/>
            </p:nvSpPr>
            <p:spPr bwMode="auto">
              <a:xfrm>
                <a:off x="5822950" y="3322638"/>
                <a:ext cx="47625" cy="47625"/>
              </a:xfrm>
              <a:custGeom>
                <a:avLst/>
                <a:gdLst>
                  <a:gd name="T0" fmla="*/ 10 w 11"/>
                  <a:gd name="T1" fmla="*/ 8 h 11"/>
                  <a:gd name="T2" fmla="*/ 3 w 11"/>
                  <a:gd name="T3" fmla="*/ 10 h 11"/>
                  <a:gd name="T4" fmla="*/ 1 w 11"/>
                  <a:gd name="T5" fmla="*/ 3 h 11"/>
                  <a:gd name="T6" fmla="*/ 8 w 11"/>
                  <a:gd name="T7" fmla="*/ 1 h 11"/>
                  <a:gd name="T8" fmla="*/ 10 w 11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8"/>
                    </a:moveTo>
                    <a:cubicBezTo>
                      <a:pt x="8" y="11"/>
                      <a:pt x="5" y="11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11" y="3"/>
                      <a:pt x="11" y="6"/>
                      <a:pt x="10" y="8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43"/>
              <p:cNvSpPr/>
              <p:nvPr/>
            </p:nvSpPr>
            <p:spPr bwMode="auto">
              <a:xfrm>
                <a:off x="6234113" y="3189288"/>
                <a:ext cx="142875" cy="95250"/>
              </a:xfrm>
              <a:custGeom>
                <a:avLst/>
                <a:gdLst>
                  <a:gd name="T0" fmla="*/ 0 w 33"/>
                  <a:gd name="T1" fmla="*/ 12 h 22"/>
                  <a:gd name="T2" fmla="*/ 0 w 33"/>
                  <a:gd name="T3" fmla="*/ 12 h 22"/>
                  <a:gd name="T4" fmla="*/ 1 w 33"/>
                  <a:gd name="T5" fmla="*/ 10 h 22"/>
                  <a:gd name="T6" fmla="*/ 7 w 33"/>
                  <a:gd name="T7" fmla="*/ 4 h 22"/>
                  <a:gd name="T8" fmla="*/ 12 w 33"/>
                  <a:gd name="T9" fmla="*/ 2 h 22"/>
                  <a:gd name="T10" fmla="*/ 18 w 33"/>
                  <a:gd name="T11" fmla="*/ 0 h 22"/>
                  <a:gd name="T12" fmla="*/ 24 w 33"/>
                  <a:gd name="T13" fmla="*/ 2 h 22"/>
                  <a:gd name="T14" fmla="*/ 27 w 33"/>
                  <a:gd name="T15" fmla="*/ 4 h 22"/>
                  <a:gd name="T16" fmla="*/ 29 w 33"/>
                  <a:gd name="T17" fmla="*/ 6 h 22"/>
                  <a:gd name="T18" fmla="*/ 31 w 33"/>
                  <a:gd name="T19" fmla="*/ 9 h 22"/>
                  <a:gd name="T20" fmla="*/ 32 w 33"/>
                  <a:gd name="T21" fmla="*/ 12 h 22"/>
                  <a:gd name="T22" fmla="*/ 32 w 33"/>
                  <a:gd name="T23" fmla="*/ 18 h 22"/>
                  <a:gd name="T24" fmla="*/ 27 w 33"/>
                  <a:gd name="T25" fmla="*/ 21 h 22"/>
                  <a:gd name="T26" fmla="*/ 22 w 33"/>
                  <a:gd name="T27" fmla="*/ 21 h 22"/>
                  <a:gd name="T28" fmla="*/ 18 w 33"/>
                  <a:gd name="T29" fmla="*/ 18 h 22"/>
                  <a:gd name="T30" fmla="*/ 18 w 33"/>
                  <a:gd name="T31" fmla="*/ 16 h 22"/>
                  <a:gd name="T32" fmla="*/ 18 w 33"/>
                  <a:gd name="T33" fmla="*/ 15 h 22"/>
                  <a:gd name="T34" fmla="*/ 18 w 33"/>
                  <a:gd name="T35" fmla="*/ 13 h 22"/>
                  <a:gd name="T36" fmla="*/ 19 w 33"/>
                  <a:gd name="T37" fmla="*/ 12 h 22"/>
                  <a:gd name="T38" fmla="*/ 18 w 33"/>
                  <a:gd name="T39" fmla="*/ 13 h 22"/>
                  <a:gd name="T40" fmla="*/ 18 w 33"/>
                  <a:gd name="T41" fmla="*/ 15 h 22"/>
                  <a:gd name="T42" fmla="*/ 18 w 33"/>
                  <a:gd name="T43" fmla="*/ 16 h 22"/>
                  <a:gd name="T44" fmla="*/ 19 w 33"/>
                  <a:gd name="T45" fmla="*/ 18 h 22"/>
                  <a:gd name="T46" fmla="*/ 22 w 33"/>
                  <a:gd name="T47" fmla="*/ 20 h 22"/>
                  <a:gd name="T48" fmla="*/ 27 w 33"/>
                  <a:gd name="T49" fmla="*/ 20 h 22"/>
                  <a:gd name="T50" fmla="*/ 31 w 33"/>
                  <a:gd name="T51" fmla="*/ 18 h 22"/>
                  <a:gd name="T52" fmla="*/ 30 w 33"/>
                  <a:gd name="T53" fmla="*/ 12 h 22"/>
                  <a:gd name="T54" fmla="*/ 29 w 33"/>
                  <a:gd name="T55" fmla="*/ 10 h 22"/>
                  <a:gd name="T56" fmla="*/ 27 w 33"/>
                  <a:gd name="T57" fmla="*/ 7 h 22"/>
                  <a:gd name="T58" fmla="*/ 25 w 33"/>
                  <a:gd name="T59" fmla="*/ 5 h 22"/>
                  <a:gd name="T60" fmla="*/ 23 w 33"/>
                  <a:gd name="T61" fmla="*/ 4 h 22"/>
                  <a:gd name="T62" fmla="*/ 18 w 33"/>
                  <a:gd name="T63" fmla="*/ 3 h 22"/>
                  <a:gd name="T64" fmla="*/ 13 w 33"/>
                  <a:gd name="T65" fmla="*/ 4 h 22"/>
                  <a:gd name="T66" fmla="*/ 9 w 33"/>
                  <a:gd name="T67" fmla="*/ 7 h 22"/>
                  <a:gd name="T68" fmla="*/ 4 w 33"/>
                  <a:gd name="T69" fmla="*/ 12 h 22"/>
                  <a:gd name="T70" fmla="*/ 3 w 33"/>
                  <a:gd name="T71" fmla="*/ 14 h 22"/>
                  <a:gd name="T72" fmla="*/ 3 w 33"/>
                  <a:gd name="T73" fmla="*/ 15 h 22"/>
                  <a:gd name="T74" fmla="*/ 0 w 33"/>
                  <a:gd name="T7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1" y="11"/>
                      <a:pt x="1" y="10"/>
                    </a:cubicBezTo>
                    <a:cubicBezTo>
                      <a:pt x="3" y="8"/>
                      <a:pt x="5" y="6"/>
                      <a:pt x="7" y="4"/>
                    </a:cubicBezTo>
                    <a:cubicBezTo>
                      <a:pt x="9" y="3"/>
                      <a:pt x="10" y="3"/>
                      <a:pt x="12" y="2"/>
                    </a:cubicBezTo>
                    <a:cubicBezTo>
                      <a:pt x="13" y="1"/>
                      <a:pt x="15" y="0"/>
                      <a:pt x="18" y="0"/>
                    </a:cubicBezTo>
                    <a:cubicBezTo>
                      <a:pt x="20" y="0"/>
                      <a:pt x="22" y="0"/>
                      <a:pt x="24" y="2"/>
                    </a:cubicBezTo>
                    <a:cubicBezTo>
                      <a:pt x="25" y="2"/>
                      <a:pt x="26" y="3"/>
                      <a:pt x="27" y="4"/>
                    </a:cubicBezTo>
                    <a:cubicBezTo>
                      <a:pt x="27" y="4"/>
                      <a:pt x="28" y="5"/>
                      <a:pt x="29" y="6"/>
                    </a:cubicBezTo>
                    <a:cubicBezTo>
                      <a:pt x="29" y="7"/>
                      <a:pt x="30" y="8"/>
                      <a:pt x="31" y="9"/>
                    </a:cubicBezTo>
                    <a:cubicBezTo>
                      <a:pt x="31" y="10"/>
                      <a:pt x="32" y="11"/>
                      <a:pt x="32" y="12"/>
                    </a:cubicBezTo>
                    <a:cubicBezTo>
                      <a:pt x="33" y="14"/>
                      <a:pt x="33" y="16"/>
                      <a:pt x="32" y="18"/>
                    </a:cubicBezTo>
                    <a:cubicBezTo>
                      <a:pt x="31" y="20"/>
                      <a:pt x="29" y="21"/>
                      <a:pt x="27" y="21"/>
                    </a:cubicBezTo>
                    <a:cubicBezTo>
                      <a:pt x="25" y="22"/>
                      <a:pt x="23" y="21"/>
                      <a:pt x="22" y="21"/>
                    </a:cubicBezTo>
                    <a:cubicBezTo>
                      <a:pt x="20" y="20"/>
                      <a:pt x="19" y="19"/>
                      <a:pt x="18" y="18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7" y="15"/>
                      <a:pt x="18" y="15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18" y="12"/>
                      <a:pt x="18" y="13"/>
                    </a:cubicBezTo>
                    <a:cubicBezTo>
                      <a:pt x="18" y="13"/>
                      <a:pt x="18" y="14"/>
                      <a:pt x="18" y="15"/>
                    </a:cubicBezTo>
                    <a:cubicBezTo>
                      <a:pt x="18" y="15"/>
                      <a:pt x="18" y="16"/>
                      <a:pt x="18" y="16"/>
                    </a:cubicBezTo>
                    <a:cubicBezTo>
                      <a:pt x="18" y="17"/>
                      <a:pt x="18" y="17"/>
                      <a:pt x="19" y="18"/>
                    </a:cubicBezTo>
                    <a:cubicBezTo>
                      <a:pt x="20" y="19"/>
                      <a:pt x="20" y="20"/>
                      <a:pt x="22" y="20"/>
                    </a:cubicBezTo>
                    <a:cubicBezTo>
                      <a:pt x="23" y="21"/>
                      <a:pt x="25" y="21"/>
                      <a:pt x="27" y="20"/>
                    </a:cubicBezTo>
                    <a:cubicBezTo>
                      <a:pt x="28" y="20"/>
                      <a:pt x="30" y="19"/>
                      <a:pt x="31" y="18"/>
                    </a:cubicBezTo>
                    <a:cubicBezTo>
                      <a:pt x="31" y="16"/>
                      <a:pt x="31" y="14"/>
                      <a:pt x="30" y="12"/>
                    </a:cubicBezTo>
                    <a:cubicBezTo>
                      <a:pt x="30" y="11"/>
                      <a:pt x="29" y="11"/>
                      <a:pt x="29" y="10"/>
                    </a:cubicBezTo>
                    <a:cubicBezTo>
                      <a:pt x="28" y="9"/>
                      <a:pt x="28" y="8"/>
                      <a:pt x="27" y="7"/>
                    </a:cubicBezTo>
                    <a:cubicBezTo>
                      <a:pt x="27" y="7"/>
                      <a:pt x="26" y="6"/>
                      <a:pt x="25" y="5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1" y="3"/>
                      <a:pt x="20" y="2"/>
                      <a:pt x="18" y="3"/>
                    </a:cubicBezTo>
                    <a:cubicBezTo>
                      <a:pt x="16" y="3"/>
                      <a:pt x="15" y="4"/>
                      <a:pt x="13" y="4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9"/>
                      <a:pt x="5" y="11"/>
                      <a:pt x="4" y="12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9" name="Oval 238"/>
            <p:cNvSpPr>
              <a:spLocks noChangeArrowheads="1"/>
            </p:cNvSpPr>
            <p:nvPr/>
          </p:nvSpPr>
          <p:spPr bwMode="auto">
            <a:xfrm>
              <a:off x="1253063" y="2542322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238"/>
            <p:cNvSpPr>
              <a:spLocks noChangeArrowheads="1"/>
            </p:cNvSpPr>
            <p:nvPr/>
          </p:nvSpPr>
          <p:spPr bwMode="auto">
            <a:xfrm>
              <a:off x="1006279" y="4677929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238"/>
            <p:cNvSpPr>
              <a:spLocks noChangeArrowheads="1"/>
            </p:cNvSpPr>
            <p:nvPr/>
          </p:nvSpPr>
          <p:spPr bwMode="auto">
            <a:xfrm>
              <a:off x="1352479" y="5137505"/>
              <a:ext cx="139700" cy="13970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238"/>
            <p:cNvSpPr>
              <a:spLocks noChangeArrowheads="1"/>
            </p:cNvSpPr>
            <p:nvPr/>
          </p:nvSpPr>
          <p:spPr bwMode="auto">
            <a:xfrm>
              <a:off x="1919962" y="4855080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238"/>
            <p:cNvSpPr>
              <a:spLocks noChangeArrowheads="1"/>
            </p:cNvSpPr>
            <p:nvPr/>
          </p:nvSpPr>
          <p:spPr bwMode="auto">
            <a:xfrm>
              <a:off x="729780" y="1987778"/>
              <a:ext cx="69850" cy="69850"/>
            </a:xfrm>
            <a:prstGeom prst="ellipse">
              <a:avLst/>
            </a:prstGeom>
            <a:solidFill>
              <a:srgbClr val="5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3" name="文本框 252"/>
          <p:cNvSpPr txBox="1"/>
          <p:nvPr/>
        </p:nvSpPr>
        <p:spPr>
          <a:xfrm>
            <a:off x="3809555" y="2913852"/>
            <a:ext cx="4595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69A200"/>
                </a:solidFill>
                <a:latin typeface="+mn-ea"/>
              </a:rPr>
              <a:t>PART 2</a:t>
            </a:r>
            <a:r>
              <a:rPr lang="zh-CN" altLang="en-US" sz="3200" b="1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  <p:sp>
        <p:nvSpPr>
          <p:cNvPr id="254" name="文本框 253"/>
          <p:cNvSpPr txBox="1"/>
          <p:nvPr/>
        </p:nvSpPr>
        <p:spPr>
          <a:xfrm>
            <a:off x="2342564" y="3714416"/>
            <a:ext cx="7519258" cy="704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春天，我是嫩绿色的，象征着生机勃勃与活力。在春节，其他叶子还未发芽时，我却已然在枝头挺立，让许多孩子惊喜地大叫：春天来了！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1000">
        <p15:prstTrans prst="origami" invX="1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760467" y="3443923"/>
            <a:ext cx="5007644" cy="2086540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/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/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/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69A2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95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107947" y="3883927"/>
            <a:ext cx="2788364" cy="313622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69A200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999490">
              <a:lnSpc>
                <a:spcPct val="130000"/>
              </a:lnSpc>
              <a:defRPr/>
            </a:pPr>
            <a:endParaRPr lang="zh-CN" altLang="en-US" sz="109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276727" y="4220981"/>
            <a:ext cx="2790165" cy="313622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69A200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999490">
              <a:lnSpc>
                <a:spcPct val="130000"/>
              </a:lnSpc>
              <a:defRPr/>
            </a:pPr>
            <a:endParaRPr lang="zh-CN" altLang="en-US" sz="109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366790" y="3117892"/>
            <a:ext cx="735392" cy="1095881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69A200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999490">
              <a:lnSpc>
                <a:spcPct val="130000"/>
              </a:lnSpc>
              <a:defRPr/>
            </a:pPr>
            <a:endParaRPr lang="zh-CN" altLang="en-US" sz="109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494064" y="3110683"/>
            <a:ext cx="735392" cy="1095881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69A200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999490">
              <a:lnSpc>
                <a:spcPct val="130000"/>
              </a:lnSpc>
              <a:defRPr/>
            </a:pPr>
            <a:endParaRPr lang="zh-CN" altLang="en-US" sz="1095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245919" y="4395426"/>
            <a:ext cx="248150" cy="26434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998" tIns="49998" rIns="99998" bIns="49998" numCol="1" anchor="t" anchorCtr="0" compatLnSpc="1"/>
          <a:lstStyle/>
          <a:p>
            <a:pPr>
              <a:lnSpc>
                <a:spcPct val="130000"/>
              </a:lnSpc>
            </a:pPr>
            <a:endParaRPr lang="en-US" sz="197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149779" y="4371137"/>
            <a:ext cx="319825" cy="32016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998" tIns="49998" rIns="99998" bIns="49998" numCol="1" anchor="t" anchorCtr="0" compatLnSpc="1"/>
          <a:lstStyle/>
          <a:p>
            <a:pPr>
              <a:lnSpc>
                <a:spcPct val="130000"/>
              </a:lnSpc>
            </a:pPr>
            <a:endParaRPr lang="en-US" sz="197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356928" y="4384921"/>
            <a:ext cx="278640" cy="27951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998" tIns="49998" rIns="99998" bIns="49998" numCol="1" anchor="t" anchorCtr="0" compatLnSpc="1"/>
          <a:lstStyle/>
          <a:p>
            <a:pPr>
              <a:lnSpc>
                <a:spcPct val="130000"/>
              </a:lnSpc>
            </a:pPr>
            <a:endParaRPr lang="en-US" sz="197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7738558" y="4396708"/>
            <a:ext cx="265724" cy="27558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9998" tIns="49998" rIns="99998" bIns="49998" numCol="1" anchor="t" anchorCtr="0" compatLnSpc="1"/>
          <a:lstStyle/>
          <a:p>
            <a:pPr>
              <a:lnSpc>
                <a:spcPct val="130000"/>
              </a:lnSpc>
            </a:pPr>
            <a:endParaRPr lang="en-US" sz="197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/>
          <p:nvPr/>
        </p:nvSpPr>
        <p:spPr>
          <a:xfrm>
            <a:off x="1142625" y="3081937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/>
          <p:nvPr/>
        </p:nvSpPr>
        <p:spPr>
          <a:xfrm>
            <a:off x="1488917" y="3446828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3680367" y="2323324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/>
          <p:nvPr/>
        </p:nvSpPr>
        <p:spPr>
          <a:xfrm>
            <a:off x="4026659" y="2688215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/>
          <p:nvPr/>
        </p:nvSpPr>
        <p:spPr>
          <a:xfrm>
            <a:off x="6850287" y="2567164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/>
          <p:nvPr/>
        </p:nvSpPr>
        <p:spPr>
          <a:xfrm>
            <a:off x="7196579" y="2932055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8683603" y="4147609"/>
            <a:ext cx="2519671" cy="338340"/>
          </a:xfrm>
          <a:prstGeom prst="rect">
            <a:avLst/>
          </a:prstGeom>
        </p:spPr>
        <p:txBody>
          <a:bodyPr vert="horz"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15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/>
          <p:nvPr/>
        </p:nvSpPr>
        <p:spPr>
          <a:xfrm>
            <a:off x="9029895" y="4512499"/>
            <a:ext cx="2173379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5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221942" y="-333319"/>
            <a:ext cx="7776716" cy="1405823"/>
            <a:chOff x="2196890" y="-471105"/>
            <a:chExt cx="7776716" cy="1405823"/>
          </a:xfrm>
        </p:grpSpPr>
        <p:grpSp>
          <p:nvGrpSpPr>
            <p:cNvPr id="34" name="组合 33"/>
            <p:cNvGrpSpPr/>
            <p:nvPr/>
          </p:nvGrpSpPr>
          <p:grpSpPr>
            <a:xfrm>
              <a:off x="219689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126" name="组合 125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140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4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27" name="组合 126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128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2" name="组合 91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93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5" name="组合 34"/>
            <p:cNvGrpSpPr/>
            <p:nvPr/>
          </p:nvGrpSpPr>
          <p:grpSpPr>
            <a:xfrm flipH="1">
              <a:off x="7558030" y="-471105"/>
              <a:ext cx="2415576" cy="1405823"/>
              <a:chOff x="2297099" y="-471105"/>
              <a:chExt cx="2415576" cy="1405823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2297099" y="-471105"/>
                <a:ext cx="2415576" cy="1405823"/>
                <a:chOff x="2297099" y="-471105"/>
                <a:chExt cx="2415576" cy="1405823"/>
              </a:xfrm>
            </p:grpSpPr>
            <p:grpSp>
              <p:nvGrpSpPr>
                <p:cNvPr id="71" name="组合 70"/>
                <p:cNvGrpSpPr/>
                <p:nvPr/>
              </p:nvGrpSpPr>
              <p:grpSpPr>
                <a:xfrm rot="6762271">
                  <a:off x="2950863" y="-827093"/>
                  <a:ext cx="1405823" cy="2117800"/>
                  <a:chOff x="2093404" y="746973"/>
                  <a:chExt cx="1846263" cy="2781300"/>
                </a:xfrm>
              </p:grpSpPr>
              <p:sp>
                <p:nvSpPr>
                  <p:cNvPr id="85" name="Freeform 200"/>
                  <p:cNvSpPr/>
                  <p:nvPr/>
                </p:nvSpPr>
                <p:spPr bwMode="auto">
                  <a:xfrm>
                    <a:off x="2463292" y="746973"/>
                    <a:ext cx="1044575" cy="1662113"/>
                  </a:xfrm>
                  <a:custGeom>
                    <a:avLst/>
                    <a:gdLst>
                      <a:gd name="T0" fmla="*/ 82 w 245"/>
                      <a:gd name="T1" fmla="*/ 391 h 391"/>
                      <a:gd name="T2" fmla="*/ 63 w 245"/>
                      <a:gd name="T3" fmla="*/ 303 h 391"/>
                      <a:gd name="T4" fmla="*/ 80 w 245"/>
                      <a:gd name="T5" fmla="*/ 132 h 391"/>
                      <a:gd name="T6" fmla="*/ 214 w 245"/>
                      <a:gd name="T7" fmla="*/ 0 h 391"/>
                      <a:gd name="T8" fmla="*/ 214 w 245"/>
                      <a:gd name="T9" fmla="*/ 96 h 391"/>
                      <a:gd name="T10" fmla="*/ 219 w 245"/>
                      <a:gd name="T11" fmla="*/ 255 h 391"/>
                      <a:gd name="T12" fmla="*/ 82 w 245"/>
                      <a:gd name="T13" fmla="*/ 391 h 3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5" h="391">
                        <a:moveTo>
                          <a:pt x="82" y="391"/>
                        </a:moveTo>
                        <a:cubicBezTo>
                          <a:pt x="82" y="391"/>
                          <a:pt x="83" y="342"/>
                          <a:pt x="63" y="303"/>
                        </a:cubicBezTo>
                        <a:cubicBezTo>
                          <a:pt x="43" y="264"/>
                          <a:pt x="0" y="212"/>
                          <a:pt x="80" y="132"/>
                        </a:cubicBezTo>
                        <a:cubicBezTo>
                          <a:pt x="161" y="52"/>
                          <a:pt x="214" y="0"/>
                          <a:pt x="214" y="0"/>
                        </a:cubicBezTo>
                        <a:cubicBezTo>
                          <a:pt x="214" y="0"/>
                          <a:pt x="203" y="46"/>
                          <a:pt x="214" y="96"/>
                        </a:cubicBezTo>
                        <a:cubicBezTo>
                          <a:pt x="226" y="146"/>
                          <a:pt x="245" y="204"/>
                          <a:pt x="219" y="255"/>
                        </a:cubicBezTo>
                        <a:cubicBezTo>
                          <a:pt x="192" y="305"/>
                          <a:pt x="82" y="391"/>
                          <a:pt x="82" y="391"/>
                        </a:cubicBezTo>
                        <a:close/>
                      </a:path>
                    </a:pathLst>
                  </a:custGeom>
                  <a:solidFill>
                    <a:srgbClr val="83C3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Freeform 201"/>
                  <p:cNvSpPr/>
                  <p:nvPr/>
                </p:nvSpPr>
                <p:spPr bwMode="auto">
                  <a:xfrm>
                    <a:off x="2093404" y="1596285"/>
                    <a:ext cx="600075" cy="1152525"/>
                  </a:xfrm>
                  <a:custGeom>
                    <a:avLst/>
                    <a:gdLst>
                      <a:gd name="T0" fmla="*/ 132 w 141"/>
                      <a:gd name="T1" fmla="*/ 271 h 271"/>
                      <a:gd name="T2" fmla="*/ 135 w 141"/>
                      <a:gd name="T3" fmla="*/ 182 h 271"/>
                      <a:gd name="T4" fmla="*/ 63 w 141"/>
                      <a:gd name="T5" fmla="*/ 34 h 271"/>
                      <a:gd name="T6" fmla="*/ 9 w 141"/>
                      <a:gd name="T7" fmla="*/ 3 h 271"/>
                      <a:gd name="T8" fmla="*/ 16 w 141"/>
                      <a:gd name="T9" fmla="*/ 90 h 271"/>
                      <a:gd name="T10" fmla="*/ 50 w 141"/>
                      <a:gd name="T11" fmla="*/ 209 h 271"/>
                      <a:gd name="T12" fmla="*/ 132 w 141"/>
                      <a:gd name="T13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1" h="271">
                        <a:moveTo>
                          <a:pt x="132" y="271"/>
                        </a:moveTo>
                        <a:cubicBezTo>
                          <a:pt x="132" y="271"/>
                          <a:pt x="128" y="218"/>
                          <a:pt x="135" y="182"/>
                        </a:cubicBezTo>
                        <a:cubicBezTo>
                          <a:pt x="141" y="145"/>
                          <a:pt x="127" y="67"/>
                          <a:pt x="63" y="34"/>
                        </a:cubicBezTo>
                        <a:cubicBezTo>
                          <a:pt x="0" y="0"/>
                          <a:pt x="9" y="3"/>
                          <a:pt x="9" y="3"/>
                        </a:cubicBezTo>
                        <a:cubicBezTo>
                          <a:pt x="9" y="3"/>
                          <a:pt x="16" y="40"/>
                          <a:pt x="16" y="90"/>
                        </a:cubicBezTo>
                        <a:cubicBezTo>
                          <a:pt x="16" y="140"/>
                          <a:pt x="14" y="177"/>
                          <a:pt x="50" y="209"/>
                        </a:cubicBezTo>
                        <a:cubicBezTo>
                          <a:pt x="85" y="240"/>
                          <a:pt x="132" y="271"/>
                          <a:pt x="132" y="271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Freeform 202"/>
                  <p:cNvSpPr/>
                  <p:nvPr/>
                </p:nvSpPr>
                <p:spPr bwMode="auto">
                  <a:xfrm>
                    <a:off x="2660142" y="2064598"/>
                    <a:ext cx="1279525" cy="896938"/>
                  </a:xfrm>
                  <a:custGeom>
                    <a:avLst/>
                    <a:gdLst>
                      <a:gd name="T0" fmla="*/ 300 w 300"/>
                      <a:gd name="T1" fmla="*/ 65 h 211"/>
                      <a:gd name="T2" fmla="*/ 122 w 300"/>
                      <a:gd name="T3" fmla="*/ 30 h 211"/>
                      <a:gd name="T4" fmla="*/ 0 w 300"/>
                      <a:gd name="T5" fmla="*/ 160 h 211"/>
                      <a:gd name="T6" fmla="*/ 197 w 300"/>
                      <a:gd name="T7" fmla="*/ 152 h 211"/>
                      <a:gd name="T8" fmla="*/ 300 w 300"/>
                      <a:gd name="T9" fmla="*/ 65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0" h="211">
                        <a:moveTo>
                          <a:pt x="300" y="65"/>
                        </a:moveTo>
                        <a:cubicBezTo>
                          <a:pt x="300" y="65"/>
                          <a:pt x="188" y="0"/>
                          <a:pt x="122" y="30"/>
                        </a:cubicBezTo>
                        <a:cubicBezTo>
                          <a:pt x="57" y="61"/>
                          <a:pt x="0" y="160"/>
                          <a:pt x="0" y="160"/>
                        </a:cubicBezTo>
                        <a:cubicBezTo>
                          <a:pt x="0" y="160"/>
                          <a:pt x="136" y="211"/>
                          <a:pt x="197" y="152"/>
                        </a:cubicBezTo>
                        <a:cubicBezTo>
                          <a:pt x="259" y="93"/>
                          <a:pt x="300" y="65"/>
                          <a:pt x="300" y="65"/>
                        </a:cubicBezTo>
                        <a:close/>
                      </a:path>
                    </a:pathLst>
                  </a:custGeom>
                  <a:solidFill>
                    <a:srgbClr val="5B9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" name="Freeform 203"/>
                  <p:cNvSpPr/>
                  <p:nvPr/>
                </p:nvSpPr>
                <p:spPr bwMode="auto">
                  <a:xfrm>
                    <a:off x="2237867" y="1720110"/>
                    <a:ext cx="414338" cy="1016000"/>
                  </a:xfrm>
                  <a:custGeom>
                    <a:avLst/>
                    <a:gdLst>
                      <a:gd name="T0" fmla="*/ 0 w 97"/>
                      <a:gd name="T1" fmla="*/ 0 h 239"/>
                      <a:gd name="T2" fmla="*/ 8 w 97"/>
                      <a:gd name="T3" fmla="*/ 8 h 239"/>
                      <a:gd name="T4" fmla="*/ 25 w 97"/>
                      <a:gd name="T5" fmla="*/ 32 h 239"/>
                      <a:gd name="T6" fmla="*/ 45 w 97"/>
                      <a:gd name="T7" fmla="*/ 69 h 239"/>
                      <a:gd name="T8" fmla="*/ 53 w 97"/>
                      <a:gd name="T9" fmla="*/ 91 h 239"/>
                      <a:gd name="T10" fmla="*/ 58 w 97"/>
                      <a:gd name="T11" fmla="*/ 115 h 239"/>
                      <a:gd name="T12" fmla="*/ 61 w 97"/>
                      <a:gd name="T13" fmla="*/ 127 h 239"/>
                      <a:gd name="T14" fmla="*/ 64 w 97"/>
                      <a:gd name="T15" fmla="*/ 138 h 239"/>
                      <a:gd name="T16" fmla="*/ 71 w 97"/>
                      <a:gd name="T17" fmla="*/ 161 h 239"/>
                      <a:gd name="T18" fmla="*/ 84 w 97"/>
                      <a:gd name="T19" fmla="*/ 200 h 239"/>
                      <a:gd name="T20" fmla="*/ 93 w 97"/>
                      <a:gd name="T21" fmla="*/ 228 h 239"/>
                      <a:gd name="T22" fmla="*/ 97 w 97"/>
                      <a:gd name="T23" fmla="*/ 239 h 239"/>
                      <a:gd name="T24" fmla="*/ 97 w 97"/>
                      <a:gd name="T25" fmla="*/ 239 h 239"/>
                      <a:gd name="T26" fmla="*/ 92 w 97"/>
                      <a:gd name="T27" fmla="*/ 229 h 239"/>
                      <a:gd name="T28" fmla="*/ 81 w 97"/>
                      <a:gd name="T29" fmla="*/ 201 h 239"/>
                      <a:gd name="T30" fmla="*/ 74 w 97"/>
                      <a:gd name="T31" fmla="*/ 183 h 239"/>
                      <a:gd name="T32" fmla="*/ 67 w 97"/>
                      <a:gd name="T33" fmla="*/ 162 h 239"/>
                      <a:gd name="T34" fmla="*/ 61 w 97"/>
                      <a:gd name="T35" fmla="*/ 139 h 239"/>
                      <a:gd name="T36" fmla="*/ 58 w 97"/>
                      <a:gd name="T37" fmla="*/ 127 h 239"/>
                      <a:gd name="T38" fmla="*/ 55 w 97"/>
                      <a:gd name="T39" fmla="*/ 115 h 239"/>
                      <a:gd name="T40" fmla="*/ 50 w 97"/>
                      <a:gd name="T41" fmla="*/ 92 h 239"/>
                      <a:gd name="T42" fmla="*/ 43 w 97"/>
                      <a:gd name="T43" fmla="*/ 69 h 239"/>
                      <a:gd name="T44" fmla="*/ 24 w 97"/>
                      <a:gd name="T45" fmla="*/ 33 h 239"/>
                      <a:gd name="T46" fmla="*/ 7 w 97"/>
                      <a:gd name="T47" fmla="*/ 8 h 239"/>
                      <a:gd name="T48" fmla="*/ 0 w 97"/>
                      <a:gd name="T49" fmla="*/ 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97" h="239">
                        <a:moveTo>
                          <a:pt x="0" y="0"/>
                        </a:moveTo>
                        <a:cubicBezTo>
                          <a:pt x="0" y="0"/>
                          <a:pt x="3" y="2"/>
                          <a:pt x="8" y="8"/>
                        </a:cubicBezTo>
                        <a:cubicBezTo>
                          <a:pt x="12" y="13"/>
                          <a:pt x="19" y="21"/>
                          <a:pt x="25" y="32"/>
                        </a:cubicBezTo>
                        <a:cubicBezTo>
                          <a:pt x="32" y="42"/>
                          <a:pt x="39" y="54"/>
                          <a:pt x="45" y="69"/>
                        </a:cubicBezTo>
                        <a:cubicBezTo>
                          <a:pt x="48" y="76"/>
                          <a:pt x="51" y="83"/>
                          <a:pt x="53" y="91"/>
                        </a:cubicBezTo>
                        <a:cubicBezTo>
                          <a:pt x="55" y="99"/>
                          <a:pt x="57" y="107"/>
                          <a:pt x="58" y="115"/>
                        </a:cubicBezTo>
                        <a:cubicBezTo>
                          <a:pt x="59" y="119"/>
                          <a:pt x="60" y="123"/>
                          <a:pt x="61" y="127"/>
                        </a:cubicBezTo>
                        <a:cubicBezTo>
                          <a:pt x="62" y="130"/>
                          <a:pt x="63" y="134"/>
                          <a:pt x="64" y="138"/>
                        </a:cubicBezTo>
                        <a:cubicBezTo>
                          <a:pt x="67" y="146"/>
                          <a:pt x="69" y="153"/>
                          <a:pt x="71" y="161"/>
                        </a:cubicBezTo>
                        <a:cubicBezTo>
                          <a:pt x="76" y="175"/>
                          <a:pt x="80" y="189"/>
                          <a:pt x="84" y="200"/>
                        </a:cubicBezTo>
                        <a:cubicBezTo>
                          <a:pt x="88" y="212"/>
                          <a:pt x="91" y="221"/>
                          <a:pt x="93" y="228"/>
                        </a:cubicBezTo>
                        <a:cubicBezTo>
                          <a:pt x="96" y="235"/>
                          <a:pt x="97" y="239"/>
                          <a:pt x="97" y="239"/>
                        </a:cubicBezTo>
                        <a:cubicBezTo>
                          <a:pt x="97" y="239"/>
                          <a:pt x="97" y="239"/>
                          <a:pt x="97" y="239"/>
                        </a:cubicBezTo>
                        <a:cubicBezTo>
                          <a:pt x="97" y="239"/>
                          <a:pt x="95" y="235"/>
                          <a:pt x="92" y="229"/>
                        </a:cubicBezTo>
                        <a:cubicBezTo>
                          <a:pt x="89" y="222"/>
                          <a:pt x="85" y="213"/>
                          <a:pt x="81" y="201"/>
                        </a:cubicBezTo>
                        <a:cubicBezTo>
                          <a:pt x="79" y="196"/>
                          <a:pt x="76" y="189"/>
                          <a:pt x="74" y="183"/>
                        </a:cubicBezTo>
                        <a:cubicBezTo>
                          <a:pt x="72" y="176"/>
                          <a:pt x="69" y="169"/>
                          <a:pt x="67" y="162"/>
                        </a:cubicBezTo>
                        <a:cubicBezTo>
                          <a:pt x="65" y="155"/>
                          <a:pt x="63" y="147"/>
                          <a:pt x="61" y="139"/>
                        </a:cubicBezTo>
                        <a:cubicBezTo>
                          <a:pt x="60" y="135"/>
                          <a:pt x="59" y="131"/>
                          <a:pt x="58" y="127"/>
                        </a:cubicBezTo>
                        <a:cubicBezTo>
                          <a:pt x="57" y="123"/>
                          <a:pt x="56" y="119"/>
                          <a:pt x="55" y="115"/>
                        </a:cubicBezTo>
                        <a:cubicBezTo>
                          <a:pt x="54" y="107"/>
                          <a:pt x="52" y="99"/>
                          <a:pt x="50" y="92"/>
                        </a:cubicBezTo>
                        <a:cubicBezTo>
                          <a:pt x="48" y="84"/>
                          <a:pt x="46" y="76"/>
                          <a:pt x="43" y="69"/>
                        </a:cubicBezTo>
                        <a:cubicBezTo>
                          <a:pt x="37" y="55"/>
                          <a:pt x="31" y="43"/>
                          <a:pt x="24" y="33"/>
                        </a:cubicBezTo>
                        <a:cubicBezTo>
                          <a:pt x="18" y="22"/>
                          <a:pt x="12" y="14"/>
                          <a:pt x="7" y="8"/>
                        </a:cubicBezTo>
                        <a:cubicBezTo>
                          <a:pt x="3" y="3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Freeform 204"/>
                  <p:cNvSpPr/>
                  <p:nvPr/>
                </p:nvSpPr>
                <p:spPr bwMode="auto">
                  <a:xfrm>
                    <a:off x="2664904" y="2340823"/>
                    <a:ext cx="1244600" cy="407988"/>
                  </a:xfrm>
                  <a:custGeom>
                    <a:avLst/>
                    <a:gdLst>
                      <a:gd name="T0" fmla="*/ 0 w 292"/>
                      <a:gd name="T1" fmla="*/ 95 h 96"/>
                      <a:gd name="T2" fmla="*/ 11 w 292"/>
                      <a:gd name="T3" fmla="*/ 87 h 96"/>
                      <a:gd name="T4" fmla="*/ 23 w 292"/>
                      <a:gd name="T5" fmla="*/ 79 h 96"/>
                      <a:gd name="T6" fmla="*/ 40 w 292"/>
                      <a:gd name="T7" fmla="*/ 68 h 96"/>
                      <a:gd name="T8" fmla="*/ 61 w 292"/>
                      <a:gd name="T9" fmla="*/ 57 h 96"/>
                      <a:gd name="T10" fmla="*/ 72 w 292"/>
                      <a:gd name="T11" fmla="*/ 51 h 96"/>
                      <a:gd name="T12" fmla="*/ 84 w 292"/>
                      <a:gd name="T13" fmla="*/ 45 h 96"/>
                      <a:gd name="T14" fmla="*/ 97 w 292"/>
                      <a:gd name="T15" fmla="*/ 40 h 96"/>
                      <a:gd name="T16" fmla="*/ 111 w 292"/>
                      <a:gd name="T17" fmla="*/ 35 h 96"/>
                      <a:gd name="T18" fmla="*/ 138 w 292"/>
                      <a:gd name="T19" fmla="*/ 26 h 96"/>
                      <a:gd name="T20" fmla="*/ 167 w 292"/>
                      <a:gd name="T21" fmla="*/ 19 h 96"/>
                      <a:gd name="T22" fmla="*/ 194 w 292"/>
                      <a:gd name="T23" fmla="*/ 13 h 96"/>
                      <a:gd name="T24" fmla="*/ 220 w 292"/>
                      <a:gd name="T25" fmla="*/ 8 h 96"/>
                      <a:gd name="T26" fmla="*/ 243 w 292"/>
                      <a:gd name="T27" fmla="*/ 5 h 96"/>
                      <a:gd name="T28" fmla="*/ 292 w 292"/>
                      <a:gd name="T29" fmla="*/ 0 h 96"/>
                      <a:gd name="T30" fmla="*/ 292 w 292"/>
                      <a:gd name="T31" fmla="*/ 0 h 96"/>
                      <a:gd name="T32" fmla="*/ 292 w 292"/>
                      <a:gd name="T33" fmla="*/ 1 h 96"/>
                      <a:gd name="T34" fmla="*/ 244 w 292"/>
                      <a:gd name="T35" fmla="*/ 6 h 96"/>
                      <a:gd name="T36" fmla="*/ 220 w 292"/>
                      <a:gd name="T37" fmla="*/ 10 h 96"/>
                      <a:gd name="T38" fmla="*/ 195 w 292"/>
                      <a:gd name="T39" fmla="*/ 15 h 96"/>
                      <a:gd name="T40" fmla="*/ 167 w 292"/>
                      <a:gd name="T41" fmla="*/ 21 h 96"/>
                      <a:gd name="T42" fmla="*/ 139 w 292"/>
                      <a:gd name="T43" fmla="*/ 29 h 96"/>
                      <a:gd name="T44" fmla="*/ 112 w 292"/>
                      <a:gd name="T45" fmla="*/ 38 h 96"/>
                      <a:gd name="T46" fmla="*/ 99 w 292"/>
                      <a:gd name="T47" fmla="*/ 43 h 96"/>
                      <a:gd name="T48" fmla="*/ 86 w 292"/>
                      <a:gd name="T49" fmla="*/ 49 h 96"/>
                      <a:gd name="T50" fmla="*/ 63 w 292"/>
                      <a:gd name="T51" fmla="*/ 60 h 96"/>
                      <a:gd name="T52" fmla="*/ 42 w 292"/>
                      <a:gd name="T53" fmla="*/ 71 h 96"/>
                      <a:gd name="T54" fmla="*/ 0 w 292"/>
                      <a:gd name="T55" fmla="*/ 96 h 96"/>
                      <a:gd name="T56" fmla="*/ 0 w 292"/>
                      <a:gd name="T57" fmla="*/ 96 h 96"/>
                      <a:gd name="T58" fmla="*/ 0 w 292"/>
                      <a:gd name="T59" fmla="*/ 95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92" h="96">
                        <a:moveTo>
                          <a:pt x="0" y="95"/>
                        </a:moveTo>
                        <a:cubicBezTo>
                          <a:pt x="0" y="95"/>
                          <a:pt x="4" y="92"/>
                          <a:pt x="11" y="87"/>
                        </a:cubicBezTo>
                        <a:cubicBezTo>
                          <a:pt x="14" y="85"/>
                          <a:pt x="18" y="82"/>
                          <a:pt x="23" y="79"/>
                        </a:cubicBezTo>
                        <a:cubicBezTo>
                          <a:pt x="28" y="75"/>
                          <a:pt x="34" y="72"/>
                          <a:pt x="40" y="68"/>
                        </a:cubicBezTo>
                        <a:cubicBezTo>
                          <a:pt x="46" y="64"/>
                          <a:pt x="53" y="61"/>
                          <a:pt x="61" y="57"/>
                        </a:cubicBezTo>
                        <a:cubicBezTo>
                          <a:pt x="64" y="55"/>
                          <a:pt x="68" y="53"/>
                          <a:pt x="72" y="51"/>
                        </a:cubicBezTo>
                        <a:cubicBezTo>
                          <a:pt x="76" y="49"/>
                          <a:pt x="80" y="47"/>
                          <a:pt x="84" y="45"/>
                        </a:cubicBezTo>
                        <a:cubicBezTo>
                          <a:pt x="89" y="43"/>
                          <a:pt x="93" y="41"/>
                          <a:pt x="97" y="40"/>
                        </a:cubicBezTo>
                        <a:cubicBezTo>
                          <a:pt x="102" y="38"/>
                          <a:pt x="106" y="36"/>
                          <a:pt x="111" y="35"/>
                        </a:cubicBezTo>
                        <a:cubicBezTo>
                          <a:pt x="120" y="31"/>
                          <a:pt x="129" y="28"/>
                          <a:pt x="138" y="26"/>
                        </a:cubicBezTo>
                        <a:cubicBezTo>
                          <a:pt x="148" y="23"/>
                          <a:pt x="157" y="21"/>
                          <a:pt x="167" y="19"/>
                        </a:cubicBezTo>
                        <a:cubicBezTo>
                          <a:pt x="176" y="16"/>
                          <a:pt x="185" y="15"/>
                          <a:pt x="194" y="13"/>
                        </a:cubicBezTo>
                        <a:cubicBezTo>
                          <a:pt x="203" y="11"/>
                          <a:pt x="212" y="10"/>
                          <a:pt x="220" y="8"/>
                        </a:cubicBezTo>
                        <a:cubicBezTo>
                          <a:pt x="228" y="7"/>
                          <a:pt x="236" y="6"/>
                          <a:pt x="243" y="5"/>
                        </a:cubicBezTo>
                        <a:cubicBezTo>
                          <a:pt x="272" y="1"/>
                          <a:pt x="292" y="0"/>
                          <a:pt x="292" y="0"/>
                        </a:cubicBezTo>
                        <a:cubicBezTo>
                          <a:pt x="292" y="0"/>
                          <a:pt x="292" y="0"/>
                          <a:pt x="292" y="0"/>
                        </a:cubicBezTo>
                        <a:cubicBezTo>
                          <a:pt x="292" y="0"/>
                          <a:pt x="292" y="1"/>
                          <a:pt x="292" y="1"/>
                        </a:cubicBezTo>
                        <a:cubicBezTo>
                          <a:pt x="292" y="1"/>
                          <a:pt x="272" y="2"/>
                          <a:pt x="244" y="6"/>
                        </a:cubicBezTo>
                        <a:cubicBezTo>
                          <a:pt x="236" y="8"/>
                          <a:pt x="229" y="9"/>
                          <a:pt x="220" y="10"/>
                        </a:cubicBezTo>
                        <a:cubicBezTo>
                          <a:pt x="212" y="12"/>
                          <a:pt x="203" y="13"/>
                          <a:pt x="195" y="15"/>
                        </a:cubicBezTo>
                        <a:cubicBezTo>
                          <a:pt x="186" y="17"/>
                          <a:pt x="176" y="19"/>
                          <a:pt x="167" y="21"/>
                        </a:cubicBezTo>
                        <a:cubicBezTo>
                          <a:pt x="158" y="24"/>
                          <a:pt x="149" y="26"/>
                          <a:pt x="139" y="29"/>
                        </a:cubicBezTo>
                        <a:cubicBezTo>
                          <a:pt x="130" y="32"/>
                          <a:pt x="121" y="35"/>
                          <a:pt x="112" y="38"/>
                        </a:cubicBezTo>
                        <a:cubicBezTo>
                          <a:pt x="108" y="40"/>
                          <a:pt x="103" y="42"/>
                          <a:pt x="99" y="43"/>
                        </a:cubicBezTo>
                        <a:cubicBezTo>
                          <a:pt x="95" y="45"/>
                          <a:pt x="90" y="47"/>
                          <a:pt x="86" y="49"/>
                        </a:cubicBezTo>
                        <a:cubicBezTo>
                          <a:pt x="78" y="53"/>
                          <a:pt x="70" y="56"/>
                          <a:pt x="63" y="60"/>
                        </a:cubicBezTo>
                        <a:cubicBezTo>
                          <a:pt x="55" y="64"/>
                          <a:pt x="48" y="67"/>
                          <a:pt x="42" y="71"/>
                        </a:cubicBezTo>
                        <a:cubicBezTo>
                          <a:pt x="16" y="85"/>
                          <a:pt x="0" y="96"/>
                          <a:pt x="0" y="96"/>
                        </a:cubicBezTo>
                        <a:cubicBezTo>
                          <a:pt x="0" y="96"/>
                          <a:pt x="0" y="96"/>
                          <a:pt x="0" y="96"/>
                        </a:cubicBezTo>
                        <a:cubicBezTo>
                          <a:pt x="0" y="96"/>
                          <a:pt x="0" y="95"/>
                          <a:pt x="0" y="95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Freeform 205"/>
                  <p:cNvSpPr/>
                  <p:nvPr/>
                </p:nvSpPr>
                <p:spPr bwMode="auto">
                  <a:xfrm>
                    <a:off x="2310892" y="1064473"/>
                    <a:ext cx="946150" cy="2463800"/>
                  </a:xfrm>
                  <a:custGeom>
                    <a:avLst/>
                    <a:gdLst>
                      <a:gd name="T0" fmla="*/ 0 w 222"/>
                      <a:gd name="T1" fmla="*/ 579 h 579"/>
                      <a:gd name="T2" fmla="*/ 3 w 222"/>
                      <a:gd name="T3" fmla="*/ 573 h 579"/>
                      <a:gd name="T4" fmla="*/ 10 w 222"/>
                      <a:gd name="T5" fmla="*/ 554 h 579"/>
                      <a:gd name="T6" fmla="*/ 21 w 222"/>
                      <a:gd name="T7" fmla="*/ 526 h 579"/>
                      <a:gd name="T8" fmla="*/ 37 w 222"/>
                      <a:gd name="T9" fmla="*/ 489 h 579"/>
                      <a:gd name="T10" fmla="*/ 56 w 222"/>
                      <a:gd name="T11" fmla="*/ 446 h 579"/>
                      <a:gd name="T12" fmla="*/ 78 w 222"/>
                      <a:gd name="T13" fmla="*/ 398 h 579"/>
                      <a:gd name="T14" fmla="*/ 102 w 222"/>
                      <a:gd name="T15" fmla="*/ 348 h 579"/>
                      <a:gd name="T16" fmla="*/ 114 w 222"/>
                      <a:gd name="T17" fmla="*/ 322 h 579"/>
                      <a:gd name="T18" fmla="*/ 126 w 222"/>
                      <a:gd name="T19" fmla="*/ 295 h 579"/>
                      <a:gd name="T20" fmla="*/ 137 w 222"/>
                      <a:gd name="T21" fmla="*/ 268 h 579"/>
                      <a:gd name="T22" fmla="*/ 148 w 222"/>
                      <a:gd name="T23" fmla="*/ 242 h 579"/>
                      <a:gd name="T24" fmla="*/ 158 w 222"/>
                      <a:gd name="T25" fmla="*/ 215 h 579"/>
                      <a:gd name="T26" fmla="*/ 167 w 222"/>
                      <a:gd name="T27" fmla="*/ 189 h 579"/>
                      <a:gd name="T28" fmla="*/ 176 w 222"/>
                      <a:gd name="T29" fmla="*/ 164 h 579"/>
                      <a:gd name="T30" fmla="*/ 183 w 222"/>
                      <a:gd name="T31" fmla="*/ 139 h 579"/>
                      <a:gd name="T32" fmla="*/ 196 w 222"/>
                      <a:gd name="T33" fmla="*/ 94 h 579"/>
                      <a:gd name="T34" fmla="*/ 207 w 222"/>
                      <a:gd name="T35" fmla="*/ 56 h 579"/>
                      <a:gd name="T36" fmla="*/ 215 w 222"/>
                      <a:gd name="T37" fmla="*/ 26 h 579"/>
                      <a:gd name="T38" fmla="*/ 222 w 222"/>
                      <a:gd name="T39" fmla="*/ 0 h 579"/>
                      <a:gd name="T40" fmla="*/ 222 w 222"/>
                      <a:gd name="T41" fmla="*/ 0 h 579"/>
                      <a:gd name="T42" fmla="*/ 216 w 222"/>
                      <a:gd name="T43" fmla="*/ 26 h 579"/>
                      <a:gd name="T44" fmla="*/ 208 w 222"/>
                      <a:gd name="T45" fmla="*/ 56 h 579"/>
                      <a:gd name="T46" fmla="*/ 198 w 222"/>
                      <a:gd name="T47" fmla="*/ 94 h 579"/>
                      <a:gd name="T48" fmla="*/ 185 w 222"/>
                      <a:gd name="T49" fmla="*/ 139 h 579"/>
                      <a:gd name="T50" fmla="*/ 178 w 222"/>
                      <a:gd name="T51" fmla="*/ 164 h 579"/>
                      <a:gd name="T52" fmla="*/ 169 w 222"/>
                      <a:gd name="T53" fmla="*/ 190 h 579"/>
                      <a:gd name="T54" fmla="*/ 161 w 222"/>
                      <a:gd name="T55" fmla="*/ 216 h 579"/>
                      <a:gd name="T56" fmla="*/ 151 w 222"/>
                      <a:gd name="T57" fmla="*/ 243 h 579"/>
                      <a:gd name="T58" fmla="*/ 140 w 222"/>
                      <a:gd name="T59" fmla="*/ 270 h 579"/>
                      <a:gd name="T60" fmla="*/ 129 w 222"/>
                      <a:gd name="T61" fmla="*/ 296 h 579"/>
                      <a:gd name="T62" fmla="*/ 117 w 222"/>
                      <a:gd name="T63" fmla="*/ 323 h 579"/>
                      <a:gd name="T64" fmla="*/ 105 w 222"/>
                      <a:gd name="T65" fmla="*/ 349 h 579"/>
                      <a:gd name="T66" fmla="*/ 81 w 222"/>
                      <a:gd name="T67" fmla="*/ 400 h 579"/>
                      <a:gd name="T68" fmla="*/ 59 w 222"/>
                      <a:gd name="T69" fmla="*/ 448 h 579"/>
                      <a:gd name="T70" fmla="*/ 39 w 222"/>
                      <a:gd name="T71" fmla="*/ 491 h 579"/>
                      <a:gd name="T72" fmla="*/ 23 w 222"/>
                      <a:gd name="T73" fmla="*/ 527 h 579"/>
                      <a:gd name="T74" fmla="*/ 11 w 222"/>
                      <a:gd name="T75" fmla="*/ 555 h 579"/>
                      <a:gd name="T76" fmla="*/ 3 w 222"/>
                      <a:gd name="T77" fmla="*/ 573 h 579"/>
                      <a:gd name="T78" fmla="*/ 0 w 222"/>
                      <a:gd name="T79" fmla="*/ 579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22" h="579">
                        <a:moveTo>
                          <a:pt x="0" y="579"/>
                        </a:moveTo>
                        <a:cubicBezTo>
                          <a:pt x="0" y="579"/>
                          <a:pt x="1" y="577"/>
                          <a:pt x="3" y="573"/>
                        </a:cubicBezTo>
                        <a:cubicBezTo>
                          <a:pt x="4" y="569"/>
                          <a:pt x="7" y="562"/>
                          <a:pt x="10" y="554"/>
                        </a:cubicBezTo>
                        <a:cubicBezTo>
                          <a:pt x="13" y="546"/>
                          <a:pt x="17" y="537"/>
                          <a:pt x="21" y="526"/>
                        </a:cubicBezTo>
                        <a:cubicBezTo>
                          <a:pt x="26" y="515"/>
                          <a:pt x="31" y="503"/>
                          <a:pt x="37" y="489"/>
                        </a:cubicBezTo>
                        <a:cubicBezTo>
                          <a:pt x="43" y="476"/>
                          <a:pt x="49" y="461"/>
                          <a:pt x="56" y="446"/>
                        </a:cubicBezTo>
                        <a:cubicBezTo>
                          <a:pt x="62" y="431"/>
                          <a:pt x="70" y="415"/>
                          <a:pt x="78" y="398"/>
                        </a:cubicBezTo>
                        <a:cubicBezTo>
                          <a:pt x="85" y="382"/>
                          <a:pt x="93" y="365"/>
                          <a:pt x="102" y="348"/>
                        </a:cubicBezTo>
                        <a:cubicBezTo>
                          <a:pt x="106" y="339"/>
                          <a:pt x="110" y="330"/>
                          <a:pt x="114" y="322"/>
                        </a:cubicBezTo>
                        <a:cubicBezTo>
                          <a:pt x="118" y="313"/>
                          <a:pt x="122" y="304"/>
                          <a:pt x="126" y="295"/>
                        </a:cubicBezTo>
                        <a:cubicBezTo>
                          <a:pt x="130" y="286"/>
                          <a:pt x="134" y="277"/>
                          <a:pt x="137" y="268"/>
                        </a:cubicBezTo>
                        <a:cubicBezTo>
                          <a:pt x="141" y="259"/>
                          <a:pt x="145" y="250"/>
                          <a:pt x="148" y="242"/>
                        </a:cubicBezTo>
                        <a:cubicBezTo>
                          <a:pt x="151" y="233"/>
                          <a:pt x="155" y="224"/>
                          <a:pt x="158" y="215"/>
                        </a:cubicBezTo>
                        <a:cubicBezTo>
                          <a:pt x="161" y="206"/>
                          <a:pt x="164" y="198"/>
                          <a:pt x="167" y="189"/>
                        </a:cubicBezTo>
                        <a:cubicBezTo>
                          <a:pt x="170" y="180"/>
                          <a:pt x="173" y="172"/>
                          <a:pt x="176" y="164"/>
                        </a:cubicBezTo>
                        <a:cubicBezTo>
                          <a:pt x="178" y="155"/>
                          <a:pt x="181" y="147"/>
                          <a:pt x="183" y="139"/>
                        </a:cubicBezTo>
                        <a:cubicBezTo>
                          <a:pt x="188" y="123"/>
                          <a:pt x="192" y="108"/>
                          <a:pt x="196" y="94"/>
                        </a:cubicBezTo>
                        <a:cubicBezTo>
                          <a:pt x="200" y="80"/>
                          <a:pt x="204" y="67"/>
                          <a:pt x="207" y="56"/>
                        </a:cubicBezTo>
                        <a:cubicBezTo>
                          <a:pt x="210" y="44"/>
                          <a:pt x="213" y="34"/>
                          <a:pt x="215" y="26"/>
                        </a:cubicBezTo>
                        <a:cubicBezTo>
                          <a:pt x="220" y="9"/>
                          <a:pt x="222" y="0"/>
                          <a:pt x="222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222" y="0"/>
                          <a:pt x="220" y="10"/>
                          <a:pt x="216" y="26"/>
                        </a:cubicBezTo>
                        <a:cubicBezTo>
                          <a:pt x="214" y="34"/>
                          <a:pt x="211" y="44"/>
                          <a:pt x="208" y="56"/>
                        </a:cubicBezTo>
                        <a:cubicBezTo>
                          <a:pt x="205" y="67"/>
                          <a:pt x="201" y="80"/>
                          <a:pt x="198" y="94"/>
                        </a:cubicBezTo>
                        <a:cubicBezTo>
                          <a:pt x="194" y="108"/>
                          <a:pt x="189" y="123"/>
                          <a:pt x="185" y="139"/>
                        </a:cubicBezTo>
                        <a:cubicBezTo>
                          <a:pt x="183" y="147"/>
                          <a:pt x="180" y="156"/>
                          <a:pt x="178" y="164"/>
                        </a:cubicBezTo>
                        <a:cubicBezTo>
                          <a:pt x="175" y="172"/>
                          <a:pt x="172" y="181"/>
                          <a:pt x="169" y="190"/>
                        </a:cubicBezTo>
                        <a:cubicBezTo>
                          <a:pt x="167" y="198"/>
                          <a:pt x="164" y="207"/>
                          <a:pt x="161" y="216"/>
                        </a:cubicBezTo>
                        <a:cubicBezTo>
                          <a:pt x="157" y="225"/>
                          <a:pt x="154" y="234"/>
                          <a:pt x="151" y="243"/>
                        </a:cubicBezTo>
                        <a:cubicBezTo>
                          <a:pt x="147" y="252"/>
                          <a:pt x="144" y="261"/>
                          <a:pt x="140" y="270"/>
                        </a:cubicBezTo>
                        <a:cubicBezTo>
                          <a:pt x="136" y="278"/>
                          <a:pt x="133" y="287"/>
                          <a:pt x="129" y="296"/>
                        </a:cubicBezTo>
                        <a:cubicBezTo>
                          <a:pt x="125" y="305"/>
                          <a:pt x="121" y="314"/>
                          <a:pt x="117" y="323"/>
                        </a:cubicBezTo>
                        <a:cubicBezTo>
                          <a:pt x="113" y="332"/>
                          <a:pt x="109" y="341"/>
                          <a:pt x="105" y="349"/>
                        </a:cubicBezTo>
                        <a:cubicBezTo>
                          <a:pt x="97" y="367"/>
                          <a:pt x="89" y="384"/>
                          <a:pt x="81" y="400"/>
                        </a:cubicBezTo>
                        <a:cubicBezTo>
                          <a:pt x="74" y="417"/>
                          <a:pt x="66" y="433"/>
                          <a:pt x="59" y="448"/>
                        </a:cubicBezTo>
                        <a:cubicBezTo>
                          <a:pt x="52" y="463"/>
                          <a:pt x="45" y="477"/>
                          <a:pt x="39" y="491"/>
                        </a:cubicBezTo>
                        <a:cubicBezTo>
                          <a:pt x="34" y="504"/>
                          <a:pt x="28" y="516"/>
                          <a:pt x="23" y="527"/>
                        </a:cubicBezTo>
                        <a:cubicBezTo>
                          <a:pt x="19" y="538"/>
                          <a:pt x="14" y="547"/>
                          <a:pt x="11" y="555"/>
                        </a:cubicBezTo>
                        <a:cubicBezTo>
                          <a:pt x="8" y="563"/>
                          <a:pt x="5" y="569"/>
                          <a:pt x="3" y="573"/>
                        </a:cubicBezTo>
                        <a:cubicBezTo>
                          <a:pt x="1" y="577"/>
                          <a:pt x="0" y="579"/>
                          <a:pt x="0" y="579"/>
                        </a:cubicBezTo>
                        <a:close/>
                      </a:path>
                    </a:pathLst>
                  </a:custGeom>
                  <a:solidFill>
                    <a:srgbClr val="0068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2" name="组合 71"/>
                <p:cNvGrpSpPr/>
                <p:nvPr/>
              </p:nvGrpSpPr>
              <p:grpSpPr>
                <a:xfrm rot="590157">
                  <a:off x="2297099" y="-355897"/>
                  <a:ext cx="992188" cy="1250951"/>
                  <a:chOff x="5491163" y="2692400"/>
                  <a:chExt cx="992188" cy="1250951"/>
                </a:xfrm>
              </p:grpSpPr>
              <p:sp>
                <p:nvSpPr>
                  <p:cNvPr id="73" name="Freeform 219"/>
                  <p:cNvSpPr/>
                  <p:nvPr/>
                </p:nvSpPr>
                <p:spPr bwMode="auto">
                  <a:xfrm>
                    <a:off x="5491163" y="2786063"/>
                    <a:ext cx="969963" cy="1157288"/>
                  </a:xfrm>
                  <a:custGeom>
                    <a:avLst/>
                    <a:gdLst>
                      <a:gd name="T0" fmla="*/ 19 w 227"/>
                      <a:gd name="T1" fmla="*/ 255 h 271"/>
                      <a:gd name="T2" fmla="*/ 21 w 227"/>
                      <a:gd name="T3" fmla="*/ 265 h 271"/>
                      <a:gd name="T4" fmla="*/ 45 w 227"/>
                      <a:gd name="T5" fmla="*/ 237 h 271"/>
                      <a:gd name="T6" fmla="*/ 69 w 227"/>
                      <a:gd name="T7" fmla="*/ 240 h 271"/>
                      <a:gd name="T8" fmla="*/ 100 w 227"/>
                      <a:gd name="T9" fmla="*/ 213 h 271"/>
                      <a:gd name="T10" fmla="*/ 106 w 227"/>
                      <a:gd name="T11" fmla="*/ 219 h 271"/>
                      <a:gd name="T12" fmla="*/ 109 w 227"/>
                      <a:gd name="T13" fmla="*/ 225 h 271"/>
                      <a:gd name="T14" fmla="*/ 125 w 227"/>
                      <a:gd name="T15" fmla="*/ 206 h 271"/>
                      <a:gd name="T16" fmla="*/ 140 w 227"/>
                      <a:gd name="T17" fmla="*/ 215 h 271"/>
                      <a:gd name="T18" fmla="*/ 168 w 227"/>
                      <a:gd name="T19" fmla="*/ 186 h 271"/>
                      <a:gd name="T20" fmla="*/ 177 w 227"/>
                      <a:gd name="T21" fmla="*/ 195 h 271"/>
                      <a:gd name="T22" fmla="*/ 196 w 227"/>
                      <a:gd name="T23" fmla="*/ 172 h 271"/>
                      <a:gd name="T24" fmla="*/ 205 w 227"/>
                      <a:gd name="T25" fmla="*/ 173 h 271"/>
                      <a:gd name="T26" fmla="*/ 215 w 227"/>
                      <a:gd name="T27" fmla="*/ 147 h 271"/>
                      <a:gd name="T28" fmla="*/ 225 w 227"/>
                      <a:gd name="T29" fmla="*/ 148 h 271"/>
                      <a:gd name="T30" fmla="*/ 223 w 227"/>
                      <a:gd name="T31" fmla="*/ 125 h 271"/>
                      <a:gd name="T32" fmla="*/ 227 w 227"/>
                      <a:gd name="T33" fmla="*/ 115 h 271"/>
                      <a:gd name="T34" fmla="*/ 220 w 227"/>
                      <a:gd name="T35" fmla="*/ 85 h 271"/>
                      <a:gd name="T36" fmla="*/ 213 w 227"/>
                      <a:gd name="T37" fmla="*/ 44 h 271"/>
                      <a:gd name="T38" fmla="*/ 218 w 227"/>
                      <a:gd name="T39" fmla="*/ 45 h 271"/>
                      <a:gd name="T40" fmla="*/ 211 w 227"/>
                      <a:gd name="T41" fmla="*/ 29 h 271"/>
                      <a:gd name="T42" fmla="*/ 215 w 227"/>
                      <a:gd name="T43" fmla="*/ 0 h 271"/>
                      <a:gd name="T44" fmla="*/ 191 w 227"/>
                      <a:gd name="T45" fmla="*/ 17 h 271"/>
                      <a:gd name="T46" fmla="*/ 183 w 227"/>
                      <a:gd name="T47" fmla="*/ 15 h 271"/>
                      <a:gd name="T48" fmla="*/ 182 w 227"/>
                      <a:gd name="T49" fmla="*/ 19 h 271"/>
                      <a:gd name="T50" fmla="*/ 157 w 227"/>
                      <a:gd name="T51" fmla="*/ 11 h 271"/>
                      <a:gd name="T52" fmla="*/ 142 w 227"/>
                      <a:gd name="T53" fmla="*/ 3 h 271"/>
                      <a:gd name="T54" fmla="*/ 140 w 227"/>
                      <a:gd name="T55" fmla="*/ 12 h 271"/>
                      <a:gd name="T56" fmla="*/ 118 w 227"/>
                      <a:gd name="T57" fmla="*/ 1 h 271"/>
                      <a:gd name="T58" fmla="*/ 117 w 227"/>
                      <a:gd name="T59" fmla="*/ 9 h 271"/>
                      <a:gd name="T60" fmla="*/ 98 w 227"/>
                      <a:gd name="T61" fmla="*/ 3 h 271"/>
                      <a:gd name="T62" fmla="*/ 88 w 227"/>
                      <a:gd name="T63" fmla="*/ 1 h 271"/>
                      <a:gd name="T64" fmla="*/ 91 w 227"/>
                      <a:gd name="T65" fmla="*/ 13 h 271"/>
                      <a:gd name="T66" fmla="*/ 79 w 227"/>
                      <a:gd name="T67" fmla="*/ 15 h 271"/>
                      <a:gd name="T68" fmla="*/ 70 w 227"/>
                      <a:gd name="T69" fmla="*/ 34 h 271"/>
                      <a:gd name="T70" fmla="*/ 54 w 227"/>
                      <a:gd name="T71" fmla="*/ 40 h 271"/>
                      <a:gd name="T72" fmla="*/ 50 w 227"/>
                      <a:gd name="T73" fmla="*/ 45 h 271"/>
                      <a:gd name="T74" fmla="*/ 55 w 227"/>
                      <a:gd name="T75" fmla="*/ 49 h 271"/>
                      <a:gd name="T76" fmla="*/ 45 w 227"/>
                      <a:gd name="T77" fmla="*/ 60 h 271"/>
                      <a:gd name="T78" fmla="*/ 58 w 227"/>
                      <a:gd name="T79" fmla="*/ 61 h 271"/>
                      <a:gd name="T80" fmla="*/ 42 w 227"/>
                      <a:gd name="T81" fmla="*/ 80 h 271"/>
                      <a:gd name="T82" fmla="*/ 33 w 227"/>
                      <a:gd name="T83" fmla="*/ 101 h 271"/>
                      <a:gd name="T84" fmla="*/ 42 w 227"/>
                      <a:gd name="T85" fmla="*/ 99 h 271"/>
                      <a:gd name="T86" fmla="*/ 36 w 227"/>
                      <a:gd name="T87" fmla="*/ 117 h 271"/>
                      <a:gd name="T88" fmla="*/ 29 w 227"/>
                      <a:gd name="T89" fmla="*/ 134 h 271"/>
                      <a:gd name="T90" fmla="*/ 41 w 227"/>
                      <a:gd name="T91" fmla="*/ 131 h 271"/>
                      <a:gd name="T92" fmla="*/ 37 w 227"/>
                      <a:gd name="T93" fmla="*/ 152 h 271"/>
                      <a:gd name="T94" fmla="*/ 43 w 227"/>
                      <a:gd name="T95" fmla="*/ 165 h 271"/>
                      <a:gd name="T96" fmla="*/ 28 w 227"/>
                      <a:gd name="T97" fmla="*/ 197 h 271"/>
                      <a:gd name="T98" fmla="*/ 34 w 227"/>
                      <a:gd name="T99" fmla="*/ 198 h 271"/>
                      <a:gd name="T100" fmla="*/ 28 w 227"/>
                      <a:gd name="T101" fmla="*/ 218 h 271"/>
                      <a:gd name="T102" fmla="*/ 18 w 227"/>
                      <a:gd name="T103" fmla="*/ 232 h 271"/>
                      <a:gd name="T104" fmla="*/ 21 w 227"/>
                      <a:gd name="T105" fmla="*/ 236 h 271"/>
                      <a:gd name="T106" fmla="*/ 11 w 227"/>
                      <a:gd name="T107" fmla="*/ 250 h 271"/>
                      <a:gd name="T108" fmla="*/ 0 w 227"/>
                      <a:gd name="T109" fmla="*/ 271 h 271"/>
                      <a:gd name="T110" fmla="*/ 19 w 227"/>
                      <a:gd name="T111" fmla="*/ 255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27" h="271">
                        <a:moveTo>
                          <a:pt x="19" y="255"/>
                        </a:moveTo>
                        <a:cubicBezTo>
                          <a:pt x="21" y="265"/>
                          <a:pt x="21" y="265"/>
                          <a:pt x="21" y="265"/>
                        </a:cubicBezTo>
                        <a:cubicBezTo>
                          <a:pt x="21" y="265"/>
                          <a:pt x="26" y="244"/>
                          <a:pt x="45" y="237"/>
                        </a:cubicBezTo>
                        <a:cubicBezTo>
                          <a:pt x="63" y="229"/>
                          <a:pt x="69" y="240"/>
                          <a:pt x="69" y="240"/>
                        </a:cubicBezTo>
                        <a:cubicBezTo>
                          <a:pt x="100" y="213"/>
                          <a:pt x="100" y="213"/>
                          <a:pt x="100" y="213"/>
                        </a:cubicBezTo>
                        <a:cubicBezTo>
                          <a:pt x="100" y="213"/>
                          <a:pt x="105" y="215"/>
                          <a:pt x="106" y="219"/>
                        </a:cubicBezTo>
                        <a:cubicBezTo>
                          <a:pt x="108" y="222"/>
                          <a:pt x="109" y="225"/>
                          <a:pt x="109" y="225"/>
                        </a:cubicBezTo>
                        <a:cubicBezTo>
                          <a:pt x="109" y="225"/>
                          <a:pt x="118" y="208"/>
                          <a:pt x="125" y="206"/>
                        </a:cubicBezTo>
                        <a:cubicBezTo>
                          <a:pt x="132" y="204"/>
                          <a:pt x="140" y="215"/>
                          <a:pt x="140" y="215"/>
                        </a:cubicBezTo>
                        <a:cubicBezTo>
                          <a:pt x="140" y="215"/>
                          <a:pt x="159" y="186"/>
                          <a:pt x="168" y="186"/>
                        </a:cubicBezTo>
                        <a:cubicBezTo>
                          <a:pt x="177" y="186"/>
                          <a:pt x="177" y="195"/>
                          <a:pt x="177" y="195"/>
                        </a:cubicBezTo>
                        <a:cubicBezTo>
                          <a:pt x="177" y="195"/>
                          <a:pt x="189" y="173"/>
                          <a:pt x="196" y="172"/>
                        </a:cubicBezTo>
                        <a:cubicBezTo>
                          <a:pt x="204" y="170"/>
                          <a:pt x="205" y="173"/>
                          <a:pt x="205" y="173"/>
                        </a:cubicBezTo>
                        <a:cubicBezTo>
                          <a:pt x="205" y="173"/>
                          <a:pt x="210" y="152"/>
                          <a:pt x="215" y="147"/>
                        </a:cubicBezTo>
                        <a:cubicBezTo>
                          <a:pt x="220" y="142"/>
                          <a:pt x="225" y="148"/>
                          <a:pt x="225" y="148"/>
                        </a:cubicBezTo>
                        <a:cubicBezTo>
                          <a:pt x="225" y="148"/>
                          <a:pt x="225" y="130"/>
                          <a:pt x="223" y="125"/>
                        </a:cubicBezTo>
                        <a:cubicBezTo>
                          <a:pt x="221" y="119"/>
                          <a:pt x="227" y="115"/>
                          <a:pt x="227" y="115"/>
                        </a:cubicBezTo>
                        <a:cubicBezTo>
                          <a:pt x="227" y="115"/>
                          <a:pt x="224" y="103"/>
                          <a:pt x="220" y="85"/>
                        </a:cubicBezTo>
                        <a:cubicBezTo>
                          <a:pt x="216" y="66"/>
                          <a:pt x="204" y="44"/>
                          <a:pt x="213" y="44"/>
                        </a:cubicBezTo>
                        <a:cubicBezTo>
                          <a:pt x="223" y="45"/>
                          <a:pt x="218" y="45"/>
                          <a:pt x="218" y="45"/>
                        </a:cubicBezTo>
                        <a:cubicBezTo>
                          <a:pt x="218" y="45"/>
                          <a:pt x="211" y="34"/>
                          <a:pt x="211" y="29"/>
                        </a:cubicBezTo>
                        <a:cubicBezTo>
                          <a:pt x="211" y="24"/>
                          <a:pt x="215" y="0"/>
                          <a:pt x="215" y="0"/>
                        </a:cubicBezTo>
                        <a:cubicBezTo>
                          <a:pt x="215" y="0"/>
                          <a:pt x="197" y="18"/>
                          <a:pt x="191" y="17"/>
                        </a:cubicBezTo>
                        <a:cubicBezTo>
                          <a:pt x="184" y="16"/>
                          <a:pt x="183" y="15"/>
                          <a:pt x="183" y="15"/>
                        </a:cubicBezTo>
                        <a:cubicBezTo>
                          <a:pt x="182" y="19"/>
                          <a:pt x="182" y="19"/>
                          <a:pt x="182" y="19"/>
                        </a:cubicBezTo>
                        <a:cubicBezTo>
                          <a:pt x="182" y="19"/>
                          <a:pt x="166" y="16"/>
                          <a:pt x="157" y="11"/>
                        </a:cubicBezTo>
                        <a:cubicBezTo>
                          <a:pt x="148" y="5"/>
                          <a:pt x="142" y="3"/>
                          <a:pt x="142" y="3"/>
                        </a:cubicBezTo>
                        <a:cubicBezTo>
                          <a:pt x="140" y="12"/>
                          <a:pt x="140" y="12"/>
                          <a:pt x="140" y="12"/>
                        </a:cubicBezTo>
                        <a:cubicBezTo>
                          <a:pt x="118" y="1"/>
                          <a:pt x="118" y="1"/>
                          <a:pt x="118" y="1"/>
                        </a:cubicBezTo>
                        <a:cubicBezTo>
                          <a:pt x="117" y="9"/>
                          <a:pt x="117" y="9"/>
                          <a:pt x="117" y="9"/>
                        </a:cubicBezTo>
                        <a:cubicBezTo>
                          <a:pt x="117" y="9"/>
                          <a:pt x="102" y="5"/>
                          <a:pt x="98" y="3"/>
                        </a:cubicBezTo>
                        <a:cubicBezTo>
                          <a:pt x="93" y="2"/>
                          <a:pt x="88" y="1"/>
                          <a:pt x="88" y="1"/>
                        </a:cubicBezTo>
                        <a:cubicBezTo>
                          <a:pt x="91" y="13"/>
                          <a:pt x="91" y="13"/>
                          <a:pt x="91" y="13"/>
                        </a:cubicBezTo>
                        <a:cubicBezTo>
                          <a:pt x="91" y="13"/>
                          <a:pt x="85" y="13"/>
                          <a:pt x="79" y="15"/>
                        </a:cubicBezTo>
                        <a:cubicBezTo>
                          <a:pt x="72" y="18"/>
                          <a:pt x="70" y="34"/>
                          <a:pt x="70" y="34"/>
                        </a:cubicBezTo>
                        <a:cubicBezTo>
                          <a:pt x="70" y="34"/>
                          <a:pt x="56" y="37"/>
                          <a:pt x="54" y="40"/>
                        </a:cubicBezTo>
                        <a:cubicBezTo>
                          <a:pt x="52" y="42"/>
                          <a:pt x="50" y="45"/>
                          <a:pt x="50" y="45"/>
                        </a:cubicBezTo>
                        <a:cubicBezTo>
                          <a:pt x="55" y="49"/>
                          <a:pt x="55" y="49"/>
                          <a:pt x="55" y="49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58" y="61"/>
                          <a:pt x="58" y="61"/>
                          <a:pt x="58" y="61"/>
                        </a:cubicBezTo>
                        <a:cubicBezTo>
                          <a:pt x="58" y="61"/>
                          <a:pt x="49" y="64"/>
                          <a:pt x="42" y="80"/>
                        </a:cubicBezTo>
                        <a:cubicBezTo>
                          <a:pt x="35" y="96"/>
                          <a:pt x="33" y="101"/>
                          <a:pt x="33" y="101"/>
                        </a:cubicBezTo>
                        <a:cubicBezTo>
                          <a:pt x="42" y="99"/>
                          <a:pt x="42" y="99"/>
                          <a:pt x="42" y="99"/>
                        </a:cubicBezTo>
                        <a:cubicBezTo>
                          <a:pt x="42" y="99"/>
                          <a:pt x="39" y="105"/>
                          <a:pt x="36" y="117"/>
                        </a:cubicBezTo>
                        <a:cubicBezTo>
                          <a:pt x="32" y="129"/>
                          <a:pt x="29" y="134"/>
                          <a:pt x="29" y="134"/>
                        </a:cubicBezTo>
                        <a:cubicBezTo>
                          <a:pt x="41" y="131"/>
                          <a:pt x="41" y="131"/>
                          <a:pt x="41" y="131"/>
                        </a:cubicBezTo>
                        <a:cubicBezTo>
                          <a:pt x="41" y="131"/>
                          <a:pt x="35" y="148"/>
                          <a:pt x="37" y="152"/>
                        </a:cubicBezTo>
                        <a:cubicBezTo>
                          <a:pt x="40" y="156"/>
                          <a:pt x="45" y="157"/>
                          <a:pt x="43" y="165"/>
                        </a:cubicBezTo>
                        <a:cubicBezTo>
                          <a:pt x="40" y="172"/>
                          <a:pt x="28" y="197"/>
                          <a:pt x="28" y="197"/>
                        </a:cubicBezTo>
                        <a:cubicBezTo>
                          <a:pt x="34" y="198"/>
                          <a:pt x="34" y="198"/>
                          <a:pt x="34" y="198"/>
                        </a:cubicBezTo>
                        <a:cubicBezTo>
                          <a:pt x="34" y="198"/>
                          <a:pt x="35" y="209"/>
                          <a:pt x="28" y="218"/>
                        </a:cubicBezTo>
                        <a:cubicBezTo>
                          <a:pt x="21" y="227"/>
                          <a:pt x="18" y="232"/>
                          <a:pt x="18" y="232"/>
                        </a:cubicBezTo>
                        <a:cubicBezTo>
                          <a:pt x="21" y="236"/>
                          <a:pt x="21" y="236"/>
                          <a:pt x="21" y="236"/>
                        </a:cubicBezTo>
                        <a:cubicBezTo>
                          <a:pt x="21" y="236"/>
                          <a:pt x="17" y="241"/>
                          <a:pt x="11" y="250"/>
                        </a:cubicBezTo>
                        <a:cubicBezTo>
                          <a:pt x="6" y="259"/>
                          <a:pt x="0" y="271"/>
                          <a:pt x="0" y="271"/>
                        </a:cubicBezTo>
                        <a:cubicBezTo>
                          <a:pt x="19" y="255"/>
                          <a:pt x="19" y="255"/>
                          <a:pt x="19" y="255"/>
                        </a:cubicBezTo>
                      </a:path>
                    </a:pathLst>
                  </a:custGeom>
                  <a:solidFill>
                    <a:srgbClr val="A7CC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" name="Freeform 220"/>
                  <p:cNvSpPr/>
                  <p:nvPr/>
                </p:nvSpPr>
                <p:spPr bwMode="auto">
                  <a:xfrm>
                    <a:off x="5491163" y="2795588"/>
                    <a:ext cx="969963" cy="1147763"/>
                  </a:xfrm>
                  <a:custGeom>
                    <a:avLst/>
                    <a:gdLst>
                      <a:gd name="T0" fmla="*/ 215 w 227"/>
                      <a:gd name="T1" fmla="*/ 0 h 269"/>
                      <a:gd name="T2" fmla="*/ 86 w 227"/>
                      <a:gd name="T3" fmla="*/ 171 h 269"/>
                      <a:gd name="T4" fmla="*/ 2 w 227"/>
                      <a:gd name="T5" fmla="*/ 266 h 269"/>
                      <a:gd name="T6" fmla="*/ 0 w 227"/>
                      <a:gd name="T7" fmla="*/ 269 h 269"/>
                      <a:gd name="T8" fmla="*/ 19 w 227"/>
                      <a:gd name="T9" fmla="*/ 253 h 269"/>
                      <a:gd name="T10" fmla="*/ 21 w 227"/>
                      <a:gd name="T11" fmla="*/ 263 h 269"/>
                      <a:gd name="T12" fmla="*/ 45 w 227"/>
                      <a:gd name="T13" fmla="*/ 235 h 269"/>
                      <a:gd name="T14" fmla="*/ 56 w 227"/>
                      <a:gd name="T15" fmla="*/ 232 h 269"/>
                      <a:gd name="T16" fmla="*/ 69 w 227"/>
                      <a:gd name="T17" fmla="*/ 238 h 269"/>
                      <a:gd name="T18" fmla="*/ 100 w 227"/>
                      <a:gd name="T19" fmla="*/ 211 h 269"/>
                      <a:gd name="T20" fmla="*/ 106 w 227"/>
                      <a:gd name="T21" fmla="*/ 217 h 269"/>
                      <a:gd name="T22" fmla="*/ 109 w 227"/>
                      <a:gd name="T23" fmla="*/ 223 h 269"/>
                      <a:gd name="T24" fmla="*/ 125 w 227"/>
                      <a:gd name="T25" fmla="*/ 204 h 269"/>
                      <a:gd name="T26" fmla="*/ 127 w 227"/>
                      <a:gd name="T27" fmla="*/ 204 h 269"/>
                      <a:gd name="T28" fmla="*/ 140 w 227"/>
                      <a:gd name="T29" fmla="*/ 213 h 269"/>
                      <a:gd name="T30" fmla="*/ 168 w 227"/>
                      <a:gd name="T31" fmla="*/ 184 h 269"/>
                      <a:gd name="T32" fmla="*/ 168 w 227"/>
                      <a:gd name="T33" fmla="*/ 184 h 269"/>
                      <a:gd name="T34" fmla="*/ 177 w 227"/>
                      <a:gd name="T35" fmla="*/ 193 h 269"/>
                      <a:gd name="T36" fmla="*/ 177 w 227"/>
                      <a:gd name="T37" fmla="*/ 193 h 269"/>
                      <a:gd name="T38" fmla="*/ 196 w 227"/>
                      <a:gd name="T39" fmla="*/ 170 h 269"/>
                      <a:gd name="T40" fmla="*/ 200 w 227"/>
                      <a:gd name="T41" fmla="*/ 169 h 269"/>
                      <a:gd name="T42" fmla="*/ 205 w 227"/>
                      <a:gd name="T43" fmla="*/ 171 h 269"/>
                      <a:gd name="T44" fmla="*/ 215 w 227"/>
                      <a:gd name="T45" fmla="*/ 145 h 269"/>
                      <a:gd name="T46" fmla="*/ 219 w 227"/>
                      <a:gd name="T47" fmla="*/ 143 h 269"/>
                      <a:gd name="T48" fmla="*/ 225 w 227"/>
                      <a:gd name="T49" fmla="*/ 146 h 269"/>
                      <a:gd name="T50" fmla="*/ 225 w 227"/>
                      <a:gd name="T51" fmla="*/ 140 h 269"/>
                      <a:gd name="T52" fmla="*/ 223 w 227"/>
                      <a:gd name="T53" fmla="*/ 123 h 269"/>
                      <a:gd name="T54" fmla="*/ 223 w 227"/>
                      <a:gd name="T55" fmla="*/ 120 h 269"/>
                      <a:gd name="T56" fmla="*/ 227 w 227"/>
                      <a:gd name="T57" fmla="*/ 113 h 269"/>
                      <a:gd name="T58" fmla="*/ 220 w 227"/>
                      <a:gd name="T59" fmla="*/ 83 h 269"/>
                      <a:gd name="T60" fmla="*/ 210 w 227"/>
                      <a:gd name="T61" fmla="*/ 46 h 269"/>
                      <a:gd name="T62" fmla="*/ 213 w 227"/>
                      <a:gd name="T63" fmla="*/ 42 h 269"/>
                      <a:gd name="T64" fmla="*/ 213 w 227"/>
                      <a:gd name="T65" fmla="*/ 42 h 269"/>
                      <a:gd name="T66" fmla="*/ 217 w 227"/>
                      <a:gd name="T67" fmla="*/ 43 h 269"/>
                      <a:gd name="T68" fmla="*/ 211 w 227"/>
                      <a:gd name="T69" fmla="*/ 27 h 269"/>
                      <a:gd name="T70" fmla="*/ 211 w 227"/>
                      <a:gd name="T71" fmla="*/ 27 h 269"/>
                      <a:gd name="T72" fmla="*/ 215 w 227"/>
                      <a:gd name="T73" fmla="*/ 0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27" h="269">
                        <a:moveTo>
                          <a:pt x="215" y="0"/>
                        </a:moveTo>
                        <a:cubicBezTo>
                          <a:pt x="192" y="31"/>
                          <a:pt x="123" y="127"/>
                          <a:pt x="86" y="171"/>
                        </a:cubicBezTo>
                        <a:cubicBezTo>
                          <a:pt x="55" y="210"/>
                          <a:pt x="19" y="248"/>
                          <a:pt x="2" y="266"/>
                        </a:cubicBezTo>
                        <a:cubicBezTo>
                          <a:pt x="1" y="268"/>
                          <a:pt x="0" y="269"/>
                          <a:pt x="0" y="269"/>
                        </a:cubicBezTo>
                        <a:cubicBezTo>
                          <a:pt x="19" y="253"/>
                          <a:pt x="19" y="253"/>
                          <a:pt x="19" y="253"/>
                        </a:cubicBezTo>
                        <a:cubicBezTo>
                          <a:pt x="21" y="263"/>
                          <a:pt x="21" y="263"/>
                          <a:pt x="21" y="263"/>
                        </a:cubicBezTo>
                        <a:cubicBezTo>
                          <a:pt x="21" y="263"/>
                          <a:pt x="26" y="242"/>
                          <a:pt x="45" y="235"/>
                        </a:cubicBezTo>
                        <a:cubicBezTo>
                          <a:pt x="49" y="233"/>
                          <a:pt x="53" y="232"/>
                          <a:pt x="56" y="232"/>
                        </a:cubicBezTo>
                        <a:cubicBezTo>
                          <a:pt x="66" y="232"/>
                          <a:pt x="69" y="238"/>
                          <a:pt x="69" y="238"/>
                        </a:cubicBezTo>
                        <a:cubicBezTo>
                          <a:pt x="100" y="211"/>
                          <a:pt x="100" y="211"/>
                          <a:pt x="100" y="211"/>
                        </a:cubicBezTo>
                        <a:cubicBezTo>
                          <a:pt x="100" y="211"/>
                          <a:pt x="105" y="213"/>
                          <a:pt x="106" y="217"/>
                        </a:cubicBezTo>
                        <a:cubicBezTo>
                          <a:pt x="108" y="220"/>
                          <a:pt x="109" y="223"/>
                          <a:pt x="109" y="223"/>
                        </a:cubicBezTo>
                        <a:cubicBezTo>
                          <a:pt x="109" y="223"/>
                          <a:pt x="118" y="206"/>
                          <a:pt x="125" y="204"/>
                        </a:cubicBezTo>
                        <a:cubicBezTo>
                          <a:pt x="125" y="204"/>
                          <a:pt x="126" y="204"/>
                          <a:pt x="127" y="204"/>
                        </a:cubicBezTo>
                        <a:cubicBezTo>
                          <a:pt x="133" y="204"/>
                          <a:pt x="140" y="213"/>
                          <a:pt x="140" y="213"/>
                        </a:cubicBezTo>
                        <a:cubicBezTo>
                          <a:pt x="140" y="213"/>
                          <a:pt x="159" y="184"/>
                          <a:pt x="168" y="184"/>
                        </a:cubicBezTo>
                        <a:cubicBezTo>
                          <a:pt x="168" y="184"/>
                          <a:pt x="168" y="184"/>
                          <a:pt x="168" y="184"/>
                        </a:cubicBezTo>
                        <a:cubicBezTo>
                          <a:pt x="176" y="184"/>
                          <a:pt x="177" y="192"/>
                          <a:pt x="177" y="193"/>
                        </a:cubicBezTo>
                        <a:cubicBezTo>
                          <a:pt x="177" y="193"/>
                          <a:pt x="177" y="193"/>
                          <a:pt x="177" y="193"/>
                        </a:cubicBezTo>
                        <a:cubicBezTo>
                          <a:pt x="177" y="193"/>
                          <a:pt x="189" y="171"/>
                          <a:pt x="196" y="170"/>
                        </a:cubicBezTo>
                        <a:cubicBezTo>
                          <a:pt x="198" y="169"/>
                          <a:pt x="199" y="169"/>
                          <a:pt x="200" y="169"/>
                        </a:cubicBezTo>
                        <a:cubicBezTo>
                          <a:pt x="204" y="169"/>
                          <a:pt x="205" y="171"/>
                          <a:pt x="205" y="171"/>
                        </a:cubicBezTo>
                        <a:cubicBezTo>
                          <a:pt x="205" y="171"/>
                          <a:pt x="210" y="150"/>
                          <a:pt x="215" y="145"/>
                        </a:cubicBezTo>
                        <a:cubicBezTo>
                          <a:pt x="216" y="143"/>
                          <a:pt x="217" y="143"/>
                          <a:pt x="219" y="143"/>
                        </a:cubicBezTo>
                        <a:cubicBezTo>
                          <a:pt x="222" y="143"/>
                          <a:pt x="225" y="146"/>
                          <a:pt x="225" y="146"/>
                        </a:cubicBezTo>
                        <a:cubicBezTo>
                          <a:pt x="225" y="146"/>
                          <a:pt x="225" y="144"/>
                          <a:pt x="225" y="140"/>
                        </a:cubicBezTo>
                        <a:cubicBezTo>
                          <a:pt x="225" y="134"/>
                          <a:pt x="224" y="126"/>
                          <a:pt x="223" y="123"/>
                        </a:cubicBezTo>
                        <a:cubicBezTo>
                          <a:pt x="223" y="122"/>
                          <a:pt x="223" y="121"/>
                          <a:pt x="223" y="120"/>
                        </a:cubicBezTo>
                        <a:cubicBezTo>
                          <a:pt x="223" y="116"/>
                          <a:pt x="227" y="113"/>
                          <a:pt x="227" y="113"/>
                        </a:cubicBezTo>
                        <a:cubicBezTo>
                          <a:pt x="227" y="113"/>
                          <a:pt x="224" y="101"/>
                          <a:pt x="220" y="83"/>
                        </a:cubicBezTo>
                        <a:cubicBezTo>
                          <a:pt x="217" y="69"/>
                          <a:pt x="210" y="54"/>
                          <a:pt x="210" y="46"/>
                        </a:cubicBezTo>
                        <a:cubicBezTo>
                          <a:pt x="210" y="44"/>
                          <a:pt x="210" y="42"/>
                          <a:pt x="213" y="42"/>
                        </a:cubicBezTo>
                        <a:cubicBezTo>
                          <a:pt x="213" y="42"/>
                          <a:pt x="213" y="42"/>
                          <a:pt x="213" y="42"/>
                        </a:cubicBezTo>
                        <a:cubicBezTo>
                          <a:pt x="215" y="43"/>
                          <a:pt x="217" y="43"/>
                          <a:pt x="217" y="43"/>
                        </a:cubicBezTo>
                        <a:cubicBezTo>
                          <a:pt x="217" y="41"/>
                          <a:pt x="211" y="32"/>
                          <a:pt x="211" y="27"/>
                        </a:cubicBezTo>
                        <a:cubicBezTo>
                          <a:pt x="211" y="27"/>
                          <a:pt x="211" y="27"/>
                          <a:pt x="211" y="27"/>
                        </a:cubicBezTo>
                        <a:cubicBezTo>
                          <a:pt x="211" y="23"/>
                          <a:pt x="214" y="6"/>
                          <a:pt x="215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Freeform 221"/>
                  <p:cNvSpPr/>
                  <p:nvPr/>
                </p:nvSpPr>
                <p:spPr bwMode="auto">
                  <a:xfrm>
                    <a:off x="6418263" y="2978150"/>
                    <a:ext cx="9525" cy="0"/>
                  </a:xfrm>
                  <a:custGeom>
                    <a:avLst/>
                    <a:gdLst>
                      <a:gd name="T0" fmla="*/ 0 w 2"/>
                      <a:gd name="T1" fmla="*/ 1 w 2"/>
                      <a:gd name="T2" fmla="*/ 2 w 2"/>
                      <a:gd name="T3" fmla="*/ 2 w 2"/>
                      <a:gd name="T4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90BA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222"/>
                  <p:cNvSpPr/>
                  <p:nvPr/>
                </p:nvSpPr>
                <p:spPr bwMode="auto">
                  <a:xfrm>
                    <a:off x="5602288" y="2692400"/>
                    <a:ext cx="881063" cy="1127125"/>
                  </a:xfrm>
                  <a:custGeom>
                    <a:avLst/>
                    <a:gdLst>
                      <a:gd name="T0" fmla="*/ 0 w 206"/>
                      <a:gd name="T1" fmla="*/ 263 h 264"/>
                      <a:gd name="T2" fmla="*/ 34 w 206"/>
                      <a:gd name="T3" fmla="*/ 224 h 264"/>
                      <a:gd name="T4" fmla="*/ 68 w 206"/>
                      <a:gd name="T5" fmla="*/ 183 h 264"/>
                      <a:gd name="T6" fmla="*/ 88 w 206"/>
                      <a:gd name="T7" fmla="*/ 159 h 264"/>
                      <a:gd name="T8" fmla="*/ 107 w 206"/>
                      <a:gd name="T9" fmla="*/ 135 h 264"/>
                      <a:gd name="T10" fmla="*/ 126 w 206"/>
                      <a:gd name="T11" fmla="*/ 110 h 264"/>
                      <a:gd name="T12" fmla="*/ 143 w 206"/>
                      <a:gd name="T13" fmla="*/ 86 h 264"/>
                      <a:gd name="T14" fmla="*/ 160 w 206"/>
                      <a:gd name="T15" fmla="*/ 63 h 264"/>
                      <a:gd name="T16" fmla="*/ 175 w 206"/>
                      <a:gd name="T17" fmla="*/ 42 h 264"/>
                      <a:gd name="T18" fmla="*/ 205 w 206"/>
                      <a:gd name="T19" fmla="*/ 0 h 264"/>
                      <a:gd name="T20" fmla="*/ 206 w 206"/>
                      <a:gd name="T21" fmla="*/ 0 h 264"/>
                      <a:gd name="T22" fmla="*/ 177 w 206"/>
                      <a:gd name="T23" fmla="*/ 44 h 264"/>
                      <a:gd name="T24" fmla="*/ 163 w 206"/>
                      <a:gd name="T25" fmla="*/ 65 h 264"/>
                      <a:gd name="T26" fmla="*/ 147 w 206"/>
                      <a:gd name="T27" fmla="*/ 88 h 264"/>
                      <a:gd name="T28" fmla="*/ 129 w 206"/>
                      <a:gd name="T29" fmla="*/ 113 h 264"/>
                      <a:gd name="T30" fmla="*/ 125 w 206"/>
                      <a:gd name="T31" fmla="*/ 119 h 264"/>
                      <a:gd name="T32" fmla="*/ 120 w 206"/>
                      <a:gd name="T33" fmla="*/ 125 h 264"/>
                      <a:gd name="T34" fmla="*/ 110 w 206"/>
                      <a:gd name="T35" fmla="*/ 137 h 264"/>
                      <a:gd name="T36" fmla="*/ 90 w 206"/>
                      <a:gd name="T37" fmla="*/ 161 h 264"/>
                      <a:gd name="T38" fmla="*/ 70 w 206"/>
                      <a:gd name="T39" fmla="*/ 184 h 264"/>
                      <a:gd name="T40" fmla="*/ 35 w 206"/>
                      <a:gd name="T41" fmla="*/ 225 h 264"/>
                      <a:gd name="T42" fmla="*/ 0 w 206"/>
                      <a:gd name="T43" fmla="*/ 264 h 264"/>
                      <a:gd name="T44" fmla="*/ 0 w 206"/>
                      <a:gd name="T45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06" h="264">
                        <a:moveTo>
                          <a:pt x="0" y="263"/>
                        </a:moveTo>
                        <a:cubicBezTo>
                          <a:pt x="0" y="263"/>
                          <a:pt x="14" y="247"/>
                          <a:pt x="34" y="224"/>
                        </a:cubicBezTo>
                        <a:cubicBezTo>
                          <a:pt x="44" y="212"/>
                          <a:pt x="56" y="198"/>
                          <a:pt x="68" y="183"/>
                        </a:cubicBezTo>
                        <a:cubicBezTo>
                          <a:pt x="75" y="175"/>
                          <a:pt x="81" y="167"/>
                          <a:pt x="88" y="159"/>
                        </a:cubicBezTo>
                        <a:cubicBezTo>
                          <a:pt x="94" y="152"/>
                          <a:pt x="101" y="143"/>
                          <a:pt x="107" y="135"/>
                        </a:cubicBezTo>
                        <a:cubicBezTo>
                          <a:pt x="114" y="127"/>
                          <a:pt x="120" y="119"/>
                          <a:pt x="126" y="110"/>
                        </a:cubicBezTo>
                        <a:cubicBezTo>
                          <a:pt x="132" y="102"/>
                          <a:pt x="138" y="94"/>
                          <a:pt x="143" y="86"/>
                        </a:cubicBezTo>
                        <a:cubicBezTo>
                          <a:pt x="149" y="78"/>
                          <a:pt x="155" y="70"/>
                          <a:pt x="160" y="63"/>
                        </a:cubicBezTo>
                        <a:cubicBezTo>
                          <a:pt x="165" y="55"/>
                          <a:pt x="170" y="49"/>
                          <a:pt x="175" y="42"/>
                        </a:cubicBezTo>
                        <a:cubicBezTo>
                          <a:pt x="193" y="17"/>
                          <a:pt x="205" y="0"/>
                          <a:pt x="205" y="0"/>
                        </a:cubicBezTo>
                        <a:cubicBezTo>
                          <a:pt x="206" y="0"/>
                          <a:pt x="206" y="0"/>
                          <a:pt x="206" y="0"/>
                        </a:cubicBezTo>
                        <a:cubicBezTo>
                          <a:pt x="206" y="0"/>
                          <a:pt x="194" y="18"/>
                          <a:pt x="177" y="44"/>
                        </a:cubicBezTo>
                        <a:cubicBezTo>
                          <a:pt x="173" y="51"/>
                          <a:pt x="168" y="58"/>
                          <a:pt x="163" y="65"/>
                        </a:cubicBezTo>
                        <a:cubicBezTo>
                          <a:pt x="158" y="72"/>
                          <a:pt x="152" y="80"/>
                          <a:pt x="147" y="88"/>
                        </a:cubicBezTo>
                        <a:cubicBezTo>
                          <a:pt x="141" y="96"/>
                          <a:pt x="135" y="104"/>
                          <a:pt x="129" y="113"/>
                        </a:cubicBezTo>
                        <a:cubicBezTo>
                          <a:pt x="128" y="115"/>
                          <a:pt x="126" y="117"/>
                          <a:pt x="125" y="119"/>
                        </a:cubicBezTo>
                        <a:cubicBezTo>
                          <a:pt x="123" y="121"/>
                          <a:pt x="121" y="123"/>
                          <a:pt x="120" y="125"/>
                        </a:cubicBezTo>
                        <a:cubicBezTo>
                          <a:pt x="116" y="129"/>
                          <a:pt x="113" y="133"/>
                          <a:pt x="110" y="137"/>
                        </a:cubicBezTo>
                        <a:cubicBezTo>
                          <a:pt x="103" y="145"/>
                          <a:pt x="97" y="153"/>
                          <a:pt x="90" y="161"/>
                        </a:cubicBezTo>
                        <a:cubicBezTo>
                          <a:pt x="83" y="169"/>
                          <a:pt x="77" y="177"/>
                          <a:pt x="70" y="184"/>
                        </a:cubicBezTo>
                        <a:cubicBezTo>
                          <a:pt x="57" y="199"/>
                          <a:pt x="45" y="213"/>
                          <a:pt x="35" y="225"/>
                        </a:cubicBezTo>
                        <a:cubicBezTo>
                          <a:pt x="14" y="248"/>
                          <a:pt x="0" y="264"/>
                          <a:pt x="0" y="264"/>
                        </a:cubicBezTo>
                        <a:lnTo>
                          <a:pt x="0" y="263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223"/>
                  <p:cNvSpPr/>
                  <p:nvPr/>
                </p:nvSpPr>
                <p:spPr bwMode="auto">
                  <a:xfrm>
                    <a:off x="6299200" y="2901950"/>
                    <a:ext cx="42863" cy="293688"/>
                  </a:xfrm>
                  <a:custGeom>
                    <a:avLst/>
                    <a:gdLst>
                      <a:gd name="T0" fmla="*/ 3 w 10"/>
                      <a:gd name="T1" fmla="*/ 69 h 69"/>
                      <a:gd name="T2" fmla="*/ 1 w 10"/>
                      <a:gd name="T3" fmla="*/ 58 h 69"/>
                      <a:gd name="T4" fmla="*/ 0 w 10"/>
                      <a:gd name="T5" fmla="*/ 47 h 69"/>
                      <a:gd name="T6" fmla="*/ 0 w 10"/>
                      <a:gd name="T7" fmla="*/ 40 h 69"/>
                      <a:gd name="T8" fmla="*/ 0 w 10"/>
                      <a:gd name="T9" fmla="*/ 37 h 69"/>
                      <a:gd name="T10" fmla="*/ 0 w 10"/>
                      <a:gd name="T11" fmla="*/ 34 h 69"/>
                      <a:gd name="T12" fmla="*/ 1 w 10"/>
                      <a:gd name="T13" fmla="*/ 30 h 69"/>
                      <a:gd name="T14" fmla="*/ 1 w 10"/>
                      <a:gd name="T15" fmla="*/ 27 h 69"/>
                      <a:gd name="T16" fmla="*/ 3 w 10"/>
                      <a:gd name="T17" fmla="*/ 21 h 69"/>
                      <a:gd name="T18" fmla="*/ 6 w 10"/>
                      <a:gd name="T19" fmla="*/ 10 h 69"/>
                      <a:gd name="T20" fmla="*/ 7 w 10"/>
                      <a:gd name="T21" fmla="*/ 6 h 69"/>
                      <a:gd name="T22" fmla="*/ 9 w 10"/>
                      <a:gd name="T23" fmla="*/ 3 h 69"/>
                      <a:gd name="T24" fmla="*/ 10 w 10"/>
                      <a:gd name="T25" fmla="*/ 0 h 69"/>
                      <a:gd name="T26" fmla="*/ 10 w 10"/>
                      <a:gd name="T27" fmla="*/ 0 h 69"/>
                      <a:gd name="T28" fmla="*/ 10 w 10"/>
                      <a:gd name="T29" fmla="*/ 3 h 69"/>
                      <a:gd name="T30" fmla="*/ 9 w 10"/>
                      <a:gd name="T31" fmla="*/ 11 h 69"/>
                      <a:gd name="T32" fmla="*/ 7 w 10"/>
                      <a:gd name="T33" fmla="*/ 22 h 69"/>
                      <a:gd name="T34" fmla="*/ 5 w 10"/>
                      <a:gd name="T35" fmla="*/ 28 h 69"/>
                      <a:gd name="T36" fmla="*/ 4 w 10"/>
                      <a:gd name="T37" fmla="*/ 31 h 69"/>
                      <a:gd name="T38" fmla="*/ 3 w 10"/>
                      <a:gd name="T39" fmla="*/ 34 h 69"/>
                      <a:gd name="T40" fmla="*/ 3 w 10"/>
                      <a:gd name="T41" fmla="*/ 37 h 69"/>
                      <a:gd name="T42" fmla="*/ 3 w 10"/>
                      <a:gd name="T43" fmla="*/ 41 h 69"/>
                      <a:gd name="T44" fmla="*/ 2 w 10"/>
                      <a:gd name="T45" fmla="*/ 47 h 69"/>
                      <a:gd name="T46" fmla="*/ 3 w 10"/>
                      <a:gd name="T47" fmla="*/ 58 h 69"/>
                      <a:gd name="T48" fmla="*/ 4 w 10"/>
                      <a:gd name="T49" fmla="*/ 69 h 69"/>
                      <a:gd name="T50" fmla="*/ 3 w 10"/>
                      <a:gd name="T5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0" h="69">
                        <a:moveTo>
                          <a:pt x="3" y="69"/>
                        </a:moveTo>
                        <a:cubicBezTo>
                          <a:pt x="3" y="69"/>
                          <a:pt x="2" y="64"/>
                          <a:pt x="1" y="58"/>
                        </a:cubicBezTo>
                        <a:cubicBezTo>
                          <a:pt x="1" y="55"/>
                          <a:pt x="0" y="51"/>
                          <a:pt x="0" y="47"/>
                        </a:cubicBezTo>
                        <a:cubicBezTo>
                          <a:pt x="0" y="45"/>
                          <a:pt x="0" y="43"/>
                          <a:pt x="0" y="40"/>
                        </a:cubicBezTo>
                        <a:cubicBezTo>
                          <a:pt x="0" y="39"/>
                          <a:pt x="0" y="38"/>
                          <a:pt x="0" y="37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3"/>
                          <a:pt x="0" y="32"/>
                          <a:pt x="1" y="30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2" y="25"/>
                          <a:pt x="2" y="23"/>
                          <a:pt x="3" y="21"/>
                        </a:cubicBezTo>
                        <a:cubicBezTo>
                          <a:pt x="4" y="17"/>
                          <a:pt x="5" y="14"/>
                          <a:pt x="6" y="10"/>
                        </a:cubicBezTo>
                        <a:cubicBezTo>
                          <a:pt x="6" y="9"/>
                          <a:pt x="7" y="7"/>
                          <a:pt x="7" y="6"/>
                        </a:cubicBezTo>
                        <a:cubicBezTo>
                          <a:pt x="8" y="5"/>
                          <a:pt x="8" y="4"/>
                          <a:pt x="9" y="3"/>
                        </a:cubicBezTo>
                        <a:cubicBezTo>
                          <a:pt x="10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2"/>
                          <a:pt x="10" y="3"/>
                        </a:cubicBezTo>
                        <a:cubicBezTo>
                          <a:pt x="10" y="5"/>
                          <a:pt x="9" y="8"/>
                          <a:pt x="9" y="11"/>
                        </a:cubicBezTo>
                        <a:cubicBezTo>
                          <a:pt x="8" y="14"/>
                          <a:pt x="8" y="18"/>
                          <a:pt x="7" y="22"/>
                        </a:cubicBezTo>
                        <a:cubicBezTo>
                          <a:pt x="6" y="24"/>
                          <a:pt x="6" y="26"/>
                          <a:pt x="5" y="28"/>
                        </a:cubicBezTo>
                        <a:cubicBezTo>
                          <a:pt x="5" y="29"/>
                          <a:pt x="4" y="30"/>
                          <a:pt x="4" y="31"/>
                        </a:cubicBezTo>
                        <a:cubicBezTo>
                          <a:pt x="4" y="32"/>
                          <a:pt x="4" y="33"/>
                          <a:pt x="3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3" y="38"/>
                          <a:pt x="3" y="40"/>
                          <a:pt x="3" y="41"/>
                        </a:cubicBezTo>
                        <a:cubicBezTo>
                          <a:pt x="2" y="43"/>
                          <a:pt x="2" y="45"/>
                          <a:pt x="2" y="47"/>
                        </a:cubicBezTo>
                        <a:cubicBezTo>
                          <a:pt x="2" y="51"/>
                          <a:pt x="3" y="55"/>
                          <a:pt x="3" y="58"/>
                        </a:cubicBezTo>
                        <a:cubicBezTo>
                          <a:pt x="3" y="64"/>
                          <a:pt x="4" y="69"/>
                          <a:pt x="4" y="69"/>
                        </a:cubicBezTo>
                        <a:lnTo>
                          <a:pt x="3" y="6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224"/>
                  <p:cNvSpPr/>
                  <p:nvPr/>
                </p:nvSpPr>
                <p:spPr bwMode="auto">
                  <a:xfrm>
                    <a:off x="6137275" y="3149600"/>
                    <a:ext cx="38100" cy="341313"/>
                  </a:xfrm>
                  <a:custGeom>
                    <a:avLst/>
                    <a:gdLst>
                      <a:gd name="T0" fmla="*/ 0 w 9"/>
                      <a:gd name="T1" fmla="*/ 79 h 80"/>
                      <a:gd name="T2" fmla="*/ 1 w 9"/>
                      <a:gd name="T3" fmla="*/ 76 h 80"/>
                      <a:gd name="T4" fmla="*/ 2 w 9"/>
                      <a:gd name="T5" fmla="*/ 67 h 80"/>
                      <a:gd name="T6" fmla="*/ 4 w 9"/>
                      <a:gd name="T7" fmla="*/ 55 h 80"/>
                      <a:gd name="T8" fmla="*/ 4 w 9"/>
                      <a:gd name="T9" fmla="*/ 47 h 80"/>
                      <a:gd name="T10" fmla="*/ 5 w 9"/>
                      <a:gd name="T11" fmla="*/ 40 h 80"/>
                      <a:gd name="T12" fmla="*/ 5 w 9"/>
                      <a:gd name="T13" fmla="*/ 33 h 80"/>
                      <a:gd name="T14" fmla="*/ 5 w 9"/>
                      <a:gd name="T15" fmla="*/ 26 h 80"/>
                      <a:gd name="T16" fmla="*/ 5 w 9"/>
                      <a:gd name="T17" fmla="*/ 19 h 80"/>
                      <a:gd name="T18" fmla="*/ 5 w 9"/>
                      <a:gd name="T19" fmla="*/ 13 h 80"/>
                      <a:gd name="T20" fmla="*/ 5 w 9"/>
                      <a:gd name="T21" fmla="*/ 4 h 80"/>
                      <a:gd name="T22" fmla="*/ 6 w 9"/>
                      <a:gd name="T23" fmla="*/ 1 h 80"/>
                      <a:gd name="T24" fmla="*/ 6 w 9"/>
                      <a:gd name="T25" fmla="*/ 0 h 80"/>
                      <a:gd name="T26" fmla="*/ 6 w 9"/>
                      <a:gd name="T27" fmla="*/ 0 h 80"/>
                      <a:gd name="T28" fmla="*/ 7 w 9"/>
                      <a:gd name="T29" fmla="*/ 4 h 80"/>
                      <a:gd name="T30" fmla="*/ 8 w 9"/>
                      <a:gd name="T31" fmla="*/ 8 h 80"/>
                      <a:gd name="T32" fmla="*/ 8 w 9"/>
                      <a:gd name="T33" fmla="*/ 13 h 80"/>
                      <a:gd name="T34" fmla="*/ 9 w 9"/>
                      <a:gd name="T35" fmla="*/ 26 h 80"/>
                      <a:gd name="T36" fmla="*/ 8 w 9"/>
                      <a:gd name="T37" fmla="*/ 33 h 80"/>
                      <a:gd name="T38" fmla="*/ 8 w 9"/>
                      <a:gd name="T39" fmla="*/ 40 h 80"/>
                      <a:gd name="T40" fmla="*/ 7 w 9"/>
                      <a:gd name="T41" fmla="*/ 48 h 80"/>
                      <a:gd name="T42" fmla="*/ 6 w 9"/>
                      <a:gd name="T43" fmla="*/ 55 h 80"/>
                      <a:gd name="T44" fmla="*/ 3 w 9"/>
                      <a:gd name="T45" fmla="*/ 67 h 80"/>
                      <a:gd name="T46" fmla="*/ 1 w 9"/>
                      <a:gd name="T47" fmla="*/ 76 h 80"/>
                      <a:gd name="T48" fmla="*/ 0 w 9"/>
                      <a:gd name="T49" fmla="*/ 79 h 80"/>
                      <a:gd name="T50" fmla="*/ 0 w 9"/>
                      <a:gd name="T51" fmla="*/ 80 h 80"/>
                      <a:gd name="T52" fmla="*/ 0 w 9"/>
                      <a:gd name="T53" fmla="*/ 7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" h="80">
                        <a:moveTo>
                          <a:pt x="0" y="79"/>
                        </a:moveTo>
                        <a:cubicBezTo>
                          <a:pt x="0" y="79"/>
                          <a:pt x="0" y="78"/>
                          <a:pt x="1" y="76"/>
                        </a:cubicBezTo>
                        <a:cubicBezTo>
                          <a:pt x="1" y="74"/>
                          <a:pt x="1" y="71"/>
                          <a:pt x="2" y="67"/>
                        </a:cubicBezTo>
                        <a:cubicBezTo>
                          <a:pt x="2" y="63"/>
                          <a:pt x="3" y="59"/>
                          <a:pt x="4" y="55"/>
                        </a:cubicBezTo>
                        <a:cubicBezTo>
                          <a:pt x="4" y="52"/>
                          <a:pt x="4" y="50"/>
                          <a:pt x="4" y="47"/>
                        </a:cubicBezTo>
                        <a:cubicBezTo>
                          <a:pt x="4" y="45"/>
                          <a:pt x="4" y="43"/>
                          <a:pt x="5" y="40"/>
                        </a:cubicBezTo>
                        <a:cubicBezTo>
                          <a:pt x="5" y="38"/>
                          <a:pt x="5" y="35"/>
                          <a:pt x="5" y="33"/>
                        </a:cubicBezTo>
                        <a:cubicBezTo>
                          <a:pt x="5" y="30"/>
                          <a:pt x="5" y="28"/>
                          <a:pt x="5" y="26"/>
                        </a:cubicBezTo>
                        <a:cubicBezTo>
                          <a:pt x="5" y="23"/>
                          <a:pt x="5" y="21"/>
                          <a:pt x="5" y="19"/>
                        </a:cubicBezTo>
                        <a:cubicBezTo>
                          <a:pt x="5" y="17"/>
                          <a:pt x="5" y="15"/>
                          <a:pt x="5" y="13"/>
                        </a:cubicBezTo>
                        <a:cubicBezTo>
                          <a:pt x="5" y="9"/>
                          <a:pt x="5" y="6"/>
                          <a:pt x="5" y="4"/>
                        </a:cubicBezTo>
                        <a:cubicBezTo>
                          <a:pt x="6" y="2"/>
                          <a:pt x="6" y="1"/>
                          <a:pt x="6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2"/>
                          <a:pt x="7" y="4"/>
                        </a:cubicBezTo>
                        <a:cubicBezTo>
                          <a:pt x="7" y="5"/>
                          <a:pt x="7" y="6"/>
                          <a:pt x="8" y="8"/>
                        </a:cubicBezTo>
                        <a:cubicBezTo>
                          <a:pt x="8" y="9"/>
                          <a:pt x="8" y="11"/>
                          <a:pt x="8" y="13"/>
                        </a:cubicBezTo>
                        <a:cubicBezTo>
                          <a:pt x="9" y="17"/>
                          <a:pt x="9" y="21"/>
                          <a:pt x="9" y="26"/>
                        </a:cubicBezTo>
                        <a:cubicBezTo>
                          <a:pt x="9" y="28"/>
                          <a:pt x="9" y="30"/>
                          <a:pt x="8" y="33"/>
                        </a:cubicBezTo>
                        <a:cubicBezTo>
                          <a:pt x="8" y="35"/>
                          <a:pt x="8" y="38"/>
                          <a:pt x="8" y="40"/>
                        </a:cubicBezTo>
                        <a:cubicBezTo>
                          <a:pt x="7" y="43"/>
                          <a:pt x="7" y="45"/>
                          <a:pt x="7" y="48"/>
                        </a:cubicBezTo>
                        <a:cubicBezTo>
                          <a:pt x="6" y="50"/>
                          <a:pt x="6" y="53"/>
                          <a:pt x="6" y="55"/>
                        </a:cubicBezTo>
                        <a:cubicBezTo>
                          <a:pt x="5" y="59"/>
                          <a:pt x="4" y="64"/>
                          <a:pt x="3" y="67"/>
                        </a:cubicBezTo>
                        <a:cubicBezTo>
                          <a:pt x="3" y="71"/>
                          <a:pt x="2" y="74"/>
                          <a:pt x="1" y="76"/>
                        </a:cubicBezTo>
                        <a:cubicBezTo>
                          <a:pt x="1" y="78"/>
                          <a:pt x="0" y="79"/>
                          <a:pt x="0" y="79"/>
                        </a:cubicBezTo>
                        <a:cubicBezTo>
                          <a:pt x="0" y="80"/>
                          <a:pt x="0" y="80"/>
                          <a:pt x="0" y="80"/>
                        </a:cubicBezTo>
                        <a:lnTo>
                          <a:pt x="0" y="79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225"/>
                  <p:cNvSpPr/>
                  <p:nvPr/>
                </p:nvSpPr>
                <p:spPr bwMode="auto">
                  <a:xfrm>
                    <a:off x="5961063" y="3354388"/>
                    <a:ext cx="42863" cy="273050"/>
                  </a:xfrm>
                  <a:custGeom>
                    <a:avLst/>
                    <a:gdLst>
                      <a:gd name="T0" fmla="*/ 0 w 10"/>
                      <a:gd name="T1" fmla="*/ 64 h 64"/>
                      <a:gd name="T2" fmla="*/ 3 w 10"/>
                      <a:gd name="T3" fmla="*/ 32 h 64"/>
                      <a:gd name="T4" fmla="*/ 5 w 10"/>
                      <a:gd name="T5" fmla="*/ 20 h 64"/>
                      <a:gd name="T6" fmla="*/ 7 w 10"/>
                      <a:gd name="T7" fmla="*/ 10 h 64"/>
                      <a:gd name="T8" fmla="*/ 9 w 10"/>
                      <a:gd name="T9" fmla="*/ 3 h 64"/>
                      <a:gd name="T10" fmla="*/ 10 w 10"/>
                      <a:gd name="T11" fmla="*/ 0 h 64"/>
                      <a:gd name="T12" fmla="*/ 10 w 10"/>
                      <a:gd name="T13" fmla="*/ 0 h 64"/>
                      <a:gd name="T14" fmla="*/ 10 w 10"/>
                      <a:gd name="T15" fmla="*/ 0 h 64"/>
                      <a:gd name="T16" fmla="*/ 10 w 10"/>
                      <a:gd name="T17" fmla="*/ 3 h 64"/>
                      <a:gd name="T18" fmla="*/ 10 w 10"/>
                      <a:gd name="T19" fmla="*/ 10 h 64"/>
                      <a:gd name="T20" fmla="*/ 9 w 10"/>
                      <a:gd name="T21" fmla="*/ 20 h 64"/>
                      <a:gd name="T22" fmla="*/ 7 w 10"/>
                      <a:gd name="T23" fmla="*/ 32 h 64"/>
                      <a:gd name="T24" fmla="*/ 0 w 10"/>
                      <a:gd name="T25" fmla="*/ 64 h 64"/>
                      <a:gd name="T26" fmla="*/ 0 w 10"/>
                      <a:gd name="T27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0" h="64">
                        <a:moveTo>
                          <a:pt x="0" y="64"/>
                        </a:moveTo>
                        <a:cubicBezTo>
                          <a:pt x="0" y="64"/>
                          <a:pt x="2" y="48"/>
                          <a:pt x="3" y="32"/>
                        </a:cubicBezTo>
                        <a:cubicBezTo>
                          <a:pt x="4" y="28"/>
                          <a:pt x="4" y="24"/>
                          <a:pt x="5" y="20"/>
                        </a:cubicBezTo>
                        <a:cubicBezTo>
                          <a:pt x="5" y="16"/>
                          <a:pt x="6" y="13"/>
                          <a:pt x="7" y="10"/>
                        </a:cubicBezTo>
                        <a:cubicBezTo>
                          <a:pt x="7" y="7"/>
                          <a:pt x="8" y="4"/>
                          <a:pt x="9" y="3"/>
                        </a:cubicBezTo>
                        <a:cubicBezTo>
                          <a:pt x="9" y="1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1"/>
                          <a:pt x="10" y="3"/>
                        </a:cubicBezTo>
                        <a:cubicBezTo>
                          <a:pt x="10" y="5"/>
                          <a:pt x="10" y="7"/>
                          <a:pt x="10" y="10"/>
                        </a:cubicBezTo>
                        <a:cubicBezTo>
                          <a:pt x="10" y="13"/>
                          <a:pt x="9" y="17"/>
                          <a:pt x="9" y="20"/>
                        </a:cubicBezTo>
                        <a:cubicBezTo>
                          <a:pt x="8" y="24"/>
                          <a:pt x="7" y="28"/>
                          <a:pt x="7" y="32"/>
                        </a:cubicBezTo>
                        <a:cubicBezTo>
                          <a:pt x="4" y="48"/>
                          <a:pt x="0" y="64"/>
                          <a:pt x="0" y="64"/>
                        </a:cubicBezTo>
                        <a:cubicBezTo>
                          <a:pt x="0" y="64"/>
                          <a:pt x="0" y="64"/>
                          <a:pt x="0" y="64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226"/>
                  <p:cNvSpPr/>
                  <p:nvPr/>
                </p:nvSpPr>
                <p:spPr bwMode="auto">
                  <a:xfrm>
                    <a:off x="5799138" y="3579813"/>
                    <a:ext cx="20638" cy="107950"/>
                  </a:xfrm>
                  <a:custGeom>
                    <a:avLst/>
                    <a:gdLst>
                      <a:gd name="T0" fmla="*/ 0 w 5"/>
                      <a:gd name="T1" fmla="*/ 24 h 25"/>
                      <a:gd name="T2" fmla="*/ 1 w 5"/>
                      <a:gd name="T3" fmla="*/ 12 h 25"/>
                      <a:gd name="T4" fmla="*/ 1 w 5"/>
                      <a:gd name="T5" fmla="*/ 7 h 25"/>
                      <a:gd name="T6" fmla="*/ 2 w 5"/>
                      <a:gd name="T7" fmla="*/ 4 h 25"/>
                      <a:gd name="T8" fmla="*/ 4 w 5"/>
                      <a:gd name="T9" fmla="*/ 0 h 25"/>
                      <a:gd name="T10" fmla="*/ 4 w 5"/>
                      <a:gd name="T11" fmla="*/ 0 h 25"/>
                      <a:gd name="T12" fmla="*/ 4 w 5"/>
                      <a:gd name="T13" fmla="*/ 0 h 25"/>
                      <a:gd name="T14" fmla="*/ 5 w 5"/>
                      <a:gd name="T15" fmla="*/ 4 h 25"/>
                      <a:gd name="T16" fmla="*/ 5 w 5"/>
                      <a:gd name="T17" fmla="*/ 8 h 25"/>
                      <a:gd name="T18" fmla="*/ 4 w 5"/>
                      <a:gd name="T19" fmla="*/ 12 h 25"/>
                      <a:gd name="T20" fmla="*/ 1 w 5"/>
                      <a:gd name="T21" fmla="*/ 25 h 25"/>
                      <a:gd name="T22" fmla="*/ 0 w 5"/>
                      <a:gd name="T23" fmla="*/ 25 h 25"/>
                      <a:gd name="T24" fmla="*/ 0 w 5"/>
                      <a:gd name="T25" fmla="*/ 24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25">
                        <a:moveTo>
                          <a:pt x="0" y="24"/>
                        </a:moveTo>
                        <a:cubicBezTo>
                          <a:pt x="0" y="24"/>
                          <a:pt x="0" y="18"/>
                          <a:pt x="1" y="12"/>
                        </a:cubicBezTo>
                        <a:cubicBezTo>
                          <a:pt x="1" y="10"/>
                          <a:pt x="1" y="9"/>
                          <a:pt x="1" y="7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3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5" y="2"/>
                          <a:pt x="5" y="4"/>
                        </a:cubicBezTo>
                        <a:cubicBezTo>
                          <a:pt x="5" y="5"/>
                          <a:pt x="5" y="7"/>
                          <a:pt x="5" y="8"/>
                        </a:cubicBezTo>
                        <a:cubicBezTo>
                          <a:pt x="5" y="9"/>
                          <a:pt x="4" y="11"/>
                          <a:pt x="4" y="12"/>
                        </a:cubicBezTo>
                        <a:cubicBezTo>
                          <a:pt x="2" y="19"/>
                          <a:pt x="1" y="25"/>
                          <a:pt x="1" y="25"/>
                        </a:cubicBezTo>
                        <a:cubicBezTo>
                          <a:pt x="0" y="25"/>
                          <a:pt x="0" y="25"/>
                          <a:pt x="0" y="25"/>
                        </a:cubicBez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227"/>
                  <p:cNvSpPr/>
                  <p:nvPr/>
                </p:nvSpPr>
                <p:spPr bwMode="auto">
                  <a:xfrm>
                    <a:off x="5718175" y="3465513"/>
                    <a:ext cx="187325" cy="80963"/>
                  </a:xfrm>
                  <a:custGeom>
                    <a:avLst/>
                    <a:gdLst>
                      <a:gd name="T0" fmla="*/ 0 w 44"/>
                      <a:gd name="T1" fmla="*/ 19 h 19"/>
                      <a:gd name="T2" fmla="*/ 6 w 44"/>
                      <a:gd name="T3" fmla="*/ 14 h 19"/>
                      <a:gd name="T4" fmla="*/ 20 w 44"/>
                      <a:gd name="T5" fmla="*/ 6 h 19"/>
                      <a:gd name="T6" fmla="*/ 24 w 44"/>
                      <a:gd name="T7" fmla="*/ 3 h 19"/>
                      <a:gd name="T8" fmla="*/ 28 w 44"/>
                      <a:gd name="T9" fmla="*/ 2 h 19"/>
                      <a:gd name="T10" fmla="*/ 32 w 44"/>
                      <a:gd name="T11" fmla="*/ 1 h 19"/>
                      <a:gd name="T12" fmla="*/ 36 w 44"/>
                      <a:gd name="T13" fmla="*/ 0 h 19"/>
                      <a:gd name="T14" fmla="*/ 39 w 44"/>
                      <a:gd name="T15" fmla="*/ 0 h 19"/>
                      <a:gd name="T16" fmla="*/ 42 w 44"/>
                      <a:gd name="T17" fmla="*/ 1 h 19"/>
                      <a:gd name="T18" fmla="*/ 44 w 44"/>
                      <a:gd name="T19" fmla="*/ 1 h 19"/>
                      <a:gd name="T20" fmla="*/ 44 w 44"/>
                      <a:gd name="T21" fmla="*/ 2 h 19"/>
                      <a:gd name="T22" fmla="*/ 44 w 44"/>
                      <a:gd name="T23" fmla="*/ 2 h 19"/>
                      <a:gd name="T24" fmla="*/ 42 w 44"/>
                      <a:gd name="T25" fmla="*/ 2 h 19"/>
                      <a:gd name="T26" fmla="*/ 37 w 44"/>
                      <a:gd name="T27" fmla="*/ 3 h 19"/>
                      <a:gd name="T28" fmla="*/ 33 w 44"/>
                      <a:gd name="T29" fmla="*/ 4 h 19"/>
                      <a:gd name="T30" fmla="*/ 29 w 44"/>
                      <a:gd name="T31" fmla="*/ 5 h 19"/>
                      <a:gd name="T32" fmla="*/ 26 w 44"/>
                      <a:gd name="T33" fmla="*/ 7 h 19"/>
                      <a:gd name="T34" fmla="*/ 21 w 44"/>
                      <a:gd name="T35" fmla="*/ 8 h 19"/>
                      <a:gd name="T36" fmla="*/ 7 w 44"/>
                      <a:gd name="T37" fmla="*/ 16 h 19"/>
                      <a:gd name="T38" fmla="*/ 0 w 44"/>
                      <a:gd name="T39" fmla="*/ 19 h 19"/>
                      <a:gd name="T40" fmla="*/ 0 w 44"/>
                      <a:gd name="T41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4" h="19">
                        <a:moveTo>
                          <a:pt x="0" y="19"/>
                        </a:moveTo>
                        <a:cubicBezTo>
                          <a:pt x="0" y="19"/>
                          <a:pt x="2" y="17"/>
                          <a:pt x="6" y="14"/>
                        </a:cubicBezTo>
                        <a:cubicBezTo>
                          <a:pt x="10" y="12"/>
                          <a:pt x="15" y="9"/>
                          <a:pt x="20" y="6"/>
                        </a:cubicBezTo>
                        <a:cubicBezTo>
                          <a:pt x="21" y="5"/>
                          <a:pt x="23" y="4"/>
                          <a:pt x="24" y="3"/>
                        </a:cubicBezTo>
                        <a:cubicBezTo>
                          <a:pt x="25" y="3"/>
                          <a:pt x="27" y="2"/>
                          <a:pt x="28" y="2"/>
                        </a:cubicBezTo>
                        <a:cubicBezTo>
                          <a:pt x="30" y="1"/>
                          <a:pt x="31" y="1"/>
                          <a:pt x="32" y="1"/>
                        </a:cubicBezTo>
                        <a:cubicBezTo>
                          <a:pt x="34" y="0"/>
                          <a:pt x="35" y="0"/>
                          <a:pt x="36" y="0"/>
                        </a:cubicBezTo>
                        <a:cubicBezTo>
                          <a:pt x="37" y="0"/>
                          <a:pt x="38" y="0"/>
                          <a:pt x="39" y="0"/>
                        </a:cubicBezTo>
                        <a:cubicBezTo>
                          <a:pt x="40" y="0"/>
                          <a:pt x="41" y="1"/>
                          <a:pt x="42" y="1"/>
                        </a:cubicBezTo>
                        <a:cubicBezTo>
                          <a:pt x="43" y="1"/>
                          <a:pt x="44" y="1"/>
                          <a:pt x="44" y="1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4" y="2"/>
                          <a:pt x="44" y="2"/>
                        </a:cubicBezTo>
                        <a:cubicBezTo>
                          <a:pt x="44" y="2"/>
                          <a:pt x="43" y="2"/>
                          <a:pt x="42" y="2"/>
                        </a:cubicBezTo>
                        <a:cubicBezTo>
                          <a:pt x="40" y="2"/>
                          <a:pt x="39" y="3"/>
                          <a:pt x="37" y="3"/>
                        </a:cubicBezTo>
                        <a:cubicBezTo>
                          <a:pt x="36" y="4"/>
                          <a:pt x="34" y="4"/>
                          <a:pt x="33" y="4"/>
                        </a:cubicBezTo>
                        <a:cubicBezTo>
                          <a:pt x="32" y="5"/>
                          <a:pt x="30" y="5"/>
                          <a:pt x="29" y="5"/>
                        </a:cubicBezTo>
                        <a:cubicBezTo>
                          <a:pt x="28" y="6"/>
                          <a:pt x="27" y="6"/>
                          <a:pt x="26" y="7"/>
                        </a:cubicBezTo>
                        <a:cubicBezTo>
                          <a:pt x="24" y="7"/>
                          <a:pt x="23" y="8"/>
                          <a:pt x="21" y="8"/>
                        </a:cubicBezTo>
                        <a:cubicBezTo>
                          <a:pt x="16" y="11"/>
                          <a:pt x="11" y="14"/>
                          <a:pt x="7" y="16"/>
                        </a:cubicBezTo>
                        <a:cubicBezTo>
                          <a:pt x="3" y="18"/>
                          <a:pt x="0" y="19"/>
                          <a:pt x="0" y="19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228"/>
                  <p:cNvSpPr/>
                  <p:nvPr/>
                </p:nvSpPr>
                <p:spPr bwMode="auto">
                  <a:xfrm>
                    <a:off x="5803900" y="3263900"/>
                    <a:ext cx="260350" cy="73025"/>
                  </a:xfrm>
                  <a:custGeom>
                    <a:avLst/>
                    <a:gdLst>
                      <a:gd name="T0" fmla="*/ 0 w 61"/>
                      <a:gd name="T1" fmla="*/ 17 h 17"/>
                      <a:gd name="T2" fmla="*/ 8 w 61"/>
                      <a:gd name="T3" fmla="*/ 12 h 17"/>
                      <a:gd name="T4" fmla="*/ 13 w 61"/>
                      <a:gd name="T5" fmla="*/ 9 h 17"/>
                      <a:gd name="T6" fmla="*/ 18 w 61"/>
                      <a:gd name="T7" fmla="*/ 7 h 17"/>
                      <a:gd name="T8" fmla="*/ 23 w 61"/>
                      <a:gd name="T9" fmla="*/ 5 h 17"/>
                      <a:gd name="T10" fmla="*/ 29 w 61"/>
                      <a:gd name="T11" fmla="*/ 3 h 17"/>
                      <a:gd name="T12" fmla="*/ 35 w 61"/>
                      <a:gd name="T13" fmla="*/ 1 h 17"/>
                      <a:gd name="T14" fmla="*/ 41 w 61"/>
                      <a:gd name="T15" fmla="*/ 0 h 17"/>
                      <a:gd name="T16" fmla="*/ 51 w 61"/>
                      <a:gd name="T17" fmla="*/ 0 h 17"/>
                      <a:gd name="T18" fmla="*/ 55 w 61"/>
                      <a:gd name="T19" fmla="*/ 1 h 17"/>
                      <a:gd name="T20" fmla="*/ 59 w 61"/>
                      <a:gd name="T21" fmla="*/ 2 h 17"/>
                      <a:gd name="T22" fmla="*/ 60 w 61"/>
                      <a:gd name="T23" fmla="*/ 3 h 17"/>
                      <a:gd name="T24" fmla="*/ 61 w 61"/>
                      <a:gd name="T25" fmla="*/ 3 h 17"/>
                      <a:gd name="T26" fmla="*/ 61 w 61"/>
                      <a:gd name="T27" fmla="*/ 3 h 17"/>
                      <a:gd name="T28" fmla="*/ 61 w 61"/>
                      <a:gd name="T29" fmla="*/ 3 h 17"/>
                      <a:gd name="T30" fmla="*/ 61 w 61"/>
                      <a:gd name="T31" fmla="*/ 3 h 17"/>
                      <a:gd name="T32" fmla="*/ 58 w 61"/>
                      <a:gd name="T33" fmla="*/ 3 h 17"/>
                      <a:gd name="T34" fmla="*/ 51 w 61"/>
                      <a:gd name="T35" fmla="*/ 4 h 17"/>
                      <a:gd name="T36" fmla="*/ 46 w 61"/>
                      <a:gd name="T37" fmla="*/ 4 h 17"/>
                      <a:gd name="T38" fmla="*/ 41 w 61"/>
                      <a:gd name="T39" fmla="*/ 4 h 17"/>
                      <a:gd name="T40" fmla="*/ 35 w 61"/>
                      <a:gd name="T41" fmla="*/ 5 h 17"/>
                      <a:gd name="T42" fmla="*/ 30 w 61"/>
                      <a:gd name="T43" fmla="*/ 6 h 17"/>
                      <a:gd name="T44" fmla="*/ 24 w 61"/>
                      <a:gd name="T45" fmla="*/ 7 h 17"/>
                      <a:gd name="T46" fmla="*/ 19 w 61"/>
                      <a:gd name="T47" fmla="*/ 9 h 17"/>
                      <a:gd name="T48" fmla="*/ 9 w 61"/>
                      <a:gd name="T49" fmla="*/ 13 h 17"/>
                      <a:gd name="T50" fmla="*/ 0 w 61"/>
                      <a:gd name="T51" fmla="*/ 17 h 17"/>
                      <a:gd name="T52" fmla="*/ 0 w 61"/>
                      <a:gd name="T5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1" h="17">
                        <a:moveTo>
                          <a:pt x="0" y="17"/>
                        </a:moveTo>
                        <a:cubicBezTo>
                          <a:pt x="0" y="17"/>
                          <a:pt x="3" y="14"/>
                          <a:pt x="8" y="12"/>
                        </a:cubicBezTo>
                        <a:cubicBezTo>
                          <a:pt x="10" y="11"/>
                          <a:pt x="11" y="10"/>
                          <a:pt x="13" y="9"/>
                        </a:cubicBezTo>
                        <a:cubicBezTo>
                          <a:pt x="14" y="8"/>
                          <a:pt x="16" y="8"/>
                          <a:pt x="18" y="7"/>
                        </a:cubicBezTo>
                        <a:cubicBezTo>
                          <a:pt x="19" y="6"/>
                          <a:pt x="21" y="5"/>
                          <a:pt x="23" y="5"/>
                        </a:cubicBezTo>
                        <a:cubicBezTo>
                          <a:pt x="25" y="4"/>
                          <a:pt x="27" y="3"/>
                          <a:pt x="29" y="3"/>
                        </a:cubicBezTo>
                        <a:cubicBezTo>
                          <a:pt x="31" y="2"/>
                          <a:pt x="33" y="1"/>
                          <a:pt x="35" y="1"/>
                        </a:cubicBezTo>
                        <a:cubicBezTo>
                          <a:pt x="37" y="0"/>
                          <a:pt x="39" y="0"/>
                          <a:pt x="41" y="0"/>
                        </a:cubicBezTo>
                        <a:cubicBezTo>
                          <a:pt x="45" y="0"/>
                          <a:pt x="48" y="0"/>
                          <a:pt x="51" y="0"/>
                        </a:cubicBezTo>
                        <a:cubicBezTo>
                          <a:pt x="53" y="1"/>
                          <a:pt x="54" y="1"/>
                          <a:pt x="55" y="1"/>
                        </a:cubicBezTo>
                        <a:cubicBezTo>
                          <a:pt x="57" y="1"/>
                          <a:pt x="58" y="2"/>
                          <a:pt x="59" y="2"/>
                        </a:cubicBezTo>
                        <a:cubicBezTo>
                          <a:pt x="59" y="2"/>
                          <a:pt x="60" y="2"/>
                          <a:pt x="60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1" y="3"/>
                          <a:pt x="61" y="3"/>
                        </a:cubicBezTo>
                        <a:cubicBezTo>
                          <a:pt x="61" y="3"/>
                          <a:pt x="60" y="3"/>
                          <a:pt x="58" y="3"/>
                        </a:cubicBezTo>
                        <a:cubicBezTo>
                          <a:pt x="57" y="3"/>
                          <a:pt x="54" y="3"/>
                          <a:pt x="51" y="4"/>
                        </a:cubicBezTo>
                        <a:cubicBezTo>
                          <a:pt x="50" y="4"/>
                          <a:pt x="48" y="4"/>
                          <a:pt x="46" y="4"/>
                        </a:cubicBezTo>
                        <a:cubicBezTo>
                          <a:pt x="45" y="4"/>
                          <a:pt x="43" y="4"/>
                          <a:pt x="41" y="4"/>
                        </a:cubicBezTo>
                        <a:cubicBezTo>
                          <a:pt x="39" y="4"/>
                          <a:pt x="37" y="4"/>
                          <a:pt x="35" y="5"/>
                        </a:cubicBezTo>
                        <a:cubicBezTo>
                          <a:pt x="34" y="5"/>
                          <a:pt x="32" y="5"/>
                          <a:pt x="30" y="6"/>
                        </a:cubicBezTo>
                        <a:cubicBezTo>
                          <a:pt x="28" y="6"/>
                          <a:pt x="26" y="7"/>
                          <a:pt x="24" y="7"/>
                        </a:cubicBezTo>
                        <a:cubicBezTo>
                          <a:pt x="22" y="8"/>
                          <a:pt x="20" y="8"/>
                          <a:pt x="19" y="9"/>
                        </a:cubicBezTo>
                        <a:cubicBezTo>
                          <a:pt x="15" y="10"/>
                          <a:pt x="12" y="12"/>
                          <a:pt x="9" y="13"/>
                        </a:cubicBezTo>
                        <a:cubicBezTo>
                          <a:pt x="4" y="15"/>
                          <a:pt x="0" y="17"/>
                          <a:pt x="0" y="17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229"/>
                  <p:cNvSpPr/>
                  <p:nvPr/>
                </p:nvSpPr>
                <p:spPr bwMode="auto">
                  <a:xfrm>
                    <a:off x="5910263" y="3068638"/>
                    <a:ext cx="307975" cy="85725"/>
                  </a:xfrm>
                  <a:custGeom>
                    <a:avLst/>
                    <a:gdLst>
                      <a:gd name="T0" fmla="*/ 0 w 72"/>
                      <a:gd name="T1" fmla="*/ 19 h 20"/>
                      <a:gd name="T2" fmla="*/ 10 w 72"/>
                      <a:gd name="T3" fmla="*/ 13 h 20"/>
                      <a:gd name="T4" fmla="*/ 21 w 72"/>
                      <a:gd name="T5" fmla="*/ 8 h 20"/>
                      <a:gd name="T6" fmla="*/ 27 w 72"/>
                      <a:gd name="T7" fmla="*/ 5 h 20"/>
                      <a:gd name="T8" fmla="*/ 34 w 72"/>
                      <a:gd name="T9" fmla="*/ 3 h 20"/>
                      <a:gd name="T10" fmla="*/ 37 w 72"/>
                      <a:gd name="T11" fmla="*/ 2 h 20"/>
                      <a:gd name="T12" fmla="*/ 41 w 72"/>
                      <a:gd name="T13" fmla="*/ 1 h 20"/>
                      <a:gd name="T14" fmla="*/ 44 w 72"/>
                      <a:gd name="T15" fmla="*/ 1 h 20"/>
                      <a:gd name="T16" fmla="*/ 48 w 72"/>
                      <a:gd name="T17" fmla="*/ 0 h 20"/>
                      <a:gd name="T18" fmla="*/ 60 w 72"/>
                      <a:gd name="T19" fmla="*/ 0 h 20"/>
                      <a:gd name="T20" fmla="*/ 69 w 72"/>
                      <a:gd name="T21" fmla="*/ 1 h 20"/>
                      <a:gd name="T22" fmla="*/ 72 w 72"/>
                      <a:gd name="T23" fmla="*/ 1 h 20"/>
                      <a:gd name="T24" fmla="*/ 72 w 72"/>
                      <a:gd name="T25" fmla="*/ 1 h 20"/>
                      <a:gd name="T26" fmla="*/ 72 w 72"/>
                      <a:gd name="T27" fmla="*/ 2 h 20"/>
                      <a:gd name="T28" fmla="*/ 72 w 72"/>
                      <a:gd name="T29" fmla="*/ 2 h 20"/>
                      <a:gd name="T30" fmla="*/ 69 w 72"/>
                      <a:gd name="T31" fmla="*/ 2 h 20"/>
                      <a:gd name="T32" fmla="*/ 65 w 72"/>
                      <a:gd name="T33" fmla="*/ 2 h 20"/>
                      <a:gd name="T34" fmla="*/ 60 w 72"/>
                      <a:gd name="T35" fmla="*/ 3 h 20"/>
                      <a:gd name="T36" fmla="*/ 48 w 72"/>
                      <a:gd name="T37" fmla="*/ 4 h 20"/>
                      <a:gd name="T38" fmla="*/ 45 w 72"/>
                      <a:gd name="T39" fmla="*/ 5 h 20"/>
                      <a:gd name="T40" fmla="*/ 42 w 72"/>
                      <a:gd name="T41" fmla="*/ 5 h 20"/>
                      <a:gd name="T42" fmla="*/ 38 w 72"/>
                      <a:gd name="T43" fmla="*/ 5 h 20"/>
                      <a:gd name="T44" fmla="*/ 35 w 72"/>
                      <a:gd name="T45" fmla="*/ 6 h 20"/>
                      <a:gd name="T46" fmla="*/ 28 w 72"/>
                      <a:gd name="T47" fmla="*/ 8 h 20"/>
                      <a:gd name="T48" fmla="*/ 22 w 72"/>
                      <a:gd name="T49" fmla="*/ 10 h 20"/>
                      <a:gd name="T50" fmla="*/ 11 w 72"/>
                      <a:gd name="T51" fmla="*/ 14 h 20"/>
                      <a:gd name="T52" fmla="*/ 0 w 72"/>
                      <a:gd name="T53" fmla="*/ 20 h 20"/>
                      <a:gd name="T54" fmla="*/ 0 w 72"/>
                      <a:gd name="T55" fmla="*/ 19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72" h="20">
                        <a:moveTo>
                          <a:pt x="0" y="19"/>
                        </a:moveTo>
                        <a:cubicBezTo>
                          <a:pt x="0" y="19"/>
                          <a:pt x="4" y="17"/>
                          <a:pt x="10" y="13"/>
                        </a:cubicBezTo>
                        <a:cubicBezTo>
                          <a:pt x="13" y="11"/>
                          <a:pt x="17" y="10"/>
                          <a:pt x="21" y="8"/>
                        </a:cubicBezTo>
                        <a:cubicBezTo>
                          <a:pt x="23" y="7"/>
                          <a:pt x="25" y="6"/>
                          <a:pt x="27" y="5"/>
                        </a:cubicBezTo>
                        <a:cubicBezTo>
                          <a:pt x="29" y="4"/>
                          <a:pt x="32" y="4"/>
                          <a:pt x="34" y="3"/>
                        </a:cubicBezTo>
                        <a:cubicBezTo>
                          <a:pt x="35" y="3"/>
                          <a:pt x="36" y="2"/>
                          <a:pt x="37" y="2"/>
                        </a:cubicBezTo>
                        <a:cubicBezTo>
                          <a:pt x="39" y="2"/>
                          <a:pt x="40" y="1"/>
                          <a:pt x="41" y="1"/>
                        </a:cubicBezTo>
                        <a:cubicBezTo>
                          <a:pt x="42" y="1"/>
                          <a:pt x="43" y="1"/>
                          <a:pt x="44" y="1"/>
                        </a:cubicBezTo>
                        <a:cubicBezTo>
                          <a:pt x="46" y="0"/>
                          <a:pt x="47" y="0"/>
                          <a:pt x="48" y="0"/>
                        </a:cubicBezTo>
                        <a:cubicBezTo>
                          <a:pt x="52" y="0"/>
                          <a:pt x="56" y="0"/>
                          <a:pt x="60" y="0"/>
                        </a:cubicBezTo>
                        <a:cubicBezTo>
                          <a:pt x="64" y="0"/>
                          <a:pt x="66" y="0"/>
                          <a:pt x="69" y="1"/>
                        </a:cubicBezTo>
                        <a:cubicBezTo>
                          <a:pt x="71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2" y="2"/>
                          <a:pt x="72" y="2"/>
                        </a:cubicBezTo>
                        <a:cubicBezTo>
                          <a:pt x="72" y="2"/>
                          <a:pt x="71" y="2"/>
                          <a:pt x="69" y="2"/>
                        </a:cubicBezTo>
                        <a:cubicBezTo>
                          <a:pt x="68" y="2"/>
                          <a:pt x="66" y="2"/>
                          <a:pt x="65" y="2"/>
                        </a:cubicBezTo>
                        <a:cubicBezTo>
                          <a:pt x="64" y="3"/>
                          <a:pt x="62" y="3"/>
                          <a:pt x="60" y="3"/>
                        </a:cubicBezTo>
                        <a:cubicBezTo>
                          <a:pt x="57" y="4"/>
                          <a:pt x="53" y="4"/>
                          <a:pt x="48" y="4"/>
                        </a:cubicBezTo>
                        <a:cubicBezTo>
                          <a:pt x="47" y="4"/>
                          <a:pt x="46" y="4"/>
                          <a:pt x="45" y="5"/>
                        </a:cubicBezTo>
                        <a:cubicBezTo>
                          <a:pt x="44" y="5"/>
                          <a:pt x="43" y="5"/>
                          <a:pt x="42" y="5"/>
                        </a:cubicBezTo>
                        <a:cubicBezTo>
                          <a:pt x="40" y="5"/>
                          <a:pt x="39" y="5"/>
                          <a:pt x="38" y="5"/>
                        </a:cubicBezTo>
                        <a:cubicBezTo>
                          <a:pt x="37" y="5"/>
                          <a:pt x="36" y="6"/>
                          <a:pt x="35" y="6"/>
                        </a:cubicBezTo>
                        <a:cubicBezTo>
                          <a:pt x="33" y="7"/>
                          <a:pt x="30" y="7"/>
                          <a:pt x="28" y="8"/>
                        </a:cubicBezTo>
                        <a:cubicBezTo>
                          <a:pt x="26" y="9"/>
                          <a:pt x="24" y="9"/>
                          <a:pt x="22" y="10"/>
                        </a:cubicBezTo>
                        <a:cubicBezTo>
                          <a:pt x="18" y="12"/>
                          <a:pt x="14" y="13"/>
                          <a:pt x="11" y="14"/>
                        </a:cubicBezTo>
                        <a:cubicBezTo>
                          <a:pt x="4" y="17"/>
                          <a:pt x="0" y="20"/>
                          <a:pt x="0" y="20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Freeform 230"/>
                  <p:cNvSpPr/>
                  <p:nvPr/>
                </p:nvSpPr>
                <p:spPr bwMode="auto">
                  <a:xfrm>
                    <a:off x="6029325" y="2879725"/>
                    <a:ext cx="317500" cy="52388"/>
                  </a:xfrm>
                  <a:custGeom>
                    <a:avLst/>
                    <a:gdLst>
                      <a:gd name="T0" fmla="*/ 0 w 74"/>
                      <a:gd name="T1" fmla="*/ 9 h 12"/>
                      <a:gd name="T2" fmla="*/ 12 w 74"/>
                      <a:gd name="T3" fmla="*/ 9 h 12"/>
                      <a:gd name="T4" fmla="*/ 24 w 74"/>
                      <a:gd name="T5" fmla="*/ 10 h 12"/>
                      <a:gd name="T6" fmla="*/ 31 w 74"/>
                      <a:gd name="T7" fmla="*/ 9 h 12"/>
                      <a:gd name="T8" fmla="*/ 38 w 74"/>
                      <a:gd name="T9" fmla="*/ 9 h 12"/>
                      <a:gd name="T10" fmla="*/ 41 w 74"/>
                      <a:gd name="T11" fmla="*/ 8 h 12"/>
                      <a:gd name="T12" fmla="*/ 42 w 74"/>
                      <a:gd name="T13" fmla="*/ 8 h 12"/>
                      <a:gd name="T14" fmla="*/ 43 w 74"/>
                      <a:gd name="T15" fmla="*/ 8 h 12"/>
                      <a:gd name="T16" fmla="*/ 44 w 74"/>
                      <a:gd name="T17" fmla="*/ 8 h 12"/>
                      <a:gd name="T18" fmla="*/ 51 w 74"/>
                      <a:gd name="T19" fmla="*/ 6 h 12"/>
                      <a:gd name="T20" fmla="*/ 54 w 74"/>
                      <a:gd name="T21" fmla="*/ 5 h 12"/>
                      <a:gd name="T22" fmla="*/ 57 w 74"/>
                      <a:gd name="T23" fmla="*/ 5 h 12"/>
                      <a:gd name="T24" fmla="*/ 63 w 74"/>
                      <a:gd name="T25" fmla="*/ 3 h 12"/>
                      <a:gd name="T26" fmla="*/ 71 w 74"/>
                      <a:gd name="T27" fmla="*/ 1 h 12"/>
                      <a:gd name="T28" fmla="*/ 74 w 74"/>
                      <a:gd name="T29" fmla="*/ 0 h 12"/>
                      <a:gd name="T30" fmla="*/ 74 w 74"/>
                      <a:gd name="T31" fmla="*/ 0 h 12"/>
                      <a:gd name="T32" fmla="*/ 74 w 74"/>
                      <a:gd name="T33" fmla="*/ 0 h 12"/>
                      <a:gd name="T34" fmla="*/ 71 w 74"/>
                      <a:gd name="T35" fmla="*/ 2 h 12"/>
                      <a:gd name="T36" fmla="*/ 68 w 74"/>
                      <a:gd name="T37" fmla="*/ 4 h 12"/>
                      <a:gd name="T38" fmla="*/ 64 w 74"/>
                      <a:gd name="T39" fmla="*/ 6 h 12"/>
                      <a:gd name="T40" fmla="*/ 58 w 74"/>
                      <a:gd name="T41" fmla="*/ 8 h 12"/>
                      <a:gd name="T42" fmla="*/ 52 w 74"/>
                      <a:gd name="T43" fmla="*/ 10 h 12"/>
                      <a:gd name="T44" fmla="*/ 45 w 74"/>
                      <a:gd name="T45" fmla="*/ 11 h 12"/>
                      <a:gd name="T46" fmla="*/ 43 w 74"/>
                      <a:gd name="T47" fmla="*/ 12 h 12"/>
                      <a:gd name="T48" fmla="*/ 42 w 74"/>
                      <a:gd name="T49" fmla="*/ 12 h 12"/>
                      <a:gd name="T50" fmla="*/ 41 w 74"/>
                      <a:gd name="T51" fmla="*/ 12 h 12"/>
                      <a:gd name="T52" fmla="*/ 38 w 74"/>
                      <a:gd name="T53" fmla="*/ 12 h 12"/>
                      <a:gd name="T54" fmla="*/ 31 w 74"/>
                      <a:gd name="T55" fmla="*/ 12 h 12"/>
                      <a:gd name="T56" fmla="*/ 24 w 74"/>
                      <a:gd name="T57" fmla="*/ 12 h 12"/>
                      <a:gd name="T58" fmla="*/ 12 w 74"/>
                      <a:gd name="T59" fmla="*/ 11 h 12"/>
                      <a:gd name="T60" fmla="*/ 0 w 74"/>
                      <a:gd name="T61" fmla="*/ 9 h 12"/>
                      <a:gd name="T62" fmla="*/ 0 w 74"/>
                      <a:gd name="T63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74" h="12">
                        <a:moveTo>
                          <a:pt x="0" y="9"/>
                        </a:moveTo>
                        <a:cubicBezTo>
                          <a:pt x="0" y="9"/>
                          <a:pt x="5" y="9"/>
                          <a:pt x="12" y="9"/>
                        </a:cubicBezTo>
                        <a:cubicBezTo>
                          <a:pt x="15" y="10"/>
                          <a:pt x="19" y="10"/>
                          <a:pt x="24" y="10"/>
                        </a:cubicBezTo>
                        <a:cubicBezTo>
                          <a:pt x="26" y="10"/>
                          <a:pt x="28" y="10"/>
                          <a:pt x="31" y="9"/>
                        </a:cubicBezTo>
                        <a:cubicBezTo>
                          <a:pt x="33" y="9"/>
                          <a:pt x="35" y="9"/>
                          <a:pt x="38" y="9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42" y="8"/>
                          <a:pt x="42" y="8"/>
                          <a:pt x="42" y="8"/>
                        </a:cubicBezTo>
                        <a:cubicBezTo>
                          <a:pt x="43" y="8"/>
                          <a:pt x="43" y="8"/>
                          <a:pt x="43" y="8"/>
                        </a:cubicBezTo>
                        <a:cubicBezTo>
                          <a:pt x="44" y="8"/>
                          <a:pt x="44" y="8"/>
                          <a:pt x="44" y="8"/>
                        </a:cubicBezTo>
                        <a:cubicBezTo>
                          <a:pt x="47" y="7"/>
                          <a:pt x="49" y="6"/>
                          <a:pt x="51" y="6"/>
                        </a:cubicBezTo>
                        <a:cubicBezTo>
                          <a:pt x="52" y="6"/>
                          <a:pt x="53" y="6"/>
                          <a:pt x="54" y="5"/>
                        </a:cubicBezTo>
                        <a:cubicBezTo>
                          <a:pt x="55" y="5"/>
                          <a:pt x="56" y="5"/>
                          <a:pt x="57" y="5"/>
                        </a:cubicBezTo>
                        <a:cubicBezTo>
                          <a:pt x="59" y="4"/>
                          <a:pt x="61" y="4"/>
                          <a:pt x="63" y="3"/>
                        </a:cubicBezTo>
                        <a:cubicBezTo>
                          <a:pt x="66" y="2"/>
                          <a:pt x="69" y="1"/>
                          <a:pt x="71" y="1"/>
                        </a:cubicBezTo>
                        <a:cubicBezTo>
                          <a:pt x="73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cubicBezTo>
                          <a:pt x="74" y="0"/>
                          <a:pt x="73" y="1"/>
                          <a:pt x="71" y="2"/>
                        </a:cubicBezTo>
                        <a:cubicBezTo>
                          <a:pt x="70" y="3"/>
                          <a:pt x="69" y="3"/>
                          <a:pt x="68" y="4"/>
                        </a:cubicBezTo>
                        <a:cubicBezTo>
                          <a:pt x="67" y="5"/>
                          <a:pt x="65" y="6"/>
                          <a:pt x="64" y="6"/>
                        </a:cubicBezTo>
                        <a:cubicBezTo>
                          <a:pt x="62" y="7"/>
                          <a:pt x="60" y="8"/>
                          <a:pt x="58" y="8"/>
                        </a:cubicBezTo>
                        <a:cubicBezTo>
                          <a:pt x="56" y="9"/>
                          <a:pt x="54" y="10"/>
                          <a:pt x="52" y="10"/>
                        </a:cubicBezTo>
                        <a:cubicBezTo>
                          <a:pt x="50" y="10"/>
                          <a:pt x="47" y="11"/>
                          <a:pt x="45" y="11"/>
                        </a:cubicBezTo>
                        <a:cubicBezTo>
                          <a:pt x="43" y="12"/>
                          <a:pt x="43" y="12"/>
                          <a:pt x="43" y="12"/>
                        </a:cubicBezTo>
                        <a:cubicBezTo>
                          <a:pt x="43" y="12"/>
                          <a:pt x="43" y="12"/>
                          <a:pt x="42" y="12"/>
                        </a:cubicBezTo>
                        <a:cubicBezTo>
                          <a:pt x="41" y="12"/>
                          <a:pt x="41" y="12"/>
                          <a:pt x="41" y="12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5" y="12"/>
                          <a:pt x="33" y="12"/>
                          <a:pt x="31" y="12"/>
                        </a:cubicBezTo>
                        <a:cubicBezTo>
                          <a:pt x="28" y="12"/>
                          <a:pt x="26" y="12"/>
                          <a:pt x="24" y="12"/>
                        </a:cubicBezTo>
                        <a:cubicBezTo>
                          <a:pt x="19" y="12"/>
                          <a:pt x="15" y="11"/>
                          <a:pt x="12" y="11"/>
                        </a:cubicBezTo>
                        <a:cubicBezTo>
                          <a:pt x="4" y="10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lose/>
                      </a:path>
                    </a:pathLst>
                  </a:custGeom>
                  <a:solidFill>
                    <a:srgbClr val="2F47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7" name="组合 36"/>
              <p:cNvGrpSpPr/>
              <p:nvPr/>
            </p:nvGrpSpPr>
            <p:grpSpPr>
              <a:xfrm rot="1868703">
                <a:off x="2732124" y="47745"/>
                <a:ext cx="358643" cy="405011"/>
                <a:chOff x="5775325" y="3106738"/>
                <a:chExt cx="601663" cy="679450"/>
              </a:xfrm>
            </p:grpSpPr>
            <p:sp>
              <p:nvSpPr>
                <p:cNvPr id="38" name="Freeform 11"/>
                <p:cNvSpPr/>
                <p:nvPr/>
              </p:nvSpPr>
              <p:spPr bwMode="auto">
                <a:xfrm>
                  <a:off x="6083300" y="3206750"/>
                  <a:ext cx="211138" cy="211138"/>
                </a:xfrm>
                <a:custGeom>
                  <a:avLst/>
                  <a:gdLst>
                    <a:gd name="T0" fmla="*/ 43 w 49"/>
                    <a:gd name="T1" fmla="*/ 37 h 49"/>
                    <a:gd name="T2" fmla="*/ 13 w 49"/>
                    <a:gd name="T3" fmla="*/ 42 h 49"/>
                    <a:gd name="T4" fmla="*/ 6 w 49"/>
                    <a:gd name="T5" fmla="*/ 13 h 49"/>
                    <a:gd name="T6" fmla="*/ 36 w 49"/>
                    <a:gd name="T7" fmla="*/ 7 h 49"/>
                    <a:gd name="T8" fmla="*/ 43 w 49"/>
                    <a:gd name="T9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9">
                      <a:moveTo>
                        <a:pt x="43" y="37"/>
                      </a:moveTo>
                      <a:cubicBezTo>
                        <a:pt x="36" y="46"/>
                        <a:pt x="23" y="49"/>
                        <a:pt x="13" y="42"/>
                      </a:cubicBezTo>
                      <a:cubicBezTo>
                        <a:pt x="3" y="36"/>
                        <a:pt x="0" y="22"/>
                        <a:pt x="6" y="13"/>
                      </a:cubicBezTo>
                      <a:cubicBezTo>
                        <a:pt x="13" y="3"/>
                        <a:pt x="26" y="0"/>
                        <a:pt x="36" y="7"/>
                      </a:cubicBezTo>
                      <a:cubicBezTo>
                        <a:pt x="46" y="14"/>
                        <a:pt x="49" y="27"/>
                        <a:pt x="43" y="37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12"/>
                <p:cNvSpPr/>
                <p:nvPr/>
              </p:nvSpPr>
              <p:spPr bwMode="auto">
                <a:xfrm>
                  <a:off x="5775325" y="3236913"/>
                  <a:ext cx="584200" cy="549275"/>
                </a:xfrm>
                <a:custGeom>
                  <a:avLst/>
                  <a:gdLst>
                    <a:gd name="T0" fmla="*/ 117 w 135"/>
                    <a:gd name="T1" fmla="*/ 93 h 127"/>
                    <a:gd name="T2" fmla="*/ 35 w 135"/>
                    <a:gd name="T3" fmla="*/ 109 h 127"/>
                    <a:gd name="T4" fmla="*/ 18 w 135"/>
                    <a:gd name="T5" fmla="*/ 27 h 127"/>
                    <a:gd name="T6" fmla="*/ 96 w 135"/>
                    <a:gd name="T7" fmla="*/ 18 h 127"/>
                    <a:gd name="T8" fmla="*/ 117 w 135"/>
                    <a:gd name="T9" fmla="*/ 9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5" h="127">
                      <a:moveTo>
                        <a:pt x="117" y="93"/>
                      </a:moveTo>
                      <a:cubicBezTo>
                        <a:pt x="99" y="120"/>
                        <a:pt x="63" y="127"/>
                        <a:pt x="35" y="109"/>
                      </a:cubicBezTo>
                      <a:cubicBezTo>
                        <a:pt x="8" y="90"/>
                        <a:pt x="0" y="54"/>
                        <a:pt x="18" y="27"/>
                      </a:cubicBezTo>
                      <a:cubicBezTo>
                        <a:pt x="36" y="0"/>
                        <a:pt x="68" y="0"/>
                        <a:pt x="96" y="18"/>
                      </a:cubicBezTo>
                      <a:cubicBezTo>
                        <a:pt x="123" y="36"/>
                        <a:pt x="135" y="66"/>
                        <a:pt x="117" y="93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13"/>
                <p:cNvSpPr/>
                <p:nvPr/>
              </p:nvSpPr>
              <p:spPr bwMode="auto">
                <a:xfrm>
                  <a:off x="6143625" y="3106738"/>
                  <a:ext cx="107950" cy="134938"/>
                </a:xfrm>
                <a:custGeom>
                  <a:avLst/>
                  <a:gdLst>
                    <a:gd name="T0" fmla="*/ 16 w 25"/>
                    <a:gd name="T1" fmla="*/ 28 h 31"/>
                    <a:gd name="T2" fmla="*/ 17 w 25"/>
                    <a:gd name="T3" fmla="*/ 28 h 31"/>
                    <a:gd name="T4" fmla="*/ 18 w 25"/>
                    <a:gd name="T5" fmla="*/ 26 h 31"/>
                    <a:gd name="T6" fmla="*/ 21 w 25"/>
                    <a:gd name="T7" fmla="*/ 20 h 31"/>
                    <a:gd name="T8" fmla="*/ 22 w 25"/>
                    <a:gd name="T9" fmla="*/ 15 h 31"/>
                    <a:gd name="T10" fmla="*/ 21 w 25"/>
                    <a:gd name="T11" fmla="*/ 10 h 31"/>
                    <a:gd name="T12" fmla="*/ 18 w 25"/>
                    <a:gd name="T13" fmla="*/ 6 h 31"/>
                    <a:gd name="T14" fmla="*/ 16 w 25"/>
                    <a:gd name="T15" fmla="*/ 4 h 31"/>
                    <a:gd name="T16" fmla="*/ 13 w 25"/>
                    <a:gd name="T17" fmla="*/ 3 h 31"/>
                    <a:gd name="T18" fmla="*/ 7 w 25"/>
                    <a:gd name="T19" fmla="*/ 2 h 31"/>
                    <a:gd name="T20" fmla="*/ 3 w 25"/>
                    <a:gd name="T21" fmla="*/ 4 h 31"/>
                    <a:gd name="T22" fmla="*/ 2 w 25"/>
                    <a:gd name="T23" fmla="*/ 9 h 31"/>
                    <a:gd name="T24" fmla="*/ 4 w 25"/>
                    <a:gd name="T25" fmla="*/ 13 h 31"/>
                    <a:gd name="T26" fmla="*/ 7 w 25"/>
                    <a:gd name="T27" fmla="*/ 15 h 31"/>
                    <a:gd name="T28" fmla="*/ 9 w 25"/>
                    <a:gd name="T29" fmla="*/ 15 h 31"/>
                    <a:gd name="T30" fmla="*/ 10 w 25"/>
                    <a:gd name="T31" fmla="*/ 15 h 31"/>
                    <a:gd name="T32" fmla="*/ 12 w 25"/>
                    <a:gd name="T33" fmla="*/ 14 h 31"/>
                    <a:gd name="T34" fmla="*/ 12 w 25"/>
                    <a:gd name="T35" fmla="*/ 13 h 31"/>
                    <a:gd name="T36" fmla="*/ 12 w 25"/>
                    <a:gd name="T37" fmla="*/ 14 h 31"/>
                    <a:gd name="T38" fmla="*/ 10 w 25"/>
                    <a:gd name="T39" fmla="*/ 15 h 31"/>
                    <a:gd name="T40" fmla="*/ 9 w 25"/>
                    <a:gd name="T41" fmla="*/ 15 h 31"/>
                    <a:gd name="T42" fmla="*/ 7 w 25"/>
                    <a:gd name="T43" fmla="*/ 15 h 31"/>
                    <a:gd name="T44" fmla="*/ 3 w 25"/>
                    <a:gd name="T45" fmla="*/ 13 h 31"/>
                    <a:gd name="T46" fmla="*/ 1 w 25"/>
                    <a:gd name="T47" fmla="*/ 9 h 31"/>
                    <a:gd name="T48" fmla="*/ 2 w 25"/>
                    <a:gd name="T49" fmla="*/ 3 h 31"/>
                    <a:gd name="T50" fmla="*/ 7 w 25"/>
                    <a:gd name="T51" fmla="*/ 1 h 31"/>
                    <a:gd name="T52" fmla="*/ 11 w 25"/>
                    <a:gd name="T53" fmla="*/ 1 h 31"/>
                    <a:gd name="T54" fmla="*/ 14 w 25"/>
                    <a:gd name="T55" fmla="*/ 1 h 31"/>
                    <a:gd name="T56" fmla="*/ 17 w 25"/>
                    <a:gd name="T57" fmla="*/ 2 h 31"/>
                    <a:gd name="T58" fmla="*/ 20 w 25"/>
                    <a:gd name="T59" fmla="*/ 4 h 31"/>
                    <a:gd name="T60" fmla="*/ 24 w 25"/>
                    <a:gd name="T61" fmla="*/ 9 h 31"/>
                    <a:gd name="T62" fmla="*/ 25 w 25"/>
                    <a:gd name="T63" fmla="*/ 15 h 31"/>
                    <a:gd name="T64" fmla="*/ 24 w 25"/>
                    <a:gd name="T65" fmla="*/ 21 h 31"/>
                    <a:gd name="T66" fmla="*/ 21 w 25"/>
                    <a:gd name="T67" fmla="*/ 28 h 31"/>
                    <a:gd name="T68" fmla="*/ 20 w 25"/>
                    <a:gd name="T69" fmla="*/ 30 h 31"/>
                    <a:gd name="T70" fmla="*/ 20 w 25"/>
                    <a:gd name="T71" fmla="*/ 31 h 31"/>
                    <a:gd name="T72" fmla="*/ 16 w 25"/>
                    <a:gd name="T73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" h="31">
                      <a:moveTo>
                        <a:pt x="16" y="28"/>
                      </a:moveTo>
                      <a:cubicBezTo>
                        <a:pt x="16" y="28"/>
                        <a:pt x="16" y="28"/>
                        <a:pt x="17" y="28"/>
                      </a:cubicBezTo>
                      <a:cubicBezTo>
                        <a:pt x="17" y="28"/>
                        <a:pt x="17" y="27"/>
                        <a:pt x="18" y="26"/>
                      </a:cubicBezTo>
                      <a:cubicBezTo>
                        <a:pt x="18" y="25"/>
                        <a:pt x="20" y="22"/>
                        <a:pt x="21" y="20"/>
                      </a:cubicBezTo>
                      <a:cubicBezTo>
                        <a:pt x="21" y="18"/>
                        <a:pt x="21" y="17"/>
                        <a:pt x="22" y="15"/>
                      </a:cubicBezTo>
                      <a:cubicBezTo>
                        <a:pt x="22" y="13"/>
                        <a:pt x="22" y="12"/>
                        <a:pt x="21" y="10"/>
                      </a:cubicBezTo>
                      <a:cubicBezTo>
                        <a:pt x="21" y="8"/>
                        <a:pt x="20" y="7"/>
                        <a:pt x="18" y="6"/>
                      </a:cubicBezTo>
                      <a:cubicBezTo>
                        <a:pt x="18" y="5"/>
                        <a:pt x="17" y="5"/>
                        <a:pt x="16" y="4"/>
                      </a:cubicBezTo>
                      <a:cubicBezTo>
                        <a:pt x="15" y="4"/>
                        <a:pt x="14" y="3"/>
                        <a:pt x="13" y="3"/>
                      </a:cubicBezTo>
                      <a:cubicBezTo>
                        <a:pt x="11" y="3"/>
                        <a:pt x="9" y="2"/>
                        <a:pt x="7" y="2"/>
                      </a:cubicBezTo>
                      <a:cubicBezTo>
                        <a:pt x="6" y="2"/>
                        <a:pt x="4" y="3"/>
                        <a:pt x="3" y="4"/>
                      </a:cubicBezTo>
                      <a:cubicBezTo>
                        <a:pt x="1" y="5"/>
                        <a:pt x="1" y="7"/>
                        <a:pt x="2" y="9"/>
                      </a:cubicBezTo>
                      <a:cubicBezTo>
                        <a:pt x="2" y="10"/>
                        <a:pt x="3" y="12"/>
                        <a:pt x="4" y="13"/>
                      </a:cubicBezTo>
                      <a:cubicBezTo>
                        <a:pt x="5" y="14"/>
                        <a:pt x="6" y="15"/>
                        <a:pt x="7" y="15"/>
                      </a:cubicBezTo>
                      <a:cubicBezTo>
                        <a:pt x="8" y="15"/>
                        <a:pt x="8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4"/>
                      </a:cubicBezTo>
                      <a:cubicBezTo>
                        <a:pt x="12" y="14"/>
                        <a:pt x="11" y="15"/>
                        <a:pt x="10" y="15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6" y="15"/>
                        <a:pt x="4" y="15"/>
                        <a:pt x="3" y="13"/>
                      </a:cubicBezTo>
                      <a:cubicBezTo>
                        <a:pt x="2" y="12"/>
                        <a:pt x="1" y="11"/>
                        <a:pt x="1" y="9"/>
                      </a:cubicBezTo>
                      <a:cubicBezTo>
                        <a:pt x="0" y="7"/>
                        <a:pt x="0" y="5"/>
                        <a:pt x="2" y="3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6" y="2"/>
                        <a:pt x="17" y="2"/>
                      </a:cubicBezTo>
                      <a:cubicBezTo>
                        <a:pt x="18" y="3"/>
                        <a:pt x="19" y="3"/>
                        <a:pt x="20" y="4"/>
                      </a:cubicBezTo>
                      <a:cubicBezTo>
                        <a:pt x="22" y="5"/>
                        <a:pt x="23" y="7"/>
                        <a:pt x="24" y="9"/>
                      </a:cubicBezTo>
                      <a:cubicBezTo>
                        <a:pt x="25" y="11"/>
                        <a:pt x="25" y="13"/>
                        <a:pt x="25" y="15"/>
                      </a:cubicBezTo>
                      <a:cubicBezTo>
                        <a:pt x="24" y="17"/>
                        <a:pt x="24" y="19"/>
                        <a:pt x="24" y="21"/>
                      </a:cubicBezTo>
                      <a:cubicBezTo>
                        <a:pt x="23" y="24"/>
                        <a:pt x="22" y="26"/>
                        <a:pt x="21" y="28"/>
                      </a:cubicBezTo>
                      <a:cubicBezTo>
                        <a:pt x="21" y="29"/>
                        <a:pt x="20" y="29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lnTo>
                        <a:pt x="16" y="28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14"/>
                <p:cNvSpPr/>
                <p:nvPr/>
              </p:nvSpPr>
              <p:spPr bwMode="auto">
                <a:xfrm>
                  <a:off x="5978525" y="3327400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5"/>
                <p:cNvSpPr/>
                <p:nvPr/>
              </p:nvSpPr>
              <p:spPr bwMode="auto">
                <a:xfrm>
                  <a:off x="5895975" y="3370263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6"/>
                <p:cNvSpPr/>
                <p:nvPr/>
              </p:nvSpPr>
              <p:spPr bwMode="auto">
                <a:xfrm>
                  <a:off x="5978525" y="3427413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17"/>
                <p:cNvSpPr/>
                <p:nvPr/>
              </p:nvSpPr>
              <p:spPr bwMode="auto">
                <a:xfrm>
                  <a:off x="5888038" y="34607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18"/>
                <p:cNvSpPr/>
                <p:nvPr/>
              </p:nvSpPr>
              <p:spPr bwMode="auto">
                <a:xfrm>
                  <a:off x="5895975" y="3552825"/>
                  <a:ext cx="47625" cy="46038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19"/>
                <p:cNvSpPr/>
                <p:nvPr/>
              </p:nvSpPr>
              <p:spPr bwMode="auto">
                <a:xfrm>
                  <a:off x="6086475" y="369093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5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20"/>
                <p:cNvSpPr/>
                <p:nvPr/>
              </p:nvSpPr>
              <p:spPr bwMode="auto">
                <a:xfrm>
                  <a:off x="5978525" y="352107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21"/>
                <p:cNvSpPr/>
                <p:nvPr/>
              </p:nvSpPr>
              <p:spPr bwMode="auto">
                <a:xfrm>
                  <a:off x="6083300" y="3590925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22"/>
                <p:cNvSpPr/>
                <p:nvPr/>
              </p:nvSpPr>
              <p:spPr bwMode="auto">
                <a:xfrm>
                  <a:off x="6169025" y="364648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23"/>
                <p:cNvSpPr/>
                <p:nvPr/>
              </p:nvSpPr>
              <p:spPr bwMode="auto">
                <a:xfrm>
                  <a:off x="6181725" y="354806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24"/>
                <p:cNvSpPr/>
                <p:nvPr/>
              </p:nvSpPr>
              <p:spPr bwMode="auto">
                <a:xfrm>
                  <a:off x="6086475" y="348773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25"/>
                <p:cNvSpPr/>
                <p:nvPr/>
              </p:nvSpPr>
              <p:spPr bwMode="auto">
                <a:xfrm>
                  <a:off x="6246813" y="3595688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26"/>
                <p:cNvSpPr/>
                <p:nvPr/>
              </p:nvSpPr>
              <p:spPr bwMode="auto">
                <a:xfrm>
                  <a:off x="6065838" y="33877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27"/>
                <p:cNvSpPr/>
                <p:nvPr/>
              </p:nvSpPr>
              <p:spPr bwMode="auto">
                <a:xfrm>
                  <a:off x="6169025" y="3457575"/>
                  <a:ext cx="52388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28"/>
                <p:cNvSpPr/>
                <p:nvPr/>
              </p:nvSpPr>
              <p:spPr bwMode="auto">
                <a:xfrm>
                  <a:off x="6061075" y="329723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1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2"/>
                        <a:pt x="5" y="12"/>
                        <a:pt x="3" y="11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4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29"/>
                <p:cNvSpPr/>
                <p:nvPr/>
              </p:nvSpPr>
              <p:spPr bwMode="auto">
                <a:xfrm>
                  <a:off x="6165850" y="3367088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30"/>
                <p:cNvSpPr/>
                <p:nvPr/>
              </p:nvSpPr>
              <p:spPr bwMode="auto">
                <a:xfrm>
                  <a:off x="6261100" y="3430588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1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31"/>
                <p:cNvSpPr/>
                <p:nvPr/>
              </p:nvSpPr>
              <p:spPr bwMode="auto">
                <a:xfrm>
                  <a:off x="6256338" y="3513138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4" y="1"/>
                        <a:pt x="7" y="0"/>
                        <a:pt x="9" y="2"/>
                      </a:cubicBezTo>
                      <a:cubicBezTo>
                        <a:pt x="11" y="3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32"/>
                <p:cNvSpPr/>
                <p:nvPr/>
              </p:nvSpPr>
              <p:spPr bwMode="auto">
                <a:xfrm>
                  <a:off x="5978525" y="3244850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1 w 12"/>
                    <a:gd name="T5" fmla="*/ 3 h 12"/>
                    <a:gd name="T6" fmla="*/ 9 w 12"/>
                    <a:gd name="T7" fmla="*/ 1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1" y="8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33"/>
                <p:cNvSpPr/>
                <p:nvPr/>
              </p:nvSpPr>
              <p:spPr bwMode="auto">
                <a:xfrm>
                  <a:off x="5892800" y="3267075"/>
                  <a:ext cx="47625" cy="52388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6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34"/>
                <p:cNvSpPr/>
                <p:nvPr/>
              </p:nvSpPr>
              <p:spPr bwMode="auto">
                <a:xfrm>
                  <a:off x="5800725" y="3400425"/>
                  <a:ext cx="52388" cy="52388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9"/>
                        <a:pt x="0" y="5"/>
                        <a:pt x="2" y="3"/>
                      </a:cubicBezTo>
                      <a:cubicBezTo>
                        <a:pt x="3" y="1"/>
                        <a:pt x="7" y="0"/>
                        <a:pt x="9" y="2"/>
                      </a:cubicBezTo>
                      <a:cubicBezTo>
                        <a:pt x="11" y="3"/>
                        <a:pt x="12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35"/>
                <p:cNvSpPr/>
                <p:nvPr/>
              </p:nvSpPr>
              <p:spPr bwMode="auto">
                <a:xfrm>
                  <a:off x="5810250" y="3578225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36"/>
                <p:cNvSpPr/>
                <p:nvPr/>
              </p:nvSpPr>
              <p:spPr bwMode="auto">
                <a:xfrm>
                  <a:off x="5810250" y="3495675"/>
                  <a:ext cx="52388" cy="52388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37"/>
                <p:cNvSpPr/>
                <p:nvPr/>
              </p:nvSpPr>
              <p:spPr bwMode="auto">
                <a:xfrm>
                  <a:off x="6143625" y="3271838"/>
                  <a:ext cx="52388" cy="50800"/>
                </a:xfrm>
                <a:custGeom>
                  <a:avLst/>
                  <a:gdLst>
                    <a:gd name="T0" fmla="*/ 11 w 12"/>
                    <a:gd name="T1" fmla="*/ 9 h 12"/>
                    <a:gd name="T2" fmla="*/ 3 w 12"/>
                    <a:gd name="T3" fmla="*/ 10 h 12"/>
                    <a:gd name="T4" fmla="*/ 2 w 12"/>
                    <a:gd name="T5" fmla="*/ 3 h 12"/>
                    <a:gd name="T6" fmla="*/ 9 w 12"/>
                    <a:gd name="T7" fmla="*/ 1 h 12"/>
                    <a:gd name="T8" fmla="*/ 11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1" y="9"/>
                      </a:moveTo>
                      <a:cubicBezTo>
                        <a:pt x="9" y="11"/>
                        <a:pt x="6" y="12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4" y="1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1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38"/>
                <p:cNvSpPr/>
                <p:nvPr/>
              </p:nvSpPr>
              <p:spPr bwMode="auto">
                <a:xfrm>
                  <a:off x="6246813" y="334010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6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39"/>
                <p:cNvSpPr/>
                <p:nvPr/>
              </p:nvSpPr>
              <p:spPr bwMode="auto">
                <a:xfrm>
                  <a:off x="5900738" y="3638550"/>
                  <a:ext cx="52388" cy="47625"/>
                </a:xfrm>
                <a:custGeom>
                  <a:avLst/>
                  <a:gdLst>
                    <a:gd name="T0" fmla="*/ 10 w 12"/>
                    <a:gd name="T1" fmla="*/ 8 h 11"/>
                    <a:gd name="T2" fmla="*/ 3 w 12"/>
                    <a:gd name="T3" fmla="*/ 10 h 11"/>
                    <a:gd name="T4" fmla="*/ 2 w 12"/>
                    <a:gd name="T5" fmla="*/ 3 h 11"/>
                    <a:gd name="T6" fmla="*/ 9 w 12"/>
                    <a:gd name="T7" fmla="*/ 1 h 11"/>
                    <a:gd name="T8" fmla="*/ 10 w 12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0" y="8"/>
                      </a:moveTo>
                      <a:cubicBezTo>
                        <a:pt x="9" y="11"/>
                        <a:pt x="6" y="11"/>
                        <a:pt x="3" y="10"/>
                      </a:cubicBezTo>
                      <a:cubicBezTo>
                        <a:pt x="1" y="8"/>
                        <a:pt x="0" y="5"/>
                        <a:pt x="2" y="3"/>
                      </a:cubicBezTo>
                      <a:cubicBezTo>
                        <a:pt x="3" y="0"/>
                        <a:pt x="7" y="0"/>
                        <a:pt x="9" y="1"/>
                      </a:cubicBezTo>
                      <a:cubicBezTo>
                        <a:pt x="11" y="3"/>
                        <a:pt x="12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40"/>
                <p:cNvSpPr/>
                <p:nvPr/>
              </p:nvSpPr>
              <p:spPr bwMode="auto">
                <a:xfrm>
                  <a:off x="6005513" y="3703638"/>
                  <a:ext cx="50800" cy="50800"/>
                </a:xfrm>
                <a:custGeom>
                  <a:avLst/>
                  <a:gdLst>
                    <a:gd name="T0" fmla="*/ 10 w 12"/>
                    <a:gd name="T1" fmla="*/ 9 h 12"/>
                    <a:gd name="T2" fmla="*/ 3 w 12"/>
                    <a:gd name="T3" fmla="*/ 11 h 12"/>
                    <a:gd name="T4" fmla="*/ 2 w 12"/>
                    <a:gd name="T5" fmla="*/ 3 h 12"/>
                    <a:gd name="T6" fmla="*/ 9 w 12"/>
                    <a:gd name="T7" fmla="*/ 2 h 12"/>
                    <a:gd name="T8" fmla="*/ 10 w 12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0" y="9"/>
                      </a:moveTo>
                      <a:cubicBezTo>
                        <a:pt x="9" y="11"/>
                        <a:pt x="6" y="12"/>
                        <a:pt x="3" y="11"/>
                      </a:cubicBezTo>
                      <a:cubicBezTo>
                        <a:pt x="1" y="9"/>
                        <a:pt x="0" y="6"/>
                        <a:pt x="2" y="3"/>
                      </a:cubicBezTo>
                      <a:cubicBezTo>
                        <a:pt x="3" y="1"/>
                        <a:pt x="6" y="0"/>
                        <a:pt x="9" y="2"/>
                      </a:cubicBezTo>
                      <a:cubicBezTo>
                        <a:pt x="11" y="4"/>
                        <a:pt x="12" y="7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41"/>
                <p:cNvSpPr/>
                <p:nvPr/>
              </p:nvSpPr>
              <p:spPr bwMode="auto">
                <a:xfrm>
                  <a:off x="6000750" y="3630613"/>
                  <a:ext cx="47625" cy="50800"/>
                </a:xfrm>
                <a:custGeom>
                  <a:avLst/>
                  <a:gdLst>
                    <a:gd name="T0" fmla="*/ 10 w 11"/>
                    <a:gd name="T1" fmla="*/ 9 h 12"/>
                    <a:gd name="T2" fmla="*/ 3 w 11"/>
                    <a:gd name="T3" fmla="*/ 10 h 12"/>
                    <a:gd name="T4" fmla="*/ 1 w 11"/>
                    <a:gd name="T5" fmla="*/ 3 h 12"/>
                    <a:gd name="T6" fmla="*/ 8 w 11"/>
                    <a:gd name="T7" fmla="*/ 2 h 12"/>
                    <a:gd name="T8" fmla="*/ 10 w 11"/>
                    <a:gd name="T9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0" y="9"/>
                      </a:moveTo>
                      <a:cubicBezTo>
                        <a:pt x="8" y="11"/>
                        <a:pt x="5" y="12"/>
                        <a:pt x="3" y="10"/>
                      </a:cubicBezTo>
                      <a:cubicBezTo>
                        <a:pt x="0" y="9"/>
                        <a:pt x="0" y="5"/>
                        <a:pt x="1" y="3"/>
                      </a:cubicBezTo>
                      <a:cubicBezTo>
                        <a:pt x="3" y="1"/>
                        <a:pt x="6" y="0"/>
                        <a:pt x="8" y="2"/>
                      </a:cubicBezTo>
                      <a:cubicBezTo>
                        <a:pt x="11" y="3"/>
                        <a:pt x="11" y="6"/>
                        <a:pt x="10" y="9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42"/>
                <p:cNvSpPr/>
                <p:nvPr/>
              </p:nvSpPr>
              <p:spPr bwMode="auto">
                <a:xfrm>
                  <a:off x="5822950" y="3322638"/>
                  <a:ext cx="47625" cy="47625"/>
                </a:xfrm>
                <a:custGeom>
                  <a:avLst/>
                  <a:gdLst>
                    <a:gd name="T0" fmla="*/ 10 w 11"/>
                    <a:gd name="T1" fmla="*/ 8 h 11"/>
                    <a:gd name="T2" fmla="*/ 3 w 11"/>
                    <a:gd name="T3" fmla="*/ 10 h 11"/>
                    <a:gd name="T4" fmla="*/ 1 w 11"/>
                    <a:gd name="T5" fmla="*/ 3 h 11"/>
                    <a:gd name="T6" fmla="*/ 8 w 11"/>
                    <a:gd name="T7" fmla="*/ 1 h 11"/>
                    <a:gd name="T8" fmla="*/ 10 w 11"/>
                    <a:gd name="T9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0" y="8"/>
                      </a:moveTo>
                      <a:cubicBezTo>
                        <a:pt x="8" y="11"/>
                        <a:pt x="5" y="11"/>
                        <a:pt x="3" y="10"/>
                      </a:cubicBezTo>
                      <a:cubicBezTo>
                        <a:pt x="0" y="8"/>
                        <a:pt x="0" y="5"/>
                        <a:pt x="1" y="3"/>
                      </a:cubicBezTo>
                      <a:cubicBezTo>
                        <a:pt x="3" y="0"/>
                        <a:pt x="6" y="0"/>
                        <a:pt x="8" y="1"/>
                      </a:cubicBezTo>
                      <a:cubicBezTo>
                        <a:pt x="11" y="3"/>
                        <a:pt x="11" y="6"/>
                        <a:pt x="10" y="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43"/>
                <p:cNvSpPr/>
                <p:nvPr/>
              </p:nvSpPr>
              <p:spPr bwMode="auto">
                <a:xfrm>
                  <a:off x="6234113" y="3189288"/>
                  <a:ext cx="142875" cy="95250"/>
                </a:xfrm>
                <a:custGeom>
                  <a:avLst/>
                  <a:gdLst>
                    <a:gd name="T0" fmla="*/ 0 w 33"/>
                    <a:gd name="T1" fmla="*/ 12 h 22"/>
                    <a:gd name="T2" fmla="*/ 0 w 33"/>
                    <a:gd name="T3" fmla="*/ 12 h 22"/>
                    <a:gd name="T4" fmla="*/ 1 w 33"/>
                    <a:gd name="T5" fmla="*/ 10 h 22"/>
                    <a:gd name="T6" fmla="*/ 7 w 33"/>
                    <a:gd name="T7" fmla="*/ 4 h 22"/>
                    <a:gd name="T8" fmla="*/ 12 w 33"/>
                    <a:gd name="T9" fmla="*/ 2 h 22"/>
                    <a:gd name="T10" fmla="*/ 18 w 33"/>
                    <a:gd name="T11" fmla="*/ 0 h 22"/>
                    <a:gd name="T12" fmla="*/ 24 w 33"/>
                    <a:gd name="T13" fmla="*/ 2 h 22"/>
                    <a:gd name="T14" fmla="*/ 27 w 33"/>
                    <a:gd name="T15" fmla="*/ 4 h 22"/>
                    <a:gd name="T16" fmla="*/ 29 w 33"/>
                    <a:gd name="T17" fmla="*/ 6 h 22"/>
                    <a:gd name="T18" fmla="*/ 31 w 33"/>
                    <a:gd name="T19" fmla="*/ 9 h 22"/>
                    <a:gd name="T20" fmla="*/ 32 w 33"/>
                    <a:gd name="T21" fmla="*/ 12 h 22"/>
                    <a:gd name="T22" fmla="*/ 32 w 33"/>
                    <a:gd name="T23" fmla="*/ 18 h 22"/>
                    <a:gd name="T24" fmla="*/ 27 w 33"/>
                    <a:gd name="T25" fmla="*/ 21 h 22"/>
                    <a:gd name="T26" fmla="*/ 22 w 33"/>
                    <a:gd name="T27" fmla="*/ 21 h 22"/>
                    <a:gd name="T28" fmla="*/ 18 w 33"/>
                    <a:gd name="T29" fmla="*/ 18 h 22"/>
                    <a:gd name="T30" fmla="*/ 18 w 33"/>
                    <a:gd name="T31" fmla="*/ 16 h 22"/>
                    <a:gd name="T32" fmla="*/ 18 w 33"/>
                    <a:gd name="T33" fmla="*/ 15 h 22"/>
                    <a:gd name="T34" fmla="*/ 18 w 33"/>
                    <a:gd name="T35" fmla="*/ 13 h 22"/>
                    <a:gd name="T36" fmla="*/ 19 w 33"/>
                    <a:gd name="T37" fmla="*/ 12 h 22"/>
                    <a:gd name="T38" fmla="*/ 18 w 33"/>
                    <a:gd name="T39" fmla="*/ 13 h 22"/>
                    <a:gd name="T40" fmla="*/ 18 w 33"/>
                    <a:gd name="T41" fmla="*/ 15 h 22"/>
                    <a:gd name="T42" fmla="*/ 18 w 33"/>
                    <a:gd name="T43" fmla="*/ 16 h 22"/>
                    <a:gd name="T44" fmla="*/ 19 w 33"/>
                    <a:gd name="T45" fmla="*/ 18 h 22"/>
                    <a:gd name="T46" fmla="*/ 22 w 33"/>
                    <a:gd name="T47" fmla="*/ 20 h 22"/>
                    <a:gd name="T48" fmla="*/ 27 w 33"/>
                    <a:gd name="T49" fmla="*/ 20 h 22"/>
                    <a:gd name="T50" fmla="*/ 31 w 33"/>
                    <a:gd name="T51" fmla="*/ 18 h 22"/>
                    <a:gd name="T52" fmla="*/ 30 w 33"/>
                    <a:gd name="T53" fmla="*/ 12 h 22"/>
                    <a:gd name="T54" fmla="*/ 29 w 33"/>
                    <a:gd name="T55" fmla="*/ 10 h 22"/>
                    <a:gd name="T56" fmla="*/ 27 w 33"/>
                    <a:gd name="T57" fmla="*/ 7 h 22"/>
                    <a:gd name="T58" fmla="*/ 25 w 33"/>
                    <a:gd name="T59" fmla="*/ 5 h 22"/>
                    <a:gd name="T60" fmla="*/ 23 w 33"/>
                    <a:gd name="T61" fmla="*/ 4 h 22"/>
                    <a:gd name="T62" fmla="*/ 18 w 33"/>
                    <a:gd name="T63" fmla="*/ 3 h 22"/>
                    <a:gd name="T64" fmla="*/ 13 w 33"/>
                    <a:gd name="T65" fmla="*/ 4 h 22"/>
                    <a:gd name="T66" fmla="*/ 9 w 33"/>
                    <a:gd name="T67" fmla="*/ 7 h 22"/>
                    <a:gd name="T68" fmla="*/ 4 w 33"/>
                    <a:gd name="T69" fmla="*/ 12 h 22"/>
                    <a:gd name="T70" fmla="*/ 3 w 33"/>
                    <a:gd name="T71" fmla="*/ 14 h 22"/>
                    <a:gd name="T72" fmla="*/ 3 w 33"/>
                    <a:gd name="T73" fmla="*/ 15 h 22"/>
                    <a:gd name="T74" fmla="*/ 0 w 33"/>
                    <a:gd name="T75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3" h="22">
                      <a:moveTo>
                        <a:pt x="0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1"/>
                        <a:pt x="1" y="11"/>
                        <a:pt x="1" y="10"/>
                      </a:cubicBezTo>
                      <a:cubicBezTo>
                        <a:pt x="3" y="8"/>
                        <a:pt x="5" y="6"/>
                        <a:pt x="7" y="4"/>
                      </a:cubicBezTo>
                      <a:cubicBezTo>
                        <a:pt x="9" y="3"/>
                        <a:pt x="10" y="3"/>
                        <a:pt x="12" y="2"/>
                      </a:cubicBezTo>
                      <a:cubicBezTo>
                        <a:pt x="13" y="1"/>
                        <a:pt x="15" y="0"/>
                        <a:pt x="18" y="0"/>
                      </a:cubicBezTo>
                      <a:cubicBezTo>
                        <a:pt x="20" y="0"/>
                        <a:pt x="22" y="0"/>
                        <a:pt x="24" y="2"/>
                      </a:cubicBezTo>
                      <a:cubicBezTo>
                        <a:pt x="25" y="2"/>
                        <a:pt x="26" y="3"/>
                        <a:pt x="27" y="4"/>
                      </a:cubicBezTo>
                      <a:cubicBezTo>
                        <a:pt x="27" y="4"/>
                        <a:pt x="28" y="5"/>
                        <a:pt x="29" y="6"/>
                      </a:cubicBezTo>
                      <a:cubicBezTo>
                        <a:pt x="29" y="7"/>
                        <a:pt x="30" y="8"/>
                        <a:pt x="31" y="9"/>
                      </a:cubicBezTo>
                      <a:cubicBezTo>
                        <a:pt x="31" y="10"/>
                        <a:pt x="32" y="11"/>
                        <a:pt x="32" y="12"/>
                      </a:cubicBezTo>
                      <a:cubicBezTo>
                        <a:pt x="33" y="14"/>
                        <a:pt x="33" y="16"/>
                        <a:pt x="32" y="18"/>
                      </a:cubicBezTo>
                      <a:cubicBezTo>
                        <a:pt x="31" y="20"/>
                        <a:pt x="29" y="21"/>
                        <a:pt x="27" y="21"/>
                      </a:cubicBezTo>
                      <a:cubicBezTo>
                        <a:pt x="25" y="22"/>
                        <a:pt x="23" y="21"/>
                        <a:pt x="22" y="21"/>
                      </a:cubicBezTo>
                      <a:cubicBezTo>
                        <a:pt x="20" y="20"/>
                        <a:pt x="19" y="19"/>
                        <a:pt x="18" y="18"/>
                      </a:cubicBezTo>
                      <a:cubicBezTo>
                        <a:pt x="18" y="17"/>
                        <a:pt x="18" y="17"/>
                        <a:pt x="18" y="16"/>
                      </a:cubicBezTo>
                      <a:cubicBezTo>
                        <a:pt x="18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2"/>
                        <a:pt x="19" y="12"/>
                        <a:pt x="19" y="12"/>
                      </a:cubicBezTo>
                      <a:cubicBezTo>
                        <a:pt x="19" y="12"/>
                        <a:pt x="18" y="12"/>
                        <a:pt x="18" y="13"/>
                      </a:cubicBezTo>
                      <a:cubicBezTo>
                        <a:pt x="18" y="13"/>
                        <a:pt x="18" y="14"/>
                        <a:pt x="18" y="15"/>
                      </a:cubicBezTo>
                      <a:cubicBezTo>
                        <a:pt x="18" y="15"/>
                        <a:pt x="18" y="16"/>
                        <a:pt x="18" y="16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20" y="19"/>
                        <a:pt x="20" y="20"/>
                        <a:pt x="22" y="20"/>
                      </a:cubicBezTo>
                      <a:cubicBezTo>
                        <a:pt x="23" y="21"/>
                        <a:pt x="25" y="21"/>
                        <a:pt x="27" y="20"/>
                      </a:cubicBezTo>
                      <a:cubicBezTo>
                        <a:pt x="28" y="20"/>
                        <a:pt x="30" y="19"/>
                        <a:pt x="31" y="18"/>
                      </a:cubicBezTo>
                      <a:cubicBezTo>
                        <a:pt x="31" y="16"/>
                        <a:pt x="31" y="14"/>
                        <a:pt x="30" y="12"/>
                      </a:cubicBezTo>
                      <a:cubicBezTo>
                        <a:pt x="30" y="11"/>
                        <a:pt x="29" y="11"/>
                        <a:pt x="29" y="10"/>
                      </a:cubicBezTo>
                      <a:cubicBezTo>
                        <a:pt x="28" y="9"/>
                        <a:pt x="28" y="8"/>
                        <a:pt x="27" y="7"/>
                      </a:cubicBezTo>
                      <a:cubicBezTo>
                        <a:pt x="27" y="7"/>
                        <a:pt x="26" y="6"/>
                        <a:pt x="25" y="5"/>
                      </a:cubicBezTo>
                      <a:cubicBezTo>
                        <a:pt x="25" y="5"/>
                        <a:pt x="24" y="4"/>
                        <a:pt x="23" y="4"/>
                      </a:cubicBezTo>
                      <a:cubicBezTo>
                        <a:pt x="21" y="3"/>
                        <a:pt x="20" y="2"/>
                        <a:pt x="18" y="3"/>
                      </a:cubicBezTo>
                      <a:cubicBezTo>
                        <a:pt x="16" y="3"/>
                        <a:pt x="15" y="4"/>
                        <a:pt x="13" y="4"/>
                      </a:cubicBezTo>
                      <a:cubicBezTo>
                        <a:pt x="12" y="5"/>
                        <a:pt x="10" y="6"/>
                        <a:pt x="9" y="7"/>
                      </a:cubicBezTo>
                      <a:cubicBezTo>
                        <a:pt x="7" y="9"/>
                        <a:pt x="5" y="11"/>
                        <a:pt x="4" y="12"/>
                      </a:cubicBezTo>
                      <a:cubicBezTo>
                        <a:pt x="4" y="13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46" name="文本框 145"/>
          <p:cNvSpPr txBox="1"/>
          <p:nvPr/>
        </p:nvSpPr>
        <p:spPr>
          <a:xfrm>
            <a:off x="4669633" y="206571"/>
            <a:ext cx="294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69A200"/>
                </a:solidFill>
                <a:latin typeface="+mn-ea"/>
              </a:rPr>
              <a:t>PART 2</a:t>
            </a:r>
            <a:r>
              <a:rPr lang="zh-CN" altLang="en-US" sz="2000" dirty="0">
                <a:solidFill>
                  <a:srgbClr val="69A200"/>
                </a:solidFill>
                <a:latin typeface="+mn-ea"/>
              </a:rPr>
              <a:t>    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6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默认字体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4518</Words>
  <Application>Microsoft Office PowerPoint</Application>
  <PresentationFormat>自定义</PresentationFormat>
  <Paragraphs>252</Paragraphs>
  <Slides>24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枫叶瓢虫</dc:title>
  <dc:creator>第一PPT</dc:creator>
  <cp:keywords>www.1ppt.com</cp:keywords>
  <dc:description>www.1ppt.com</dc:description>
  <cp:lastModifiedBy>Windows User</cp:lastModifiedBy>
  <cp:revision>26</cp:revision>
  <dcterms:created xsi:type="dcterms:W3CDTF">2017-03-07T01:14:00Z</dcterms:created>
  <dcterms:modified xsi:type="dcterms:W3CDTF">2018-04-04T21:42:51Z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