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3"/>
  </p:notesMasterIdLst>
  <p:handoutMasterIdLst>
    <p:handoutMasterId r:id="rId24"/>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359" r:id="rId22"/>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66" d="100"/>
          <a:sy n="66" d="100"/>
        </p:scale>
        <p:origin x="-546" y="-1302"/>
      </p:cViewPr>
      <p:guideLst>
        <p:guide orient="horz" pos="2160"/>
        <p:guide pos="2880"/>
      </p:guideLst>
    </p:cSldViewPr>
  </p:slideViewPr>
  <p:notesTextViewPr>
    <p:cViewPr>
      <p:scale>
        <a:sx n="100" d="100"/>
        <a:sy n="100" d="100"/>
      </p:scale>
      <p:origin x="0" y="0"/>
    </p:cViewPr>
  </p:notesTextViewPr>
  <p:sorterViewPr>
    <p:cViewPr>
      <p:scale>
        <a:sx n="121" d="100"/>
        <a:sy n="121" d="100"/>
      </p:scale>
      <p:origin x="0" y="153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2018/4/4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2018/4/4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2018/4/4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2018/4/4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5.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7" name="组合 96"/>
          <p:cNvGrpSpPr/>
          <p:nvPr/>
        </p:nvGrpSpPr>
        <p:grpSpPr>
          <a:xfrm>
            <a:off x="3206799" y="1556792"/>
            <a:ext cx="3227904" cy="1053000"/>
            <a:chOff x="4421026" y="1243399"/>
            <a:chExt cx="4303872" cy="1404000"/>
          </a:xfrm>
        </p:grpSpPr>
        <p:grpSp>
          <p:nvGrpSpPr>
            <p:cNvPr id="98" name="组合 97"/>
            <p:cNvGrpSpPr/>
            <p:nvPr/>
          </p:nvGrpSpPr>
          <p:grpSpPr>
            <a:xfrm>
              <a:off x="4421026" y="1243399"/>
              <a:ext cx="4303872" cy="1404000"/>
              <a:chOff x="3602962" y="1243399"/>
              <a:chExt cx="5940000" cy="1404000"/>
            </a:xfrm>
            <a:effectLst>
              <a:outerShdw blurRad="190500" dist="76200" dir="8100000" algn="tr" rotWithShape="0">
                <a:prstClr val="black">
                  <a:alpha val="40000"/>
                </a:prstClr>
              </a:outerShdw>
            </a:effectLst>
          </p:grpSpPr>
          <p:sp>
            <p:nvSpPr>
              <p:cNvPr id="120" name="Freeform 9"/>
              <p:cNvSpPr>
                <a:spLocks/>
              </p:cNvSpPr>
              <p:nvPr/>
            </p:nvSpPr>
            <p:spPr bwMode="auto">
              <a:xfrm>
                <a:off x="8423739" y="1566160"/>
                <a:ext cx="1119223" cy="1035043"/>
              </a:xfrm>
              <a:custGeom>
                <a:avLst/>
                <a:gdLst>
                  <a:gd name="T0" fmla="*/ 48 w 132"/>
                  <a:gd name="T1" fmla="*/ 132 h 132"/>
                  <a:gd name="T2" fmla="*/ 54 w 132"/>
                  <a:gd name="T3" fmla="*/ 132 h 132"/>
                  <a:gd name="T4" fmla="*/ 57 w 132"/>
                  <a:gd name="T5" fmla="*/ 132 h 132"/>
                  <a:gd name="T6" fmla="*/ 63 w 132"/>
                  <a:gd name="T7" fmla="*/ 132 h 132"/>
                  <a:gd name="T8" fmla="*/ 67 w 132"/>
                  <a:gd name="T9" fmla="*/ 131 h 132"/>
                  <a:gd name="T10" fmla="*/ 76 w 132"/>
                  <a:gd name="T11" fmla="*/ 131 h 132"/>
                  <a:gd name="T12" fmla="*/ 79 w 132"/>
                  <a:gd name="T13" fmla="*/ 131 h 132"/>
                  <a:gd name="T14" fmla="*/ 85 w 132"/>
                  <a:gd name="T15" fmla="*/ 130 h 132"/>
                  <a:gd name="T16" fmla="*/ 87 w 132"/>
                  <a:gd name="T17" fmla="*/ 130 h 132"/>
                  <a:gd name="T18" fmla="*/ 94 w 132"/>
                  <a:gd name="T19" fmla="*/ 129 h 132"/>
                  <a:gd name="T20" fmla="*/ 100 w 132"/>
                  <a:gd name="T21" fmla="*/ 128 h 132"/>
                  <a:gd name="T22" fmla="*/ 103 w 132"/>
                  <a:gd name="T23" fmla="*/ 128 h 132"/>
                  <a:gd name="T24" fmla="*/ 107 w 132"/>
                  <a:gd name="T25" fmla="*/ 127 h 132"/>
                  <a:gd name="T26" fmla="*/ 110 w 132"/>
                  <a:gd name="T27" fmla="*/ 126 h 132"/>
                  <a:gd name="T28" fmla="*/ 114 w 132"/>
                  <a:gd name="T29" fmla="*/ 125 h 132"/>
                  <a:gd name="T30" fmla="*/ 121 w 132"/>
                  <a:gd name="T31" fmla="*/ 123 h 132"/>
                  <a:gd name="T32" fmla="*/ 126 w 132"/>
                  <a:gd name="T33" fmla="*/ 121 h 132"/>
                  <a:gd name="T34" fmla="*/ 130 w 132"/>
                  <a:gd name="T35" fmla="*/ 118 h 132"/>
                  <a:gd name="T36" fmla="*/ 132 w 132"/>
                  <a:gd name="T37" fmla="*/ 115 h 132"/>
                  <a:gd name="T38" fmla="*/ 130 w 132"/>
                  <a:gd name="T39" fmla="*/ 3 h 132"/>
                  <a:gd name="T40" fmla="*/ 127 w 132"/>
                  <a:gd name="T41" fmla="*/ 6 h 132"/>
                  <a:gd name="T42" fmla="*/ 121 w 132"/>
                  <a:gd name="T43" fmla="*/ 8 h 132"/>
                  <a:gd name="T44" fmla="*/ 115 w 132"/>
                  <a:gd name="T45" fmla="*/ 10 h 132"/>
                  <a:gd name="T46" fmla="*/ 110 w 132"/>
                  <a:gd name="T47" fmla="*/ 12 h 132"/>
                  <a:gd name="T48" fmla="*/ 105 w 132"/>
                  <a:gd name="T49" fmla="*/ 13 h 132"/>
                  <a:gd name="T50" fmla="*/ 99 w 132"/>
                  <a:gd name="T51" fmla="*/ 13 h 132"/>
                  <a:gd name="T52" fmla="*/ 86 w 132"/>
                  <a:gd name="T53" fmla="*/ 15 h 132"/>
                  <a:gd name="T54" fmla="*/ 78 w 132"/>
                  <a:gd name="T55" fmla="*/ 16 h 132"/>
                  <a:gd name="T56" fmla="*/ 62 w 132"/>
                  <a:gd name="T57" fmla="*/ 17 h 132"/>
                  <a:gd name="T58" fmla="*/ 54 w 132"/>
                  <a:gd name="T59" fmla="*/ 17 h 132"/>
                  <a:gd name="T60" fmla="*/ 0 w 132"/>
                  <a:gd name="T61" fmla="*/ 17 h 132"/>
                  <a:gd name="T62" fmla="*/ 45 w 132"/>
                  <a:gd name="T6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32">
                    <a:moveTo>
                      <a:pt x="45" y="132"/>
                    </a:moveTo>
                    <a:cubicBezTo>
                      <a:pt x="46" y="132"/>
                      <a:pt x="48" y="132"/>
                      <a:pt x="48" y="132"/>
                    </a:cubicBezTo>
                    <a:cubicBezTo>
                      <a:pt x="50" y="132"/>
                      <a:pt x="51" y="132"/>
                      <a:pt x="53" y="132"/>
                    </a:cubicBezTo>
                    <a:cubicBezTo>
                      <a:pt x="53" y="132"/>
                      <a:pt x="54" y="132"/>
                      <a:pt x="54" y="132"/>
                    </a:cubicBezTo>
                    <a:cubicBezTo>
                      <a:pt x="54" y="132"/>
                      <a:pt x="54" y="132"/>
                      <a:pt x="55" y="132"/>
                    </a:cubicBezTo>
                    <a:cubicBezTo>
                      <a:pt x="56" y="132"/>
                      <a:pt x="57" y="132"/>
                      <a:pt x="57" y="132"/>
                    </a:cubicBezTo>
                    <a:cubicBezTo>
                      <a:pt x="59" y="132"/>
                      <a:pt x="61" y="132"/>
                      <a:pt x="62" y="132"/>
                    </a:cubicBezTo>
                    <a:cubicBezTo>
                      <a:pt x="62" y="132"/>
                      <a:pt x="62" y="132"/>
                      <a:pt x="63" y="132"/>
                    </a:cubicBezTo>
                    <a:cubicBezTo>
                      <a:pt x="63" y="132"/>
                      <a:pt x="63" y="132"/>
                      <a:pt x="63" y="132"/>
                    </a:cubicBezTo>
                    <a:cubicBezTo>
                      <a:pt x="64" y="132"/>
                      <a:pt x="65" y="132"/>
                      <a:pt x="67" y="131"/>
                    </a:cubicBezTo>
                    <a:cubicBezTo>
                      <a:pt x="68" y="131"/>
                      <a:pt x="70" y="131"/>
                      <a:pt x="71" y="131"/>
                    </a:cubicBezTo>
                    <a:cubicBezTo>
                      <a:pt x="73" y="131"/>
                      <a:pt x="74" y="131"/>
                      <a:pt x="76" y="131"/>
                    </a:cubicBezTo>
                    <a:cubicBezTo>
                      <a:pt x="77" y="131"/>
                      <a:pt x="78" y="131"/>
                      <a:pt x="78" y="131"/>
                    </a:cubicBezTo>
                    <a:cubicBezTo>
                      <a:pt x="79" y="131"/>
                      <a:pt x="79" y="131"/>
                      <a:pt x="79" y="131"/>
                    </a:cubicBezTo>
                    <a:cubicBezTo>
                      <a:pt x="80" y="131"/>
                      <a:pt x="80" y="131"/>
                      <a:pt x="80" y="131"/>
                    </a:cubicBezTo>
                    <a:cubicBezTo>
                      <a:pt x="82" y="130"/>
                      <a:pt x="83" y="130"/>
                      <a:pt x="85" y="130"/>
                    </a:cubicBezTo>
                    <a:cubicBezTo>
                      <a:pt x="85" y="130"/>
                      <a:pt x="86" y="130"/>
                      <a:pt x="86" y="130"/>
                    </a:cubicBezTo>
                    <a:cubicBezTo>
                      <a:pt x="86" y="130"/>
                      <a:pt x="87" y="130"/>
                      <a:pt x="87" y="130"/>
                    </a:cubicBezTo>
                    <a:cubicBezTo>
                      <a:pt x="88" y="130"/>
                      <a:pt x="89" y="130"/>
                      <a:pt x="89" y="130"/>
                    </a:cubicBezTo>
                    <a:cubicBezTo>
                      <a:pt x="91" y="129"/>
                      <a:pt x="92" y="129"/>
                      <a:pt x="94" y="129"/>
                    </a:cubicBezTo>
                    <a:cubicBezTo>
                      <a:pt x="95" y="129"/>
                      <a:pt x="97" y="129"/>
                      <a:pt x="98" y="128"/>
                    </a:cubicBezTo>
                    <a:cubicBezTo>
                      <a:pt x="99" y="128"/>
                      <a:pt x="99" y="128"/>
                      <a:pt x="100" y="128"/>
                    </a:cubicBezTo>
                    <a:cubicBezTo>
                      <a:pt x="100" y="128"/>
                      <a:pt x="101" y="128"/>
                      <a:pt x="101" y="128"/>
                    </a:cubicBezTo>
                    <a:cubicBezTo>
                      <a:pt x="102" y="128"/>
                      <a:pt x="103" y="128"/>
                      <a:pt x="103" y="128"/>
                    </a:cubicBezTo>
                    <a:cubicBezTo>
                      <a:pt x="104" y="127"/>
                      <a:pt x="104" y="127"/>
                      <a:pt x="105" y="127"/>
                    </a:cubicBezTo>
                    <a:cubicBezTo>
                      <a:pt x="106" y="127"/>
                      <a:pt x="107" y="127"/>
                      <a:pt x="107" y="127"/>
                    </a:cubicBezTo>
                    <a:cubicBezTo>
                      <a:pt x="108" y="127"/>
                      <a:pt x="108" y="127"/>
                      <a:pt x="108" y="127"/>
                    </a:cubicBezTo>
                    <a:cubicBezTo>
                      <a:pt x="109" y="126"/>
                      <a:pt x="109" y="126"/>
                      <a:pt x="110" y="126"/>
                    </a:cubicBezTo>
                    <a:cubicBezTo>
                      <a:pt x="111" y="126"/>
                      <a:pt x="112" y="126"/>
                      <a:pt x="113" y="126"/>
                    </a:cubicBezTo>
                    <a:cubicBezTo>
                      <a:pt x="113" y="125"/>
                      <a:pt x="114" y="125"/>
                      <a:pt x="114" y="125"/>
                    </a:cubicBezTo>
                    <a:cubicBezTo>
                      <a:pt x="114" y="125"/>
                      <a:pt x="115" y="125"/>
                      <a:pt x="115" y="125"/>
                    </a:cubicBezTo>
                    <a:cubicBezTo>
                      <a:pt x="117" y="124"/>
                      <a:pt x="119" y="124"/>
                      <a:pt x="121" y="123"/>
                    </a:cubicBezTo>
                    <a:cubicBezTo>
                      <a:pt x="122" y="123"/>
                      <a:pt x="122" y="123"/>
                      <a:pt x="122" y="123"/>
                    </a:cubicBezTo>
                    <a:cubicBezTo>
                      <a:pt x="124" y="122"/>
                      <a:pt x="125" y="122"/>
                      <a:pt x="126" y="121"/>
                    </a:cubicBezTo>
                    <a:cubicBezTo>
                      <a:pt x="127" y="121"/>
                      <a:pt x="127" y="121"/>
                      <a:pt x="127" y="120"/>
                    </a:cubicBezTo>
                    <a:cubicBezTo>
                      <a:pt x="128" y="120"/>
                      <a:pt x="129" y="119"/>
                      <a:pt x="130" y="118"/>
                    </a:cubicBezTo>
                    <a:cubicBezTo>
                      <a:pt x="130" y="118"/>
                      <a:pt x="130" y="118"/>
                      <a:pt x="131" y="118"/>
                    </a:cubicBezTo>
                    <a:cubicBezTo>
                      <a:pt x="131" y="117"/>
                      <a:pt x="132" y="116"/>
                      <a:pt x="132" y="115"/>
                    </a:cubicBezTo>
                    <a:cubicBezTo>
                      <a:pt x="131" y="0"/>
                      <a:pt x="131" y="0"/>
                      <a:pt x="131" y="0"/>
                    </a:cubicBezTo>
                    <a:cubicBezTo>
                      <a:pt x="131" y="1"/>
                      <a:pt x="131" y="2"/>
                      <a:pt x="130" y="3"/>
                    </a:cubicBezTo>
                    <a:cubicBezTo>
                      <a:pt x="130" y="3"/>
                      <a:pt x="130" y="3"/>
                      <a:pt x="130" y="3"/>
                    </a:cubicBezTo>
                    <a:cubicBezTo>
                      <a:pt x="129" y="4"/>
                      <a:pt x="128" y="5"/>
                      <a:pt x="127" y="6"/>
                    </a:cubicBezTo>
                    <a:cubicBezTo>
                      <a:pt x="127" y="6"/>
                      <a:pt x="126" y="6"/>
                      <a:pt x="126" y="6"/>
                    </a:cubicBezTo>
                    <a:cubicBezTo>
                      <a:pt x="125" y="7"/>
                      <a:pt x="123" y="8"/>
                      <a:pt x="121" y="8"/>
                    </a:cubicBezTo>
                    <a:cubicBezTo>
                      <a:pt x="121" y="8"/>
                      <a:pt x="121" y="8"/>
                      <a:pt x="121" y="8"/>
                    </a:cubicBezTo>
                    <a:cubicBezTo>
                      <a:pt x="119" y="9"/>
                      <a:pt x="117" y="10"/>
                      <a:pt x="115" y="10"/>
                    </a:cubicBezTo>
                    <a:cubicBezTo>
                      <a:pt x="114" y="10"/>
                      <a:pt x="113" y="11"/>
                      <a:pt x="113" y="11"/>
                    </a:cubicBezTo>
                    <a:cubicBezTo>
                      <a:pt x="112" y="11"/>
                      <a:pt x="111" y="11"/>
                      <a:pt x="110" y="12"/>
                    </a:cubicBezTo>
                    <a:cubicBezTo>
                      <a:pt x="109" y="12"/>
                      <a:pt x="108" y="12"/>
                      <a:pt x="107" y="12"/>
                    </a:cubicBezTo>
                    <a:cubicBezTo>
                      <a:pt x="106" y="12"/>
                      <a:pt x="105" y="12"/>
                      <a:pt x="105" y="13"/>
                    </a:cubicBezTo>
                    <a:cubicBezTo>
                      <a:pt x="104" y="13"/>
                      <a:pt x="102" y="13"/>
                      <a:pt x="101" y="13"/>
                    </a:cubicBezTo>
                    <a:cubicBezTo>
                      <a:pt x="100" y="13"/>
                      <a:pt x="100" y="13"/>
                      <a:pt x="99" y="13"/>
                    </a:cubicBezTo>
                    <a:cubicBezTo>
                      <a:pt x="96" y="14"/>
                      <a:pt x="91" y="15"/>
                      <a:pt x="87" y="15"/>
                    </a:cubicBezTo>
                    <a:cubicBezTo>
                      <a:pt x="87" y="15"/>
                      <a:pt x="86" y="15"/>
                      <a:pt x="86" y="15"/>
                    </a:cubicBezTo>
                    <a:cubicBezTo>
                      <a:pt x="83" y="15"/>
                      <a:pt x="81" y="16"/>
                      <a:pt x="79" y="16"/>
                    </a:cubicBezTo>
                    <a:cubicBezTo>
                      <a:pt x="79" y="16"/>
                      <a:pt x="78" y="16"/>
                      <a:pt x="78" y="16"/>
                    </a:cubicBezTo>
                    <a:cubicBezTo>
                      <a:pt x="73" y="16"/>
                      <a:pt x="68" y="17"/>
                      <a:pt x="63" y="17"/>
                    </a:cubicBezTo>
                    <a:cubicBezTo>
                      <a:pt x="63" y="17"/>
                      <a:pt x="63" y="17"/>
                      <a:pt x="62" y="17"/>
                    </a:cubicBezTo>
                    <a:cubicBezTo>
                      <a:pt x="60" y="17"/>
                      <a:pt x="57" y="17"/>
                      <a:pt x="55" y="17"/>
                    </a:cubicBezTo>
                    <a:cubicBezTo>
                      <a:pt x="54" y="17"/>
                      <a:pt x="54" y="17"/>
                      <a:pt x="54" y="17"/>
                    </a:cubicBezTo>
                    <a:cubicBezTo>
                      <a:pt x="51" y="17"/>
                      <a:pt x="48" y="17"/>
                      <a:pt x="45" y="17"/>
                    </a:cubicBezTo>
                    <a:cubicBezTo>
                      <a:pt x="0" y="17"/>
                      <a:pt x="0" y="17"/>
                      <a:pt x="0" y="17"/>
                    </a:cubicBezTo>
                    <a:cubicBezTo>
                      <a:pt x="0" y="132"/>
                      <a:pt x="0" y="132"/>
                      <a:pt x="0" y="132"/>
                    </a:cubicBezTo>
                    <a:lnTo>
                      <a:pt x="45" y="132"/>
                    </a:lnTo>
                    <a:close/>
                  </a:path>
                </a:pathLst>
              </a:custGeom>
              <a:solidFill>
                <a:srgbClr val="E7E6E6">
                  <a:lumMod val="50000"/>
                </a:srgbClr>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21" name="Freeform 10"/>
              <p:cNvSpPr>
                <a:spLocks/>
              </p:cNvSpPr>
              <p:nvPr/>
            </p:nvSpPr>
            <p:spPr bwMode="auto">
              <a:xfrm>
                <a:off x="3602962" y="1243399"/>
                <a:ext cx="5940000" cy="1404000"/>
              </a:xfrm>
              <a:custGeom>
                <a:avLst/>
                <a:gdLst>
                  <a:gd name="T0" fmla="*/ 593 w 594"/>
                  <a:gd name="T1" fmla="*/ 157 h 179"/>
                  <a:gd name="T2" fmla="*/ 592 w 594"/>
                  <a:gd name="T3" fmla="*/ 156 h 179"/>
                  <a:gd name="T4" fmla="*/ 577 w 594"/>
                  <a:gd name="T5" fmla="*/ 149 h 179"/>
                  <a:gd name="T6" fmla="*/ 576 w 594"/>
                  <a:gd name="T7" fmla="*/ 148 h 179"/>
                  <a:gd name="T8" fmla="*/ 572 w 594"/>
                  <a:gd name="T9" fmla="*/ 147 h 179"/>
                  <a:gd name="T10" fmla="*/ 572 w 594"/>
                  <a:gd name="T11" fmla="*/ 148 h 179"/>
                  <a:gd name="T12" fmla="*/ 566 w 594"/>
                  <a:gd name="T13" fmla="*/ 147 h 179"/>
                  <a:gd name="T14" fmla="*/ 566 w 594"/>
                  <a:gd name="T15" fmla="*/ 146 h 179"/>
                  <a:gd name="T16" fmla="*/ 565 w 594"/>
                  <a:gd name="T17" fmla="*/ 146 h 179"/>
                  <a:gd name="T18" fmla="*/ 564 w 594"/>
                  <a:gd name="T19" fmla="*/ 146 h 179"/>
                  <a:gd name="T20" fmla="*/ 557 w 594"/>
                  <a:gd name="T21" fmla="*/ 145 h 179"/>
                  <a:gd name="T22" fmla="*/ 557 w 594"/>
                  <a:gd name="T23" fmla="*/ 145 h 179"/>
                  <a:gd name="T24" fmla="*/ 557 w 594"/>
                  <a:gd name="T25" fmla="*/ 145 h 179"/>
                  <a:gd name="T26" fmla="*/ 548 w 594"/>
                  <a:gd name="T27" fmla="*/ 144 h 179"/>
                  <a:gd name="T28" fmla="*/ 549 w 594"/>
                  <a:gd name="T29" fmla="*/ 143 h 179"/>
                  <a:gd name="T30" fmla="*/ 548 w 594"/>
                  <a:gd name="T31" fmla="*/ 144 h 179"/>
                  <a:gd name="T32" fmla="*/ 506 w 594"/>
                  <a:gd name="T33" fmla="*/ 142 h 179"/>
                  <a:gd name="T34" fmla="*/ 139 w 594"/>
                  <a:gd name="T35" fmla="*/ 143 h 179"/>
                  <a:gd name="T36" fmla="*/ 139 w 594"/>
                  <a:gd name="T37" fmla="*/ 166 h 179"/>
                  <a:gd name="T38" fmla="*/ 134 w 594"/>
                  <a:gd name="T39" fmla="*/ 178 h 179"/>
                  <a:gd name="T40" fmla="*/ 124 w 594"/>
                  <a:gd name="T41" fmla="*/ 176 h 179"/>
                  <a:gd name="T42" fmla="*/ 6 w 594"/>
                  <a:gd name="T43" fmla="*/ 100 h 179"/>
                  <a:gd name="T44" fmla="*/ 0 w 594"/>
                  <a:gd name="T45" fmla="*/ 90 h 179"/>
                  <a:gd name="T46" fmla="*/ 6 w 594"/>
                  <a:gd name="T47" fmla="*/ 80 h 179"/>
                  <a:gd name="T48" fmla="*/ 124 w 594"/>
                  <a:gd name="T49" fmla="*/ 3 h 179"/>
                  <a:gd name="T50" fmla="*/ 134 w 594"/>
                  <a:gd name="T51" fmla="*/ 1 h 179"/>
                  <a:gd name="T52" fmla="*/ 139 w 594"/>
                  <a:gd name="T53" fmla="*/ 13 h 179"/>
                  <a:gd name="T54" fmla="*/ 139 w 594"/>
                  <a:gd name="T55" fmla="*/ 31 h 179"/>
                  <a:gd name="T56" fmla="*/ 512 w 594"/>
                  <a:gd name="T57" fmla="*/ 30 h 179"/>
                  <a:gd name="T58" fmla="*/ 518 w 594"/>
                  <a:gd name="T59" fmla="*/ 30 h 179"/>
                  <a:gd name="T60" fmla="*/ 533 w 594"/>
                  <a:gd name="T61" fmla="*/ 31 h 179"/>
                  <a:gd name="T62" fmla="*/ 547 w 594"/>
                  <a:gd name="T63" fmla="*/ 32 h 179"/>
                  <a:gd name="T64" fmla="*/ 558 w 594"/>
                  <a:gd name="T65" fmla="*/ 33 h 179"/>
                  <a:gd name="T66" fmla="*/ 569 w 594"/>
                  <a:gd name="T67" fmla="*/ 35 h 179"/>
                  <a:gd name="T68" fmla="*/ 573 w 594"/>
                  <a:gd name="T69" fmla="*/ 36 h 179"/>
                  <a:gd name="T70" fmla="*/ 577 w 594"/>
                  <a:gd name="T71" fmla="*/ 37 h 179"/>
                  <a:gd name="T72" fmla="*/ 582 w 594"/>
                  <a:gd name="T73" fmla="*/ 38 h 179"/>
                  <a:gd name="T74" fmla="*/ 586 w 594"/>
                  <a:gd name="T75" fmla="*/ 39 h 179"/>
                  <a:gd name="T76" fmla="*/ 587 w 594"/>
                  <a:gd name="T77" fmla="*/ 40 h 179"/>
                  <a:gd name="T78" fmla="*/ 589 w 594"/>
                  <a:gd name="T79" fmla="*/ 41 h 179"/>
                  <a:gd name="T80" fmla="*/ 591 w 594"/>
                  <a:gd name="T81" fmla="*/ 42 h 179"/>
                  <a:gd name="T82" fmla="*/ 592 w 594"/>
                  <a:gd name="T83" fmla="*/ 43 h 179"/>
                  <a:gd name="T84" fmla="*/ 593 w 594"/>
                  <a:gd name="T85" fmla="*/ 44 h 179"/>
                  <a:gd name="T86" fmla="*/ 594 w 594"/>
                  <a:gd name="T87" fmla="*/ 156 h 179"/>
                  <a:gd name="T88" fmla="*/ 593 w 594"/>
                  <a:gd name="T89" fmla="*/ 15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4" h="179">
                    <a:moveTo>
                      <a:pt x="593" y="157"/>
                    </a:moveTo>
                    <a:cubicBezTo>
                      <a:pt x="592" y="156"/>
                      <a:pt x="592" y="156"/>
                      <a:pt x="592" y="156"/>
                    </a:cubicBezTo>
                    <a:cubicBezTo>
                      <a:pt x="589" y="153"/>
                      <a:pt x="584" y="151"/>
                      <a:pt x="577" y="149"/>
                    </a:cubicBezTo>
                    <a:cubicBezTo>
                      <a:pt x="576" y="148"/>
                      <a:pt x="576" y="148"/>
                      <a:pt x="576" y="148"/>
                    </a:cubicBezTo>
                    <a:cubicBezTo>
                      <a:pt x="572" y="147"/>
                      <a:pt x="572" y="147"/>
                      <a:pt x="572" y="147"/>
                    </a:cubicBezTo>
                    <a:cubicBezTo>
                      <a:pt x="572" y="148"/>
                      <a:pt x="572" y="148"/>
                      <a:pt x="572" y="148"/>
                    </a:cubicBezTo>
                    <a:cubicBezTo>
                      <a:pt x="570" y="147"/>
                      <a:pt x="568" y="147"/>
                      <a:pt x="566" y="147"/>
                    </a:cubicBezTo>
                    <a:cubicBezTo>
                      <a:pt x="566" y="146"/>
                      <a:pt x="566" y="146"/>
                      <a:pt x="566" y="146"/>
                    </a:cubicBezTo>
                    <a:cubicBezTo>
                      <a:pt x="565" y="146"/>
                      <a:pt x="565" y="146"/>
                      <a:pt x="565" y="146"/>
                    </a:cubicBezTo>
                    <a:cubicBezTo>
                      <a:pt x="564" y="146"/>
                      <a:pt x="564" y="146"/>
                      <a:pt x="564" y="146"/>
                    </a:cubicBezTo>
                    <a:cubicBezTo>
                      <a:pt x="562" y="146"/>
                      <a:pt x="560" y="145"/>
                      <a:pt x="557" y="145"/>
                    </a:cubicBezTo>
                    <a:cubicBezTo>
                      <a:pt x="557" y="145"/>
                      <a:pt x="557" y="145"/>
                      <a:pt x="557" y="145"/>
                    </a:cubicBezTo>
                    <a:cubicBezTo>
                      <a:pt x="557" y="145"/>
                      <a:pt x="557" y="145"/>
                      <a:pt x="557" y="145"/>
                    </a:cubicBezTo>
                    <a:cubicBezTo>
                      <a:pt x="554" y="145"/>
                      <a:pt x="551" y="144"/>
                      <a:pt x="548" y="144"/>
                    </a:cubicBezTo>
                    <a:cubicBezTo>
                      <a:pt x="549" y="143"/>
                      <a:pt x="549" y="143"/>
                      <a:pt x="549" y="143"/>
                    </a:cubicBezTo>
                    <a:cubicBezTo>
                      <a:pt x="548" y="144"/>
                      <a:pt x="548" y="144"/>
                      <a:pt x="548" y="144"/>
                    </a:cubicBezTo>
                    <a:cubicBezTo>
                      <a:pt x="536" y="143"/>
                      <a:pt x="521" y="142"/>
                      <a:pt x="506" y="142"/>
                    </a:cubicBezTo>
                    <a:cubicBezTo>
                      <a:pt x="139" y="143"/>
                      <a:pt x="139" y="143"/>
                      <a:pt x="139" y="143"/>
                    </a:cubicBezTo>
                    <a:cubicBezTo>
                      <a:pt x="139" y="166"/>
                      <a:pt x="139" y="166"/>
                      <a:pt x="139" y="166"/>
                    </a:cubicBezTo>
                    <a:cubicBezTo>
                      <a:pt x="139" y="172"/>
                      <a:pt x="138" y="176"/>
                      <a:pt x="134" y="178"/>
                    </a:cubicBezTo>
                    <a:cubicBezTo>
                      <a:pt x="132" y="179"/>
                      <a:pt x="128" y="179"/>
                      <a:pt x="124" y="176"/>
                    </a:cubicBezTo>
                    <a:cubicBezTo>
                      <a:pt x="6" y="100"/>
                      <a:pt x="6" y="100"/>
                      <a:pt x="6" y="100"/>
                    </a:cubicBezTo>
                    <a:cubicBezTo>
                      <a:pt x="2" y="97"/>
                      <a:pt x="0" y="93"/>
                      <a:pt x="0" y="90"/>
                    </a:cubicBezTo>
                    <a:cubicBezTo>
                      <a:pt x="0" y="86"/>
                      <a:pt x="2" y="82"/>
                      <a:pt x="6" y="80"/>
                    </a:cubicBezTo>
                    <a:cubicBezTo>
                      <a:pt x="124" y="3"/>
                      <a:pt x="124" y="3"/>
                      <a:pt x="124" y="3"/>
                    </a:cubicBezTo>
                    <a:cubicBezTo>
                      <a:pt x="128" y="1"/>
                      <a:pt x="132" y="0"/>
                      <a:pt x="134" y="1"/>
                    </a:cubicBezTo>
                    <a:cubicBezTo>
                      <a:pt x="138" y="3"/>
                      <a:pt x="139" y="7"/>
                      <a:pt x="139" y="13"/>
                    </a:cubicBezTo>
                    <a:cubicBezTo>
                      <a:pt x="139" y="31"/>
                      <a:pt x="139" y="31"/>
                      <a:pt x="139" y="31"/>
                    </a:cubicBezTo>
                    <a:cubicBezTo>
                      <a:pt x="512" y="30"/>
                      <a:pt x="512" y="30"/>
                      <a:pt x="512" y="30"/>
                    </a:cubicBezTo>
                    <a:cubicBezTo>
                      <a:pt x="518" y="30"/>
                      <a:pt x="518" y="30"/>
                      <a:pt x="518" y="30"/>
                    </a:cubicBezTo>
                    <a:cubicBezTo>
                      <a:pt x="524" y="30"/>
                      <a:pt x="529" y="30"/>
                      <a:pt x="533" y="31"/>
                    </a:cubicBezTo>
                    <a:cubicBezTo>
                      <a:pt x="547" y="32"/>
                      <a:pt x="547" y="32"/>
                      <a:pt x="547" y="32"/>
                    </a:cubicBezTo>
                    <a:cubicBezTo>
                      <a:pt x="550" y="32"/>
                      <a:pt x="558" y="33"/>
                      <a:pt x="558" y="33"/>
                    </a:cubicBezTo>
                    <a:cubicBezTo>
                      <a:pt x="569" y="35"/>
                      <a:pt x="569" y="35"/>
                      <a:pt x="569" y="35"/>
                    </a:cubicBezTo>
                    <a:cubicBezTo>
                      <a:pt x="570" y="35"/>
                      <a:pt x="572" y="35"/>
                      <a:pt x="573" y="36"/>
                    </a:cubicBezTo>
                    <a:cubicBezTo>
                      <a:pt x="577" y="37"/>
                      <a:pt x="577" y="37"/>
                      <a:pt x="577" y="37"/>
                    </a:cubicBezTo>
                    <a:cubicBezTo>
                      <a:pt x="582" y="38"/>
                      <a:pt x="582" y="38"/>
                      <a:pt x="582" y="38"/>
                    </a:cubicBezTo>
                    <a:cubicBezTo>
                      <a:pt x="586" y="39"/>
                      <a:pt x="586" y="39"/>
                      <a:pt x="586" y="39"/>
                    </a:cubicBezTo>
                    <a:cubicBezTo>
                      <a:pt x="587" y="40"/>
                      <a:pt x="587" y="40"/>
                      <a:pt x="587" y="40"/>
                    </a:cubicBezTo>
                    <a:cubicBezTo>
                      <a:pt x="589" y="41"/>
                      <a:pt x="589" y="41"/>
                      <a:pt x="589" y="41"/>
                    </a:cubicBezTo>
                    <a:cubicBezTo>
                      <a:pt x="591" y="42"/>
                      <a:pt x="591" y="42"/>
                      <a:pt x="591" y="42"/>
                    </a:cubicBezTo>
                    <a:cubicBezTo>
                      <a:pt x="592" y="43"/>
                      <a:pt x="592" y="43"/>
                      <a:pt x="592" y="43"/>
                    </a:cubicBezTo>
                    <a:cubicBezTo>
                      <a:pt x="593" y="44"/>
                      <a:pt x="593" y="44"/>
                      <a:pt x="593" y="44"/>
                    </a:cubicBezTo>
                    <a:cubicBezTo>
                      <a:pt x="594" y="156"/>
                      <a:pt x="594" y="156"/>
                      <a:pt x="594" y="156"/>
                    </a:cubicBezTo>
                    <a:lnTo>
                      <a:pt x="593" y="157"/>
                    </a:lnTo>
                    <a:close/>
                  </a:path>
                </a:pathLst>
              </a:custGeom>
              <a:solidFill>
                <a:srgbClr val="B2895A"/>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nvGrpSpPr>
            <p:cNvPr id="99" name="组合 98"/>
            <p:cNvGrpSpPr/>
            <p:nvPr/>
          </p:nvGrpSpPr>
          <p:grpSpPr>
            <a:xfrm>
              <a:off x="7831287" y="1604537"/>
              <a:ext cx="555501" cy="599725"/>
              <a:chOff x="79836" y="1653714"/>
              <a:chExt cx="555501" cy="599725"/>
            </a:xfrm>
            <a:solidFill>
              <a:sysClr val="window" lastClr="FFFFFF"/>
            </a:solidFill>
          </p:grpSpPr>
          <p:sp>
            <p:nvSpPr>
              <p:cNvPr id="100" name="Freeform 46"/>
              <p:cNvSpPr>
                <a:spLocks/>
              </p:cNvSpPr>
              <p:nvPr/>
            </p:nvSpPr>
            <p:spPr bwMode="auto">
              <a:xfrm>
                <a:off x="199123" y="1924935"/>
                <a:ext cx="129812" cy="146132"/>
              </a:xfrm>
              <a:custGeom>
                <a:avLst/>
                <a:gdLst>
                  <a:gd name="T0" fmla="*/ 42 w 47"/>
                  <a:gd name="T1" fmla="*/ 19 h 53"/>
                  <a:gd name="T2" fmla="*/ 33 w 47"/>
                  <a:gd name="T3" fmla="*/ 49 h 53"/>
                  <a:gd name="T4" fmla="*/ 5 w 47"/>
                  <a:gd name="T5" fmla="*/ 34 h 53"/>
                  <a:gd name="T6" fmla="*/ 14 w 47"/>
                  <a:gd name="T7" fmla="*/ 4 h 53"/>
                  <a:gd name="T8" fmla="*/ 42 w 47"/>
                  <a:gd name="T9" fmla="*/ 19 h 53"/>
                </a:gdLst>
                <a:ahLst/>
                <a:cxnLst>
                  <a:cxn ang="0">
                    <a:pos x="T0" y="T1"/>
                  </a:cxn>
                  <a:cxn ang="0">
                    <a:pos x="T2" y="T3"/>
                  </a:cxn>
                  <a:cxn ang="0">
                    <a:pos x="T4" y="T5"/>
                  </a:cxn>
                  <a:cxn ang="0">
                    <a:pos x="T6" y="T7"/>
                  </a:cxn>
                  <a:cxn ang="0">
                    <a:pos x="T8" y="T9"/>
                  </a:cxn>
                </a:cxnLst>
                <a:rect l="0" t="0" r="r" b="b"/>
                <a:pathLst>
                  <a:path w="47" h="53">
                    <a:moveTo>
                      <a:pt x="42" y="19"/>
                    </a:moveTo>
                    <a:cubicBezTo>
                      <a:pt x="47" y="32"/>
                      <a:pt x="43" y="45"/>
                      <a:pt x="33" y="49"/>
                    </a:cubicBezTo>
                    <a:cubicBezTo>
                      <a:pt x="23" y="53"/>
                      <a:pt x="11" y="47"/>
                      <a:pt x="5" y="34"/>
                    </a:cubicBezTo>
                    <a:cubicBezTo>
                      <a:pt x="0" y="22"/>
                      <a:pt x="4" y="8"/>
                      <a:pt x="14" y="4"/>
                    </a:cubicBezTo>
                    <a:cubicBezTo>
                      <a:pt x="24" y="0"/>
                      <a:pt x="37" y="7"/>
                      <a:pt x="42" y="19"/>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01" name="Freeform 47"/>
              <p:cNvSpPr>
                <a:spLocks/>
              </p:cNvSpPr>
              <p:nvPr/>
            </p:nvSpPr>
            <p:spPr bwMode="auto">
              <a:xfrm>
                <a:off x="79836" y="1996247"/>
                <a:ext cx="320437" cy="257191"/>
              </a:xfrm>
              <a:custGeom>
                <a:avLst/>
                <a:gdLst>
                  <a:gd name="T0" fmla="*/ 110 w 116"/>
                  <a:gd name="T1" fmla="*/ 79 h 93"/>
                  <a:gd name="T2" fmla="*/ 101 w 116"/>
                  <a:gd name="T3" fmla="*/ 38 h 93"/>
                  <a:gd name="T4" fmla="*/ 89 w 116"/>
                  <a:gd name="T5" fmla="*/ 29 h 93"/>
                  <a:gd name="T6" fmla="*/ 84 w 116"/>
                  <a:gd name="T7" fmla="*/ 28 h 93"/>
                  <a:gd name="T8" fmla="*/ 89 w 116"/>
                  <a:gd name="T9" fmla="*/ 35 h 93"/>
                  <a:gd name="T10" fmla="*/ 83 w 116"/>
                  <a:gd name="T11" fmla="*/ 40 h 93"/>
                  <a:gd name="T12" fmla="*/ 87 w 116"/>
                  <a:gd name="T13" fmla="*/ 48 h 93"/>
                  <a:gd name="T14" fmla="*/ 79 w 116"/>
                  <a:gd name="T15" fmla="*/ 93 h 93"/>
                  <a:gd name="T16" fmla="*/ 79 w 116"/>
                  <a:gd name="T17" fmla="*/ 93 h 93"/>
                  <a:gd name="T18" fmla="*/ 79 w 116"/>
                  <a:gd name="T19" fmla="*/ 93 h 93"/>
                  <a:gd name="T20" fmla="*/ 79 w 116"/>
                  <a:gd name="T21" fmla="*/ 93 h 93"/>
                  <a:gd name="T22" fmla="*/ 79 w 116"/>
                  <a:gd name="T23" fmla="*/ 93 h 93"/>
                  <a:gd name="T24" fmla="*/ 64 w 116"/>
                  <a:gd name="T25" fmla="*/ 50 h 93"/>
                  <a:gd name="T26" fmla="*/ 66 w 116"/>
                  <a:gd name="T27" fmla="*/ 42 h 93"/>
                  <a:gd name="T28" fmla="*/ 60 w 116"/>
                  <a:gd name="T29" fmla="*/ 37 h 93"/>
                  <a:gd name="T30" fmla="*/ 63 w 116"/>
                  <a:gd name="T31" fmla="*/ 29 h 93"/>
                  <a:gd name="T32" fmla="*/ 34 w 116"/>
                  <a:gd name="T33" fmla="*/ 34 h 93"/>
                  <a:gd name="T34" fmla="*/ 44 w 116"/>
                  <a:gd name="T35" fmla="*/ 9 h 93"/>
                  <a:gd name="T36" fmla="*/ 17 w 116"/>
                  <a:gd name="T37" fmla="*/ 0 h 93"/>
                  <a:gd name="T38" fmla="*/ 5 w 116"/>
                  <a:gd name="T39" fmla="*/ 43 h 93"/>
                  <a:gd name="T40" fmla="*/ 4 w 116"/>
                  <a:gd name="T41" fmla="*/ 46 h 93"/>
                  <a:gd name="T42" fmla="*/ 3 w 116"/>
                  <a:gd name="T43" fmla="*/ 47 h 93"/>
                  <a:gd name="T44" fmla="*/ 3 w 116"/>
                  <a:gd name="T45" fmla="*/ 48 h 93"/>
                  <a:gd name="T46" fmla="*/ 3 w 116"/>
                  <a:gd name="T47" fmla="*/ 48 h 93"/>
                  <a:gd name="T48" fmla="*/ 3 w 116"/>
                  <a:gd name="T49" fmla="*/ 48 h 93"/>
                  <a:gd name="T50" fmla="*/ 3 w 116"/>
                  <a:gd name="T51" fmla="*/ 48 h 93"/>
                  <a:gd name="T52" fmla="*/ 18 w 116"/>
                  <a:gd name="T53" fmla="*/ 64 h 93"/>
                  <a:gd name="T54" fmla="*/ 18 w 116"/>
                  <a:gd name="T55" fmla="*/ 64 h 93"/>
                  <a:gd name="T56" fmla="*/ 18 w 116"/>
                  <a:gd name="T57" fmla="*/ 64 h 93"/>
                  <a:gd name="T58" fmla="*/ 23 w 116"/>
                  <a:gd name="T59" fmla="*/ 62 h 93"/>
                  <a:gd name="T60" fmla="*/ 34 w 116"/>
                  <a:gd name="T61" fmla="*/ 59 h 93"/>
                  <a:gd name="T62" fmla="*/ 41 w 116"/>
                  <a:gd name="T63" fmla="*/ 57 h 93"/>
                  <a:gd name="T64" fmla="*/ 43 w 116"/>
                  <a:gd name="T65" fmla="*/ 93 h 93"/>
                  <a:gd name="T66" fmla="*/ 89 w 116"/>
                  <a:gd name="T67" fmla="*/ 93 h 93"/>
                  <a:gd name="T68" fmla="*/ 99 w 116"/>
                  <a:gd name="T69" fmla="*/ 93 h 93"/>
                  <a:gd name="T70" fmla="*/ 116 w 116"/>
                  <a:gd name="T71" fmla="*/ 93 h 93"/>
                  <a:gd name="T72" fmla="*/ 110 w 116"/>
                  <a:gd name="T73" fmla="*/ 7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6" h="93">
                    <a:moveTo>
                      <a:pt x="110" y="79"/>
                    </a:moveTo>
                    <a:cubicBezTo>
                      <a:pt x="106" y="69"/>
                      <a:pt x="104" y="51"/>
                      <a:pt x="101" y="38"/>
                    </a:cubicBezTo>
                    <a:cubicBezTo>
                      <a:pt x="100" y="32"/>
                      <a:pt x="96" y="29"/>
                      <a:pt x="89" y="29"/>
                    </a:cubicBezTo>
                    <a:cubicBezTo>
                      <a:pt x="88" y="29"/>
                      <a:pt x="85" y="28"/>
                      <a:pt x="84" y="28"/>
                    </a:cubicBezTo>
                    <a:cubicBezTo>
                      <a:pt x="89" y="35"/>
                      <a:pt x="89" y="35"/>
                      <a:pt x="89" y="35"/>
                    </a:cubicBezTo>
                    <a:cubicBezTo>
                      <a:pt x="83" y="40"/>
                      <a:pt x="83" y="40"/>
                      <a:pt x="83" y="40"/>
                    </a:cubicBezTo>
                    <a:cubicBezTo>
                      <a:pt x="87" y="48"/>
                      <a:pt x="87" y="48"/>
                      <a:pt x="87" y="48"/>
                    </a:cubicBezTo>
                    <a:cubicBezTo>
                      <a:pt x="79" y="93"/>
                      <a:pt x="79" y="93"/>
                      <a:pt x="79" y="93"/>
                    </a:cubicBezTo>
                    <a:cubicBezTo>
                      <a:pt x="79" y="93"/>
                      <a:pt x="79" y="93"/>
                      <a:pt x="79" y="93"/>
                    </a:cubicBezTo>
                    <a:cubicBezTo>
                      <a:pt x="79" y="93"/>
                      <a:pt x="79" y="93"/>
                      <a:pt x="79" y="93"/>
                    </a:cubicBezTo>
                    <a:cubicBezTo>
                      <a:pt x="79" y="93"/>
                      <a:pt x="79" y="93"/>
                      <a:pt x="79" y="93"/>
                    </a:cubicBezTo>
                    <a:cubicBezTo>
                      <a:pt x="79" y="93"/>
                      <a:pt x="79" y="93"/>
                      <a:pt x="79" y="93"/>
                    </a:cubicBezTo>
                    <a:cubicBezTo>
                      <a:pt x="64" y="50"/>
                      <a:pt x="64" y="50"/>
                      <a:pt x="64" y="50"/>
                    </a:cubicBezTo>
                    <a:cubicBezTo>
                      <a:pt x="66" y="42"/>
                      <a:pt x="66" y="42"/>
                      <a:pt x="66" y="42"/>
                    </a:cubicBezTo>
                    <a:cubicBezTo>
                      <a:pt x="60" y="37"/>
                      <a:pt x="60" y="37"/>
                      <a:pt x="60" y="37"/>
                    </a:cubicBezTo>
                    <a:cubicBezTo>
                      <a:pt x="63" y="29"/>
                      <a:pt x="63" y="29"/>
                      <a:pt x="63" y="29"/>
                    </a:cubicBezTo>
                    <a:cubicBezTo>
                      <a:pt x="56" y="29"/>
                      <a:pt x="34" y="34"/>
                      <a:pt x="34" y="34"/>
                    </a:cubicBezTo>
                    <a:cubicBezTo>
                      <a:pt x="44" y="9"/>
                      <a:pt x="44" y="9"/>
                      <a:pt x="44" y="9"/>
                    </a:cubicBezTo>
                    <a:cubicBezTo>
                      <a:pt x="35" y="5"/>
                      <a:pt x="26" y="2"/>
                      <a:pt x="17" y="0"/>
                    </a:cubicBezTo>
                    <a:cubicBezTo>
                      <a:pt x="5" y="43"/>
                      <a:pt x="5" y="43"/>
                      <a:pt x="5" y="43"/>
                    </a:cubicBezTo>
                    <a:cubicBezTo>
                      <a:pt x="4" y="46"/>
                      <a:pt x="4" y="46"/>
                      <a:pt x="4" y="46"/>
                    </a:cubicBezTo>
                    <a:cubicBezTo>
                      <a:pt x="3" y="47"/>
                      <a:pt x="3" y="47"/>
                      <a:pt x="3" y="47"/>
                    </a:cubicBezTo>
                    <a:cubicBezTo>
                      <a:pt x="3" y="48"/>
                      <a:pt x="3" y="48"/>
                      <a:pt x="3" y="48"/>
                    </a:cubicBezTo>
                    <a:cubicBezTo>
                      <a:pt x="3" y="48"/>
                      <a:pt x="3" y="48"/>
                      <a:pt x="3" y="48"/>
                    </a:cubicBezTo>
                    <a:cubicBezTo>
                      <a:pt x="3" y="48"/>
                      <a:pt x="3" y="48"/>
                      <a:pt x="3" y="48"/>
                    </a:cubicBezTo>
                    <a:cubicBezTo>
                      <a:pt x="3" y="48"/>
                      <a:pt x="3" y="48"/>
                      <a:pt x="3" y="48"/>
                    </a:cubicBezTo>
                    <a:cubicBezTo>
                      <a:pt x="0" y="45"/>
                      <a:pt x="31" y="78"/>
                      <a:pt x="18" y="64"/>
                    </a:cubicBezTo>
                    <a:cubicBezTo>
                      <a:pt x="18" y="64"/>
                      <a:pt x="18" y="64"/>
                      <a:pt x="18" y="64"/>
                    </a:cubicBezTo>
                    <a:cubicBezTo>
                      <a:pt x="18" y="64"/>
                      <a:pt x="18" y="64"/>
                      <a:pt x="18" y="64"/>
                    </a:cubicBezTo>
                    <a:cubicBezTo>
                      <a:pt x="23" y="62"/>
                      <a:pt x="23" y="62"/>
                      <a:pt x="23" y="62"/>
                    </a:cubicBezTo>
                    <a:cubicBezTo>
                      <a:pt x="34" y="59"/>
                      <a:pt x="34" y="59"/>
                      <a:pt x="34" y="59"/>
                    </a:cubicBezTo>
                    <a:cubicBezTo>
                      <a:pt x="41" y="57"/>
                      <a:pt x="41" y="57"/>
                      <a:pt x="41" y="57"/>
                    </a:cubicBezTo>
                    <a:cubicBezTo>
                      <a:pt x="41" y="69"/>
                      <a:pt x="42" y="81"/>
                      <a:pt x="43" y="93"/>
                    </a:cubicBezTo>
                    <a:cubicBezTo>
                      <a:pt x="89" y="93"/>
                      <a:pt x="89" y="93"/>
                      <a:pt x="89" y="93"/>
                    </a:cubicBezTo>
                    <a:cubicBezTo>
                      <a:pt x="99" y="93"/>
                      <a:pt x="99" y="93"/>
                      <a:pt x="99" y="93"/>
                    </a:cubicBezTo>
                    <a:cubicBezTo>
                      <a:pt x="116" y="93"/>
                      <a:pt x="116" y="93"/>
                      <a:pt x="116" y="93"/>
                    </a:cubicBezTo>
                    <a:lnTo>
                      <a:pt x="110" y="79"/>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02" name="Freeform 48"/>
              <p:cNvSpPr>
                <a:spLocks/>
              </p:cNvSpPr>
              <p:nvPr/>
            </p:nvSpPr>
            <p:spPr bwMode="auto">
              <a:xfrm>
                <a:off x="298528" y="2251101"/>
                <a:ext cx="0" cy="2338"/>
              </a:xfrm>
              <a:custGeom>
                <a:avLst/>
                <a:gdLst>
                  <a:gd name="T0" fmla="*/ 2 h 2"/>
                  <a:gd name="T1" fmla="*/ 0 h 2"/>
                  <a:gd name="T2" fmla="*/ 2 h 2"/>
                  <a:gd name="T3" fmla="*/ 0 h 2"/>
                  <a:gd name="T4" fmla="*/ 2 h 2"/>
                </a:gdLst>
                <a:ahLst/>
                <a:cxnLst>
                  <a:cxn ang="0">
                    <a:pos x="0" y="T0"/>
                  </a:cxn>
                  <a:cxn ang="0">
                    <a:pos x="0" y="T1"/>
                  </a:cxn>
                  <a:cxn ang="0">
                    <a:pos x="0" y="T2"/>
                  </a:cxn>
                  <a:cxn ang="0">
                    <a:pos x="0" y="T3"/>
                  </a:cxn>
                  <a:cxn ang="0">
                    <a:pos x="0" y="T4"/>
                  </a:cxn>
                </a:cxnLst>
                <a:rect l="0" t="0" r="r" b="b"/>
                <a:pathLst>
                  <a:path h="2">
                    <a:moveTo>
                      <a:pt x="0" y="2"/>
                    </a:moveTo>
                    <a:lnTo>
                      <a:pt x="0" y="0"/>
                    </a:lnTo>
                    <a:lnTo>
                      <a:pt x="0" y="2"/>
                    </a:lnTo>
                    <a:lnTo>
                      <a:pt x="0" y="0"/>
                    </a:lnTo>
                    <a:lnTo>
                      <a:pt x="0" y="2"/>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03" name="Freeform 49"/>
              <p:cNvSpPr>
                <a:spLocks/>
              </p:cNvSpPr>
              <p:nvPr/>
            </p:nvSpPr>
            <p:spPr bwMode="auto">
              <a:xfrm>
                <a:off x="276308" y="2074573"/>
                <a:ext cx="19882" cy="40917"/>
              </a:xfrm>
              <a:custGeom>
                <a:avLst/>
                <a:gdLst>
                  <a:gd name="T0" fmla="*/ 12 w 17"/>
                  <a:gd name="T1" fmla="*/ 0 h 35"/>
                  <a:gd name="T2" fmla="*/ 17 w 17"/>
                  <a:gd name="T3" fmla="*/ 21 h 35"/>
                  <a:gd name="T4" fmla="*/ 9 w 17"/>
                  <a:gd name="T5" fmla="*/ 35 h 35"/>
                  <a:gd name="T6" fmla="*/ 0 w 17"/>
                  <a:gd name="T7" fmla="*/ 21 h 35"/>
                  <a:gd name="T8" fmla="*/ 2 w 17"/>
                  <a:gd name="T9" fmla="*/ 0 h 35"/>
                  <a:gd name="T10" fmla="*/ 12 w 17"/>
                  <a:gd name="T11" fmla="*/ 0 h 35"/>
                </a:gdLst>
                <a:ahLst/>
                <a:cxnLst>
                  <a:cxn ang="0">
                    <a:pos x="T0" y="T1"/>
                  </a:cxn>
                  <a:cxn ang="0">
                    <a:pos x="T2" y="T3"/>
                  </a:cxn>
                  <a:cxn ang="0">
                    <a:pos x="T4" y="T5"/>
                  </a:cxn>
                  <a:cxn ang="0">
                    <a:pos x="T6" y="T7"/>
                  </a:cxn>
                  <a:cxn ang="0">
                    <a:pos x="T8" y="T9"/>
                  </a:cxn>
                  <a:cxn ang="0">
                    <a:pos x="T10" y="T11"/>
                  </a:cxn>
                </a:cxnLst>
                <a:rect l="0" t="0" r="r" b="b"/>
                <a:pathLst>
                  <a:path w="17" h="35">
                    <a:moveTo>
                      <a:pt x="12" y="0"/>
                    </a:moveTo>
                    <a:lnTo>
                      <a:pt x="17" y="21"/>
                    </a:lnTo>
                    <a:lnTo>
                      <a:pt x="9" y="35"/>
                    </a:lnTo>
                    <a:lnTo>
                      <a:pt x="0" y="21"/>
                    </a:lnTo>
                    <a:lnTo>
                      <a:pt x="2" y="0"/>
                    </a:lnTo>
                    <a:lnTo>
                      <a:pt x="12"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04" name="Freeform 50"/>
              <p:cNvSpPr>
                <a:spLocks/>
              </p:cNvSpPr>
              <p:nvPr/>
            </p:nvSpPr>
            <p:spPr bwMode="auto">
              <a:xfrm>
                <a:off x="278647" y="2101462"/>
                <a:ext cx="30406" cy="151977"/>
              </a:xfrm>
              <a:custGeom>
                <a:avLst/>
                <a:gdLst>
                  <a:gd name="T0" fmla="*/ 12 w 26"/>
                  <a:gd name="T1" fmla="*/ 0 h 130"/>
                  <a:gd name="T2" fmla="*/ 26 w 26"/>
                  <a:gd name="T3" fmla="*/ 128 h 130"/>
                  <a:gd name="T4" fmla="*/ 17 w 26"/>
                  <a:gd name="T5" fmla="*/ 130 h 130"/>
                  <a:gd name="T6" fmla="*/ 7 w 26"/>
                  <a:gd name="T7" fmla="*/ 130 h 130"/>
                  <a:gd name="T8" fmla="*/ 0 w 26"/>
                  <a:gd name="T9" fmla="*/ 0 h 130"/>
                  <a:gd name="T10" fmla="*/ 12 w 26"/>
                  <a:gd name="T11" fmla="*/ 0 h 130"/>
                </a:gdLst>
                <a:ahLst/>
                <a:cxnLst>
                  <a:cxn ang="0">
                    <a:pos x="T0" y="T1"/>
                  </a:cxn>
                  <a:cxn ang="0">
                    <a:pos x="T2" y="T3"/>
                  </a:cxn>
                  <a:cxn ang="0">
                    <a:pos x="T4" y="T5"/>
                  </a:cxn>
                  <a:cxn ang="0">
                    <a:pos x="T6" y="T7"/>
                  </a:cxn>
                  <a:cxn ang="0">
                    <a:pos x="T8" y="T9"/>
                  </a:cxn>
                  <a:cxn ang="0">
                    <a:pos x="T10" y="T11"/>
                  </a:cxn>
                </a:cxnLst>
                <a:rect l="0" t="0" r="r" b="b"/>
                <a:pathLst>
                  <a:path w="26" h="130">
                    <a:moveTo>
                      <a:pt x="12" y="0"/>
                    </a:moveTo>
                    <a:lnTo>
                      <a:pt x="26" y="128"/>
                    </a:lnTo>
                    <a:lnTo>
                      <a:pt x="17" y="130"/>
                    </a:lnTo>
                    <a:lnTo>
                      <a:pt x="7" y="130"/>
                    </a:lnTo>
                    <a:lnTo>
                      <a:pt x="0" y="0"/>
                    </a:lnTo>
                    <a:lnTo>
                      <a:pt x="12"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05" name="Freeform 51"/>
              <p:cNvSpPr>
                <a:spLocks/>
              </p:cNvSpPr>
              <p:nvPr/>
            </p:nvSpPr>
            <p:spPr bwMode="auto">
              <a:xfrm>
                <a:off x="378052" y="1809198"/>
                <a:ext cx="97067" cy="192894"/>
              </a:xfrm>
              <a:custGeom>
                <a:avLst/>
                <a:gdLst>
                  <a:gd name="T0" fmla="*/ 10 w 35"/>
                  <a:gd name="T1" fmla="*/ 45 h 70"/>
                  <a:gd name="T2" fmla="*/ 18 w 35"/>
                  <a:gd name="T3" fmla="*/ 53 h 70"/>
                  <a:gd name="T4" fmla="*/ 25 w 35"/>
                  <a:gd name="T5" fmla="*/ 46 h 70"/>
                  <a:gd name="T6" fmla="*/ 17 w 35"/>
                  <a:gd name="T7" fmla="*/ 38 h 70"/>
                  <a:gd name="T8" fmla="*/ 6 w 35"/>
                  <a:gd name="T9" fmla="*/ 34 h 70"/>
                  <a:gd name="T10" fmla="*/ 0 w 35"/>
                  <a:gd name="T11" fmla="*/ 22 h 70"/>
                  <a:gd name="T12" fmla="*/ 13 w 35"/>
                  <a:gd name="T13" fmla="*/ 7 h 70"/>
                  <a:gd name="T14" fmla="*/ 13 w 35"/>
                  <a:gd name="T15" fmla="*/ 0 h 70"/>
                  <a:gd name="T16" fmla="*/ 21 w 35"/>
                  <a:gd name="T17" fmla="*/ 0 h 70"/>
                  <a:gd name="T18" fmla="*/ 21 w 35"/>
                  <a:gd name="T19" fmla="*/ 8 h 70"/>
                  <a:gd name="T20" fmla="*/ 26 w 35"/>
                  <a:gd name="T21" fmla="*/ 11 h 70"/>
                  <a:gd name="T22" fmla="*/ 26 w 35"/>
                  <a:gd name="T23" fmla="*/ 8 h 70"/>
                  <a:gd name="T24" fmla="*/ 32 w 35"/>
                  <a:gd name="T25" fmla="*/ 8 h 70"/>
                  <a:gd name="T26" fmla="*/ 32 w 35"/>
                  <a:gd name="T27" fmla="*/ 22 h 70"/>
                  <a:gd name="T28" fmla="*/ 24 w 35"/>
                  <a:gd name="T29" fmla="*/ 22 h 70"/>
                  <a:gd name="T30" fmla="*/ 17 w 35"/>
                  <a:gd name="T31" fmla="*/ 16 h 70"/>
                  <a:gd name="T32" fmla="*/ 10 w 35"/>
                  <a:gd name="T33" fmla="*/ 22 h 70"/>
                  <a:gd name="T34" fmla="*/ 18 w 35"/>
                  <a:gd name="T35" fmla="*/ 29 h 70"/>
                  <a:gd name="T36" fmla="*/ 29 w 35"/>
                  <a:gd name="T37" fmla="*/ 33 h 70"/>
                  <a:gd name="T38" fmla="*/ 35 w 35"/>
                  <a:gd name="T39" fmla="*/ 46 h 70"/>
                  <a:gd name="T40" fmla="*/ 21 w 35"/>
                  <a:gd name="T41" fmla="*/ 62 h 70"/>
                  <a:gd name="T42" fmla="*/ 21 w 35"/>
                  <a:gd name="T43" fmla="*/ 70 h 70"/>
                  <a:gd name="T44" fmla="*/ 13 w 35"/>
                  <a:gd name="T45" fmla="*/ 70 h 70"/>
                  <a:gd name="T46" fmla="*/ 13 w 35"/>
                  <a:gd name="T47" fmla="*/ 61 h 70"/>
                  <a:gd name="T48" fmla="*/ 13 w 35"/>
                  <a:gd name="T49" fmla="*/ 61 h 70"/>
                  <a:gd name="T50" fmla="*/ 8 w 35"/>
                  <a:gd name="T51" fmla="*/ 58 h 70"/>
                  <a:gd name="T52" fmla="*/ 8 w 35"/>
                  <a:gd name="T53" fmla="*/ 61 h 70"/>
                  <a:gd name="T54" fmla="*/ 1 w 35"/>
                  <a:gd name="T55" fmla="*/ 61 h 70"/>
                  <a:gd name="T56" fmla="*/ 1 w 35"/>
                  <a:gd name="T57" fmla="*/ 45 h 70"/>
                  <a:gd name="T58" fmla="*/ 10 w 35"/>
                  <a:gd name="T59"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 h="70">
                    <a:moveTo>
                      <a:pt x="10" y="45"/>
                    </a:moveTo>
                    <a:cubicBezTo>
                      <a:pt x="10" y="50"/>
                      <a:pt x="13" y="53"/>
                      <a:pt x="18" y="53"/>
                    </a:cubicBezTo>
                    <a:cubicBezTo>
                      <a:pt x="22" y="53"/>
                      <a:pt x="25" y="51"/>
                      <a:pt x="25" y="46"/>
                    </a:cubicBezTo>
                    <a:cubicBezTo>
                      <a:pt x="25" y="41"/>
                      <a:pt x="21" y="40"/>
                      <a:pt x="17" y="38"/>
                    </a:cubicBezTo>
                    <a:cubicBezTo>
                      <a:pt x="14" y="37"/>
                      <a:pt x="9" y="36"/>
                      <a:pt x="6" y="34"/>
                    </a:cubicBezTo>
                    <a:cubicBezTo>
                      <a:pt x="2" y="31"/>
                      <a:pt x="0" y="27"/>
                      <a:pt x="0" y="22"/>
                    </a:cubicBezTo>
                    <a:cubicBezTo>
                      <a:pt x="0" y="15"/>
                      <a:pt x="6" y="8"/>
                      <a:pt x="13" y="7"/>
                    </a:cubicBezTo>
                    <a:cubicBezTo>
                      <a:pt x="13" y="0"/>
                      <a:pt x="13" y="0"/>
                      <a:pt x="13" y="0"/>
                    </a:cubicBezTo>
                    <a:cubicBezTo>
                      <a:pt x="21" y="0"/>
                      <a:pt x="21" y="0"/>
                      <a:pt x="21" y="0"/>
                    </a:cubicBezTo>
                    <a:cubicBezTo>
                      <a:pt x="21" y="8"/>
                      <a:pt x="21" y="8"/>
                      <a:pt x="21" y="8"/>
                    </a:cubicBezTo>
                    <a:cubicBezTo>
                      <a:pt x="23" y="8"/>
                      <a:pt x="24" y="9"/>
                      <a:pt x="26" y="11"/>
                    </a:cubicBezTo>
                    <a:cubicBezTo>
                      <a:pt x="26" y="8"/>
                      <a:pt x="26" y="8"/>
                      <a:pt x="26" y="8"/>
                    </a:cubicBezTo>
                    <a:cubicBezTo>
                      <a:pt x="32" y="8"/>
                      <a:pt x="32" y="8"/>
                      <a:pt x="32" y="8"/>
                    </a:cubicBezTo>
                    <a:cubicBezTo>
                      <a:pt x="32" y="22"/>
                      <a:pt x="32" y="22"/>
                      <a:pt x="32" y="22"/>
                    </a:cubicBezTo>
                    <a:cubicBezTo>
                      <a:pt x="24" y="22"/>
                      <a:pt x="24" y="22"/>
                      <a:pt x="24" y="22"/>
                    </a:cubicBezTo>
                    <a:cubicBezTo>
                      <a:pt x="24" y="18"/>
                      <a:pt x="21" y="16"/>
                      <a:pt x="17" y="16"/>
                    </a:cubicBezTo>
                    <a:cubicBezTo>
                      <a:pt x="13" y="16"/>
                      <a:pt x="10" y="18"/>
                      <a:pt x="10" y="22"/>
                    </a:cubicBezTo>
                    <a:cubicBezTo>
                      <a:pt x="10" y="26"/>
                      <a:pt x="14" y="28"/>
                      <a:pt x="18" y="29"/>
                    </a:cubicBezTo>
                    <a:cubicBezTo>
                      <a:pt x="21" y="30"/>
                      <a:pt x="26" y="31"/>
                      <a:pt x="29" y="33"/>
                    </a:cubicBezTo>
                    <a:cubicBezTo>
                      <a:pt x="33" y="36"/>
                      <a:pt x="35" y="41"/>
                      <a:pt x="35" y="46"/>
                    </a:cubicBezTo>
                    <a:cubicBezTo>
                      <a:pt x="35" y="54"/>
                      <a:pt x="29" y="61"/>
                      <a:pt x="21" y="62"/>
                    </a:cubicBezTo>
                    <a:cubicBezTo>
                      <a:pt x="21" y="70"/>
                      <a:pt x="21" y="70"/>
                      <a:pt x="21" y="70"/>
                    </a:cubicBezTo>
                    <a:cubicBezTo>
                      <a:pt x="13" y="70"/>
                      <a:pt x="13" y="70"/>
                      <a:pt x="13" y="70"/>
                    </a:cubicBezTo>
                    <a:cubicBezTo>
                      <a:pt x="13" y="61"/>
                      <a:pt x="13" y="61"/>
                      <a:pt x="13" y="61"/>
                    </a:cubicBezTo>
                    <a:cubicBezTo>
                      <a:pt x="13" y="61"/>
                      <a:pt x="13" y="61"/>
                      <a:pt x="13" y="61"/>
                    </a:cubicBezTo>
                    <a:cubicBezTo>
                      <a:pt x="11" y="60"/>
                      <a:pt x="10" y="59"/>
                      <a:pt x="8" y="58"/>
                    </a:cubicBezTo>
                    <a:cubicBezTo>
                      <a:pt x="8" y="61"/>
                      <a:pt x="8" y="61"/>
                      <a:pt x="8" y="61"/>
                    </a:cubicBezTo>
                    <a:cubicBezTo>
                      <a:pt x="1" y="61"/>
                      <a:pt x="1" y="61"/>
                      <a:pt x="1" y="61"/>
                    </a:cubicBezTo>
                    <a:cubicBezTo>
                      <a:pt x="1" y="45"/>
                      <a:pt x="1" y="45"/>
                      <a:pt x="1" y="45"/>
                    </a:cubicBezTo>
                    <a:lnTo>
                      <a:pt x="10" y="45"/>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06" name="Rectangle 52"/>
              <p:cNvSpPr>
                <a:spLocks noChangeArrowheads="1"/>
              </p:cNvSpPr>
              <p:nvPr/>
            </p:nvSpPr>
            <p:spPr bwMode="auto">
              <a:xfrm>
                <a:off x="367527" y="2046516"/>
                <a:ext cx="111100" cy="36241"/>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07" name="Freeform 53"/>
              <p:cNvSpPr>
                <a:spLocks noEditPoints="1"/>
              </p:cNvSpPr>
              <p:nvPr/>
            </p:nvSpPr>
            <p:spPr bwMode="auto">
              <a:xfrm>
                <a:off x="309053" y="1756592"/>
                <a:ext cx="230387" cy="275897"/>
              </a:xfrm>
              <a:custGeom>
                <a:avLst/>
                <a:gdLst>
                  <a:gd name="T0" fmla="*/ 83 w 83"/>
                  <a:gd name="T1" fmla="*/ 41 h 100"/>
                  <a:gd name="T2" fmla="*/ 41 w 83"/>
                  <a:gd name="T3" fmla="*/ 0 h 100"/>
                  <a:gd name="T4" fmla="*/ 0 w 83"/>
                  <a:gd name="T5" fmla="*/ 41 h 100"/>
                  <a:gd name="T6" fmla="*/ 0 w 83"/>
                  <a:gd name="T7" fmla="*/ 45 h 100"/>
                  <a:gd name="T8" fmla="*/ 16 w 83"/>
                  <a:gd name="T9" fmla="*/ 82 h 100"/>
                  <a:gd name="T10" fmla="*/ 19 w 83"/>
                  <a:gd name="T11" fmla="*/ 100 h 100"/>
                  <a:gd name="T12" fmla="*/ 38 w 83"/>
                  <a:gd name="T13" fmla="*/ 100 h 100"/>
                  <a:gd name="T14" fmla="*/ 44 w 83"/>
                  <a:gd name="T15" fmla="*/ 100 h 100"/>
                  <a:gd name="T16" fmla="*/ 63 w 83"/>
                  <a:gd name="T17" fmla="*/ 100 h 100"/>
                  <a:gd name="T18" fmla="*/ 66 w 83"/>
                  <a:gd name="T19" fmla="*/ 82 h 100"/>
                  <a:gd name="T20" fmla="*/ 82 w 83"/>
                  <a:gd name="T21" fmla="*/ 45 h 100"/>
                  <a:gd name="T22" fmla="*/ 83 w 83"/>
                  <a:gd name="T23" fmla="*/ 41 h 100"/>
                  <a:gd name="T24" fmla="*/ 75 w 83"/>
                  <a:gd name="T25" fmla="*/ 43 h 100"/>
                  <a:gd name="T26" fmla="*/ 75 w 83"/>
                  <a:gd name="T27" fmla="*/ 48 h 100"/>
                  <a:gd name="T28" fmla="*/ 75 w 83"/>
                  <a:gd name="T29" fmla="*/ 48 h 100"/>
                  <a:gd name="T30" fmla="*/ 60 w 83"/>
                  <a:gd name="T31" fmla="*/ 77 h 100"/>
                  <a:gd name="T32" fmla="*/ 56 w 83"/>
                  <a:gd name="T33" fmla="*/ 93 h 100"/>
                  <a:gd name="T34" fmla="*/ 27 w 83"/>
                  <a:gd name="T35" fmla="*/ 93 h 100"/>
                  <a:gd name="T36" fmla="*/ 22 w 83"/>
                  <a:gd name="T37" fmla="*/ 78 h 100"/>
                  <a:gd name="T38" fmla="*/ 7 w 83"/>
                  <a:gd name="T39" fmla="*/ 48 h 100"/>
                  <a:gd name="T40" fmla="*/ 8 w 83"/>
                  <a:gd name="T41" fmla="*/ 48 h 100"/>
                  <a:gd name="T42" fmla="*/ 7 w 83"/>
                  <a:gd name="T43" fmla="*/ 43 h 100"/>
                  <a:gd name="T44" fmla="*/ 7 w 83"/>
                  <a:gd name="T45" fmla="*/ 41 h 100"/>
                  <a:gd name="T46" fmla="*/ 41 w 83"/>
                  <a:gd name="T47" fmla="*/ 7 h 100"/>
                  <a:gd name="T48" fmla="*/ 75 w 83"/>
                  <a:gd name="T49" fmla="*/ 41 h 100"/>
                  <a:gd name="T50" fmla="*/ 75 w 83"/>
                  <a:gd name="T51" fmla="*/ 4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3" h="100">
                    <a:moveTo>
                      <a:pt x="83" y="41"/>
                    </a:moveTo>
                    <a:cubicBezTo>
                      <a:pt x="83" y="18"/>
                      <a:pt x="64" y="0"/>
                      <a:pt x="41" y="0"/>
                    </a:cubicBezTo>
                    <a:cubicBezTo>
                      <a:pt x="18" y="0"/>
                      <a:pt x="0" y="18"/>
                      <a:pt x="0" y="41"/>
                    </a:cubicBezTo>
                    <a:cubicBezTo>
                      <a:pt x="0" y="43"/>
                      <a:pt x="0" y="44"/>
                      <a:pt x="0" y="45"/>
                    </a:cubicBezTo>
                    <a:cubicBezTo>
                      <a:pt x="0" y="46"/>
                      <a:pt x="1" y="62"/>
                      <a:pt x="16" y="82"/>
                    </a:cubicBezTo>
                    <a:cubicBezTo>
                      <a:pt x="21" y="88"/>
                      <a:pt x="19" y="100"/>
                      <a:pt x="19" y="100"/>
                    </a:cubicBezTo>
                    <a:cubicBezTo>
                      <a:pt x="25" y="100"/>
                      <a:pt x="32" y="100"/>
                      <a:pt x="38" y="100"/>
                    </a:cubicBezTo>
                    <a:cubicBezTo>
                      <a:pt x="40" y="100"/>
                      <a:pt x="42" y="100"/>
                      <a:pt x="44" y="100"/>
                    </a:cubicBezTo>
                    <a:cubicBezTo>
                      <a:pt x="51" y="100"/>
                      <a:pt x="57" y="100"/>
                      <a:pt x="63" y="100"/>
                    </a:cubicBezTo>
                    <a:cubicBezTo>
                      <a:pt x="63" y="100"/>
                      <a:pt x="61" y="88"/>
                      <a:pt x="66" y="82"/>
                    </a:cubicBezTo>
                    <a:cubicBezTo>
                      <a:pt x="82" y="62"/>
                      <a:pt x="83" y="46"/>
                      <a:pt x="82" y="45"/>
                    </a:cubicBezTo>
                    <a:cubicBezTo>
                      <a:pt x="82" y="44"/>
                      <a:pt x="83" y="43"/>
                      <a:pt x="83" y="41"/>
                    </a:cubicBezTo>
                    <a:close/>
                    <a:moveTo>
                      <a:pt x="75" y="43"/>
                    </a:moveTo>
                    <a:cubicBezTo>
                      <a:pt x="75" y="48"/>
                      <a:pt x="75" y="48"/>
                      <a:pt x="75" y="48"/>
                    </a:cubicBezTo>
                    <a:cubicBezTo>
                      <a:pt x="75" y="48"/>
                      <a:pt x="75" y="48"/>
                      <a:pt x="75" y="48"/>
                    </a:cubicBezTo>
                    <a:cubicBezTo>
                      <a:pt x="74" y="52"/>
                      <a:pt x="71" y="63"/>
                      <a:pt x="60" y="77"/>
                    </a:cubicBezTo>
                    <a:cubicBezTo>
                      <a:pt x="57" y="82"/>
                      <a:pt x="56" y="88"/>
                      <a:pt x="56" y="93"/>
                    </a:cubicBezTo>
                    <a:cubicBezTo>
                      <a:pt x="27" y="93"/>
                      <a:pt x="27" y="93"/>
                      <a:pt x="27" y="93"/>
                    </a:cubicBezTo>
                    <a:cubicBezTo>
                      <a:pt x="26" y="88"/>
                      <a:pt x="25" y="82"/>
                      <a:pt x="22" y="78"/>
                    </a:cubicBezTo>
                    <a:cubicBezTo>
                      <a:pt x="11" y="63"/>
                      <a:pt x="8" y="52"/>
                      <a:pt x="7" y="48"/>
                    </a:cubicBezTo>
                    <a:cubicBezTo>
                      <a:pt x="8" y="48"/>
                      <a:pt x="8" y="48"/>
                      <a:pt x="8" y="48"/>
                    </a:cubicBezTo>
                    <a:cubicBezTo>
                      <a:pt x="7" y="43"/>
                      <a:pt x="7" y="43"/>
                      <a:pt x="7" y="43"/>
                    </a:cubicBezTo>
                    <a:cubicBezTo>
                      <a:pt x="7" y="42"/>
                      <a:pt x="7" y="42"/>
                      <a:pt x="7" y="41"/>
                    </a:cubicBezTo>
                    <a:cubicBezTo>
                      <a:pt x="7" y="22"/>
                      <a:pt x="22" y="7"/>
                      <a:pt x="41" y="7"/>
                    </a:cubicBezTo>
                    <a:cubicBezTo>
                      <a:pt x="60" y="7"/>
                      <a:pt x="75" y="22"/>
                      <a:pt x="75" y="41"/>
                    </a:cubicBezTo>
                    <a:cubicBezTo>
                      <a:pt x="75" y="42"/>
                      <a:pt x="75" y="42"/>
                      <a:pt x="75" y="43"/>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08" name="Freeform 54"/>
              <p:cNvSpPr>
                <a:spLocks/>
              </p:cNvSpPr>
              <p:nvPr/>
            </p:nvSpPr>
            <p:spPr bwMode="auto">
              <a:xfrm>
                <a:off x="387409" y="2087434"/>
                <a:ext cx="71338" cy="22212"/>
              </a:xfrm>
              <a:custGeom>
                <a:avLst/>
                <a:gdLst>
                  <a:gd name="T0" fmla="*/ 0 w 26"/>
                  <a:gd name="T1" fmla="*/ 0 h 8"/>
                  <a:gd name="T2" fmla="*/ 0 w 26"/>
                  <a:gd name="T3" fmla="*/ 2 h 8"/>
                  <a:gd name="T4" fmla="*/ 6 w 26"/>
                  <a:gd name="T5" fmla="*/ 8 h 8"/>
                  <a:gd name="T6" fmla="*/ 20 w 26"/>
                  <a:gd name="T7" fmla="*/ 8 h 8"/>
                  <a:gd name="T8" fmla="*/ 26 w 26"/>
                  <a:gd name="T9" fmla="*/ 2 h 8"/>
                  <a:gd name="T10" fmla="*/ 26 w 26"/>
                  <a:gd name="T11" fmla="*/ 0 h 8"/>
                  <a:gd name="T12" fmla="*/ 0 w 2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6" h="8">
                    <a:moveTo>
                      <a:pt x="0" y="0"/>
                    </a:moveTo>
                    <a:cubicBezTo>
                      <a:pt x="0" y="2"/>
                      <a:pt x="0" y="2"/>
                      <a:pt x="0" y="2"/>
                    </a:cubicBezTo>
                    <a:cubicBezTo>
                      <a:pt x="0" y="6"/>
                      <a:pt x="3" y="8"/>
                      <a:pt x="6" y="8"/>
                    </a:cubicBezTo>
                    <a:cubicBezTo>
                      <a:pt x="20" y="8"/>
                      <a:pt x="20" y="8"/>
                      <a:pt x="20" y="8"/>
                    </a:cubicBezTo>
                    <a:cubicBezTo>
                      <a:pt x="23" y="8"/>
                      <a:pt x="26" y="6"/>
                      <a:pt x="26" y="2"/>
                    </a:cubicBezTo>
                    <a:cubicBezTo>
                      <a:pt x="26" y="0"/>
                      <a:pt x="26" y="0"/>
                      <a:pt x="26" y="0"/>
                    </a:cubicBez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09" name="Rectangle 55"/>
              <p:cNvSpPr>
                <a:spLocks noChangeArrowheads="1"/>
              </p:cNvSpPr>
              <p:nvPr/>
            </p:nvSpPr>
            <p:spPr bwMode="auto">
              <a:xfrm>
                <a:off x="361680" y="2044179"/>
                <a:ext cx="121626" cy="8183"/>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10" name="Rectangle 56"/>
              <p:cNvSpPr>
                <a:spLocks noChangeArrowheads="1"/>
              </p:cNvSpPr>
              <p:nvPr/>
            </p:nvSpPr>
            <p:spPr bwMode="auto">
              <a:xfrm>
                <a:off x="361680" y="2060544"/>
                <a:ext cx="121626" cy="10522"/>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11" name="Freeform 57"/>
              <p:cNvSpPr>
                <a:spLocks/>
              </p:cNvSpPr>
              <p:nvPr/>
            </p:nvSpPr>
            <p:spPr bwMode="auto">
              <a:xfrm>
                <a:off x="361680" y="2079250"/>
                <a:ext cx="121626" cy="22212"/>
              </a:xfrm>
              <a:custGeom>
                <a:avLst/>
                <a:gdLst>
                  <a:gd name="T0" fmla="*/ 0 w 44"/>
                  <a:gd name="T1" fmla="*/ 0 h 8"/>
                  <a:gd name="T2" fmla="*/ 11 w 44"/>
                  <a:gd name="T3" fmla="*/ 8 h 8"/>
                  <a:gd name="T4" fmla="*/ 34 w 44"/>
                  <a:gd name="T5" fmla="*/ 8 h 8"/>
                  <a:gd name="T6" fmla="*/ 44 w 44"/>
                  <a:gd name="T7" fmla="*/ 0 h 8"/>
                  <a:gd name="T8" fmla="*/ 0 w 44"/>
                  <a:gd name="T9" fmla="*/ 0 h 8"/>
                </a:gdLst>
                <a:ahLst/>
                <a:cxnLst>
                  <a:cxn ang="0">
                    <a:pos x="T0" y="T1"/>
                  </a:cxn>
                  <a:cxn ang="0">
                    <a:pos x="T2" y="T3"/>
                  </a:cxn>
                  <a:cxn ang="0">
                    <a:pos x="T4" y="T5"/>
                  </a:cxn>
                  <a:cxn ang="0">
                    <a:pos x="T6" y="T7"/>
                  </a:cxn>
                  <a:cxn ang="0">
                    <a:pos x="T8" y="T9"/>
                  </a:cxn>
                </a:cxnLst>
                <a:rect l="0" t="0" r="r" b="b"/>
                <a:pathLst>
                  <a:path w="44" h="8">
                    <a:moveTo>
                      <a:pt x="0" y="0"/>
                    </a:moveTo>
                    <a:cubicBezTo>
                      <a:pt x="1" y="4"/>
                      <a:pt x="5" y="8"/>
                      <a:pt x="11" y="8"/>
                    </a:cubicBezTo>
                    <a:cubicBezTo>
                      <a:pt x="34" y="8"/>
                      <a:pt x="34" y="8"/>
                      <a:pt x="34" y="8"/>
                    </a:cubicBezTo>
                    <a:cubicBezTo>
                      <a:pt x="39" y="8"/>
                      <a:pt x="44" y="4"/>
                      <a:pt x="44" y="0"/>
                    </a:cubicBez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12" name="Freeform 58"/>
              <p:cNvSpPr>
                <a:spLocks/>
              </p:cNvSpPr>
              <p:nvPr/>
            </p:nvSpPr>
            <p:spPr bwMode="auto">
              <a:xfrm>
                <a:off x="417814" y="1653714"/>
                <a:ext cx="24559" cy="63129"/>
              </a:xfrm>
              <a:custGeom>
                <a:avLst/>
                <a:gdLst>
                  <a:gd name="T0" fmla="*/ 4 w 9"/>
                  <a:gd name="T1" fmla="*/ 23 h 23"/>
                  <a:gd name="T2" fmla="*/ 0 w 9"/>
                  <a:gd name="T3" fmla="*/ 19 h 23"/>
                  <a:gd name="T4" fmla="*/ 0 w 9"/>
                  <a:gd name="T5" fmla="*/ 5 h 23"/>
                  <a:gd name="T6" fmla="*/ 4 w 9"/>
                  <a:gd name="T7" fmla="*/ 0 h 23"/>
                  <a:gd name="T8" fmla="*/ 9 w 9"/>
                  <a:gd name="T9" fmla="*/ 5 h 23"/>
                  <a:gd name="T10" fmla="*/ 9 w 9"/>
                  <a:gd name="T11" fmla="*/ 19 h 23"/>
                  <a:gd name="T12" fmla="*/ 4 w 9"/>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9" h="23">
                    <a:moveTo>
                      <a:pt x="4" y="23"/>
                    </a:moveTo>
                    <a:cubicBezTo>
                      <a:pt x="2" y="23"/>
                      <a:pt x="0" y="21"/>
                      <a:pt x="0" y="19"/>
                    </a:cubicBezTo>
                    <a:cubicBezTo>
                      <a:pt x="0" y="5"/>
                      <a:pt x="0" y="5"/>
                      <a:pt x="0" y="5"/>
                    </a:cubicBezTo>
                    <a:cubicBezTo>
                      <a:pt x="0" y="2"/>
                      <a:pt x="2" y="0"/>
                      <a:pt x="4" y="0"/>
                    </a:cubicBezTo>
                    <a:cubicBezTo>
                      <a:pt x="7" y="0"/>
                      <a:pt x="9" y="2"/>
                      <a:pt x="9" y="5"/>
                    </a:cubicBezTo>
                    <a:cubicBezTo>
                      <a:pt x="9" y="19"/>
                      <a:pt x="9" y="19"/>
                      <a:pt x="9" y="19"/>
                    </a:cubicBezTo>
                    <a:cubicBezTo>
                      <a:pt x="9" y="21"/>
                      <a:pt x="7" y="23"/>
                      <a:pt x="4" y="23"/>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13" name="Freeform 59"/>
              <p:cNvSpPr>
                <a:spLocks/>
              </p:cNvSpPr>
              <p:nvPr/>
            </p:nvSpPr>
            <p:spPr bwMode="auto">
              <a:xfrm>
                <a:off x="314901" y="1675926"/>
                <a:ext cx="46779" cy="60791"/>
              </a:xfrm>
              <a:custGeom>
                <a:avLst/>
                <a:gdLst>
                  <a:gd name="T0" fmla="*/ 12 w 17"/>
                  <a:gd name="T1" fmla="*/ 22 h 22"/>
                  <a:gd name="T2" fmla="*/ 8 w 17"/>
                  <a:gd name="T3" fmla="*/ 20 h 22"/>
                  <a:gd name="T4" fmla="*/ 1 w 17"/>
                  <a:gd name="T5" fmla="*/ 7 h 22"/>
                  <a:gd name="T6" fmla="*/ 3 w 17"/>
                  <a:gd name="T7" fmla="*/ 1 h 22"/>
                  <a:gd name="T8" fmla="*/ 9 w 17"/>
                  <a:gd name="T9" fmla="*/ 3 h 22"/>
                  <a:gd name="T10" fmla="*/ 16 w 17"/>
                  <a:gd name="T11" fmla="*/ 15 h 22"/>
                  <a:gd name="T12" fmla="*/ 14 w 17"/>
                  <a:gd name="T13" fmla="*/ 21 h 22"/>
                  <a:gd name="T14" fmla="*/ 12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12" y="22"/>
                    </a:moveTo>
                    <a:cubicBezTo>
                      <a:pt x="11" y="22"/>
                      <a:pt x="9" y="21"/>
                      <a:pt x="8" y="20"/>
                    </a:cubicBezTo>
                    <a:cubicBezTo>
                      <a:pt x="1" y="7"/>
                      <a:pt x="1" y="7"/>
                      <a:pt x="1" y="7"/>
                    </a:cubicBezTo>
                    <a:cubicBezTo>
                      <a:pt x="0" y="5"/>
                      <a:pt x="1" y="3"/>
                      <a:pt x="3" y="1"/>
                    </a:cubicBezTo>
                    <a:cubicBezTo>
                      <a:pt x="5" y="0"/>
                      <a:pt x="8" y="1"/>
                      <a:pt x="9" y="3"/>
                    </a:cubicBezTo>
                    <a:cubicBezTo>
                      <a:pt x="16" y="15"/>
                      <a:pt x="16" y="15"/>
                      <a:pt x="16" y="15"/>
                    </a:cubicBezTo>
                    <a:cubicBezTo>
                      <a:pt x="17" y="17"/>
                      <a:pt x="16" y="20"/>
                      <a:pt x="14" y="21"/>
                    </a:cubicBezTo>
                    <a:cubicBezTo>
                      <a:pt x="14" y="22"/>
                      <a:pt x="13" y="22"/>
                      <a:pt x="12" y="2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14" name="Freeform 60"/>
              <p:cNvSpPr>
                <a:spLocks/>
              </p:cNvSpPr>
              <p:nvPr/>
            </p:nvSpPr>
            <p:spPr bwMode="auto">
              <a:xfrm>
                <a:off x="240054" y="1748408"/>
                <a:ext cx="60813" cy="43255"/>
              </a:xfrm>
              <a:custGeom>
                <a:avLst/>
                <a:gdLst>
                  <a:gd name="T0" fmla="*/ 17 w 22"/>
                  <a:gd name="T1" fmla="*/ 16 h 16"/>
                  <a:gd name="T2" fmla="*/ 15 w 22"/>
                  <a:gd name="T3" fmla="*/ 16 h 16"/>
                  <a:gd name="T4" fmla="*/ 3 w 22"/>
                  <a:gd name="T5" fmla="*/ 9 h 16"/>
                  <a:gd name="T6" fmla="*/ 1 w 22"/>
                  <a:gd name="T7" fmla="*/ 3 h 16"/>
                  <a:gd name="T8" fmla="*/ 7 w 22"/>
                  <a:gd name="T9" fmla="*/ 1 h 16"/>
                  <a:gd name="T10" fmla="*/ 19 w 22"/>
                  <a:gd name="T11" fmla="*/ 8 h 16"/>
                  <a:gd name="T12" fmla="*/ 21 w 22"/>
                  <a:gd name="T13" fmla="*/ 14 h 16"/>
                  <a:gd name="T14" fmla="*/ 17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16"/>
                    </a:moveTo>
                    <a:cubicBezTo>
                      <a:pt x="16" y="16"/>
                      <a:pt x="15" y="16"/>
                      <a:pt x="15" y="16"/>
                    </a:cubicBezTo>
                    <a:cubicBezTo>
                      <a:pt x="3" y="9"/>
                      <a:pt x="3" y="9"/>
                      <a:pt x="3" y="9"/>
                    </a:cubicBezTo>
                    <a:cubicBezTo>
                      <a:pt x="0" y="7"/>
                      <a:pt x="0" y="5"/>
                      <a:pt x="1" y="3"/>
                    </a:cubicBezTo>
                    <a:cubicBezTo>
                      <a:pt x="2" y="0"/>
                      <a:pt x="5" y="0"/>
                      <a:pt x="7" y="1"/>
                    </a:cubicBezTo>
                    <a:cubicBezTo>
                      <a:pt x="19" y="8"/>
                      <a:pt x="19" y="8"/>
                      <a:pt x="19" y="8"/>
                    </a:cubicBezTo>
                    <a:cubicBezTo>
                      <a:pt x="21" y="9"/>
                      <a:pt x="22" y="12"/>
                      <a:pt x="21" y="14"/>
                    </a:cubicBezTo>
                    <a:cubicBezTo>
                      <a:pt x="20" y="15"/>
                      <a:pt x="19" y="16"/>
                      <a:pt x="17" y="16"/>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15" name="Freeform 61"/>
              <p:cNvSpPr>
                <a:spLocks/>
              </p:cNvSpPr>
              <p:nvPr/>
            </p:nvSpPr>
            <p:spPr bwMode="auto">
              <a:xfrm>
                <a:off x="213157" y="1847777"/>
                <a:ext cx="60813" cy="24550"/>
              </a:xfrm>
              <a:custGeom>
                <a:avLst/>
                <a:gdLst>
                  <a:gd name="T0" fmla="*/ 18 w 22"/>
                  <a:gd name="T1" fmla="*/ 9 h 9"/>
                  <a:gd name="T2" fmla="*/ 4 w 22"/>
                  <a:gd name="T3" fmla="*/ 9 h 9"/>
                  <a:gd name="T4" fmla="*/ 0 w 22"/>
                  <a:gd name="T5" fmla="*/ 5 h 9"/>
                  <a:gd name="T6" fmla="*/ 4 w 22"/>
                  <a:gd name="T7" fmla="*/ 0 h 9"/>
                  <a:gd name="T8" fmla="*/ 18 w 22"/>
                  <a:gd name="T9" fmla="*/ 0 h 9"/>
                  <a:gd name="T10" fmla="*/ 22 w 22"/>
                  <a:gd name="T11" fmla="*/ 5 h 9"/>
                  <a:gd name="T12" fmla="*/ 18 w 22"/>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18" y="9"/>
                    </a:moveTo>
                    <a:cubicBezTo>
                      <a:pt x="4" y="9"/>
                      <a:pt x="4" y="9"/>
                      <a:pt x="4" y="9"/>
                    </a:cubicBezTo>
                    <a:cubicBezTo>
                      <a:pt x="2" y="9"/>
                      <a:pt x="0" y="7"/>
                      <a:pt x="0" y="5"/>
                    </a:cubicBezTo>
                    <a:cubicBezTo>
                      <a:pt x="0" y="2"/>
                      <a:pt x="2" y="0"/>
                      <a:pt x="4" y="0"/>
                    </a:cubicBezTo>
                    <a:cubicBezTo>
                      <a:pt x="18" y="0"/>
                      <a:pt x="18" y="0"/>
                      <a:pt x="18" y="0"/>
                    </a:cubicBezTo>
                    <a:cubicBezTo>
                      <a:pt x="21" y="0"/>
                      <a:pt x="22" y="2"/>
                      <a:pt x="22" y="5"/>
                    </a:cubicBezTo>
                    <a:cubicBezTo>
                      <a:pt x="22" y="7"/>
                      <a:pt x="21" y="9"/>
                      <a:pt x="18" y="9"/>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16" name="Freeform 62"/>
              <p:cNvSpPr>
                <a:spLocks/>
              </p:cNvSpPr>
              <p:nvPr/>
            </p:nvSpPr>
            <p:spPr bwMode="auto">
              <a:xfrm>
                <a:off x="544118" y="1938963"/>
                <a:ext cx="64321" cy="44424"/>
              </a:xfrm>
              <a:custGeom>
                <a:avLst/>
                <a:gdLst>
                  <a:gd name="T0" fmla="*/ 18 w 23"/>
                  <a:gd name="T1" fmla="*/ 16 h 16"/>
                  <a:gd name="T2" fmla="*/ 15 w 23"/>
                  <a:gd name="T3" fmla="*/ 16 h 16"/>
                  <a:gd name="T4" fmla="*/ 3 w 23"/>
                  <a:gd name="T5" fmla="*/ 9 h 16"/>
                  <a:gd name="T6" fmla="*/ 2 w 23"/>
                  <a:gd name="T7" fmla="*/ 3 h 16"/>
                  <a:gd name="T8" fmla="*/ 8 w 23"/>
                  <a:gd name="T9" fmla="*/ 1 h 16"/>
                  <a:gd name="T10" fmla="*/ 20 w 23"/>
                  <a:gd name="T11" fmla="*/ 8 h 16"/>
                  <a:gd name="T12" fmla="*/ 21 w 23"/>
                  <a:gd name="T13" fmla="*/ 14 h 16"/>
                  <a:gd name="T14" fmla="*/ 18 w 2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6">
                    <a:moveTo>
                      <a:pt x="18" y="16"/>
                    </a:moveTo>
                    <a:cubicBezTo>
                      <a:pt x="17" y="16"/>
                      <a:pt x="16" y="16"/>
                      <a:pt x="15" y="16"/>
                    </a:cubicBezTo>
                    <a:cubicBezTo>
                      <a:pt x="3" y="9"/>
                      <a:pt x="3" y="9"/>
                      <a:pt x="3" y="9"/>
                    </a:cubicBezTo>
                    <a:cubicBezTo>
                      <a:pt x="1" y="7"/>
                      <a:pt x="0" y="5"/>
                      <a:pt x="2" y="3"/>
                    </a:cubicBezTo>
                    <a:cubicBezTo>
                      <a:pt x="3" y="1"/>
                      <a:pt x="5" y="0"/>
                      <a:pt x="8" y="1"/>
                    </a:cubicBezTo>
                    <a:cubicBezTo>
                      <a:pt x="20" y="8"/>
                      <a:pt x="20" y="8"/>
                      <a:pt x="20" y="8"/>
                    </a:cubicBezTo>
                    <a:cubicBezTo>
                      <a:pt x="22" y="9"/>
                      <a:pt x="23" y="12"/>
                      <a:pt x="21" y="14"/>
                    </a:cubicBezTo>
                    <a:cubicBezTo>
                      <a:pt x="21" y="15"/>
                      <a:pt x="19" y="16"/>
                      <a:pt x="18" y="16"/>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17" name="Freeform 63"/>
              <p:cNvSpPr>
                <a:spLocks/>
              </p:cNvSpPr>
              <p:nvPr/>
            </p:nvSpPr>
            <p:spPr bwMode="auto">
              <a:xfrm>
                <a:off x="572185" y="1860637"/>
                <a:ext cx="63152" cy="22212"/>
              </a:xfrm>
              <a:custGeom>
                <a:avLst/>
                <a:gdLst>
                  <a:gd name="T0" fmla="*/ 18 w 23"/>
                  <a:gd name="T1" fmla="*/ 8 h 8"/>
                  <a:gd name="T2" fmla="*/ 4 w 23"/>
                  <a:gd name="T3" fmla="*/ 8 h 8"/>
                  <a:gd name="T4" fmla="*/ 0 w 23"/>
                  <a:gd name="T5" fmla="*/ 4 h 8"/>
                  <a:gd name="T6" fmla="*/ 4 w 23"/>
                  <a:gd name="T7" fmla="*/ 0 h 8"/>
                  <a:gd name="T8" fmla="*/ 18 w 23"/>
                  <a:gd name="T9" fmla="*/ 0 h 8"/>
                  <a:gd name="T10" fmla="*/ 23 w 23"/>
                  <a:gd name="T11" fmla="*/ 4 h 8"/>
                  <a:gd name="T12" fmla="*/ 18 w 2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 h="8">
                    <a:moveTo>
                      <a:pt x="18" y="8"/>
                    </a:moveTo>
                    <a:cubicBezTo>
                      <a:pt x="4" y="8"/>
                      <a:pt x="4" y="8"/>
                      <a:pt x="4" y="8"/>
                    </a:cubicBezTo>
                    <a:cubicBezTo>
                      <a:pt x="2" y="8"/>
                      <a:pt x="0" y="7"/>
                      <a:pt x="0" y="4"/>
                    </a:cubicBezTo>
                    <a:cubicBezTo>
                      <a:pt x="0" y="2"/>
                      <a:pt x="2" y="0"/>
                      <a:pt x="4" y="0"/>
                    </a:cubicBezTo>
                    <a:cubicBezTo>
                      <a:pt x="18" y="0"/>
                      <a:pt x="18" y="0"/>
                      <a:pt x="18" y="0"/>
                    </a:cubicBezTo>
                    <a:cubicBezTo>
                      <a:pt x="21" y="0"/>
                      <a:pt x="23" y="2"/>
                      <a:pt x="23" y="4"/>
                    </a:cubicBezTo>
                    <a:cubicBezTo>
                      <a:pt x="23" y="7"/>
                      <a:pt x="21" y="8"/>
                      <a:pt x="18" y="8"/>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18" name="Freeform 64"/>
              <p:cNvSpPr>
                <a:spLocks/>
              </p:cNvSpPr>
              <p:nvPr/>
            </p:nvSpPr>
            <p:spPr bwMode="auto">
              <a:xfrm>
                <a:off x="552305" y="1758928"/>
                <a:ext cx="60813" cy="44424"/>
              </a:xfrm>
              <a:custGeom>
                <a:avLst/>
                <a:gdLst>
                  <a:gd name="T0" fmla="*/ 5 w 22"/>
                  <a:gd name="T1" fmla="*/ 16 h 16"/>
                  <a:gd name="T2" fmla="*/ 1 w 22"/>
                  <a:gd name="T3" fmla="*/ 14 h 16"/>
                  <a:gd name="T4" fmla="*/ 2 w 22"/>
                  <a:gd name="T5" fmla="*/ 8 h 16"/>
                  <a:gd name="T6" fmla="*/ 15 w 22"/>
                  <a:gd name="T7" fmla="*/ 1 h 16"/>
                  <a:gd name="T8" fmla="*/ 21 w 22"/>
                  <a:gd name="T9" fmla="*/ 2 h 16"/>
                  <a:gd name="T10" fmla="*/ 19 w 22"/>
                  <a:gd name="T11" fmla="*/ 8 h 16"/>
                  <a:gd name="T12" fmla="*/ 7 w 22"/>
                  <a:gd name="T13" fmla="*/ 16 h 16"/>
                  <a:gd name="T14" fmla="*/ 5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5" y="16"/>
                    </a:moveTo>
                    <a:cubicBezTo>
                      <a:pt x="3" y="16"/>
                      <a:pt x="2" y="15"/>
                      <a:pt x="1" y="14"/>
                    </a:cubicBezTo>
                    <a:cubicBezTo>
                      <a:pt x="0" y="12"/>
                      <a:pt x="0" y="9"/>
                      <a:pt x="2" y="8"/>
                    </a:cubicBezTo>
                    <a:cubicBezTo>
                      <a:pt x="15" y="1"/>
                      <a:pt x="15" y="1"/>
                      <a:pt x="15" y="1"/>
                    </a:cubicBezTo>
                    <a:cubicBezTo>
                      <a:pt x="17" y="0"/>
                      <a:pt x="19" y="0"/>
                      <a:pt x="21" y="2"/>
                    </a:cubicBezTo>
                    <a:cubicBezTo>
                      <a:pt x="22" y="5"/>
                      <a:pt x="21" y="7"/>
                      <a:pt x="19" y="8"/>
                    </a:cubicBezTo>
                    <a:cubicBezTo>
                      <a:pt x="7" y="16"/>
                      <a:pt x="7" y="16"/>
                      <a:pt x="7" y="16"/>
                    </a:cubicBezTo>
                    <a:cubicBezTo>
                      <a:pt x="6" y="16"/>
                      <a:pt x="5" y="16"/>
                      <a:pt x="5" y="16"/>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19" name="Freeform 65"/>
              <p:cNvSpPr>
                <a:spLocks/>
              </p:cNvSpPr>
              <p:nvPr/>
            </p:nvSpPr>
            <p:spPr bwMode="auto">
              <a:xfrm>
                <a:off x="495001" y="1681772"/>
                <a:ext cx="46779" cy="60791"/>
              </a:xfrm>
              <a:custGeom>
                <a:avLst/>
                <a:gdLst>
                  <a:gd name="T0" fmla="*/ 5 w 17"/>
                  <a:gd name="T1" fmla="*/ 22 h 22"/>
                  <a:gd name="T2" fmla="*/ 3 w 17"/>
                  <a:gd name="T3" fmla="*/ 21 h 22"/>
                  <a:gd name="T4" fmla="*/ 1 w 17"/>
                  <a:gd name="T5" fmla="*/ 15 h 22"/>
                  <a:gd name="T6" fmla="*/ 8 w 17"/>
                  <a:gd name="T7" fmla="*/ 3 h 22"/>
                  <a:gd name="T8" fmla="*/ 14 w 17"/>
                  <a:gd name="T9" fmla="*/ 2 h 22"/>
                  <a:gd name="T10" fmla="*/ 16 w 17"/>
                  <a:gd name="T11" fmla="*/ 8 h 22"/>
                  <a:gd name="T12" fmla="*/ 9 w 17"/>
                  <a:gd name="T13" fmla="*/ 20 h 22"/>
                  <a:gd name="T14" fmla="*/ 5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5" y="22"/>
                    </a:moveTo>
                    <a:cubicBezTo>
                      <a:pt x="4" y="22"/>
                      <a:pt x="4" y="22"/>
                      <a:pt x="3" y="21"/>
                    </a:cubicBezTo>
                    <a:cubicBezTo>
                      <a:pt x="1" y="20"/>
                      <a:pt x="0" y="18"/>
                      <a:pt x="1" y="15"/>
                    </a:cubicBezTo>
                    <a:cubicBezTo>
                      <a:pt x="8" y="3"/>
                      <a:pt x="8" y="3"/>
                      <a:pt x="8" y="3"/>
                    </a:cubicBezTo>
                    <a:cubicBezTo>
                      <a:pt x="10" y="1"/>
                      <a:pt x="12" y="0"/>
                      <a:pt x="14" y="2"/>
                    </a:cubicBezTo>
                    <a:cubicBezTo>
                      <a:pt x="17" y="3"/>
                      <a:pt x="17" y="5"/>
                      <a:pt x="16" y="8"/>
                    </a:cubicBezTo>
                    <a:cubicBezTo>
                      <a:pt x="9" y="20"/>
                      <a:pt x="9" y="20"/>
                      <a:pt x="9" y="20"/>
                    </a:cubicBezTo>
                    <a:cubicBezTo>
                      <a:pt x="8" y="21"/>
                      <a:pt x="7" y="22"/>
                      <a:pt x="5" y="2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grpSp>
        <p:nvGrpSpPr>
          <p:cNvPr id="122" name="组合 121"/>
          <p:cNvGrpSpPr/>
          <p:nvPr/>
        </p:nvGrpSpPr>
        <p:grpSpPr>
          <a:xfrm>
            <a:off x="2748621" y="2467661"/>
            <a:ext cx="3227904" cy="1053000"/>
            <a:chOff x="3810123" y="2457891"/>
            <a:chExt cx="4303872" cy="1404000"/>
          </a:xfrm>
        </p:grpSpPr>
        <p:grpSp>
          <p:nvGrpSpPr>
            <p:cNvPr id="123" name="组合 122"/>
            <p:cNvGrpSpPr/>
            <p:nvPr/>
          </p:nvGrpSpPr>
          <p:grpSpPr>
            <a:xfrm>
              <a:off x="3810123" y="2457891"/>
              <a:ext cx="4303872" cy="1404000"/>
              <a:chOff x="2992059" y="2457891"/>
              <a:chExt cx="5940000" cy="1404000"/>
            </a:xfrm>
            <a:effectLst>
              <a:outerShdw blurRad="190500" dist="76200" dir="8100000" algn="tr" rotWithShape="0">
                <a:prstClr val="black">
                  <a:alpha val="40000"/>
                </a:prstClr>
              </a:outerShdw>
            </a:effectLst>
          </p:grpSpPr>
          <p:sp>
            <p:nvSpPr>
              <p:cNvPr id="141" name="Freeform 9"/>
              <p:cNvSpPr>
                <a:spLocks/>
              </p:cNvSpPr>
              <p:nvPr/>
            </p:nvSpPr>
            <p:spPr bwMode="auto">
              <a:xfrm flipH="1">
                <a:off x="2992059" y="2788216"/>
                <a:ext cx="1119223" cy="1035043"/>
              </a:xfrm>
              <a:custGeom>
                <a:avLst/>
                <a:gdLst>
                  <a:gd name="T0" fmla="*/ 48 w 132"/>
                  <a:gd name="T1" fmla="*/ 132 h 132"/>
                  <a:gd name="T2" fmla="*/ 54 w 132"/>
                  <a:gd name="T3" fmla="*/ 132 h 132"/>
                  <a:gd name="T4" fmla="*/ 57 w 132"/>
                  <a:gd name="T5" fmla="*/ 132 h 132"/>
                  <a:gd name="T6" fmla="*/ 63 w 132"/>
                  <a:gd name="T7" fmla="*/ 132 h 132"/>
                  <a:gd name="T8" fmla="*/ 67 w 132"/>
                  <a:gd name="T9" fmla="*/ 131 h 132"/>
                  <a:gd name="T10" fmla="*/ 76 w 132"/>
                  <a:gd name="T11" fmla="*/ 131 h 132"/>
                  <a:gd name="T12" fmla="*/ 79 w 132"/>
                  <a:gd name="T13" fmla="*/ 131 h 132"/>
                  <a:gd name="T14" fmla="*/ 85 w 132"/>
                  <a:gd name="T15" fmla="*/ 130 h 132"/>
                  <a:gd name="T16" fmla="*/ 87 w 132"/>
                  <a:gd name="T17" fmla="*/ 130 h 132"/>
                  <a:gd name="T18" fmla="*/ 94 w 132"/>
                  <a:gd name="T19" fmla="*/ 129 h 132"/>
                  <a:gd name="T20" fmla="*/ 100 w 132"/>
                  <a:gd name="T21" fmla="*/ 128 h 132"/>
                  <a:gd name="T22" fmla="*/ 103 w 132"/>
                  <a:gd name="T23" fmla="*/ 128 h 132"/>
                  <a:gd name="T24" fmla="*/ 107 w 132"/>
                  <a:gd name="T25" fmla="*/ 127 h 132"/>
                  <a:gd name="T26" fmla="*/ 110 w 132"/>
                  <a:gd name="T27" fmla="*/ 126 h 132"/>
                  <a:gd name="T28" fmla="*/ 114 w 132"/>
                  <a:gd name="T29" fmla="*/ 125 h 132"/>
                  <a:gd name="T30" fmla="*/ 121 w 132"/>
                  <a:gd name="T31" fmla="*/ 123 h 132"/>
                  <a:gd name="T32" fmla="*/ 126 w 132"/>
                  <a:gd name="T33" fmla="*/ 121 h 132"/>
                  <a:gd name="T34" fmla="*/ 130 w 132"/>
                  <a:gd name="T35" fmla="*/ 118 h 132"/>
                  <a:gd name="T36" fmla="*/ 132 w 132"/>
                  <a:gd name="T37" fmla="*/ 115 h 132"/>
                  <a:gd name="T38" fmla="*/ 130 w 132"/>
                  <a:gd name="T39" fmla="*/ 3 h 132"/>
                  <a:gd name="T40" fmla="*/ 127 w 132"/>
                  <a:gd name="T41" fmla="*/ 6 h 132"/>
                  <a:gd name="T42" fmla="*/ 121 w 132"/>
                  <a:gd name="T43" fmla="*/ 8 h 132"/>
                  <a:gd name="T44" fmla="*/ 115 w 132"/>
                  <a:gd name="T45" fmla="*/ 10 h 132"/>
                  <a:gd name="T46" fmla="*/ 110 w 132"/>
                  <a:gd name="T47" fmla="*/ 12 h 132"/>
                  <a:gd name="T48" fmla="*/ 105 w 132"/>
                  <a:gd name="T49" fmla="*/ 13 h 132"/>
                  <a:gd name="T50" fmla="*/ 99 w 132"/>
                  <a:gd name="T51" fmla="*/ 13 h 132"/>
                  <a:gd name="T52" fmla="*/ 86 w 132"/>
                  <a:gd name="T53" fmla="*/ 15 h 132"/>
                  <a:gd name="T54" fmla="*/ 78 w 132"/>
                  <a:gd name="T55" fmla="*/ 16 h 132"/>
                  <a:gd name="T56" fmla="*/ 62 w 132"/>
                  <a:gd name="T57" fmla="*/ 17 h 132"/>
                  <a:gd name="T58" fmla="*/ 54 w 132"/>
                  <a:gd name="T59" fmla="*/ 17 h 132"/>
                  <a:gd name="T60" fmla="*/ 0 w 132"/>
                  <a:gd name="T61" fmla="*/ 17 h 132"/>
                  <a:gd name="T62" fmla="*/ 45 w 132"/>
                  <a:gd name="T6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32">
                    <a:moveTo>
                      <a:pt x="45" y="132"/>
                    </a:moveTo>
                    <a:cubicBezTo>
                      <a:pt x="46" y="132"/>
                      <a:pt x="48" y="132"/>
                      <a:pt x="48" y="132"/>
                    </a:cubicBezTo>
                    <a:cubicBezTo>
                      <a:pt x="50" y="132"/>
                      <a:pt x="51" y="132"/>
                      <a:pt x="53" y="132"/>
                    </a:cubicBezTo>
                    <a:cubicBezTo>
                      <a:pt x="53" y="132"/>
                      <a:pt x="54" y="132"/>
                      <a:pt x="54" y="132"/>
                    </a:cubicBezTo>
                    <a:cubicBezTo>
                      <a:pt x="54" y="132"/>
                      <a:pt x="54" y="132"/>
                      <a:pt x="55" y="132"/>
                    </a:cubicBezTo>
                    <a:cubicBezTo>
                      <a:pt x="56" y="132"/>
                      <a:pt x="57" y="132"/>
                      <a:pt x="57" y="132"/>
                    </a:cubicBezTo>
                    <a:cubicBezTo>
                      <a:pt x="59" y="132"/>
                      <a:pt x="61" y="132"/>
                      <a:pt x="62" y="132"/>
                    </a:cubicBezTo>
                    <a:cubicBezTo>
                      <a:pt x="62" y="132"/>
                      <a:pt x="62" y="132"/>
                      <a:pt x="63" y="132"/>
                    </a:cubicBezTo>
                    <a:cubicBezTo>
                      <a:pt x="63" y="132"/>
                      <a:pt x="63" y="132"/>
                      <a:pt x="63" y="132"/>
                    </a:cubicBezTo>
                    <a:cubicBezTo>
                      <a:pt x="64" y="132"/>
                      <a:pt x="65" y="132"/>
                      <a:pt x="67" y="131"/>
                    </a:cubicBezTo>
                    <a:cubicBezTo>
                      <a:pt x="68" y="131"/>
                      <a:pt x="70" y="131"/>
                      <a:pt x="71" y="131"/>
                    </a:cubicBezTo>
                    <a:cubicBezTo>
                      <a:pt x="73" y="131"/>
                      <a:pt x="74" y="131"/>
                      <a:pt x="76" y="131"/>
                    </a:cubicBezTo>
                    <a:cubicBezTo>
                      <a:pt x="77" y="131"/>
                      <a:pt x="78" y="131"/>
                      <a:pt x="78" y="131"/>
                    </a:cubicBezTo>
                    <a:cubicBezTo>
                      <a:pt x="79" y="131"/>
                      <a:pt x="79" y="131"/>
                      <a:pt x="79" y="131"/>
                    </a:cubicBezTo>
                    <a:cubicBezTo>
                      <a:pt x="80" y="131"/>
                      <a:pt x="80" y="131"/>
                      <a:pt x="80" y="131"/>
                    </a:cubicBezTo>
                    <a:cubicBezTo>
                      <a:pt x="82" y="130"/>
                      <a:pt x="83" y="130"/>
                      <a:pt x="85" y="130"/>
                    </a:cubicBezTo>
                    <a:cubicBezTo>
                      <a:pt x="85" y="130"/>
                      <a:pt x="86" y="130"/>
                      <a:pt x="86" y="130"/>
                    </a:cubicBezTo>
                    <a:cubicBezTo>
                      <a:pt x="86" y="130"/>
                      <a:pt x="87" y="130"/>
                      <a:pt x="87" y="130"/>
                    </a:cubicBezTo>
                    <a:cubicBezTo>
                      <a:pt x="88" y="130"/>
                      <a:pt x="89" y="130"/>
                      <a:pt x="89" y="130"/>
                    </a:cubicBezTo>
                    <a:cubicBezTo>
                      <a:pt x="91" y="129"/>
                      <a:pt x="92" y="129"/>
                      <a:pt x="94" y="129"/>
                    </a:cubicBezTo>
                    <a:cubicBezTo>
                      <a:pt x="95" y="129"/>
                      <a:pt x="97" y="129"/>
                      <a:pt x="98" y="128"/>
                    </a:cubicBezTo>
                    <a:cubicBezTo>
                      <a:pt x="99" y="128"/>
                      <a:pt x="99" y="128"/>
                      <a:pt x="100" y="128"/>
                    </a:cubicBezTo>
                    <a:cubicBezTo>
                      <a:pt x="100" y="128"/>
                      <a:pt x="101" y="128"/>
                      <a:pt x="101" y="128"/>
                    </a:cubicBezTo>
                    <a:cubicBezTo>
                      <a:pt x="102" y="128"/>
                      <a:pt x="103" y="128"/>
                      <a:pt x="103" y="128"/>
                    </a:cubicBezTo>
                    <a:cubicBezTo>
                      <a:pt x="104" y="127"/>
                      <a:pt x="104" y="127"/>
                      <a:pt x="105" y="127"/>
                    </a:cubicBezTo>
                    <a:cubicBezTo>
                      <a:pt x="106" y="127"/>
                      <a:pt x="107" y="127"/>
                      <a:pt x="107" y="127"/>
                    </a:cubicBezTo>
                    <a:cubicBezTo>
                      <a:pt x="108" y="127"/>
                      <a:pt x="108" y="127"/>
                      <a:pt x="108" y="127"/>
                    </a:cubicBezTo>
                    <a:cubicBezTo>
                      <a:pt x="109" y="126"/>
                      <a:pt x="109" y="126"/>
                      <a:pt x="110" y="126"/>
                    </a:cubicBezTo>
                    <a:cubicBezTo>
                      <a:pt x="111" y="126"/>
                      <a:pt x="112" y="126"/>
                      <a:pt x="113" y="126"/>
                    </a:cubicBezTo>
                    <a:cubicBezTo>
                      <a:pt x="113" y="125"/>
                      <a:pt x="114" y="125"/>
                      <a:pt x="114" y="125"/>
                    </a:cubicBezTo>
                    <a:cubicBezTo>
                      <a:pt x="114" y="125"/>
                      <a:pt x="115" y="125"/>
                      <a:pt x="115" y="125"/>
                    </a:cubicBezTo>
                    <a:cubicBezTo>
                      <a:pt x="117" y="124"/>
                      <a:pt x="119" y="124"/>
                      <a:pt x="121" y="123"/>
                    </a:cubicBezTo>
                    <a:cubicBezTo>
                      <a:pt x="122" y="123"/>
                      <a:pt x="122" y="123"/>
                      <a:pt x="122" y="123"/>
                    </a:cubicBezTo>
                    <a:cubicBezTo>
                      <a:pt x="124" y="122"/>
                      <a:pt x="125" y="122"/>
                      <a:pt x="126" y="121"/>
                    </a:cubicBezTo>
                    <a:cubicBezTo>
                      <a:pt x="127" y="121"/>
                      <a:pt x="127" y="121"/>
                      <a:pt x="127" y="120"/>
                    </a:cubicBezTo>
                    <a:cubicBezTo>
                      <a:pt x="128" y="120"/>
                      <a:pt x="129" y="119"/>
                      <a:pt x="130" y="118"/>
                    </a:cubicBezTo>
                    <a:cubicBezTo>
                      <a:pt x="130" y="118"/>
                      <a:pt x="130" y="118"/>
                      <a:pt x="131" y="118"/>
                    </a:cubicBezTo>
                    <a:cubicBezTo>
                      <a:pt x="131" y="117"/>
                      <a:pt x="132" y="116"/>
                      <a:pt x="132" y="115"/>
                    </a:cubicBezTo>
                    <a:cubicBezTo>
                      <a:pt x="131" y="0"/>
                      <a:pt x="131" y="0"/>
                      <a:pt x="131" y="0"/>
                    </a:cubicBezTo>
                    <a:cubicBezTo>
                      <a:pt x="131" y="1"/>
                      <a:pt x="131" y="2"/>
                      <a:pt x="130" y="3"/>
                    </a:cubicBezTo>
                    <a:cubicBezTo>
                      <a:pt x="130" y="3"/>
                      <a:pt x="130" y="3"/>
                      <a:pt x="130" y="3"/>
                    </a:cubicBezTo>
                    <a:cubicBezTo>
                      <a:pt x="129" y="4"/>
                      <a:pt x="128" y="5"/>
                      <a:pt x="127" y="6"/>
                    </a:cubicBezTo>
                    <a:cubicBezTo>
                      <a:pt x="127" y="6"/>
                      <a:pt x="126" y="6"/>
                      <a:pt x="126" y="6"/>
                    </a:cubicBezTo>
                    <a:cubicBezTo>
                      <a:pt x="125" y="7"/>
                      <a:pt x="123" y="8"/>
                      <a:pt x="121" y="8"/>
                    </a:cubicBezTo>
                    <a:cubicBezTo>
                      <a:pt x="121" y="8"/>
                      <a:pt x="121" y="8"/>
                      <a:pt x="121" y="8"/>
                    </a:cubicBezTo>
                    <a:cubicBezTo>
                      <a:pt x="119" y="9"/>
                      <a:pt x="117" y="10"/>
                      <a:pt x="115" y="10"/>
                    </a:cubicBezTo>
                    <a:cubicBezTo>
                      <a:pt x="114" y="10"/>
                      <a:pt x="113" y="11"/>
                      <a:pt x="113" y="11"/>
                    </a:cubicBezTo>
                    <a:cubicBezTo>
                      <a:pt x="112" y="11"/>
                      <a:pt x="111" y="11"/>
                      <a:pt x="110" y="12"/>
                    </a:cubicBezTo>
                    <a:cubicBezTo>
                      <a:pt x="109" y="12"/>
                      <a:pt x="108" y="12"/>
                      <a:pt x="107" y="12"/>
                    </a:cubicBezTo>
                    <a:cubicBezTo>
                      <a:pt x="106" y="12"/>
                      <a:pt x="105" y="12"/>
                      <a:pt x="105" y="13"/>
                    </a:cubicBezTo>
                    <a:cubicBezTo>
                      <a:pt x="104" y="13"/>
                      <a:pt x="102" y="13"/>
                      <a:pt x="101" y="13"/>
                    </a:cubicBezTo>
                    <a:cubicBezTo>
                      <a:pt x="100" y="13"/>
                      <a:pt x="100" y="13"/>
                      <a:pt x="99" y="13"/>
                    </a:cubicBezTo>
                    <a:cubicBezTo>
                      <a:pt x="96" y="14"/>
                      <a:pt x="91" y="15"/>
                      <a:pt x="87" y="15"/>
                    </a:cubicBezTo>
                    <a:cubicBezTo>
                      <a:pt x="87" y="15"/>
                      <a:pt x="86" y="15"/>
                      <a:pt x="86" y="15"/>
                    </a:cubicBezTo>
                    <a:cubicBezTo>
                      <a:pt x="83" y="15"/>
                      <a:pt x="81" y="16"/>
                      <a:pt x="79" y="16"/>
                    </a:cubicBezTo>
                    <a:cubicBezTo>
                      <a:pt x="79" y="16"/>
                      <a:pt x="78" y="16"/>
                      <a:pt x="78" y="16"/>
                    </a:cubicBezTo>
                    <a:cubicBezTo>
                      <a:pt x="73" y="16"/>
                      <a:pt x="68" y="17"/>
                      <a:pt x="63" y="17"/>
                    </a:cubicBezTo>
                    <a:cubicBezTo>
                      <a:pt x="63" y="17"/>
                      <a:pt x="63" y="17"/>
                      <a:pt x="62" y="17"/>
                    </a:cubicBezTo>
                    <a:cubicBezTo>
                      <a:pt x="60" y="17"/>
                      <a:pt x="57" y="17"/>
                      <a:pt x="55" y="17"/>
                    </a:cubicBezTo>
                    <a:cubicBezTo>
                      <a:pt x="54" y="17"/>
                      <a:pt x="54" y="17"/>
                      <a:pt x="54" y="17"/>
                    </a:cubicBezTo>
                    <a:cubicBezTo>
                      <a:pt x="51" y="17"/>
                      <a:pt x="48" y="17"/>
                      <a:pt x="45" y="17"/>
                    </a:cubicBezTo>
                    <a:cubicBezTo>
                      <a:pt x="0" y="17"/>
                      <a:pt x="0" y="17"/>
                      <a:pt x="0" y="17"/>
                    </a:cubicBezTo>
                    <a:cubicBezTo>
                      <a:pt x="0" y="132"/>
                      <a:pt x="0" y="132"/>
                      <a:pt x="0" y="132"/>
                    </a:cubicBezTo>
                    <a:lnTo>
                      <a:pt x="45" y="132"/>
                    </a:lnTo>
                    <a:close/>
                  </a:path>
                </a:pathLst>
              </a:custGeom>
              <a:solidFill>
                <a:srgbClr val="E7E6E6">
                  <a:lumMod val="50000"/>
                </a:srgbClr>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42" name="Freeform 10"/>
              <p:cNvSpPr>
                <a:spLocks/>
              </p:cNvSpPr>
              <p:nvPr/>
            </p:nvSpPr>
            <p:spPr bwMode="auto">
              <a:xfrm flipH="1">
                <a:off x="2992061" y="2457891"/>
                <a:ext cx="5939998" cy="1404000"/>
              </a:xfrm>
              <a:custGeom>
                <a:avLst/>
                <a:gdLst>
                  <a:gd name="T0" fmla="*/ 593 w 594"/>
                  <a:gd name="T1" fmla="*/ 157 h 179"/>
                  <a:gd name="T2" fmla="*/ 592 w 594"/>
                  <a:gd name="T3" fmla="*/ 156 h 179"/>
                  <a:gd name="T4" fmla="*/ 577 w 594"/>
                  <a:gd name="T5" fmla="*/ 149 h 179"/>
                  <a:gd name="T6" fmla="*/ 576 w 594"/>
                  <a:gd name="T7" fmla="*/ 148 h 179"/>
                  <a:gd name="T8" fmla="*/ 572 w 594"/>
                  <a:gd name="T9" fmla="*/ 147 h 179"/>
                  <a:gd name="T10" fmla="*/ 572 w 594"/>
                  <a:gd name="T11" fmla="*/ 148 h 179"/>
                  <a:gd name="T12" fmla="*/ 566 w 594"/>
                  <a:gd name="T13" fmla="*/ 147 h 179"/>
                  <a:gd name="T14" fmla="*/ 566 w 594"/>
                  <a:gd name="T15" fmla="*/ 146 h 179"/>
                  <a:gd name="T16" fmla="*/ 565 w 594"/>
                  <a:gd name="T17" fmla="*/ 146 h 179"/>
                  <a:gd name="T18" fmla="*/ 564 w 594"/>
                  <a:gd name="T19" fmla="*/ 146 h 179"/>
                  <a:gd name="T20" fmla="*/ 557 w 594"/>
                  <a:gd name="T21" fmla="*/ 145 h 179"/>
                  <a:gd name="T22" fmla="*/ 557 w 594"/>
                  <a:gd name="T23" fmla="*/ 145 h 179"/>
                  <a:gd name="T24" fmla="*/ 557 w 594"/>
                  <a:gd name="T25" fmla="*/ 145 h 179"/>
                  <a:gd name="T26" fmla="*/ 548 w 594"/>
                  <a:gd name="T27" fmla="*/ 144 h 179"/>
                  <a:gd name="T28" fmla="*/ 549 w 594"/>
                  <a:gd name="T29" fmla="*/ 143 h 179"/>
                  <a:gd name="T30" fmla="*/ 548 w 594"/>
                  <a:gd name="T31" fmla="*/ 144 h 179"/>
                  <a:gd name="T32" fmla="*/ 506 w 594"/>
                  <a:gd name="T33" fmla="*/ 142 h 179"/>
                  <a:gd name="T34" fmla="*/ 139 w 594"/>
                  <a:gd name="T35" fmla="*/ 143 h 179"/>
                  <a:gd name="T36" fmla="*/ 139 w 594"/>
                  <a:gd name="T37" fmla="*/ 166 h 179"/>
                  <a:gd name="T38" fmla="*/ 134 w 594"/>
                  <a:gd name="T39" fmla="*/ 178 h 179"/>
                  <a:gd name="T40" fmla="*/ 124 w 594"/>
                  <a:gd name="T41" fmla="*/ 176 h 179"/>
                  <a:gd name="T42" fmla="*/ 6 w 594"/>
                  <a:gd name="T43" fmla="*/ 100 h 179"/>
                  <a:gd name="T44" fmla="*/ 0 w 594"/>
                  <a:gd name="T45" fmla="*/ 90 h 179"/>
                  <a:gd name="T46" fmla="*/ 6 w 594"/>
                  <a:gd name="T47" fmla="*/ 80 h 179"/>
                  <a:gd name="T48" fmla="*/ 124 w 594"/>
                  <a:gd name="T49" fmla="*/ 3 h 179"/>
                  <a:gd name="T50" fmla="*/ 134 w 594"/>
                  <a:gd name="T51" fmla="*/ 1 h 179"/>
                  <a:gd name="T52" fmla="*/ 139 w 594"/>
                  <a:gd name="T53" fmla="*/ 13 h 179"/>
                  <a:gd name="T54" fmla="*/ 139 w 594"/>
                  <a:gd name="T55" fmla="*/ 31 h 179"/>
                  <a:gd name="T56" fmla="*/ 512 w 594"/>
                  <a:gd name="T57" fmla="*/ 30 h 179"/>
                  <a:gd name="T58" fmla="*/ 518 w 594"/>
                  <a:gd name="T59" fmla="*/ 30 h 179"/>
                  <a:gd name="T60" fmla="*/ 533 w 594"/>
                  <a:gd name="T61" fmla="*/ 31 h 179"/>
                  <a:gd name="T62" fmla="*/ 547 w 594"/>
                  <a:gd name="T63" fmla="*/ 32 h 179"/>
                  <a:gd name="T64" fmla="*/ 558 w 594"/>
                  <a:gd name="T65" fmla="*/ 33 h 179"/>
                  <a:gd name="T66" fmla="*/ 569 w 594"/>
                  <a:gd name="T67" fmla="*/ 35 h 179"/>
                  <a:gd name="T68" fmla="*/ 573 w 594"/>
                  <a:gd name="T69" fmla="*/ 36 h 179"/>
                  <a:gd name="T70" fmla="*/ 577 w 594"/>
                  <a:gd name="T71" fmla="*/ 37 h 179"/>
                  <a:gd name="T72" fmla="*/ 582 w 594"/>
                  <a:gd name="T73" fmla="*/ 38 h 179"/>
                  <a:gd name="T74" fmla="*/ 586 w 594"/>
                  <a:gd name="T75" fmla="*/ 39 h 179"/>
                  <a:gd name="T76" fmla="*/ 587 w 594"/>
                  <a:gd name="T77" fmla="*/ 40 h 179"/>
                  <a:gd name="T78" fmla="*/ 589 w 594"/>
                  <a:gd name="T79" fmla="*/ 41 h 179"/>
                  <a:gd name="T80" fmla="*/ 591 w 594"/>
                  <a:gd name="T81" fmla="*/ 42 h 179"/>
                  <a:gd name="T82" fmla="*/ 592 w 594"/>
                  <a:gd name="T83" fmla="*/ 43 h 179"/>
                  <a:gd name="T84" fmla="*/ 593 w 594"/>
                  <a:gd name="T85" fmla="*/ 44 h 179"/>
                  <a:gd name="T86" fmla="*/ 594 w 594"/>
                  <a:gd name="T87" fmla="*/ 156 h 179"/>
                  <a:gd name="T88" fmla="*/ 593 w 594"/>
                  <a:gd name="T89" fmla="*/ 15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4" h="179">
                    <a:moveTo>
                      <a:pt x="593" y="157"/>
                    </a:moveTo>
                    <a:cubicBezTo>
                      <a:pt x="592" y="156"/>
                      <a:pt x="592" y="156"/>
                      <a:pt x="592" y="156"/>
                    </a:cubicBezTo>
                    <a:cubicBezTo>
                      <a:pt x="589" y="153"/>
                      <a:pt x="584" y="151"/>
                      <a:pt x="577" y="149"/>
                    </a:cubicBezTo>
                    <a:cubicBezTo>
                      <a:pt x="576" y="148"/>
                      <a:pt x="576" y="148"/>
                      <a:pt x="576" y="148"/>
                    </a:cubicBezTo>
                    <a:cubicBezTo>
                      <a:pt x="572" y="147"/>
                      <a:pt x="572" y="147"/>
                      <a:pt x="572" y="147"/>
                    </a:cubicBezTo>
                    <a:cubicBezTo>
                      <a:pt x="572" y="148"/>
                      <a:pt x="572" y="148"/>
                      <a:pt x="572" y="148"/>
                    </a:cubicBezTo>
                    <a:cubicBezTo>
                      <a:pt x="570" y="147"/>
                      <a:pt x="568" y="147"/>
                      <a:pt x="566" y="147"/>
                    </a:cubicBezTo>
                    <a:cubicBezTo>
                      <a:pt x="566" y="146"/>
                      <a:pt x="566" y="146"/>
                      <a:pt x="566" y="146"/>
                    </a:cubicBezTo>
                    <a:cubicBezTo>
                      <a:pt x="565" y="146"/>
                      <a:pt x="565" y="146"/>
                      <a:pt x="565" y="146"/>
                    </a:cubicBezTo>
                    <a:cubicBezTo>
                      <a:pt x="564" y="146"/>
                      <a:pt x="564" y="146"/>
                      <a:pt x="564" y="146"/>
                    </a:cubicBezTo>
                    <a:cubicBezTo>
                      <a:pt x="562" y="146"/>
                      <a:pt x="560" y="145"/>
                      <a:pt x="557" y="145"/>
                    </a:cubicBezTo>
                    <a:cubicBezTo>
                      <a:pt x="557" y="145"/>
                      <a:pt x="557" y="145"/>
                      <a:pt x="557" y="145"/>
                    </a:cubicBezTo>
                    <a:cubicBezTo>
                      <a:pt x="557" y="145"/>
                      <a:pt x="557" y="145"/>
                      <a:pt x="557" y="145"/>
                    </a:cubicBezTo>
                    <a:cubicBezTo>
                      <a:pt x="554" y="145"/>
                      <a:pt x="551" y="144"/>
                      <a:pt x="548" y="144"/>
                    </a:cubicBezTo>
                    <a:cubicBezTo>
                      <a:pt x="549" y="143"/>
                      <a:pt x="549" y="143"/>
                      <a:pt x="549" y="143"/>
                    </a:cubicBezTo>
                    <a:cubicBezTo>
                      <a:pt x="548" y="144"/>
                      <a:pt x="548" y="144"/>
                      <a:pt x="548" y="144"/>
                    </a:cubicBezTo>
                    <a:cubicBezTo>
                      <a:pt x="536" y="143"/>
                      <a:pt x="521" y="142"/>
                      <a:pt x="506" y="142"/>
                    </a:cubicBezTo>
                    <a:cubicBezTo>
                      <a:pt x="139" y="143"/>
                      <a:pt x="139" y="143"/>
                      <a:pt x="139" y="143"/>
                    </a:cubicBezTo>
                    <a:cubicBezTo>
                      <a:pt x="139" y="166"/>
                      <a:pt x="139" y="166"/>
                      <a:pt x="139" y="166"/>
                    </a:cubicBezTo>
                    <a:cubicBezTo>
                      <a:pt x="139" y="172"/>
                      <a:pt x="138" y="176"/>
                      <a:pt x="134" y="178"/>
                    </a:cubicBezTo>
                    <a:cubicBezTo>
                      <a:pt x="132" y="179"/>
                      <a:pt x="128" y="179"/>
                      <a:pt x="124" y="176"/>
                    </a:cubicBezTo>
                    <a:cubicBezTo>
                      <a:pt x="6" y="100"/>
                      <a:pt x="6" y="100"/>
                      <a:pt x="6" y="100"/>
                    </a:cubicBezTo>
                    <a:cubicBezTo>
                      <a:pt x="2" y="97"/>
                      <a:pt x="0" y="93"/>
                      <a:pt x="0" y="90"/>
                    </a:cubicBezTo>
                    <a:cubicBezTo>
                      <a:pt x="0" y="86"/>
                      <a:pt x="2" y="82"/>
                      <a:pt x="6" y="80"/>
                    </a:cubicBezTo>
                    <a:cubicBezTo>
                      <a:pt x="124" y="3"/>
                      <a:pt x="124" y="3"/>
                      <a:pt x="124" y="3"/>
                    </a:cubicBezTo>
                    <a:cubicBezTo>
                      <a:pt x="128" y="1"/>
                      <a:pt x="132" y="0"/>
                      <a:pt x="134" y="1"/>
                    </a:cubicBezTo>
                    <a:cubicBezTo>
                      <a:pt x="138" y="3"/>
                      <a:pt x="139" y="7"/>
                      <a:pt x="139" y="13"/>
                    </a:cubicBezTo>
                    <a:cubicBezTo>
                      <a:pt x="139" y="31"/>
                      <a:pt x="139" y="31"/>
                      <a:pt x="139" y="31"/>
                    </a:cubicBezTo>
                    <a:cubicBezTo>
                      <a:pt x="512" y="30"/>
                      <a:pt x="512" y="30"/>
                      <a:pt x="512" y="30"/>
                    </a:cubicBezTo>
                    <a:cubicBezTo>
                      <a:pt x="518" y="30"/>
                      <a:pt x="518" y="30"/>
                      <a:pt x="518" y="30"/>
                    </a:cubicBezTo>
                    <a:cubicBezTo>
                      <a:pt x="524" y="30"/>
                      <a:pt x="529" y="30"/>
                      <a:pt x="533" y="31"/>
                    </a:cubicBezTo>
                    <a:cubicBezTo>
                      <a:pt x="547" y="32"/>
                      <a:pt x="547" y="32"/>
                      <a:pt x="547" y="32"/>
                    </a:cubicBezTo>
                    <a:cubicBezTo>
                      <a:pt x="550" y="32"/>
                      <a:pt x="558" y="33"/>
                      <a:pt x="558" y="33"/>
                    </a:cubicBezTo>
                    <a:cubicBezTo>
                      <a:pt x="569" y="35"/>
                      <a:pt x="569" y="35"/>
                      <a:pt x="569" y="35"/>
                    </a:cubicBezTo>
                    <a:cubicBezTo>
                      <a:pt x="570" y="35"/>
                      <a:pt x="572" y="35"/>
                      <a:pt x="573" y="36"/>
                    </a:cubicBezTo>
                    <a:cubicBezTo>
                      <a:pt x="577" y="37"/>
                      <a:pt x="577" y="37"/>
                      <a:pt x="577" y="37"/>
                    </a:cubicBezTo>
                    <a:cubicBezTo>
                      <a:pt x="582" y="38"/>
                      <a:pt x="582" y="38"/>
                      <a:pt x="582" y="38"/>
                    </a:cubicBezTo>
                    <a:cubicBezTo>
                      <a:pt x="586" y="39"/>
                      <a:pt x="586" y="39"/>
                      <a:pt x="586" y="39"/>
                    </a:cubicBezTo>
                    <a:cubicBezTo>
                      <a:pt x="587" y="40"/>
                      <a:pt x="587" y="40"/>
                      <a:pt x="587" y="40"/>
                    </a:cubicBezTo>
                    <a:cubicBezTo>
                      <a:pt x="589" y="41"/>
                      <a:pt x="589" y="41"/>
                      <a:pt x="589" y="41"/>
                    </a:cubicBezTo>
                    <a:cubicBezTo>
                      <a:pt x="591" y="42"/>
                      <a:pt x="591" y="42"/>
                      <a:pt x="591" y="42"/>
                    </a:cubicBezTo>
                    <a:cubicBezTo>
                      <a:pt x="592" y="43"/>
                      <a:pt x="592" y="43"/>
                      <a:pt x="592" y="43"/>
                    </a:cubicBezTo>
                    <a:cubicBezTo>
                      <a:pt x="593" y="44"/>
                      <a:pt x="593" y="44"/>
                      <a:pt x="593" y="44"/>
                    </a:cubicBezTo>
                    <a:cubicBezTo>
                      <a:pt x="594" y="156"/>
                      <a:pt x="594" y="156"/>
                      <a:pt x="594" y="156"/>
                    </a:cubicBezTo>
                    <a:lnTo>
                      <a:pt x="593" y="157"/>
                    </a:lnTo>
                    <a:close/>
                  </a:path>
                </a:pathLst>
              </a:custGeom>
              <a:solidFill>
                <a:srgbClr val="B2895A"/>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nvGrpSpPr>
            <p:cNvPr id="124" name="组合 123"/>
            <p:cNvGrpSpPr/>
            <p:nvPr/>
          </p:nvGrpSpPr>
          <p:grpSpPr>
            <a:xfrm>
              <a:off x="4226477" y="2940366"/>
              <a:ext cx="495859" cy="502693"/>
              <a:chOff x="112581" y="2716334"/>
              <a:chExt cx="495859" cy="502693"/>
            </a:xfrm>
            <a:solidFill>
              <a:sysClr val="window" lastClr="FFFFFF"/>
            </a:solidFill>
          </p:grpSpPr>
          <p:sp>
            <p:nvSpPr>
              <p:cNvPr id="125" name="Freeform 83"/>
              <p:cNvSpPr>
                <a:spLocks noEditPoints="1"/>
              </p:cNvSpPr>
              <p:nvPr/>
            </p:nvSpPr>
            <p:spPr bwMode="auto">
              <a:xfrm>
                <a:off x="138310" y="2735039"/>
                <a:ext cx="444401" cy="232642"/>
              </a:xfrm>
              <a:custGeom>
                <a:avLst/>
                <a:gdLst>
                  <a:gd name="T0" fmla="*/ 380 w 380"/>
                  <a:gd name="T1" fmla="*/ 199 h 199"/>
                  <a:gd name="T2" fmla="*/ 0 w 380"/>
                  <a:gd name="T3" fmla="*/ 199 h 199"/>
                  <a:gd name="T4" fmla="*/ 0 w 380"/>
                  <a:gd name="T5" fmla="*/ 0 h 199"/>
                  <a:gd name="T6" fmla="*/ 380 w 380"/>
                  <a:gd name="T7" fmla="*/ 0 h 199"/>
                  <a:gd name="T8" fmla="*/ 380 w 380"/>
                  <a:gd name="T9" fmla="*/ 199 h 199"/>
                  <a:gd name="T10" fmla="*/ 380 w 380"/>
                  <a:gd name="T11" fmla="*/ 199 h 199"/>
                  <a:gd name="T12" fmla="*/ 14 w 380"/>
                  <a:gd name="T13" fmla="*/ 187 h 199"/>
                  <a:gd name="T14" fmla="*/ 369 w 380"/>
                  <a:gd name="T15" fmla="*/ 187 h 199"/>
                  <a:gd name="T16" fmla="*/ 369 w 380"/>
                  <a:gd name="T17" fmla="*/ 12 h 199"/>
                  <a:gd name="T18" fmla="*/ 14 w 380"/>
                  <a:gd name="T19" fmla="*/ 12 h 199"/>
                  <a:gd name="T20" fmla="*/ 14 w 380"/>
                  <a:gd name="T21" fmla="*/ 187 h 199"/>
                  <a:gd name="T22" fmla="*/ 14 w 380"/>
                  <a:gd name="T23" fmla="*/ 18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0" h="199">
                    <a:moveTo>
                      <a:pt x="380" y="199"/>
                    </a:moveTo>
                    <a:lnTo>
                      <a:pt x="0" y="199"/>
                    </a:lnTo>
                    <a:lnTo>
                      <a:pt x="0" y="0"/>
                    </a:lnTo>
                    <a:lnTo>
                      <a:pt x="380" y="0"/>
                    </a:lnTo>
                    <a:lnTo>
                      <a:pt x="380" y="199"/>
                    </a:lnTo>
                    <a:lnTo>
                      <a:pt x="380" y="199"/>
                    </a:lnTo>
                    <a:close/>
                    <a:moveTo>
                      <a:pt x="14" y="187"/>
                    </a:moveTo>
                    <a:lnTo>
                      <a:pt x="369" y="187"/>
                    </a:lnTo>
                    <a:lnTo>
                      <a:pt x="369" y="12"/>
                    </a:lnTo>
                    <a:lnTo>
                      <a:pt x="14" y="12"/>
                    </a:lnTo>
                    <a:lnTo>
                      <a:pt x="14" y="187"/>
                    </a:lnTo>
                    <a:lnTo>
                      <a:pt x="14" y="187"/>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26" name="Rectangle 84"/>
              <p:cNvSpPr>
                <a:spLocks noChangeArrowheads="1"/>
              </p:cNvSpPr>
              <p:nvPr/>
            </p:nvSpPr>
            <p:spPr bwMode="auto">
              <a:xfrm>
                <a:off x="112581" y="2716334"/>
                <a:ext cx="495859" cy="54945"/>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27" name="Freeform 85"/>
              <p:cNvSpPr>
                <a:spLocks noEditPoints="1"/>
              </p:cNvSpPr>
              <p:nvPr/>
            </p:nvSpPr>
            <p:spPr bwMode="auto">
              <a:xfrm>
                <a:off x="306715" y="2837916"/>
                <a:ext cx="254946" cy="198739"/>
              </a:xfrm>
              <a:custGeom>
                <a:avLst/>
                <a:gdLst>
                  <a:gd name="T0" fmla="*/ 91 w 92"/>
                  <a:gd name="T1" fmla="*/ 40 h 72"/>
                  <a:gd name="T2" fmla="*/ 91 w 92"/>
                  <a:gd name="T3" fmla="*/ 40 h 72"/>
                  <a:gd name="T4" fmla="*/ 91 w 92"/>
                  <a:gd name="T5" fmla="*/ 40 h 72"/>
                  <a:gd name="T6" fmla="*/ 91 w 92"/>
                  <a:gd name="T7" fmla="*/ 40 h 72"/>
                  <a:gd name="T8" fmla="*/ 90 w 92"/>
                  <a:gd name="T9" fmla="*/ 40 h 72"/>
                  <a:gd name="T10" fmla="*/ 89 w 92"/>
                  <a:gd name="T11" fmla="*/ 37 h 72"/>
                  <a:gd name="T12" fmla="*/ 75 w 92"/>
                  <a:gd name="T13" fmla="*/ 17 h 72"/>
                  <a:gd name="T14" fmla="*/ 71 w 92"/>
                  <a:gd name="T15" fmla="*/ 14 h 72"/>
                  <a:gd name="T16" fmla="*/ 65 w 92"/>
                  <a:gd name="T17" fmla="*/ 14 h 72"/>
                  <a:gd name="T18" fmla="*/ 65 w 92"/>
                  <a:gd name="T19" fmla="*/ 14 h 72"/>
                  <a:gd name="T20" fmla="*/ 70 w 92"/>
                  <a:gd name="T21" fmla="*/ 18 h 72"/>
                  <a:gd name="T22" fmla="*/ 64 w 92"/>
                  <a:gd name="T23" fmla="*/ 21 h 72"/>
                  <a:gd name="T24" fmla="*/ 67 w 92"/>
                  <a:gd name="T25" fmla="*/ 25 h 72"/>
                  <a:gd name="T26" fmla="*/ 57 w 92"/>
                  <a:gd name="T27" fmla="*/ 49 h 72"/>
                  <a:gd name="T28" fmla="*/ 57 w 92"/>
                  <a:gd name="T29" fmla="*/ 49 h 72"/>
                  <a:gd name="T30" fmla="*/ 57 w 92"/>
                  <a:gd name="T31" fmla="*/ 49 h 72"/>
                  <a:gd name="T32" fmla="*/ 57 w 92"/>
                  <a:gd name="T33" fmla="*/ 49 h 72"/>
                  <a:gd name="T34" fmla="*/ 57 w 92"/>
                  <a:gd name="T35" fmla="*/ 49 h 72"/>
                  <a:gd name="T36" fmla="*/ 46 w 92"/>
                  <a:gd name="T37" fmla="*/ 26 h 72"/>
                  <a:gd name="T38" fmla="*/ 48 w 92"/>
                  <a:gd name="T39" fmla="*/ 21 h 72"/>
                  <a:gd name="T40" fmla="*/ 43 w 92"/>
                  <a:gd name="T41" fmla="*/ 19 h 72"/>
                  <a:gd name="T42" fmla="*/ 47 w 92"/>
                  <a:gd name="T43" fmla="*/ 15 h 72"/>
                  <a:gd name="T44" fmla="*/ 47 w 92"/>
                  <a:gd name="T45" fmla="*/ 15 h 72"/>
                  <a:gd name="T46" fmla="*/ 42 w 92"/>
                  <a:gd name="T47" fmla="*/ 15 h 72"/>
                  <a:gd name="T48" fmla="*/ 29 w 92"/>
                  <a:gd name="T49" fmla="*/ 14 h 72"/>
                  <a:gd name="T50" fmla="*/ 26 w 92"/>
                  <a:gd name="T51" fmla="*/ 12 h 72"/>
                  <a:gd name="T52" fmla="*/ 8 w 92"/>
                  <a:gd name="T53" fmla="*/ 0 h 72"/>
                  <a:gd name="T54" fmla="*/ 0 w 92"/>
                  <a:gd name="T55" fmla="*/ 12 h 72"/>
                  <a:gd name="T56" fmla="*/ 19 w 92"/>
                  <a:gd name="T57" fmla="*/ 23 h 72"/>
                  <a:gd name="T58" fmla="*/ 38 w 92"/>
                  <a:gd name="T59" fmla="*/ 27 h 72"/>
                  <a:gd name="T60" fmla="*/ 38 w 92"/>
                  <a:gd name="T61" fmla="*/ 72 h 72"/>
                  <a:gd name="T62" fmla="*/ 38 w 92"/>
                  <a:gd name="T63" fmla="*/ 72 h 72"/>
                  <a:gd name="T64" fmla="*/ 78 w 92"/>
                  <a:gd name="T65" fmla="*/ 71 h 72"/>
                  <a:gd name="T66" fmla="*/ 78 w 92"/>
                  <a:gd name="T67" fmla="*/ 70 h 72"/>
                  <a:gd name="T68" fmla="*/ 78 w 92"/>
                  <a:gd name="T69" fmla="*/ 63 h 72"/>
                  <a:gd name="T70" fmla="*/ 82 w 92"/>
                  <a:gd name="T71" fmla="*/ 66 h 72"/>
                  <a:gd name="T72" fmla="*/ 91 w 92"/>
                  <a:gd name="T73" fmla="*/ 48 h 72"/>
                  <a:gd name="T74" fmla="*/ 91 w 92"/>
                  <a:gd name="T75" fmla="*/ 47 h 72"/>
                  <a:gd name="T76" fmla="*/ 91 w 92"/>
                  <a:gd name="T77" fmla="*/ 47 h 72"/>
                  <a:gd name="T78" fmla="*/ 91 w 92"/>
                  <a:gd name="T79" fmla="*/ 40 h 72"/>
                  <a:gd name="T80" fmla="*/ 77 w 92"/>
                  <a:gd name="T81" fmla="*/ 45 h 72"/>
                  <a:gd name="T82" fmla="*/ 77 w 92"/>
                  <a:gd name="T83" fmla="*/ 43 h 72"/>
                  <a:gd name="T84" fmla="*/ 77 w 92"/>
                  <a:gd name="T85" fmla="*/ 44 h 72"/>
                  <a:gd name="T86" fmla="*/ 77 w 92"/>
                  <a:gd name="T87" fmla="*/ 4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 h="72">
                    <a:moveTo>
                      <a:pt x="91" y="40"/>
                    </a:moveTo>
                    <a:cubicBezTo>
                      <a:pt x="91" y="40"/>
                      <a:pt x="91" y="40"/>
                      <a:pt x="91" y="40"/>
                    </a:cubicBezTo>
                    <a:cubicBezTo>
                      <a:pt x="91" y="40"/>
                      <a:pt x="91" y="40"/>
                      <a:pt x="91" y="40"/>
                    </a:cubicBezTo>
                    <a:cubicBezTo>
                      <a:pt x="91" y="40"/>
                      <a:pt x="91" y="40"/>
                      <a:pt x="91" y="40"/>
                    </a:cubicBezTo>
                    <a:cubicBezTo>
                      <a:pt x="90" y="40"/>
                      <a:pt x="90" y="40"/>
                      <a:pt x="90" y="40"/>
                    </a:cubicBezTo>
                    <a:cubicBezTo>
                      <a:pt x="89" y="37"/>
                      <a:pt x="89" y="37"/>
                      <a:pt x="89" y="37"/>
                    </a:cubicBezTo>
                    <a:cubicBezTo>
                      <a:pt x="75" y="17"/>
                      <a:pt x="75" y="17"/>
                      <a:pt x="75" y="17"/>
                    </a:cubicBezTo>
                    <a:cubicBezTo>
                      <a:pt x="75" y="17"/>
                      <a:pt x="72" y="14"/>
                      <a:pt x="71" y="14"/>
                    </a:cubicBezTo>
                    <a:cubicBezTo>
                      <a:pt x="69" y="14"/>
                      <a:pt x="67" y="14"/>
                      <a:pt x="65" y="14"/>
                    </a:cubicBezTo>
                    <a:cubicBezTo>
                      <a:pt x="65" y="14"/>
                      <a:pt x="65" y="14"/>
                      <a:pt x="65" y="14"/>
                    </a:cubicBezTo>
                    <a:cubicBezTo>
                      <a:pt x="70" y="18"/>
                      <a:pt x="70" y="18"/>
                      <a:pt x="70" y="18"/>
                    </a:cubicBezTo>
                    <a:cubicBezTo>
                      <a:pt x="64" y="21"/>
                      <a:pt x="64" y="21"/>
                      <a:pt x="64" y="21"/>
                    </a:cubicBezTo>
                    <a:cubicBezTo>
                      <a:pt x="67" y="25"/>
                      <a:pt x="67" y="25"/>
                      <a:pt x="67" y="25"/>
                    </a:cubicBezTo>
                    <a:cubicBezTo>
                      <a:pt x="57" y="49"/>
                      <a:pt x="57" y="49"/>
                      <a:pt x="57" y="49"/>
                    </a:cubicBezTo>
                    <a:cubicBezTo>
                      <a:pt x="57" y="49"/>
                      <a:pt x="57" y="49"/>
                      <a:pt x="57" y="49"/>
                    </a:cubicBezTo>
                    <a:cubicBezTo>
                      <a:pt x="57" y="49"/>
                      <a:pt x="57" y="49"/>
                      <a:pt x="57" y="49"/>
                    </a:cubicBezTo>
                    <a:cubicBezTo>
                      <a:pt x="57" y="49"/>
                      <a:pt x="57" y="49"/>
                      <a:pt x="57" y="49"/>
                    </a:cubicBezTo>
                    <a:cubicBezTo>
                      <a:pt x="57" y="49"/>
                      <a:pt x="57" y="49"/>
                      <a:pt x="57" y="49"/>
                    </a:cubicBezTo>
                    <a:cubicBezTo>
                      <a:pt x="46" y="26"/>
                      <a:pt x="46" y="26"/>
                      <a:pt x="46" y="26"/>
                    </a:cubicBezTo>
                    <a:cubicBezTo>
                      <a:pt x="48" y="21"/>
                      <a:pt x="48" y="21"/>
                      <a:pt x="48" y="21"/>
                    </a:cubicBezTo>
                    <a:cubicBezTo>
                      <a:pt x="43" y="19"/>
                      <a:pt x="43" y="19"/>
                      <a:pt x="43" y="19"/>
                    </a:cubicBezTo>
                    <a:cubicBezTo>
                      <a:pt x="47" y="15"/>
                      <a:pt x="47" y="15"/>
                      <a:pt x="47" y="15"/>
                    </a:cubicBezTo>
                    <a:cubicBezTo>
                      <a:pt x="47" y="15"/>
                      <a:pt x="47" y="15"/>
                      <a:pt x="47" y="15"/>
                    </a:cubicBezTo>
                    <a:cubicBezTo>
                      <a:pt x="45" y="15"/>
                      <a:pt x="44" y="15"/>
                      <a:pt x="42" y="15"/>
                    </a:cubicBezTo>
                    <a:cubicBezTo>
                      <a:pt x="42" y="15"/>
                      <a:pt x="30" y="14"/>
                      <a:pt x="29" y="14"/>
                    </a:cubicBezTo>
                    <a:cubicBezTo>
                      <a:pt x="26" y="12"/>
                      <a:pt x="26" y="12"/>
                      <a:pt x="26" y="12"/>
                    </a:cubicBezTo>
                    <a:cubicBezTo>
                      <a:pt x="8" y="0"/>
                      <a:pt x="8" y="0"/>
                      <a:pt x="8" y="0"/>
                    </a:cubicBezTo>
                    <a:cubicBezTo>
                      <a:pt x="5" y="4"/>
                      <a:pt x="2" y="8"/>
                      <a:pt x="0" y="12"/>
                    </a:cubicBezTo>
                    <a:cubicBezTo>
                      <a:pt x="19" y="23"/>
                      <a:pt x="19" y="23"/>
                      <a:pt x="19" y="23"/>
                    </a:cubicBezTo>
                    <a:cubicBezTo>
                      <a:pt x="38" y="27"/>
                      <a:pt x="38" y="27"/>
                      <a:pt x="38" y="27"/>
                    </a:cubicBezTo>
                    <a:cubicBezTo>
                      <a:pt x="38" y="42"/>
                      <a:pt x="38" y="57"/>
                      <a:pt x="38" y="72"/>
                    </a:cubicBezTo>
                    <a:cubicBezTo>
                      <a:pt x="38" y="72"/>
                      <a:pt x="38" y="72"/>
                      <a:pt x="38" y="72"/>
                    </a:cubicBezTo>
                    <a:cubicBezTo>
                      <a:pt x="52" y="72"/>
                      <a:pt x="65" y="71"/>
                      <a:pt x="78" y="71"/>
                    </a:cubicBezTo>
                    <a:cubicBezTo>
                      <a:pt x="78" y="71"/>
                      <a:pt x="78" y="71"/>
                      <a:pt x="78" y="70"/>
                    </a:cubicBezTo>
                    <a:cubicBezTo>
                      <a:pt x="78" y="68"/>
                      <a:pt x="78" y="66"/>
                      <a:pt x="78" y="63"/>
                    </a:cubicBezTo>
                    <a:cubicBezTo>
                      <a:pt x="79" y="64"/>
                      <a:pt x="81" y="65"/>
                      <a:pt x="82" y="66"/>
                    </a:cubicBezTo>
                    <a:cubicBezTo>
                      <a:pt x="91" y="48"/>
                      <a:pt x="91" y="48"/>
                      <a:pt x="91" y="48"/>
                    </a:cubicBezTo>
                    <a:cubicBezTo>
                      <a:pt x="91" y="47"/>
                      <a:pt x="91" y="47"/>
                      <a:pt x="91" y="47"/>
                    </a:cubicBezTo>
                    <a:cubicBezTo>
                      <a:pt x="91" y="47"/>
                      <a:pt x="91" y="47"/>
                      <a:pt x="91" y="47"/>
                    </a:cubicBezTo>
                    <a:cubicBezTo>
                      <a:pt x="91" y="44"/>
                      <a:pt x="92" y="54"/>
                      <a:pt x="91" y="40"/>
                    </a:cubicBezTo>
                    <a:close/>
                    <a:moveTo>
                      <a:pt x="77" y="45"/>
                    </a:moveTo>
                    <a:cubicBezTo>
                      <a:pt x="77" y="44"/>
                      <a:pt x="77" y="44"/>
                      <a:pt x="77" y="43"/>
                    </a:cubicBezTo>
                    <a:cubicBezTo>
                      <a:pt x="77" y="44"/>
                      <a:pt x="77" y="44"/>
                      <a:pt x="77" y="44"/>
                    </a:cubicBezTo>
                    <a:lnTo>
                      <a:pt x="77" y="45"/>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28" name="Rectangle 86"/>
              <p:cNvSpPr>
                <a:spLocks noChangeArrowheads="1"/>
              </p:cNvSpPr>
              <p:nvPr/>
            </p:nvSpPr>
            <p:spPr bwMode="auto">
              <a:xfrm>
                <a:off x="464594" y="2973526"/>
                <a:ext cx="1169" cy="1169"/>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29" name="Freeform 87"/>
              <p:cNvSpPr>
                <a:spLocks/>
              </p:cNvSpPr>
              <p:nvPr/>
            </p:nvSpPr>
            <p:spPr bwMode="auto">
              <a:xfrm>
                <a:off x="452899" y="2876494"/>
                <a:ext cx="19882" cy="22212"/>
              </a:xfrm>
              <a:custGeom>
                <a:avLst/>
                <a:gdLst>
                  <a:gd name="T0" fmla="*/ 3 w 17"/>
                  <a:gd name="T1" fmla="*/ 0 h 19"/>
                  <a:gd name="T2" fmla="*/ 0 w 17"/>
                  <a:gd name="T3" fmla="*/ 12 h 19"/>
                  <a:gd name="T4" fmla="*/ 7 w 17"/>
                  <a:gd name="T5" fmla="*/ 19 h 19"/>
                  <a:gd name="T6" fmla="*/ 17 w 17"/>
                  <a:gd name="T7" fmla="*/ 12 h 19"/>
                  <a:gd name="T8" fmla="*/ 12 w 17"/>
                  <a:gd name="T9" fmla="*/ 0 h 19"/>
                  <a:gd name="T10" fmla="*/ 3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3" y="0"/>
                    </a:moveTo>
                    <a:lnTo>
                      <a:pt x="0" y="12"/>
                    </a:lnTo>
                    <a:lnTo>
                      <a:pt x="7" y="19"/>
                    </a:lnTo>
                    <a:lnTo>
                      <a:pt x="17" y="12"/>
                    </a:lnTo>
                    <a:lnTo>
                      <a:pt x="12" y="0"/>
                    </a:lnTo>
                    <a:lnTo>
                      <a:pt x="3"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30" name="Freeform 88"/>
              <p:cNvSpPr>
                <a:spLocks/>
              </p:cNvSpPr>
              <p:nvPr/>
            </p:nvSpPr>
            <p:spPr bwMode="auto">
              <a:xfrm>
                <a:off x="452899" y="2890523"/>
                <a:ext cx="22220" cy="91186"/>
              </a:xfrm>
              <a:custGeom>
                <a:avLst/>
                <a:gdLst>
                  <a:gd name="T0" fmla="*/ 3 w 19"/>
                  <a:gd name="T1" fmla="*/ 0 h 78"/>
                  <a:gd name="T2" fmla="*/ 0 w 19"/>
                  <a:gd name="T3" fmla="*/ 71 h 78"/>
                  <a:gd name="T4" fmla="*/ 10 w 19"/>
                  <a:gd name="T5" fmla="*/ 78 h 78"/>
                  <a:gd name="T6" fmla="*/ 19 w 19"/>
                  <a:gd name="T7" fmla="*/ 71 h 78"/>
                  <a:gd name="T8" fmla="*/ 15 w 19"/>
                  <a:gd name="T9" fmla="*/ 0 h 78"/>
                  <a:gd name="T10" fmla="*/ 3 w 19"/>
                  <a:gd name="T11" fmla="*/ 0 h 78"/>
                </a:gdLst>
                <a:ahLst/>
                <a:cxnLst>
                  <a:cxn ang="0">
                    <a:pos x="T0" y="T1"/>
                  </a:cxn>
                  <a:cxn ang="0">
                    <a:pos x="T2" y="T3"/>
                  </a:cxn>
                  <a:cxn ang="0">
                    <a:pos x="T4" y="T5"/>
                  </a:cxn>
                  <a:cxn ang="0">
                    <a:pos x="T6" y="T7"/>
                  </a:cxn>
                  <a:cxn ang="0">
                    <a:pos x="T8" y="T9"/>
                  </a:cxn>
                  <a:cxn ang="0">
                    <a:pos x="T10" y="T11"/>
                  </a:cxn>
                </a:cxnLst>
                <a:rect l="0" t="0" r="r" b="b"/>
                <a:pathLst>
                  <a:path w="19" h="78">
                    <a:moveTo>
                      <a:pt x="3" y="0"/>
                    </a:moveTo>
                    <a:lnTo>
                      <a:pt x="0" y="71"/>
                    </a:lnTo>
                    <a:lnTo>
                      <a:pt x="10" y="78"/>
                    </a:lnTo>
                    <a:lnTo>
                      <a:pt x="19" y="71"/>
                    </a:lnTo>
                    <a:lnTo>
                      <a:pt x="15" y="0"/>
                    </a:lnTo>
                    <a:lnTo>
                      <a:pt x="3"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31" name="Freeform 89"/>
              <p:cNvSpPr>
                <a:spLocks/>
              </p:cNvSpPr>
              <p:nvPr/>
            </p:nvSpPr>
            <p:spPr bwMode="auto">
              <a:xfrm>
                <a:off x="430679" y="2789984"/>
                <a:ext cx="70168" cy="80664"/>
              </a:xfrm>
              <a:custGeom>
                <a:avLst/>
                <a:gdLst>
                  <a:gd name="T0" fmla="*/ 2 w 25"/>
                  <a:gd name="T1" fmla="*/ 11 h 29"/>
                  <a:gd name="T2" fmla="*/ 8 w 25"/>
                  <a:gd name="T3" fmla="*/ 27 h 29"/>
                  <a:gd name="T4" fmla="*/ 23 w 25"/>
                  <a:gd name="T5" fmla="*/ 18 h 29"/>
                  <a:gd name="T6" fmla="*/ 17 w 25"/>
                  <a:gd name="T7" fmla="*/ 2 h 29"/>
                  <a:gd name="T8" fmla="*/ 2 w 25"/>
                  <a:gd name="T9" fmla="*/ 11 h 29"/>
                </a:gdLst>
                <a:ahLst/>
                <a:cxnLst>
                  <a:cxn ang="0">
                    <a:pos x="T0" y="T1"/>
                  </a:cxn>
                  <a:cxn ang="0">
                    <a:pos x="T2" y="T3"/>
                  </a:cxn>
                  <a:cxn ang="0">
                    <a:pos x="T4" y="T5"/>
                  </a:cxn>
                  <a:cxn ang="0">
                    <a:pos x="T6" y="T7"/>
                  </a:cxn>
                  <a:cxn ang="0">
                    <a:pos x="T8" y="T9"/>
                  </a:cxn>
                </a:cxnLst>
                <a:rect l="0" t="0" r="r" b="b"/>
                <a:pathLst>
                  <a:path w="25" h="29">
                    <a:moveTo>
                      <a:pt x="2" y="11"/>
                    </a:moveTo>
                    <a:cubicBezTo>
                      <a:pt x="0" y="18"/>
                      <a:pt x="3" y="25"/>
                      <a:pt x="8" y="27"/>
                    </a:cubicBezTo>
                    <a:cubicBezTo>
                      <a:pt x="14" y="29"/>
                      <a:pt x="20" y="25"/>
                      <a:pt x="23" y="18"/>
                    </a:cubicBezTo>
                    <a:cubicBezTo>
                      <a:pt x="25" y="11"/>
                      <a:pt x="22" y="4"/>
                      <a:pt x="17" y="2"/>
                    </a:cubicBezTo>
                    <a:cubicBezTo>
                      <a:pt x="11" y="0"/>
                      <a:pt x="5" y="4"/>
                      <a:pt x="2" y="1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32" name="Oval 90"/>
              <p:cNvSpPr>
                <a:spLocks noChangeArrowheads="1"/>
              </p:cNvSpPr>
              <p:nvPr/>
            </p:nvSpPr>
            <p:spPr bwMode="auto">
              <a:xfrm>
                <a:off x="160530" y="3047176"/>
                <a:ext cx="57304" cy="72481"/>
              </a:xfrm>
              <a:prstGeom prst="ellipse">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33" name="Freeform 91"/>
              <p:cNvSpPr>
                <a:spLocks/>
              </p:cNvSpPr>
              <p:nvPr/>
            </p:nvSpPr>
            <p:spPr bwMode="auto">
              <a:xfrm>
                <a:off x="124276" y="3125503"/>
                <a:ext cx="129812" cy="93524"/>
              </a:xfrm>
              <a:custGeom>
                <a:avLst/>
                <a:gdLst>
                  <a:gd name="T0" fmla="*/ 38 w 47"/>
                  <a:gd name="T1" fmla="*/ 2 h 34"/>
                  <a:gd name="T2" fmla="*/ 38 w 47"/>
                  <a:gd name="T3" fmla="*/ 2 h 34"/>
                  <a:gd name="T4" fmla="*/ 9 w 47"/>
                  <a:gd name="T5" fmla="*/ 2 h 34"/>
                  <a:gd name="T6" fmla="*/ 9 w 47"/>
                  <a:gd name="T7" fmla="*/ 2 h 34"/>
                  <a:gd name="T8" fmla="*/ 9 w 47"/>
                  <a:gd name="T9" fmla="*/ 2 h 34"/>
                  <a:gd name="T10" fmla="*/ 2 w 47"/>
                  <a:gd name="T11" fmla="*/ 8 h 34"/>
                  <a:gd name="T12" fmla="*/ 0 w 47"/>
                  <a:gd name="T13" fmla="*/ 34 h 34"/>
                  <a:gd name="T14" fmla="*/ 47 w 47"/>
                  <a:gd name="T15" fmla="*/ 34 h 34"/>
                  <a:gd name="T16" fmla="*/ 45 w 47"/>
                  <a:gd name="T17" fmla="*/ 8 h 34"/>
                  <a:gd name="T18" fmla="*/ 39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8" y="2"/>
                      <a:pt x="38" y="2"/>
                    </a:cubicBezTo>
                    <a:cubicBezTo>
                      <a:pt x="28" y="0"/>
                      <a:pt x="19" y="0"/>
                      <a:pt x="9" y="2"/>
                    </a:cubicBezTo>
                    <a:cubicBezTo>
                      <a:pt x="9" y="2"/>
                      <a:pt x="9" y="2"/>
                      <a:pt x="9" y="2"/>
                    </a:cubicBezTo>
                    <a:cubicBezTo>
                      <a:pt x="9" y="2"/>
                      <a:pt x="9" y="2"/>
                      <a:pt x="9" y="2"/>
                    </a:cubicBezTo>
                    <a:cubicBezTo>
                      <a:pt x="6" y="2"/>
                      <a:pt x="3" y="4"/>
                      <a:pt x="2" y="8"/>
                    </a:cubicBezTo>
                    <a:cubicBezTo>
                      <a:pt x="0" y="34"/>
                      <a:pt x="0" y="34"/>
                      <a:pt x="0" y="34"/>
                    </a:cubicBezTo>
                    <a:cubicBezTo>
                      <a:pt x="47" y="34"/>
                      <a:pt x="47" y="34"/>
                      <a:pt x="47" y="34"/>
                    </a:cubicBezTo>
                    <a:cubicBezTo>
                      <a:pt x="45" y="8"/>
                      <a:pt x="45" y="8"/>
                      <a:pt x="45" y="8"/>
                    </a:cubicBezTo>
                    <a:cubicBezTo>
                      <a:pt x="45" y="4"/>
                      <a:pt x="42" y="2"/>
                      <a:pt x="39" y="2"/>
                    </a:cubicBezTo>
                    <a:cubicBezTo>
                      <a:pt x="38" y="2"/>
                      <a:pt x="38" y="2"/>
                      <a:pt x="38" y="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34" name="Oval 92"/>
              <p:cNvSpPr>
                <a:spLocks noChangeArrowheads="1"/>
              </p:cNvSpPr>
              <p:nvPr/>
            </p:nvSpPr>
            <p:spPr bwMode="auto">
              <a:xfrm>
                <a:off x="309053" y="3047176"/>
                <a:ext cx="58474" cy="72481"/>
              </a:xfrm>
              <a:prstGeom prst="ellipse">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35" name="Freeform 93"/>
              <p:cNvSpPr>
                <a:spLocks/>
              </p:cNvSpPr>
              <p:nvPr/>
            </p:nvSpPr>
            <p:spPr bwMode="auto">
              <a:xfrm>
                <a:off x="276308" y="3125503"/>
                <a:ext cx="127473" cy="93524"/>
              </a:xfrm>
              <a:custGeom>
                <a:avLst/>
                <a:gdLst>
                  <a:gd name="T0" fmla="*/ 38 w 46"/>
                  <a:gd name="T1" fmla="*/ 2 h 34"/>
                  <a:gd name="T2" fmla="*/ 37 w 46"/>
                  <a:gd name="T3" fmla="*/ 2 h 34"/>
                  <a:gd name="T4" fmla="*/ 9 w 46"/>
                  <a:gd name="T5" fmla="*/ 2 h 34"/>
                  <a:gd name="T6" fmla="*/ 8 w 46"/>
                  <a:gd name="T7" fmla="*/ 2 h 34"/>
                  <a:gd name="T8" fmla="*/ 8 w 46"/>
                  <a:gd name="T9" fmla="*/ 2 h 34"/>
                  <a:gd name="T10" fmla="*/ 2 w 46"/>
                  <a:gd name="T11" fmla="*/ 8 h 34"/>
                  <a:gd name="T12" fmla="*/ 0 w 46"/>
                  <a:gd name="T13" fmla="*/ 34 h 34"/>
                  <a:gd name="T14" fmla="*/ 46 w 46"/>
                  <a:gd name="T15" fmla="*/ 34 h 34"/>
                  <a:gd name="T16" fmla="*/ 44 w 46"/>
                  <a:gd name="T17" fmla="*/ 8 h 34"/>
                  <a:gd name="T18" fmla="*/ 38 w 46"/>
                  <a:gd name="T19" fmla="*/ 2 h 34"/>
                  <a:gd name="T20" fmla="*/ 38 w 46"/>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34">
                    <a:moveTo>
                      <a:pt x="38" y="2"/>
                    </a:moveTo>
                    <a:cubicBezTo>
                      <a:pt x="37" y="2"/>
                      <a:pt x="37" y="2"/>
                      <a:pt x="37" y="2"/>
                    </a:cubicBezTo>
                    <a:cubicBezTo>
                      <a:pt x="27" y="0"/>
                      <a:pt x="18" y="0"/>
                      <a:pt x="9" y="2"/>
                    </a:cubicBezTo>
                    <a:cubicBezTo>
                      <a:pt x="9" y="2"/>
                      <a:pt x="8" y="2"/>
                      <a:pt x="8" y="2"/>
                    </a:cubicBezTo>
                    <a:cubicBezTo>
                      <a:pt x="8" y="2"/>
                      <a:pt x="8" y="2"/>
                      <a:pt x="8" y="2"/>
                    </a:cubicBezTo>
                    <a:cubicBezTo>
                      <a:pt x="5" y="2"/>
                      <a:pt x="2" y="4"/>
                      <a:pt x="2" y="8"/>
                    </a:cubicBezTo>
                    <a:cubicBezTo>
                      <a:pt x="0" y="34"/>
                      <a:pt x="0" y="34"/>
                      <a:pt x="0" y="34"/>
                    </a:cubicBezTo>
                    <a:cubicBezTo>
                      <a:pt x="46" y="34"/>
                      <a:pt x="46" y="34"/>
                      <a:pt x="46"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36" name="Oval 94"/>
              <p:cNvSpPr>
                <a:spLocks noChangeArrowheads="1"/>
              </p:cNvSpPr>
              <p:nvPr/>
            </p:nvSpPr>
            <p:spPr bwMode="auto">
              <a:xfrm>
                <a:off x="461085" y="3047176"/>
                <a:ext cx="58474" cy="72481"/>
              </a:xfrm>
              <a:prstGeom prst="ellipse">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37" name="Freeform 95"/>
              <p:cNvSpPr>
                <a:spLocks/>
              </p:cNvSpPr>
              <p:nvPr/>
            </p:nvSpPr>
            <p:spPr bwMode="auto">
              <a:xfrm>
                <a:off x="426002" y="3125503"/>
                <a:ext cx="129812" cy="93524"/>
              </a:xfrm>
              <a:custGeom>
                <a:avLst/>
                <a:gdLst>
                  <a:gd name="T0" fmla="*/ 38 w 47"/>
                  <a:gd name="T1" fmla="*/ 2 h 34"/>
                  <a:gd name="T2" fmla="*/ 37 w 47"/>
                  <a:gd name="T3" fmla="*/ 2 h 34"/>
                  <a:gd name="T4" fmla="*/ 9 w 47"/>
                  <a:gd name="T5" fmla="*/ 2 h 34"/>
                  <a:gd name="T6" fmla="*/ 8 w 47"/>
                  <a:gd name="T7" fmla="*/ 2 h 34"/>
                  <a:gd name="T8" fmla="*/ 8 w 47"/>
                  <a:gd name="T9" fmla="*/ 2 h 34"/>
                  <a:gd name="T10" fmla="*/ 2 w 47"/>
                  <a:gd name="T11" fmla="*/ 8 h 34"/>
                  <a:gd name="T12" fmla="*/ 0 w 47"/>
                  <a:gd name="T13" fmla="*/ 34 h 34"/>
                  <a:gd name="T14" fmla="*/ 47 w 47"/>
                  <a:gd name="T15" fmla="*/ 34 h 34"/>
                  <a:gd name="T16" fmla="*/ 44 w 47"/>
                  <a:gd name="T17" fmla="*/ 8 h 34"/>
                  <a:gd name="T18" fmla="*/ 38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7" y="2"/>
                      <a:pt x="37" y="2"/>
                    </a:cubicBezTo>
                    <a:cubicBezTo>
                      <a:pt x="28" y="0"/>
                      <a:pt x="19" y="0"/>
                      <a:pt x="9" y="2"/>
                    </a:cubicBezTo>
                    <a:cubicBezTo>
                      <a:pt x="9" y="2"/>
                      <a:pt x="9" y="2"/>
                      <a:pt x="8" y="2"/>
                    </a:cubicBezTo>
                    <a:cubicBezTo>
                      <a:pt x="8" y="2"/>
                      <a:pt x="8" y="2"/>
                      <a:pt x="8" y="2"/>
                    </a:cubicBezTo>
                    <a:cubicBezTo>
                      <a:pt x="5" y="2"/>
                      <a:pt x="2" y="4"/>
                      <a:pt x="2" y="8"/>
                    </a:cubicBezTo>
                    <a:cubicBezTo>
                      <a:pt x="0" y="34"/>
                      <a:pt x="0" y="34"/>
                      <a:pt x="0" y="34"/>
                    </a:cubicBezTo>
                    <a:cubicBezTo>
                      <a:pt x="47" y="34"/>
                      <a:pt x="47" y="34"/>
                      <a:pt x="47"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38" name="Rectangle 96"/>
              <p:cNvSpPr>
                <a:spLocks noChangeArrowheads="1"/>
              </p:cNvSpPr>
              <p:nvPr/>
            </p:nvSpPr>
            <p:spPr bwMode="auto">
              <a:xfrm>
                <a:off x="221343" y="2868311"/>
                <a:ext cx="32745" cy="54945"/>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39" name="Rectangle 97"/>
              <p:cNvSpPr>
                <a:spLocks noChangeArrowheads="1"/>
              </p:cNvSpPr>
              <p:nvPr/>
            </p:nvSpPr>
            <p:spPr bwMode="auto">
              <a:xfrm>
                <a:off x="179241" y="2848438"/>
                <a:ext cx="30406" cy="74820"/>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40" name="Rectangle 98"/>
              <p:cNvSpPr>
                <a:spLocks noChangeArrowheads="1"/>
              </p:cNvSpPr>
              <p:nvPr/>
            </p:nvSpPr>
            <p:spPr bwMode="auto">
              <a:xfrm>
                <a:off x="265782" y="2812197"/>
                <a:ext cx="30406" cy="111060"/>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grpSp>
        <p:nvGrpSpPr>
          <p:cNvPr id="143" name="组合 142"/>
          <p:cNvGrpSpPr/>
          <p:nvPr/>
        </p:nvGrpSpPr>
        <p:grpSpPr>
          <a:xfrm>
            <a:off x="2725341" y="4289400"/>
            <a:ext cx="3247467" cy="1053000"/>
            <a:chOff x="3779082" y="4886876"/>
            <a:chExt cx="4329956" cy="1404000"/>
          </a:xfrm>
        </p:grpSpPr>
        <p:grpSp>
          <p:nvGrpSpPr>
            <p:cNvPr id="144" name="组合 143"/>
            <p:cNvGrpSpPr/>
            <p:nvPr/>
          </p:nvGrpSpPr>
          <p:grpSpPr>
            <a:xfrm>
              <a:off x="3779082" y="4886876"/>
              <a:ext cx="4329956" cy="1404000"/>
              <a:chOff x="2956061" y="4886876"/>
              <a:chExt cx="5975998" cy="1404000"/>
            </a:xfrm>
            <a:effectLst>
              <a:outerShdw blurRad="190500" dist="76200" dir="8100000" algn="tr" rotWithShape="0">
                <a:prstClr val="black">
                  <a:alpha val="40000"/>
                </a:prstClr>
              </a:outerShdw>
            </a:effectLst>
          </p:grpSpPr>
          <p:sp>
            <p:nvSpPr>
              <p:cNvPr id="164" name="Freeform 9"/>
              <p:cNvSpPr>
                <a:spLocks/>
              </p:cNvSpPr>
              <p:nvPr/>
            </p:nvSpPr>
            <p:spPr bwMode="auto">
              <a:xfrm flipH="1">
                <a:off x="2974059" y="5255833"/>
                <a:ext cx="1119223" cy="1035043"/>
              </a:xfrm>
              <a:custGeom>
                <a:avLst/>
                <a:gdLst>
                  <a:gd name="T0" fmla="*/ 48 w 132"/>
                  <a:gd name="T1" fmla="*/ 132 h 132"/>
                  <a:gd name="T2" fmla="*/ 54 w 132"/>
                  <a:gd name="T3" fmla="*/ 132 h 132"/>
                  <a:gd name="T4" fmla="*/ 57 w 132"/>
                  <a:gd name="T5" fmla="*/ 132 h 132"/>
                  <a:gd name="T6" fmla="*/ 63 w 132"/>
                  <a:gd name="T7" fmla="*/ 132 h 132"/>
                  <a:gd name="T8" fmla="*/ 67 w 132"/>
                  <a:gd name="T9" fmla="*/ 131 h 132"/>
                  <a:gd name="T10" fmla="*/ 76 w 132"/>
                  <a:gd name="T11" fmla="*/ 131 h 132"/>
                  <a:gd name="T12" fmla="*/ 79 w 132"/>
                  <a:gd name="T13" fmla="*/ 131 h 132"/>
                  <a:gd name="T14" fmla="*/ 85 w 132"/>
                  <a:gd name="T15" fmla="*/ 130 h 132"/>
                  <a:gd name="T16" fmla="*/ 87 w 132"/>
                  <a:gd name="T17" fmla="*/ 130 h 132"/>
                  <a:gd name="T18" fmla="*/ 94 w 132"/>
                  <a:gd name="T19" fmla="*/ 129 h 132"/>
                  <a:gd name="T20" fmla="*/ 100 w 132"/>
                  <a:gd name="T21" fmla="*/ 128 h 132"/>
                  <a:gd name="T22" fmla="*/ 103 w 132"/>
                  <a:gd name="T23" fmla="*/ 128 h 132"/>
                  <a:gd name="T24" fmla="*/ 107 w 132"/>
                  <a:gd name="T25" fmla="*/ 127 h 132"/>
                  <a:gd name="T26" fmla="*/ 110 w 132"/>
                  <a:gd name="T27" fmla="*/ 126 h 132"/>
                  <a:gd name="T28" fmla="*/ 114 w 132"/>
                  <a:gd name="T29" fmla="*/ 125 h 132"/>
                  <a:gd name="T30" fmla="*/ 121 w 132"/>
                  <a:gd name="T31" fmla="*/ 123 h 132"/>
                  <a:gd name="T32" fmla="*/ 126 w 132"/>
                  <a:gd name="T33" fmla="*/ 121 h 132"/>
                  <a:gd name="T34" fmla="*/ 130 w 132"/>
                  <a:gd name="T35" fmla="*/ 118 h 132"/>
                  <a:gd name="T36" fmla="*/ 132 w 132"/>
                  <a:gd name="T37" fmla="*/ 115 h 132"/>
                  <a:gd name="T38" fmla="*/ 130 w 132"/>
                  <a:gd name="T39" fmla="*/ 3 h 132"/>
                  <a:gd name="T40" fmla="*/ 127 w 132"/>
                  <a:gd name="T41" fmla="*/ 6 h 132"/>
                  <a:gd name="T42" fmla="*/ 121 w 132"/>
                  <a:gd name="T43" fmla="*/ 8 h 132"/>
                  <a:gd name="T44" fmla="*/ 115 w 132"/>
                  <a:gd name="T45" fmla="*/ 10 h 132"/>
                  <a:gd name="T46" fmla="*/ 110 w 132"/>
                  <a:gd name="T47" fmla="*/ 12 h 132"/>
                  <a:gd name="T48" fmla="*/ 105 w 132"/>
                  <a:gd name="T49" fmla="*/ 13 h 132"/>
                  <a:gd name="T50" fmla="*/ 99 w 132"/>
                  <a:gd name="T51" fmla="*/ 13 h 132"/>
                  <a:gd name="T52" fmla="*/ 86 w 132"/>
                  <a:gd name="T53" fmla="*/ 15 h 132"/>
                  <a:gd name="T54" fmla="*/ 78 w 132"/>
                  <a:gd name="T55" fmla="*/ 16 h 132"/>
                  <a:gd name="T56" fmla="*/ 62 w 132"/>
                  <a:gd name="T57" fmla="*/ 17 h 132"/>
                  <a:gd name="T58" fmla="*/ 54 w 132"/>
                  <a:gd name="T59" fmla="*/ 17 h 132"/>
                  <a:gd name="T60" fmla="*/ 0 w 132"/>
                  <a:gd name="T61" fmla="*/ 17 h 132"/>
                  <a:gd name="T62" fmla="*/ 45 w 132"/>
                  <a:gd name="T6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32">
                    <a:moveTo>
                      <a:pt x="45" y="132"/>
                    </a:moveTo>
                    <a:cubicBezTo>
                      <a:pt x="46" y="132"/>
                      <a:pt x="48" y="132"/>
                      <a:pt x="48" y="132"/>
                    </a:cubicBezTo>
                    <a:cubicBezTo>
                      <a:pt x="50" y="132"/>
                      <a:pt x="51" y="132"/>
                      <a:pt x="53" y="132"/>
                    </a:cubicBezTo>
                    <a:cubicBezTo>
                      <a:pt x="53" y="132"/>
                      <a:pt x="54" y="132"/>
                      <a:pt x="54" y="132"/>
                    </a:cubicBezTo>
                    <a:cubicBezTo>
                      <a:pt x="54" y="132"/>
                      <a:pt x="54" y="132"/>
                      <a:pt x="55" y="132"/>
                    </a:cubicBezTo>
                    <a:cubicBezTo>
                      <a:pt x="56" y="132"/>
                      <a:pt x="57" y="132"/>
                      <a:pt x="57" y="132"/>
                    </a:cubicBezTo>
                    <a:cubicBezTo>
                      <a:pt x="59" y="132"/>
                      <a:pt x="61" y="132"/>
                      <a:pt x="62" y="132"/>
                    </a:cubicBezTo>
                    <a:cubicBezTo>
                      <a:pt x="62" y="132"/>
                      <a:pt x="62" y="132"/>
                      <a:pt x="63" y="132"/>
                    </a:cubicBezTo>
                    <a:cubicBezTo>
                      <a:pt x="63" y="132"/>
                      <a:pt x="63" y="132"/>
                      <a:pt x="63" y="132"/>
                    </a:cubicBezTo>
                    <a:cubicBezTo>
                      <a:pt x="64" y="132"/>
                      <a:pt x="65" y="132"/>
                      <a:pt x="67" y="131"/>
                    </a:cubicBezTo>
                    <a:cubicBezTo>
                      <a:pt x="68" y="131"/>
                      <a:pt x="70" y="131"/>
                      <a:pt x="71" y="131"/>
                    </a:cubicBezTo>
                    <a:cubicBezTo>
                      <a:pt x="73" y="131"/>
                      <a:pt x="74" y="131"/>
                      <a:pt x="76" y="131"/>
                    </a:cubicBezTo>
                    <a:cubicBezTo>
                      <a:pt x="77" y="131"/>
                      <a:pt x="78" y="131"/>
                      <a:pt x="78" y="131"/>
                    </a:cubicBezTo>
                    <a:cubicBezTo>
                      <a:pt x="79" y="131"/>
                      <a:pt x="79" y="131"/>
                      <a:pt x="79" y="131"/>
                    </a:cubicBezTo>
                    <a:cubicBezTo>
                      <a:pt x="80" y="131"/>
                      <a:pt x="80" y="131"/>
                      <a:pt x="80" y="131"/>
                    </a:cubicBezTo>
                    <a:cubicBezTo>
                      <a:pt x="82" y="130"/>
                      <a:pt x="83" y="130"/>
                      <a:pt x="85" y="130"/>
                    </a:cubicBezTo>
                    <a:cubicBezTo>
                      <a:pt x="85" y="130"/>
                      <a:pt x="86" y="130"/>
                      <a:pt x="86" y="130"/>
                    </a:cubicBezTo>
                    <a:cubicBezTo>
                      <a:pt x="86" y="130"/>
                      <a:pt x="87" y="130"/>
                      <a:pt x="87" y="130"/>
                    </a:cubicBezTo>
                    <a:cubicBezTo>
                      <a:pt x="88" y="130"/>
                      <a:pt x="89" y="130"/>
                      <a:pt x="89" y="130"/>
                    </a:cubicBezTo>
                    <a:cubicBezTo>
                      <a:pt x="91" y="129"/>
                      <a:pt x="92" y="129"/>
                      <a:pt x="94" y="129"/>
                    </a:cubicBezTo>
                    <a:cubicBezTo>
                      <a:pt x="95" y="129"/>
                      <a:pt x="97" y="129"/>
                      <a:pt x="98" y="128"/>
                    </a:cubicBezTo>
                    <a:cubicBezTo>
                      <a:pt x="99" y="128"/>
                      <a:pt x="99" y="128"/>
                      <a:pt x="100" y="128"/>
                    </a:cubicBezTo>
                    <a:cubicBezTo>
                      <a:pt x="100" y="128"/>
                      <a:pt x="101" y="128"/>
                      <a:pt x="101" y="128"/>
                    </a:cubicBezTo>
                    <a:cubicBezTo>
                      <a:pt x="102" y="128"/>
                      <a:pt x="103" y="128"/>
                      <a:pt x="103" y="128"/>
                    </a:cubicBezTo>
                    <a:cubicBezTo>
                      <a:pt x="104" y="127"/>
                      <a:pt x="104" y="127"/>
                      <a:pt x="105" y="127"/>
                    </a:cubicBezTo>
                    <a:cubicBezTo>
                      <a:pt x="106" y="127"/>
                      <a:pt x="107" y="127"/>
                      <a:pt x="107" y="127"/>
                    </a:cubicBezTo>
                    <a:cubicBezTo>
                      <a:pt x="108" y="127"/>
                      <a:pt x="108" y="127"/>
                      <a:pt x="108" y="127"/>
                    </a:cubicBezTo>
                    <a:cubicBezTo>
                      <a:pt x="109" y="126"/>
                      <a:pt x="109" y="126"/>
                      <a:pt x="110" y="126"/>
                    </a:cubicBezTo>
                    <a:cubicBezTo>
                      <a:pt x="111" y="126"/>
                      <a:pt x="112" y="126"/>
                      <a:pt x="113" y="126"/>
                    </a:cubicBezTo>
                    <a:cubicBezTo>
                      <a:pt x="113" y="125"/>
                      <a:pt x="114" y="125"/>
                      <a:pt x="114" y="125"/>
                    </a:cubicBezTo>
                    <a:cubicBezTo>
                      <a:pt x="114" y="125"/>
                      <a:pt x="115" y="125"/>
                      <a:pt x="115" y="125"/>
                    </a:cubicBezTo>
                    <a:cubicBezTo>
                      <a:pt x="117" y="124"/>
                      <a:pt x="119" y="124"/>
                      <a:pt x="121" y="123"/>
                    </a:cubicBezTo>
                    <a:cubicBezTo>
                      <a:pt x="122" y="123"/>
                      <a:pt x="122" y="123"/>
                      <a:pt x="122" y="123"/>
                    </a:cubicBezTo>
                    <a:cubicBezTo>
                      <a:pt x="124" y="122"/>
                      <a:pt x="125" y="122"/>
                      <a:pt x="126" y="121"/>
                    </a:cubicBezTo>
                    <a:cubicBezTo>
                      <a:pt x="127" y="121"/>
                      <a:pt x="127" y="121"/>
                      <a:pt x="127" y="120"/>
                    </a:cubicBezTo>
                    <a:cubicBezTo>
                      <a:pt x="128" y="120"/>
                      <a:pt x="129" y="119"/>
                      <a:pt x="130" y="118"/>
                    </a:cubicBezTo>
                    <a:cubicBezTo>
                      <a:pt x="130" y="118"/>
                      <a:pt x="130" y="118"/>
                      <a:pt x="131" y="118"/>
                    </a:cubicBezTo>
                    <a:cubicBezTo>
                      <a:pt x="131" y="117"/>
                      <a:pt x="132" y="116"/>
                      <a:pt x="132" y="115"/>
                    </a:cubicBezTo>
                    <a:cubicBezTo>
                      <a:pt x="131" y="0"/>
                      <a:pt x="131" y="0"/>
                      <a:pt x="131" y="0"/>
                    </a:cubicBezTo>
                    <a:cubicBezTo>
                      <a:pt x="131" y="1"/>
                      <a:pt x="131" y="2"/>
                      <a:pt x="130" y="3"/>
                    </a:cubicBezTo>
                    <a:cubicBezTo>
                      <a:pt x="130" y="3"/>
                      <a:pt x="130" y="3"/>
                      <a:pt x="130" y="3"/>
                    </a:cubicBezTo>
                    <a:cubicBezTo>
                      <a:pt x="129" y="4"/>
                      <a:pt x="128" y="5"/>
                      <a:pt x="127" y="6"/>
                    </a:cubicBezTo>
                    <a:cubicBezTo>
                      <a:pt x="127" y="6"/>
                      <a:pt x="126" y="6"/>
                      <a:pt x="126" y="6"/>
                    </a:cubicBezTo>
                    <a:cubicBezTo>
                      <a:pt x="125" y="7"/>
                      <a:pt x="123" y="8"/>
                      <a:pt x="121" y="8"/>
                    </a:cubicBezTo>
                    <a:cubicBezTo>
                      <a:pt x="121" y="8"/>
                      <a:pt x="121" y="8"/>
                      <a:pt x="121" y="8"/>
                    </a:cubicBezTo>
                    <a:cubicBezTo>
                      <a:pt x="119" y="9"/>
                      <a:pt x="117" y="10"/>
                      <a:pt x="115" y="10"/>
                    </a:cubicBezTo>
                    <a:cubicBezTo>
                      <a:pt x="114" y="10"/>
                      <a:pt x="113" y="11"/>
                      <a:pt x="113" y="11"/>
                    </a:cubicBezTo>
                    <a:cubicBezTo>
                      <a:pt x="112" y="11"/>
                      <a:pt x="111" y="11"/>
                      <a:pt x="110" y="12"/>
                    </a:cubicBezTo>
                    <a:cubicBezTo>
                      <a:pt x="109" y="12"/>
                      <a:pt x="108" y="12"/>
                      <a:pt x="107" y="12"/>
                    </a:cubicBezTo>
                    <a:cubicBezTo>
                      <a:pt x="106" y="12"/>
                      <a:pt x="105" y="12"/>
                      <a:pt x="105" y="13"/>
                    </a:cubicBezTo>
                    <a:cubicBezTo>
                      <a:pt x="104" y="13"/>
                      <a:pt x="102" y="13"/>
                      <a:pt x="101" y="13"/>
                    </a:cubicBezTo>
                    <a:cubicBezTo>
                      <a:pt x="100" y="13"/>
                      <a:pt x="100" y="13"/>
                      <a:pt x="99" y="13"/>
                    </a:cubicBezTo>
                    <a:cubicBezTo>
                      <a:pt x="96" y="14"/>
                      <a:pt x="91" y="15"/>
                      <a:pt x="87" y="15"/>
                    </a:cubicBezTo>
                    <a:cubicBezTo>
                      <a:pt x="87" y="15"/>
                      <a:pt x="86" y="15"/>
                      <a:pt x="86" y="15"/>
                    </a:cubicBezTo>
                    <a:cubicBezTo>
                      <a:pt x="83" y="15"/>
                      <a:pt x="81" y="16"/>
                      <a:pt x="79" y="16"/>
                    </a:cubicBezTo>
                    <a:cubicBezTo>
                      <a:pt x="79" y="16"/>
                      <a:pt x="78" y="16"/>
                      <a:pt x="78" y="16"/>
                    </a:cubicBezTo>
                    <a:cubicBezTo>
                      <a:pt x="73" y="16"/>
                      <a:pt x="68" y="17"/>
                      <a:pt x="63" y="17"/>
                    </a:cubicBezTo>
                    <a:cubicBezTo>
                      <a:pt x="63" y="17"/>
                      <a:pt x="63" y="17"/>
                      <a:pt x="62" y="17"/>
                    </a:cubicBezTo>
                    <a:cubicBezTo>
                      <a:pt x="60" y="17"/>
                      <a:pt x="57" y="17"/>
                      <a:pt x="55" y="17"/>
                    </a:cubicBezTo>
                    <a:cubicBezTo>
                      <a:pt x="54" y="17"/>
                      <a:pt x="54" y="17"/>
                      <a:pt x="54" y="17"/>
                    </a:cubicBezTo>
                    <a:cubicBezTo>
                      <a:pt x="51" y="17"/>
                      <a:pt x="48" y="17"/>
                      <a:pt x="45" y="17"/>
                    </a:cubicBezTo>
                    <a:cubicBezTo>
                      <a:pt x="0" y="17"/>
                      <a:pt x="0" y="17"/>
                      <a:pt x="0" y="17"/>
                    </a:cubicBezTo>
                    <a:cubicBezTo>
                      <a:pt x="0" y="132"/>
                      <a:pt x="0" y="132"/>
                      <a:pt x="0" y="132"/>
                    </a:cubicBezTo>
                    <a:lnTo>
                      <a:pt x="45" y="132"/>
                    </a:lnTo>
                    <a:close/>
                  </a:path>
                </a:pathLst>
              </a:custGeom>
              <a:solidFill>
                <a:srgbClr val="E7E6E6">
                  <a:lumMod val="50000"/>
                </a:srgbClr>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65" name="Freeform 10"/>
              <p:cNvSpPr>
                <a:spLocks/>
              </p:cNvSpPr>
              <p:nvPr/>
            </p:nvSpPr>
            <p:spPr bwMode="auto">
              <a:xfrm flipH="1">
                <a:off x="2956061" y="4886876"/>
                <a:ext cx="5975998" cy="1404000"/>
              </a:xfrm>
              <a:custGeom>
                <a:avLst/>
                <a:gdLst>
                  <a:gd name="T0" fmla="*/ 593 w 594"/>
                  <a:gd name="T1" fmla="*/ 157 h 179"/>
                  <a:gd name="T2" fmla="*/ 592 w 594"/>
                  <a:gd name="T3" fmla="*/ 156 h 179"/>
                  <a:gd name="T4" fmla="*/ 577 w 594"/>
                  <a:gd name="T5" fmla="*/ 149 h 179"/>
                  <a:gd name="T6" fmla="*/ 576 w 594"/>
                  <a:gd name="T7" fmla="*/ 148 h 179"/>
                  <a:gd name="T8" fmla="*/ 572 w 594"/>
                  <a:gd name="T9" fmla="*/ 147 h 179"/>
                  <a:gd name="T10" fmla="*/ 572 w 594"/>
                  <a:gd name="T11" fmla="*/ 148 h 179"/>
                  <a:gd name="T12" fmla="*/ 566 w 594"/>
                  <a:gd name="T13" fmla="*/ 147 h 179"/>
                  <a:gd name="T14" fmla="*/ 566 w 594"/>
                  <a:gd name="T15" fmla="*/ 146 h 179"/>
                  <a:gd name="T16" fmla="*/ 565 w 594"/>
                  <a:gd name="T17" fmla="*/ 146 h 179"/>
                  <a:gd name="T18" fmla="*/ 564 w 594"/>
                  <a:gd name="T19" fmla="*/ 146 h 179"/>
                  <a:gd name="T20" fmla="*/ 557 w 594"/>
                  <a:gd name="T21" fmla="*/ 145 h 179"/>
                  <a:gd name="T22" fmla="*/ 557 w 594"/>
                  <a:gd name="T23" fmla="*/ 145 h 179"/>
                  <a:gd name="T24" fmla="*/ 557 w 594"/>
                  <a:gd name="T25" fmla="*/ 145 h 179"/>
                  <a:gd name="T26" fmla="*/ 548 w 594"/>
                  <a:gd name="T27" fmla="*/ 144 h 179"/>
                  <a:gd name="T28" fmla="*/ 549 w 594"/>
                  <a:gd name="T29" fmla="*/ 143 h 179"/>
                  <a:gd name="T30" fmla="*/ 548 w 594"/>
                  <a:gd name="T31" fmla="*/ 144 h 179"/>
                  <a:gd name="T32" fmla="*/ 506 w 594"/>
                  <a:gd name="T33" fmla="*/ 142 h 179"/>
                  <a:gd name="T34" fmla="*/ 139 w 594"/>
                  <a:gd name="T35" fmla="*/ 143 h 179"/>
                  <a:gd name="T36" fmla="*/ 139 w 594"/>
                  <a:gd name="T37" fmla="*/ 166 h 179"/>
                  <a:gd name="T38" fmla="*/ 134 w 594"/>
                  <a:gd name="T39" fmla="*/ 178 h 179"/>
                  <a:gd name="T40" fmla="*/ 124 w 594"/>
                  <a:gd name="T41" fmla="*/ 176 h 179"/>
                  <a:gd name="T42" fmla="*/ 6 w 594"/>
                  <a:gd name="T43" fmla="*/ 100 h 179"/>
                  <a:gd name="T44" fmla="*/ 0 w 594"/>
                  <a:gd name="T45" fmla="*/ 90 h 179"/>
                  <a:gd name="T46" fmla="*/ 6 w 594"/>
                  <a:gd name="T47" fmla="*/ 80 h 179"/>
                  <a:gd name="T48" fmla="*/ 124 w 594"/>
                  <a:gd name="T49" fmla="*/ 3 h 179"/>
                  <a:gd name="T50" fmla="*/ 134 w 594"/>
                  <a:gd name="T51" fmla="*/ 1 h 179"/>
                  <a:gd name="T52" fmla="*/ 139 w 594"/>
                  <a:gd name="T53" fmla="*/ 13 h 179"/>
                  <a:gd name="T54" fmla="*/ 139 w 594"/>
                  <a:gd name="T55" fmla="*/ 31 h 179"/>
                  <a:gd name="T56" fmla="*/ 512 w 594"/>
                  <a:gd name="T57" fmla="*/ 30 h 179"/>
                  <a:gd name="T58" fmla="*/ 518 w 594"/>
                  <a:gd name="T59" fmla="*/ 30 h 179"/>
                  <a:gd name="T60" fmla="*/ 533 w 594"/>
                  <a:gd name="T61" fmla="*/ 31 h 179"/>
                  <a:gd name="T62" fmla="*/ 547 w 594"/>
                  <a:gd name="T63" fmla="*/ 32 h 179"/>
                  <a:gd name="T64" fmla="*/ 558 w 594"/>
                  <a:gd name="T65" fmla="*/ 33 h 179"/>
                  <a:gd name="T66" fmla="*/ 569 w 594"/>
                  <a:gd name="T67" fmla="*/ 35 h 179"/>
                  <a:gd name="T68" fmla="*/ 573 w 594"/>
                  <a:gd name="T69" fmla="*/ 36 h 179"/>
                  <a:gd name="T70" fmla="*/ 577 w 594"/>
                  <a:gd name="T71" fmla="*/ 37 h 179"/>
                  <a:gd name="T72" fmla="*/ 582 w 594"/>
                  <a:gd name="T73" fmla="*/ 38 h 179"/>
                  <a:gd name="T74" fmla="*/ 586 w 594"/>
                  <a:gd name="T75" fmla="*/ 39 h 179"/>
                  <a:gd name="T76" fmla="*/ 587 w 594"/>
                  <a:gd name="T77" fmla="*/ 40 h 179"/>
                  <a:gd name="T78" fmla="*/ 589 w 594"/>
                  <a:gd name="T79" fmla="*/ 41 h 179"/>
                  <a:gd name="T80" fmla="*/ 591 w 594"/>
                  <a:gd name="T81" fmla="*/ 42 h 179"/>
                  <a:gd name="T82" fmla="*/ 592 w 594"/>
                  <a:gd name="T83" fmla="*/ 43 h 179"/>
                  <a:gd name="T84" fmla="*/ 593 w 594"/>
                  <a:gd name="T85" fmla="*/ 44 h 179"/>
                  <a:gd name="T86" fmla="*/ 594 w 594"/>
                  <a:gd name="T87" fmla="*/ 156 h 179"/>
                  <a:gd name="T88" fmla="*/ 593 w 594"/>
                  <a:gd name="T89" fmla="*/ 15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4" h="179">
                    <a:moveTo>
                      <a:pt x="593" y="157"/>
                    </a:moveTo>
                    <a:cubicBezTo>
                      <a:pt x="592" y="156"/>
                      <a:pt x="592" y="156"/>
                      <a:pt x="592" y="156"/>
                    </a:cubicBezTo>
                    <a:cubicBezTo>
                      <a:pt x="589" y="153"/>
                      <a:pt x="584" y="151"/>
                      <a:pt x="577" y="149"/>
                    </a:cubicBezTo>
                    <a:cubicBezTo>
                      <a:pt x="576" y="148"/>
                      <a:pt x="576" y="148"/>
                      <a:pt x="576" y="148"/>
                    </a:cubicBezTo>
                    <a:cubicBezTo>
                      <a:pt x="572" y="147"/>
                      <a:pt x="572" y="147"/>
                      <a:pt x="572" y="147"/>
                    </a:cubicBezTo>
                    <a:cubicBezTo>
                      <a:pt x="572" y="148"/>
                      <a:pt x="572" y="148"/>
                      <a:pt x="572" y="148"/>
                    </a:cubicBezTo>
                    <a:cubicBezTo>
                      <a:pt x="570" y="147"/>
                      <a:pt x="568" y="147"/>
                      <a:pt x="566" y="147"/>
                    </a:cubicBezTo>
                    <a:cubicBezTo>
                      <a:pt x="566" y="146"/>
                      <a:pt x="566" y="146"/>
                      <a:pt x="566" y="146"/>
                    </a:cubicBezTo>
                    <a:cubicBezTo>
                      <a:pt x="565" y="146"/>
                      <a:pt x="565" y="146"/>
                      <a:pt x="565" y="146"/>
                    </a:cubicBezTo>
                    <a:cubicBezTo>
                      <a:pt x="564" y="146"/>
                      <a:pt x="564" y="146"/>
                      <a:pt x="564" y="146"/>
                    </a:cubicBezTo>
                    <a:cubicBezTo>
                      <a:pt x="562" y="146"/>
                      <a:pt x="560" y="145"/>
                      <a:pt x="557" y="145"/>
                    </a:cubicBezTo>
                    <a:cubicBezTo>
                      <a:pt x="557" y="145"/>
                      <a:pt x="557" y="145"/>
                      <a:pt x="557" y="145"/>
                    </a:cubicBezTo>
                    <a:cubicBezTo>
                      <a:pt x="557" y="145"/>
                      <a:pt x="557" y="145"/>
                      <a:pt x="557" y="145"/>
                    </a:cubicBezTo>
                    <a:cubicBezTo>
                      <a:pt x="554" y="145"/>
                      <a:pt x="551" y="144"/>
                      <a:pt x="548" y="144"/>
                    </a:cubicBezTo>
                    <a:cubicBezTo>
                      <a:pt x="549" y="143"/>
                      <a:pt x="549" y="143"/>
                      <a:pt x="549" y="143"/>
                    </a:cubicBezTo>
                    <a:cubicBezTo>
                      <a:pt x="548" y="144"/>
                      <a:pt x="548" y="144"/>
                      <a:pt x="548" y="144"/>
                    </a:cubicBezTo>
                    <a:cubicBezTo>
                      <a:pt x="536" y="143"/>
                      <a:pt x="521" y="142"/>
                      <a:pt x="506" y="142"/>
                    </a:cubicBezTo>
                    <a:cubicBezTo>
                      <a:pt x="139" y="143"/>
                      <a:pt x="139" y="143"/>
                      <a:pt x="139" y="143"/>
                    </a:cubicBezTo>
                    <a:cubicBezTo>
                      <a:pt x="139" y="166"/>
                      <a:pt x="139" y="166"/>
                      <a:pt x="139" y="166"/>
                    </a:cubicBezTo>
                    <a:cubicBezTo>
                      <a:pt x="139" y="172"/>
                      <a:pt x="138" y="176"/>
                      <a:pt x="134" y="178"/>
                    </a:cubicBezTo>
                    <a:cubicBezTo>
                      <a:pt x="132" y="179"/>
                      <a:pt x="128" y="179"/>
                      <a:pt x="124" y="176"/>
                    </a:cubicBezTo>
                    <a:cubicBezTo>
                      <a:pt x="6" y="100"/>
                      <a:pt x="6" y="100"/>
                      <a:pt x="6" y="100"/>
                    </a:cubicBezTo>
                    <a:cubicBezTo>
                      <a:pt x="2" y="97"/>
                      <a:pt x="0" y="93"/>
                      <a:pt x="0" y="90"/>
                    </a:cubicBezTo>
                    <a:cubicBezTo>
                      <a:pt x="0" y="86"/>
                      <a:pt x="2" y="82"/>
                      <a:pt x="6" y="80"/>
                    </a:cubicBezTo>
                    <a:cubicBezTo>
                      <a:pt x="124" y="3"/>
                      <a:pt x="124" y="3"/>
                      <a:pt x="124" y="3"/>
                    </a:cubicBezTo>
                    <a:cubicBezTo>
                      <a:pt x="128" y="1"/>
                      <a:pt x="132" y="0"/>
                      <a:pt x="134" y="1"/>
                    </a:cubicBezTo>
                    <a:cubicBezTo>
                      <a:pt x="138" y="3"/>
                      <a:pt x="139" y="7"/>
                      <a:pt x="139" y="13"/>
                    </a:cubicBezTo>
                    <a:cubicBezTo>
                      <a:pt x="139" y="31"/>
                      <a:pt x="139" y="31"/>
                      <a:pt x="139" y="31"/>
                    </a:cubicBezTo>
                    <a:cubicBezTo>
                      <a:pt x="512" y="30"/>
                      <a:pt x="512" y="30"/>
                      <a:pt x="512" y="30"/>
                    </a:cubicBezTo>
                    <a:cubicBezTo>
                      <a:pt x="518" y="30"/>
                      <a:pt x="518" y="30"/>
                      <a:pt x="518" y="30"/>
                    </a:cubicBezTo>
                    <a:cubicBezTo>
                      <a:pt x="524" y="30"/>
                      <a:pt x="529" y="30"/>
                      <a:pt x="533" y="31"/>
                    </a:cubicBezTo>
                    <a:cubicBezTo>
                      <a:pt x="547" y="32"/>
                      <a:pt x="547" y="32"/>
                      <a:pt x="547" y="32"/>
                    </a:cubicBezTo>
                    <a:cubicBezTo>
                      <a:pt x="550" y="32"/>
                      <a:pt x="558" y="33"/>
                      <a:pt x="558" y="33"/>
                    </a:cubicBezTo>
                    <a:cubicBezTo>
                      <a:pt x="569" y="35"/>
                      <a:pt x="569" y="35"/>
                      <a:pt x="569" y="35"/>
                    </a:cubicBezTo>
                    <a:cubicBezTo>
                      <a:pt x="570" y="35"/>
                      <a:pt x="572" y="35"/>
                      <a:pt x="573" y="36"/>
                    </a:cubicBezTo>
                    <a:cubicBezTo>
                      <a:pt x="577" y="37"/>
                      <a:pt x="577" y="37"/>
                      <a:pt x="577" y="37"/>
                    </a:cubicBezTo>
                    <a:cubicBezTo>
                      <a:pt x="582" y="38"/>
                      <a:pt x="582" y="38"/>
                      <a:pt x="582" y="38"/>
                    </a:cubicBezTo>
                    <a:cubicBezTo>
                      <a:pt x="586" y="39"/>
                      <a:pt x="586" y="39"/>
                      <a:pt x="586" y="39"/>
                    </a:cubicBezTo>
                    <a:cubicBezTo>
                      <a:pt x="587" y="40"/>
                      <a:pt x="587" y="40"/>
                      <a:pt x="587" y="40"/>
                    </a:cubicBezTo>
                    <a:cubicBezTo>
                      <a:pt x="589" y="41"/>
                      <a:pt x="589" y="41"/>
                      <a:pt x="589" y="41"/>
                    </a:cubicBezTo>
                    <a:cubicBezTo>
                      <a:pt x="591" y="42"/>
                      <a:pt x="591" y="42"/>
                      <a:pt x="591" y="42"/>
                    </a:cubicBezTo>
                    <a:cubicBezTo>
                      <a:pt x="592" y="43"/>
                      <a:pt x="592" y="43"/>
                      <a:pt x="592" y="43"/>
                    </a:cubicBezTo>
                    <a:cubicBezTo>
                      <a:pt x="593" y="44"/>
                      <a:pt x="593" y="44"/>
                      <a:pt x="593" y="44"/>
                    </a:cubicBezTo>
                    <a:cubicBezTo>
                      <a:pt x="594" y="156"/>
                      <a:pt x="594" y="156"/>
                      <a:pt x="594" y="156"/>
                    </a:cubicBezTo>
                    <a:lnTo>
                      <a:pt x="593" y="157"/>
                    </a:lnTo>
                    <a:close/>
                  </a:path>
                </a:pathLst>
              </a:custGeom>
              <a:solidFill>
                <a:srgbClr val="B2895A"/>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nvGrpSpPr>
            <p:cNvPr id="145" name="组合 144"/>
            <p:cNvGrpSpPr/>
            <p:nvPr/>
          </p:nvGrpSpPr>
          <p:grpSpPr>
            <a:xfrm>
              <a:off x="4345411" y="5252035"/>
              <a:ext cx="508721" cy="533088"/>
              <a:chOff x="140649" y="3641210"/>
              <a:chExt cx="508721" cy="533088"/>
            </a:xfrm>
            <a:solidFill>
              <a:sysClr val="window" lastClr="FFFFFF"/>
            </a:solidFill>
          </p:grpSpPr>
          <p:sp>
            <p:nvSpPr>
              <p:cNvPr id="146" name="Freeform 272"/>
              <p:cNvSpPr>
                <a:spLocks noEditPoints="1"/>
              </p:cNvSpPr>
              <p:nvPr/>
            </p:nvSpPr>
            <p:spPr bwMode="auto">
              <a:xfrm>
                <a:off x="140649" y="3872682"/>
                <a:ext cx="406978" cy="246670"/>
              </a:xfrm>
              <a:custGeom>
                <a:avLst/>
                <a:gdLst>
                  <a:gd name="T0" fmla="*/ 130 w 147"/>
                  <a:gd name="T1" fmla="*/ 17 h 89"/>
                  <a:gd name="T2" fmla="*/ 130 w 147"/>
                  <a:gd name="T3" fmla="*/ 50 h 89"/>
                  <a:gd name="T4" fmla="*/ 107 w 147"/>
                  <a:gd name="T5" fmla="*/ 73 h 89"/>
                  <a:gd name="T6" fmla="*/ 39 w 147"/>
                  <a:gd name="T7" fmla="*/ 73 h 89"/>
                  <a:gd name="T8" fmla="*/ 16 w 147"/>
                  <a:gd name="T9" fmla="*/ 50 h 89"/>
                  <a:gd name="T10" fmla="*/ 16 w 147"/>
                  <a:gd name="T11" fmla="*/ 17 h 89"/>
                  <a:gd name="T12" fmla="*/ 130 w 147"/>
                  <a:gd name="T13" fmla="*/ 17 h 89"/>
                  <a:gd name="T14" fmla="*/ 147 w 147"/>
                  <a:gd name="T15" fmla="*/ 0 h 89"/>
                  <a:gd name="T16" fmla="*/ 0 w 147"/>
                  <a:gd name="T17" fmla="*/ 0 h 89"/>
                  <a:gd name="T18" fmla="*/ 0 w 147"/>
                  <a:gd name="T19" fmla="*/ 50 h 89"/>
                  <a:gd name="T20" fmla="*/ 39 w 147"/>
                  <a:gd name="T21" fmla="*/ 89 h 89"/>
                  <a:gd name="T22" fmla="*/ 107 w 147"/>
                  <a:gd name="T23" fmla="*/ 89 h 89"/>
                  <a:gd name="T24" fmla="*/ 147 w 147"/>
                  <a:gd name="T25" fmla="*/ 50 h 89"/>
                  <a:gd name="T26" fmla="*/ 147 w 147"/>
                  <a:gd name="T2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7" h="89">
                    <a:moveTo>
                      <a:pt x="130" y="17"/>
                    </a:moveTo>
                    <a:cubicBezTo>
                      <a:pt x="130" y="50"/>
                      <a:pt x="130" y="50"/>
                      <a:pt x="130" y="50"/>
                    </a:cubicBezTo>
                    <a:cubicBezTo>
                      <a:pt x="130" y="62"/>
                      <a:pt x="120" y="73"/>
                      <a:pt x="107" y="73"/>
                    </a:cubicBezTo>
                    <a:cubicBezTo>
                      <a:pt x="39" y="73"/>
                      <a:pt x="39" y="73"/>
                      <a:pt x="39" y="73"/>
                    </a:cubicBezTo>
                    <a:cubicBezTo>
                      <a:pt x="26" y="73"/>
                      <a:pt x="16" y="62"/>
                      <a:pt x="16" y="50"/>
                    </a:cubicBezTo>
                    <a:cubicBezTo>
                      <a:pt x="16" y="17"/>
                      <a:pt x="16" y="17"/>
                      <a:pt x="16" y="17"/>
                    </a:cubicBezTo>
                    <a:cubicBezTo>
                      <a:pt x="130" y="17"/>
                      <a:pt x="130" y="17"/>
                      <a:pt x="130" y="17"/>
                    </a:cubicBezTo>
                    <a:close/>
                    <a:moveTo>
                      <a:pt x="147" y="0"/>
                    </a:moveTo>
                    <a:cubicBezTo>
                      <a:pt x="0" y="0"/>
                      <a:pt x="0" y="0"/>
                      <a:pt x="0" y="0"/>
                    </a:cubicBezTo>
                    <a:cubicBezTo>
                      <a:pt x="0" y="50"/>
                      <a:pt x="0" y="50"/>
                      <a:pt x="0" y="50"/>
                    </a:cubicBezTo>
                    <a:cubicBezTo>
                      <a:pt x="0" y="71"/>
                      <a:pt x="17" y="89"/>
                      <a:pt x="39" y="89"/>
                    </a:cubicBezTo>
                    <a:cubicBezTo>
                      <a:pt x="107" y="89"/>
                      <a:pt x="107" y="89"/>
                      <a:pt x="107" y="89"/>
                    </a:cubicBezTo>
                    <a:cubicBezTo>
                      <a:pt x="129" y="89"/>
                      <a:pt x="147" y="71"/>
                      <a:pt x="147" y="50"/>
                    </a:cubicBezTo>
                    <a:cubicBezTo>
                      <a:pt x="147" y="0"/>
                      <a:pt x="147" y="0"/>
                      <a:pt x="147" y="0"/>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47" name="Freeform 273"/>
              <p:cNvSpPr>
                <a:spLocks/>
              </p:cNvSpPr>
              <p:nvPr/>
            </p:nvSpPr>
            <p:spPr bwMode="auto">
              <a:xfrm>
                <a:off x="140649" y="4135719"/>
                <a:ext cx="406978" cy="38579"/>
              </a:xfrm>
              <a:custGeom>
                <a:avLst/>
                <a:gdLst>
                  <a:gd name="T0" fmla="*/ 0 w 147"/>
                  <a:gd name="T1" fmla="*/ 0 h 14"/>
                  <a:gd name="T2" fmla="*/ 0 w 147"/>
                  <a:gd name="T3" fmla="*/ 8 h 14"/>
                  <a:gd name="T4" fmla="*/ 39 w 147"/>
                  <a:gd name="T5" fmla="*/ 14 h 14"/>
                  <a:gd name="T6" fmla="*/ 107 w 147"/>
                  <a:gd name="T7" fmla="*/ 14 h 14"/>
                  <a:gd name="T8" fmla="*/ 147 w 147"/>
                  <a:gd name="T9" fmla="*/ 8 h 14"/>
                  <a:gd name="T10" fmla="*/ 147 w 147"/>
                  <a:gd name="T11" fmla="*/ 0 h 14"/>
                  <a:gd name="T12" fmla="*/ 0 w 14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47" h="14">
                    <a:moveTo>
                      <a:pt x="0" y="0"/>
                    </a:moveTo>
                    <a:cubicBezTo>
                      <a:pt x="0" y="8"/>
                      <a:pt x="0" y="8"/>
                      <a:pt x="0" y="8"/>
                    </a:cubicBezTo>
                    <a:cubicBezTo>
                      <a:pt x="0" y="11"/>
                      <a:pt x="17" y="14"/>
                      <a:pt x="39" y="14"/>
                    </a:cubicBezTo>
                    <a:cubicBezTo>
                      <a:pt x="107" y="14"/>
                      <a:pt x="107" y="14"/>
                      <a:pt x="107" y="14"/>
                    </a:cubicBezTo>
                    <a:cubicBezTo>
                      <a:pt x="129" y="14"/>
                      <a:pt x="147" y="11"/>
                      <a:pt x="147" y="8"/>
                    </a:cubicBezTo>
                    <a:cubicBezTo>
                      <a:pt x="147" y="0"/>
                      <a:pt x="147" y="0"/>
                      <a:pt x="147" y="0"/>
                    </a:cubicBez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48" name="Freeform 274"/>
              <p:cNvSpPr>
                <a:spLocks noEditPoints="1"/>
              </p:cNvSpPr>
              <p:nvPr/>
            </p:nvSpPr>
            <p:spPr bwMode="auto">
              <a:xfrm>
                <a:off x="500847" y="3903078"/>
                <a:ext cx="148523" cy="147301"/>
              </a:xfrm>
              <a:custGeom>
                <a:avLst/>
                <a:gdLst>
                  <a:gd name="T0" fmla="*/ 27 w 54"/>
                  <a:gd name="T1" fmla="*/ 53 h 53"/>
                  <a:gd name="T2" fmla="*/ 0 w 54"/>
                  <a:gd name="T3" fmla="*/ 27 h 53"/>
                  <a:gd name="T4" fmla="*/ 27 w 54"/>
                  <a:gd name="T5" fmla="*/ 0 h 53"/>
                  <a:gd name="T6" fmla="*/ 54 w 54"/>
                  <a:gd name="T7" fmla="*/ 27 h 53"/>
                  <a:gd name="T8" fmla="*/ 27 w 54"/>
                  <a:gd name="T9" fmla="*/ 53 h 53"/>
                  <a:gd name="T10" fmla="*/ 27 w 54"/>
                  <a:gd name="T11" fmla="*/ 12 h 53"/>
                  <a:gd name="T12" fmla="*/ 13 w 54"/>
                  <a:gd name="T13" fmla="*/ 27 h 53"/>
                  <a:gd name="T14" fmla="*/ 27 w 54"/>
                  <a:gd name="T15" fmla="*/ 41 h 53"/>
                  <a:gd name="T16" fmla="*/ 41 w 54"/>
                  <a:gd name="T17" fmla="*/ 27 h 53"/>
                  <a:gd name="T18" fmla="*/ 27 w 54"/>
                  <a:gd name="T19" fmla="*/ 1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3">
                    <a:moveTo>
                      <a:pt x="27" y="53"/>
                    </a:moveTo>
                    <a:cubicBezTo>
                      <a:pt x="12" y="53"/>
                      <a:pt x="0" y="41"/>
                      <a:pt x="0" y="27"/>
                    </a:cubicBezTo>
                    <a:cubicBezTo>
                      <a:pt x="0" y="12"/>
                      <a:pt x="12" y="0"/>
                      <a:pt x="27" y="0"/>
                    </a:cubicBezTo>
                    <a:cubicBezTo>
                      <a:pt x="42" y="0"/>
                      <a:pt x="54" y="12"/>
                      <a:pt x="54" y="27"/>
                    </a:cubicBezTo>
                    <a:cubicBezTo>
                      <a:pt x="54" y="41"/>
                      <a:pt x="42" y="53"/>
                      <a:pt x="27" y="53"/>
                    </a:cubicBezTo>
                    <a:close/>
                    <a:moveTo>
                      <a:pt x="27" y="12"/>
                    </a:moveTo>
                    <a:cubicBezTo>
                      <a:pt x="19" y="12"/>
                      <a:pt x="13" y="19"/>
                      <a:pt x="13" y="27"/>
                    </a:cubicBezTo>
                    <a:cubicBezTo>
                      <a:pt x="13" y="34"/>
                      <a:pt x="19" y="41"/>
                      <a:pt x="27" y="41"/>
                    </a:cubicBezTo>
                    <a:cubicBezTo>
                      <a:pt x="35" y="41"/>
                      <a:pt x="41" y="34"/>
                      <a:pt x="41" y="27"/>
                    </a:cubicBezTo>
                    <a:cubicBezTo>
                      <a:pt x="41" y="19"/>
                      <a:pt x="35" y="12"/>
                      <a:pt x="27" y="1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49" name="Freeform 275"/>
              <p:cNvSpPr>
                <a:spLocks/>
              </p:cNvSpPr>
              <p:nvPr/>
            </p:nvSpPr>
            <p:spPr bwMode="auto">
              <a:xfrm>
                <a:off x="365189" y="3690311"/>
                <a:ext cx="2339" cy="2338"/>
              </a:xfrm>
              <a:custGeom>
                <a:avLst/>
                <a:gdLst>
                  <a:gd name="T0" fmla="*/ 0 w 1"/>
                  <a:gd name="T1" fmla="*/ 0 h 1"/>
                  <a:gd name="T2" fmla="*/ 1 w 1"/>
                  <a:gd name="T3" fmla="*/ 1 h 1"/>
                  <a:gd name="T4" fmla="*/ 0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1" y="1"/>
                      <a:pt x="1" y="1"/>
                      <a:pt x="1" y="1"/>
                    </a:cubicBez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50" name="Rectangle 276"/>
              <p:cNvSpPr>
                <a:spLocks noChangeArrowheads="1"/>
              </p:cNvSpPr>
              <p:nvPr/>
            </p:nvSpPr>
            <p:spPr bwMode="auto">
              <a:xfrm>
                <a:off x="367527" y="3692648"/>
                <a:ext cx="1169" cy="1169"/>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51" name="Freeform 277"/>
              <p:cNvSpPr>
                <a:spLocks/>
              </p:cNvSpPr>
              <p:nvPr/>
            </p:nvSpPr>
            <p:spPr bwMode="auto">
              <a:xfrm>
                <a:off x="367527" y="3692648"/>
                <a:ext cx="2339" cy="3507"/>
              </a:xfrm>
              <a:custGeom>
                <a:avLst/>
                <a:gdLst>
                  <a:gd name="T0" fmla="*/ 1 w 1"/>
                  <a:gd name="T1" fmla="*/ 1 h 1"/>
                  <a:gd name="T2" fmla="*/ 1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1" y="0"/>
                      <a:pt x="1" y="0"/>
                      <a:pt x="0" y="0"/>
                    </a:cubicBezTo>
                    <a:lnTo>
                      <a:pt x="1" y="1"/>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52" name="Freeform 278"/>
              <p:cNvSpPr>
                <a:spLocks/>
              </p:cNvSpPr>
              <p:nvPr/>
            </p:nvSpPr>
            <p:spPr bwMode="auto">
              <a:xfrm>
                <a:off x="367527" y="369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53" name="Freeform 279"/>
              <p:cNvSpPr>
                <a:spLocks/>
              </p:cNvSpPr>
              <p:nvPr/>
            </p:nvSpPr>
            <p:spPr bwMode="auto">
              <a:xfrm>
                <a:off x="365188" y="3684465"/>
                <a:ext cx="24559" cy="19874"/>
              </a:xfrm>
              <a:custGeom>
                <a:avLst/>
                <a:gdLst>
                  <a:gd name="T0" fmla="*/ 7 w 9"/>
                  <a:gd name="T1" fmla="*/ 5 h 7"/>
                  <a:gd name="T2" fmla="*/ 9 w 9"/>
                  <a:gd name="T3" fmla="*/ 6 h 7"/>
                  <a:gd name="T4" fmla="*/ 5 w 9"/>
                  <a:gd name="T5" fmla="*/ 3 h 7"/>
                  <a:gd name="T6" fmla="*/ 1 w 9"/>
                  <a:gd name="T7" fmla="*/ 1 h 7"/>
                  <a:gd name="T8" fmla="*/ 0 w 9"/>
                  <a:gd name="T9" fmla="*/ 0 h 7"/>
                  <a:gd name="T10" fmla="*/ 1 w 9"/>
                  <a:gd name="T11" fmla="*/ 1 h 7"/>
                  <a:gd name="T12" fmla="*/ 4 w 9"/>
                  <a:gd name="T13" fmla="*/ 2 h 7"/>
                  <a:gd name="T14" fmla="*/ 4 w 9"/>
                  <a:gd name="T15" fmla="*/ 3 h 7"/>
                  <a:gd name="T16" fmla="*/ 6 w 9"/>
                  <a:gd name="T17" fmla="*/ 4 h 7"/>
                  <a:gd name="T18" fmla="*/ 7 w 9"/>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7">
                    <a:moveTo>
                      <a:pt x="7" y="5"/>
                    </a:moveTo>
                    <a:cubicBezTo>
                      <a:pt x="7" y="5"/>
                      <a:pt x="9" y="7"/>
                      <a:pt x="9" y="6"/>
                    </a:cubicBezTo>
                    <a:cubicBezTo>
                      <a:pt x="7" y="4"/>
                      <a:pt x="7" y="4"/>
                      <a:pt x="5" y="3"/>
                    </a:cubicBezTo>
                    <a:cubicBezTo>
                      <a:pt x="4" y="2"/>
                      <a:pt x="3" y="1"/>
                      <a:pt x="1" y="1"/>
                    </a:cubicBezTo>
                    <a:cubicBezTo>
                      <a:pt x="0" y="0"/>
                      <a:pt x="0" y="0"/>
                      <a:pt x="0" y="0"/>
                    </a:cubicBezTo>
                    <a:cubicBezTo>
                      <a:pt x="1" y="1"/>
                      <a:pt x="1" y="1"/>
                      <a:pt x="1" y="1"/>
                    </a:cubicBezTo>
                    <a:cubicBezTo>
                      <a:pt x="2" y="2"/>
                      <a:pt x="3" y="1"/>
                      <a:pt x="4" y="2"/>
                    </a:cubicBezTo>
                    <a:cubicBezTo>
                      <a:pt x="4" y="2"/>
                      <a:pt x="4" y="3"/>
                      <a:pt x="4" y="3"/>
                    </a:cubicBezTo>
                    <a:cubicBezTo>
                      <a:pt x="5" y="3"/>
                      <a:pt x="6" y="3"/>
                      <a:pt x="6" y="4"/>
                    </a:cubicBezTo>
                    <a:cubicBezTo>
                      <a:pt x="7" y="4"/>
                      <a:pt x="6" y="5"/>
                      <a:pt x="7" y="5"/>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54" name="Freeform 280"/>
              <p:cNvSpPr>
                <a:spLocks/>
              </p:cNvSpPr>
              <p:nvPr/>
            </p:nvSpPr>
            <p:spPr bwMode="auto">
              <a:xfrm>
                <a:off x="345307" y="3679789"/>
                <a:ext cx="8186" cy="4676"/>
              </a:xfrm>
              <a:custGeom>
                <a:avLst/>
                <a:gdLst>
                  <a:gd name="T0" fmla="*/ 1 w 3"/>
                  <a:gd name="T1" fmla="*/ 1 h 2"/>
                  <a:gd name="T2" fmla="*/ 1 w 3"/>
                  <a:gd name="T3" fmla="*/ 1 h 2"/>
                  <a:gd name="T4" fmla="*/ 3 w 3"/>
                  <a:gd name="T5" fmla="*/ 2 h 2"/>
                  <a:gd name="T6" fmla="*/ 3 w 3"/>
                  <a:gd name="T7" fmla="*/ 2 h 2"/>
                  <a:gd name="T8" fmla="*/ 3 w 3"/>
                  <a:gd name="T9" fmla="*/ 2 h 2"/>
                  <a:gd name="T10" fmla="*/ 1 w 3"/>
                  <a:gd name="T11" fmla="*/ 0 h 2"/>
                  <a:gd name="T12" fmla="*/ 1 w 3"/>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1"/>
                    </a:moveTo>
                    <a:cubicBezTo>
                      <a:pt x="1" y="1"/>
                      <a:pt x="1" y="1"/>
                      <a:pt x="1" y="1"/>
                    </a:cubicBezTo>
                    <a:cubicBezTo>
                      <a:pt x="2" y="2"/>
                      <a:pt x="3" y="2"/>
                      <a:pt x="3" y="2"/>
                    </a:cubicBezTo>
                    <a:cubicBezTo>
                      <a:pt x="3" y="2"/>
                      <a:pt x="3" y="2"/>
                      <a:pt x="3" y="2"/>
                    </a:cubicBezTo>
                    <a:cubicBezTo>
                      <a:pt x="3" y="1"/>
                      <a:pt x="3" y="1"/>
                      <a:pt x="3" y="2"/>
                    </a:cubicBezTo>
                    <a:cubicBezTo>
                      <a:pt x="2" y="1"/>
                      <a:pt x="2" y="1"/>
                      <a:pt x="1" y="0"/>
                    </a:cubicBezTo>
                    <a:cubicBezTo>
                      <a:pt x="1" y="1"/>
                      <a:pt x="0" y="1"/>
                      <a:pt x="1" y="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55" name="Rectangle 281"/>
              <p:cNvSpPr>
                <a:spLocks noChangeArrowheads="1"/>
              </p:cNvSpPr>
              <p:nvPr/>
            </p:nvSpPr>
            <p:spPr bwMode="auto">
              <a:xfrm>
                <a:off x="345307" y="3679789"/>
                <a:ext cx="2339" cy="1169"/>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56" name="Freeform 282"/>
              <p:cNvSpPr>
                <a:spLocks noEditPoints="1"/>
              </p:cNvSpPr>
              <p:nvPr/>
            </p:nvSpPr>
            <p:spPr bwMode="auto">
              <a:xfrm>
                <a:off x="292680" y="3698494"/>
                <a:ext cx="97067" cy="157822"/>
              </a:xfrm>
              <a:custGeom>
                <a:avLst/>
                <a:gdLst>
                  <a:gd name="T0" fmla="*/ 34 w 35"/>
                  <a:gd name="T1" fmla="*/ 11 h 57"/>
                  <a:gd name="T2" fmla="*/ 35 w 35"/>
                  <a:gd name="T3" fmla="*/ 9 h 57"/>
                  <a:gd name="T4" fmla="*/ 35 w 35"/>
                  <a:gd name="T5" fmla="*/ 8 h 57"/>
                  <a:gd name="T6" fmla="*/ 35 w 35"/>
                  <a:gd name="T7" fmla="*/ 6 h 57"/>
                  <a:gd name="T8" fmla="*/ 35 w 35"/>
                  <a:gd name="T9" fmla="*/ 5 h 57"/>
                  <a:gd name="T10" fmla="*/ 35 w 35"/>
                  <a:gd name="T11" fmla="*/ 4 h 57"/>
                  <a:gd name="T12" fmla="*/ 35 w 35"/>
                  <a:gd name="T13" fmla="*/ 3 h 57"/>
                  <a:gd name="T14" fmla="*/ 32 w 35"/>
                  <a:gd name="T15" fmla="*/ 0 h 57"/>
                  <a:gd name="T16" fmla="*/ 32 w 35"/>
                  <a:gd name="T17" fmla="*/ 0 h 57"/>
                  <a:gd name="T18" fmla="*/ 32 w 35"/>
                  <a:gd name="T19" fmla="*/ 2 h 57"/>
                  <a:gd name="T20" fmla="*/ 33 w 35"/>
                  <a:gd name="T21" fmla="*/ 2 h 57"/>
                  <a:gd name="T22" fmla="*/ 33 w 35"/>
                  <a:gd name="T23" fmla="*/ 2 h 57"/>
                  <a:gd name="T24" fmla="*/ 32 w 35"/>
                  <a:gd name="T25" fmla="*/ 1 h 57"/>
                  <a:gd name="T26" fmla="*/ 31 w 35"/>
                  <a:gd name="T27" fmla="*/ 0 h 57"/>
                  <a:gd name="T28" fmla="*/ 32 w 35"/>
                  <a:gd name="T29" fmla="*/ 0 h 57"/>
                  <a:gd name="T30" fmla="*/ 31 w 35"/>
                  <a:gd name="T31" fmla="*/ 0 h 57"/>
                  <a:gd name="T32" fmla="*/ 31 w 35"/>
                  <a:gd name="T33" fmla="*/ 1 h 57"/>
                  <a:gd name="T34" fmla="*/ 33 w 35"/>
                  <a:gd name="T35" fmla="*/ 6 h 57"/>
                  <a:gd name="T36" fmla="*/ 33 w 35"/>
                  <a:gd name="T37" fmla="*/ 6 h 57"/>
                  <a:gd name="T38" fmla="*/ 32 w 35"/>
                  <a:gd name="T39" fmla="*/ 7 h 57"/>
                  <a:gd name="T40" fmla="*/ 32 w 35"/>
                  <a:gd name="T41" fmla="*/ 7 h 57"/>
                  <a:gd name="T42" fmla="*/ 32 w 35"/>
                  <a:gd name="T43" fmla="*/ 7 h 57"/>
                  <a:gd name="T44" fmla="*/ 32 w 35"/>
                  <a:gd name="T45" fmla="*/ 7 h 57"/>
                  <a:gd name="T46" fmla="*/ 32 w 35"/>
                  <a:gd name="T47" fmla="*/ 8 h 57"/>
                  <a:gd name="T48" fmla="*/ 32 w 35"/>
                  <a:gd name="T49" fmla="*/ 8 h 57"/>
                  <a:gd name="T50" fmla="*/ 32 w 35"/>
                  <a:gd name="T51" fmla="*/ 8 h 57"/>
                  <a:gd name="T52" fmla="*/ 32 w 35"/>
                  <a:gd name="T53" fmla="*/ 8 h 57"/>
                  <a:gd name="T54" fmla="*/ 32 w 35"/>
                  <a:gd name="T55" fmla="*/ 8 h 57"/>
                  <a:gd name="T56" fmla="*/ 32 w 35"/>
                  <a:gd name="T57" fmla="*/ 7 h 57"/>
                  <a:gd name="T58" fmla="*/ 32 w 35"/>
                  <a:gd name="T59" fmla="*/ 7 h 57"/>
                  <a:gd name="T60" fmla="*/ 31 w 35"/>
                  <a:gd name="T61" fmla="*/ 9 h 57"/>
                  <a:gd name="T62" fmla="*/ 31 w 35"/>
                  <a:gd name="T63" fmla="*/ 9 h 57"/>
                  <a:gd name="T64" fmla="*/ 31 w 35"/>
                  <a:gd name="T65" fmla="*/ 10 h 57"/>
                  <a:gd name="T66" fmla="*/ 31 w 35"/>
                  <a:gd name="T67" fmla="*/ 10 h 57"/>
                  <a:gd name="T68" fmla="*/ 31 w 35"/>
                  <a:gd name="T69" fmla="*/ 10 h 57"/>
                  <a:gd name="T70" fmla="*/ 31 w 35"/>
                  <a:gd name="T71" fmla="*/ 10 h 57"/>
                  <a:gd name="T72" fmla="*/ 30 w 35"/>
                  <a:gd name="T73" fmla="*/ 11 h 57"/>
                  <a:gd name="T74" fmla="*/ 28 w 35"/>
                  <a:gd name="T75" fmla="*/ 13 h 57"/>
                  <a:gd name="T76" fmla="*/ 14 w 35"/>
                  <a:gd name="T77" fmla="*/ 26 h 57"/>
                  <a:gd name="T78" fmla="*/ 6 w 35"/>
                  <a:gd name="T79" fmla="*/ 32 h 57"/>
                  <a:gd name="T80" fmla="*/ 6 w 35"/>
                  <a:gd name="T81" fmla="*/ 51 h 57"/>
                  <a:gd name="T82" fmla="*/ 16 w 35"/>
                  <a:gd name="T83" fmla="*/ 57 h 57"/>
                  <a:gd name="T84" fmla="*/ 20 w 35"/>
                  <a:gd name="T85" fmla="*/ 54 h 57"/>
                  <a:gd name="T86" fmla="*/ 15 w 35"/>
                  <a:gd name="T87" fmla="*/ 49 h 57"/>
                  <a:gd name="T88" fmla="*/ 11 w 35"/>
                  <a:gd name="T89" fmla="*/ 46 h 57"/>
                  <a:gd name="T90" fmla="*/ 11 w 35"/>
                  <a:gd name="T91" fmla="*/ 37 h 57"/>
                  <a:gd name="T92" fmla="*/ 13 w 35"/>
                  <a:gd name="T93" fmla="*/ 35 h 57"/>
                  <a:gd name="T94" fmla="*/ 28 w 35"/>
                  <a:gd name="T95" fmla="*/ 20 h 57"/>
                  <a:gd name="T96" fmla="*/ 31 w 35"/>
                  <a:gd name="T97" fmla="*/ 16 h 57"/>
                  <a:gd name="T98" fmla="*/ 34 w 35"/>
                  <a:gd name="T99" fmla="*/ 13 h 57"/>
                  <a:gd name="T100" fmla="*/ 35 w 35"/>
                  <a:gd name="T101" fmla="*/ 9 h 57"/>
                  <a:gd name="T102" fmla="*/ 34 w 35"/>
                  <a:gd name="T103" fmla="*/ 13 h 57"/>
                  <a:gd name="T104" fmla="*/ 33 w 35"/>
                  <a:gd name="T105" fmla="*/ 11 h 57"/>
                  <a:gd name="T106" fmla="*/ 34 w 35"/>
                  <a:gd name="T107" fmla="*/ 11 h 57"/>
                  <a:gd name="T108" fmla="*/ 28 w 35"/>
                  <a:gd name="T109" fmla="*/ 14 h 57"/>
                  <a:gd name="T110" fmla="*/ 29 w 35"/>
                  <a:gd name="T111" fmla="*/ 13 h 57"/>
                  <a:gd name="T112" fmla="*/ 28 w 35"/>
                  <a:gd name="T113" fmla="*/ 1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 h="57">
                    <a:moveTo>
                      <a:pt x="34" y="11"/>
                    </a:moveTo>
                    <a:cubicBezTo>
                      <a:pt x="35" y="10"/>
                      <a:pt x="34" y="9"/>
                      <a:pt x="35" y="9"/>
                    </a:cubicBezTo>
                    <a:cubicBezTo>
                      <a:pt x="34" y="8"/>
                      <a:pt x="35" y="8"/>
                      <a:pt x="35" y="8"/>
                    </a:cubicBezTo>
                    <a:cubicBezTo>
                      <a:pt x="35" y="7"/>
                      <a:pt x="34" y="6"/>
                      <a:pt x="35" y="6"/>
                    </a:cubicBezTo>
                    <a:cubicBezTo>
                      <a:pt x="35" y="5"/>
                      <a:pt x="35" y="5"/>
                      <a:pt x="35" y="5"/>
                    </a:cubicBezTo>
                    <a:cubicBezTo>
                      <a:pt x="35" y="4"/>
                      <a:pt x="35" y="4"/>
                      <a:pt x="35" y="4"/>
                    </a:cubicBezTo>
                    <a:cubicBezTo>
                      <a:pt x="35" y="3"/>
                      <a:pt x="35" y="3"/>
                      <a:pt x="35" y="3"/>
                    </a:cubicBezTo>
                    <a:cubicBezTo>
                      <a:pt x="34" y="2"/>
                      <a:pt x="33" y="1"/>
                      <a:pt x="32" y="0"/>
                    </a:cubicBezTo>
                    <a:cubicBezTo>
                      <a:pt x="32" y="0"/>
                      <a:pt x="32" y="0"/>
                      <a:pt x="32" y="0"/>
                    </a:cubicBezTo>
                    <a:cubicBezTo>
                      <a:pt x="32" y="1"/>
                      <a:pt x="33" y="1"/>
                      <a:pt x="32" y="2"/>
                    </a:cubicBezTo>
                    <a:cubicBezTo>
                      <a:pt x="32" y="2"/>
                      <a:pt x="33" y="2"/>
                      <a:pt x="33" y="2"/>
                    </a:cubicBezTo>
                    <a:cubicBezTo>
                      <a:pt x="33" y="2"/>
                      <a:pt x="33" y="2"/>
                      <a:pt x="33" y="2"/>
                    </a:cubicBezTo>
                    <a:cubicBezTo>
                      <a:pt x="32" y="2"/>
                      <a:pt x="32" y="1"/>
                      <a:pt x="32" y="1"/>
                    </a:cubicBezTo>
                    <a:cubicBezTo>
                      <a:pt x="32" y="1"/>
                      <a:pt x="31" y="0"/>
                      <a:pt x="31" y="0"/>
                    </a:cubicBezTo>
                    <a:cubicBezTo>
                      <a:pt x="31" y="0"/>
                      <a:pt x="31" y="0"/>
                      <a:pt x="32" y="0"/>
                    </a:cubicBezTo>
                    <a:cubicBezTo>
                      <a:pt x="31" y="0"/>
                      <a:pt x="31" y="0"/>
                      <a:pt x="31" y="0"/>
                    </a:cubicBezTo>
                    <a:cubicBezTo>
                      <a:pt x="31" y="0"/>
                      <a:pt x="31" y="1"/>
                      <a:pt x="31" y="1"/>
                    </a:cubicBezTo>
                    <a:cubicBezTo>
                      <a:pt x="32" y="3"/>
                      <a:pt x="33" y="4"/>
                      <a:pt x="33" y="6"/>
                    </a:cubicBezTo>
                    <a:cubicBezTo>
                      <a:pt x="33" y="6"/>
                      <a:pt x="33" y="6"/>
                      <a:pt x="33" y="6"/>
                    </a:cubicBezTo>
                    <a:cubicBezTo>
                      <a:pt x="32" y="7"/>
                      <a:pt x="32" y="7"/>
                      <a:pt x="32" y="7"/>
                    </a:cubicBezTo>
                    <a:cubicBezTo>
                      <a:pt x="32" y="7"/>
                      <a:pt x="32" y="7"/>
                      <a:pt x="32" y="7"/>
                    </a:cubicBezTo>
                    <a:cubicBezTo>
                      <a:pt x="32" y="7"/>
                      <a:pt x="32" y="7"/>
                      <a:pt x="32" y="7"/>
                    </a:cubicBezTo>
                    <a:cubicBezTo>
                      <a:pt x="32" y="7"/>
                      <a:pt x="32" y="7"/>
                      <a:pt x="32" y="7"/>
                    </a:cubicBezTo>
                    <a:cubicBezTo>
                      <a:pt x="32" y="8"/>
                      <a:pt x="32" y="8"/>
                      <a:pt x="32" y="8"/>
                    </a:cubicBezTo>
                    <a:cubicBezTo>
                      <a:pt x="32" y="8"/>
                      <a:pt x="32" y="8"/>
                      <a:pt x="32" y="8"/>
                    </a:cubicBezTo>
                    <a:cubicBezTo>
                      <a:pt x="32" y="8"/>
                      <a:pt x="32" y="8"/>
                      <a:pt x="32" y="8"/>
                    </a:cubicBezTo>
                    <a:cubicBezTo>
                      <a:pt x="32" y="8"/>
                      <a:pt x="32" y="8"/>
                      <a:pt x="32" y="8"/>
                    </a:cubicBezTo>
                    <a:cubicBezTo>
                      <a:pt x="32" y="8"/>
                      <a:pt x="32" y="8"/>
                      <a:pt x="32" y="8"/>
                    </a:cubicBezTo>
                    <a:cubicBezTo>
                      <a:pt x="32" y="7"/>
                      <a:pt x="32" y="7"/>
                      <a:pt x="32" y="7"/>
                    </a:cubicBezTo>
                    <a:cubicBezTo>
                      <a:pt x="32" y="7"/>
                      <a:pt x="32" y="7"/>
                      <a:pt x="32" y="7"/>
                    </a:cubicBezTo>
                    <a:cubicBezTo>
                      <a:pt x="32" y="8"/>
                      <a:pt x="32" y="8"/>
                      <a:pt x="31" y="9"/>
                    </a:cubicBezTo>
                    <a:cubicBezTo>
                      <a:pt x="31" y="9"/>
                      <a:pt x="31" y="9"/>
                      <a:pt x="31" y="9"/>
                    </a:cubicBezTo>
                    <a:cubicBezTo>
                      <a:pt x="31" y="10"/>
                      <a:pt x="31" y="10"/>
                      <a:pt x="31" y="10"/>
                    </a:cubicBezTo>
                    <a:cubicBezTo>
                      <a:pt x="31" y="10"/>
                      <a:pt x="31" y="10"/>
                      <a:pt x="31" y="10"/>
                    </a:cubicBezTo>
                    <a:cubicBezTo>
                      <a:pt x="31" y="10"/>
                      <a:pt x="31" y="10"/>
                      <a:pt x="31" y="10"/>
                    </a:cubicBezTo>
                    <a:cubicBezTo>
                      <a:pt x="31" y="10"/>
                      <a:pt x="31" y="10"/>
                      <a:pt x="31" y="10"/>
                    </a:cubicBezTo>
                    <a:cubicBezTo>
                      <a:pt x="30" y="11"/>
                      <a:pt x="30" y="11"/>
                      <a:pt x="30" y="11"/>
                    </a:cubicBezTo>
                    <a:cubicBezTo>
                      <a:pt x="29" y="12"/>
                      <a:pt x="29" y="13"/>
                      <a:pt x="28" y="13"/>
                    </a:cubicBezTo>
                    <a:cubicBezTo>
                      <a:pt x="24" y="18"/>
                      <a:pt x="19" y="21"/>
                      <a:pt x="14" y="26"/>
                    </a:cubicBezTo>
                    <a:cubicBezTo>
                      <a:pt x="12" y="28"/>
                      <a:pt x="9" y="30"/>
                      <a:pt x="6" y="32"/>
                    </a:cubicBezTo>
                    <a:cubicBezTo>
                      <a:pt x="0" y="37"/>
                      <a:pt x="1" y="45"/>
                      <a:pt x="6" y="51"/>
                    </a:cubicBezTo>
                    <a:cubicBezTo>
                      <a:pt x="8" y="53"/>
                      <a:pt x="13" y="56"/>
                      <a:pt x="16" y="57"/>
                    </a:cubicBezTo>
                    <a:cubicBezTo>
                      <a:pt x="21" y="57"/>
                      <a:pt x="20" y="54"/>
                      <a:pt x="20" y="54"/>
                    </a:cubicBezTo>
                    <a:cubicBezTo>
                      <a:pt x="20" y="52"/>
                      <a:pt x="17" y="52"/>
                      <a:pt x="15" y="49"/>
                    </a:cubicBezTo>
                    <a:cubicBezTo>
                      <a:pt x="16" y="51"/>
                      <a:pt x="11" y="49"/>
                      <a:pt x="11" y="46"/>
                    </a:cubicBezTo>
                    <a:cubicBezTo>
                      <a:pt x="12" y="43"/>
                      <a:pt x="9" y="41"/>
                      <a:pt x="11" y="37"/>
                    </a:cubicBezTo>
                    <a:cubicBezTo>
                      <a:pt x="12" y="37"/>
                      <a:pt x="12" y="36"/>
                      <a:pt x="13" y="35"/>
                    </a:cubicBezTo>
                    <a:cubicBezTo>
                      <a:pt x="18" y="31"/>
                      <a:pt x="23" y="26"/>
                      <a:pt x="28" y="20"/>
                    </a:cubicBezTo>
                    <a:cubicBezTo>
                      <a:pt x="30" y="19"/>
                      <a:pt x="30" y="17"/>
                      <a:pt x="31" y="16"/>
                    </a:cubicBezTo>
                    <a:cubicBezTo>
                      <a:pt x="32" y="15"/>
                      <a:pt x="33" y="14"/>
                      <a:pt x="34" y="13"/>
                    </a:cubicBezTo>
                    <a:cubicBezTo>
                      <a:pt x="35" y="12"/>
                      <a:pt x="35" y="10"/>
                      <a:pt x="35" y="9"/>
                    </a:cubicBezTo>
                    <a:cubicBezTo>
                      <a:pt x="35" y="11"/>
                      <a:pt x="34" y="12"/>
                      <a:pt x="34" y="13"/>
                    </a:cubicBezTo>
                    <a:cubicBezTo>
                      <a:pt x="33" y="14"/>
                      <a:pt x="33" y="12"/>
                      <a:pt x="33" y="11"/>
                    </a:cubicBezTo>
                    <a:cubicBezTo>
                      <a:pt x="33" y="11"/>
                      <a:pt x="34" y="11"/>
                      <a:pt x="34" y="11"/>
                    </a:cubicBezTo>
                    <a:close/>
                    <a:moveTo>
                      <a:pt x="28" y="14"/>
                    </a:moveTo>
                    <a:cubicBezTo>
                      <a:pt x="28" y="13"/>
                      <a:pt x="29" y="13"/>
                      <a:pt x="29" y="13"/>
                    </a:cubicBezTo>
                    <a:cubicBezTo>
                      <a:pt x="29" y="13"/>
                      <a:pt x="29" y="14"/>
                      <a:pt x="28" y="14"/>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57" name="Freeform 283"/>
              <p:cNvSpPr>
                <a:spLocks/>
              </p:cNvSpPr>
              <p:nvPr/>
            </p:nvSpPr>
            <p:spPr bwMode="auto">
              <a:xfrm>
                <a:off x="306714" y="3649393"/>
                <a:ext cx="2339"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58" name="Freeform 284"/>
              <p:cNvSpPr>
                <a:spLocks/>
              </p:cNvSpPr>
              <p:nvPr/>
            </p:nvSpPr>
            <p:spPr bwMode="auto">
              <a:xfrm>
                <a:off x="312562" y="3649393"/>
                <a:ext cx="2339"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59" name="Freeform 285"/>
              <p:cNvSpPr>
                <a:spLocks/>
              </p:cNvSpPr>
              <p:nvPr/>
            </p:nvSpPr>
            <p:spPr bwMode="auto">
              <a:xfrm>
                <a:off x="314901" y="36493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60" name="Freeform 286"/>
              <p:cNvSpPr>
                <a:spLocks/>
              </p:cNvSpPr>
              <p:nvPr/>
            </p:nvSpPr>
            <p:spPr bwMode="auto">
              <a:xfrm>
                <a:off x="304375" y="3643548"/>
                <a:ext cx="38593" cy="5846"/>
              </a:xfrm>
              <a:custGeom>
                <a:avLst/>
                <a:gdLst>
                  <a:gd name="T0" fmla="*/ 5 w 14"/>
                  <a:gd name="T1" fmla="*/ 1 h 2"/>
                  <a:gd name="T2" fmla="*/ 6 w 14"/>
                  <a:gd name="T3" fmla="*/ 1 h 2"/>
                  <a:gd name="T4" fmla="*/ 9 w 14"/>
                  <a:gd name="T5" fmla="*/ 1 h 2"/>
                  <a:gd name="T6" fmla="*/ 10 w 14"/>
                  <a:gd name="T7" fmla="*/ 2 h 2"/>
                  <a:gd name="T8" fmla="*/ 12 w 14"/>
                  <a:gd name="T9" fmla="*/ 2 h 2"/>
                  <a:gd name="T10" fmla="*/ 6 w 14"/>
                  <a:gd name="T11" fmla="*/ 1 h 2"/>
                  <a:gd name="T12" fmla="*/ 1 w 14"/>
                  <a:gd name="T13" fmla="*/ 0 h 2"/>
                  <a:gd name="T14" fmla="*/ 0 w 14"/>
                  <a:gd name="T15" fmla="*/ 0 h 2"/>
                  <a:gd name="T16" fmla="*/ 2 w 14"/>
                  <a:gd name="T17" fmla="*/ 0 h 2"/>
                  <a:gd name="T18" fmla="*/ 5 w 14"/>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
                    <a:moveTo>
                      <a:pt x="5" y="1"/>
                    </a:moveTo>
                    <a:cubicBezTo>
                      <a:pt x="5" y="1"/>
                      <a:pt x="5" y="1"/>
                      <a:pt x="6" y="1"/>
                    </a:cubicBezTo>
                    <a:cubicBezTo>
                      <a:pt x="7" y="1"/>
                      <a:pt x="8" y="1"/>
                      <a:pt x="9" y="1"/>
                    </a:cubicBezTo>
                    <a:cubicBezTo>
                      <a:pt x="9" y="1"/>
                      <a:pt x="9" y="2"/>
                      <a:pt x="10" y="2"/>
                    </a:cubicBezTo>
                    <a:cubicBezTo>
                      <a:pt x="11" y="2"/>
                      <a:pt x="14" y="2"/>
                      <a:pt x="12" y="2"/>
                    </a:cubicBezTo>
                    <a:cubicBezTo>
                      <a:pt x="10" y="1"/>
                      <a:pt x="8" y="1"/>
                      <a:pt x="6" y="1"/>
                    </a:cubicBezTo>
                    <a:cubicBezTo>
                      <a:pt x="1" y="0"/>
                      <a:pt x="1" y="0"/>
                      <a:pt x="1" y="0"/>
                    </a:cubicBezTo>
                    <a:cubicBezTo>
                      <a:pt x="0" y="0"/>
                      <a:pt x="0" y="0"/>
                      <a:pt x="0" y="0"/>
                    </a:cubicBezTo>
                    <a:cubicBezTo>
                      <a:pt x="2" y="0"/>
                      <a:pt x="2" y="0"/>
                      <a:pt x="2" y="0"/>
                    </a:cubicBezTo>
                    <a:cubicBezTo>
                      <a:pt x="2" y="1"/>
                      <a:pt x="4" y="0"/>
                      <a:pt x="5" y="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61" name="Freeform 287"/>
              <p:cNvSpPr>
                <a:spLocks/>
              </p:cNvSpPr>
              <p:nvPr/>
            </p:nvSpPr>
            <p:spPr bwMode="auto">
              <a:xfrm>
                <a:off x="282156" y="3641210"/>
                <a:ext cx="10525" cy="2338"/>
              </a:xfrm>
              <a:custGeom>
                <a:avLst/>
                <a:gdLst>
                  <a:gd name="T0" fmla="*/ 3 w 4"/>
                  <a:gd name="T1" fmla="*/ 1 h 1"/>
                  <a:gd name="T2" fmla="*/ 0 w 4"/>
                  <a:gd name="T3" fmla="*/ 0 h 1"/>
                  <a:gd name="T4" fmla="*/ 0 w 4"/>
                  <a:gd name="T5" fmla="*/ 1 h 1"/>
                  <a:gd name="T6" fmla="*/ 1 w 4"/>
                  <a:gd name="T7" fmla="*/ 1 h 1"/>
                  <a:gd name="T8" fmla="*/ 4 w 4"/>
                  <a:gd name="T9" fmla="*/ 1 h 1"/>
                  <a:gd name="T10" fmla="*/ 3 w 4"/>
                  <a:gd name="T11" fmla="*/ 1 h 1"/>
                  <a:gd name="T12" fmla="*/ 3 w 4"/>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3" y="1"/>
                    </a:moveTo>
                    <a:cubicBezTo>
                      <a:pt x="2" y="1"/>
                      <a:pt x="1" y="0"/>
                      <a:pt x="0" y="0"/>
                    </a:cubicBezTo>
                    <a:cubicBezTo>
                      <a:pt x="0" y="0"/>
                      <a:pt x="0" y="1"/>
                      <a:pt x="0" y="1"/>
                    </a:cubicBezTo>
                    <a:cubicBezTo>
                      <a:pt x="0" y="1"/>
                      <a:pt x="1" y="1"/>
                      <a:pt x="1" y="1"/>
                    </a:cubicBezTo>
                    <a:cubicBezTo>
                      <a:pt x="1" y="1"/>
                      <a:pt x="3" y="1"/>
                      <a:pt x="4" y="1"/>
                    </a:cubicBezTo>
                    <a:cubicBezTo>
                      <a:pt x="3" y="1"/>
                      <a:pt x="3" y="1"/>
                      <a:pt x="3" y="1"/>
                    </a:cubicBezTo>
                    <a:cubicBezTo>
                      <a:pt x="3" y="1"/>
                      <a:pt x="3" y="1"/>
                      <a:pt x="3" y="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62" name="Rectangle 288"/>
              <p:cNvSpPr>
                <a:spLocks noChangeArrowheads="1"/>
              </p:cNvSpPr>
              <p:nvPr/>
            </p:nvSpPr>
            <p:spPr bwMode="auto">
              <a:xfrm>
                <a:off x="278647" y="3641210"/>
                <a:ext cx="3508" cy="1169"/>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63" name="Freeform 289"/>
              <p:cNvSpPr>
                <a:spLocks noEditPoints="1"/>
              </p:cNvSpPr>
              <p:nvPr/>
            </p:nvSpPr>
            <p:spPr bwMode="auto">
              <a:xfrm>
                <a:off x="326596" y="3649393"/>
                <a:ext cx="140337" cy="168344"/>
              </a:xfrm>
              <a:custGeom>
                <a:avLst/>
                <a:gdLst>
                  <a:gd name="T0" fmla="*/ 33 w 51"/>
                  <a:gd name="T1" fmla="*/ 10 h 61"/>
                  <a:gd name="T2" fmla="*/ 26 w 51"/>
                  <a:gd name="T3" fmla="*/ 7 h 61"/>
                  <a:gd name="T4" fmla="*/ 21 w 51"/>
                  <a:gd name="T5" fmla="*/ 5 h 61"/>
                  <a:gd name="T6" fmla="*/ 16 w 51"/>
                  <a:gd name="T7" fmla="*/ 3 h 61"/>
                  <a:gd name="T8" fmla="*/ 21 w 51"/>
                  <a:gd name="T9" fmla="*/ 5 h 61"/>
                  <a:gd name="T10" fmla="*/ 19 w 51"/>
                  <a:gd name="T11" fmla="*/ 5 h 61"/>
                  <a:gd name="T12" fmla="*/ 18 w 51"/>
                  <a:gd name="T13" fmla="*/ 4 h 61"/>
                  <a:gd name="T14" fmla="*/ 15 w 51"/>
                  <a:gd name="T15" fmla="*/ 3 h 61"/>
                  <a:gd name="T16" fmla="*/ 14 w 51"/>
                  <a:gd name="T17" fmla="*/ 3 h 61"/>
                  <a:gd name="T18" fmla="*/ 11 w 51"/>
                  <a:gd name="T19" fmla="*/ 2 h 61"/>
                  <a:gd name="T20" fmla="*/ 9 w 51"/>
                  <a:gd name="T21" fmla="*/ 2 h 61"/>
                  <a:gd name="T22" fmla="*/ 8 w 51"/>
                  <a:gd name="T23" fmla="*/ 1 h 61"/>
                  <a:gd name="T24" fmla="*/ 7 w 51"/>
                  <a:gd name="T25" fmla="*/ 1 h 61"/>
                  <a:gd name="T26" fmla="*/ 1 w 51"/>
                  <a:gd name="T27" fmla="*/ 0 h 61"/>
                  <a:gd name="T28" fmla="*/ 1 w 51"/>
                  <a:gd name="T29" fmla="*/ 0 h 61"/>
                  <a:gd name="T30" fmla="*/ 4 w 51"/>
                  <a:gd name="T31" fmla="*/ 1 h 61"/>
                  <a:gd name="T32" fmla="*/ 5 w 51"/>
                  <a:gd name="T33" fmla="*/ 1 h 61"/>
                  <a:gd name="T34" fmla="*/ 5 w 51"/>
                  <a:gd name="T35" fmla="*/ 2 h 61"/>
                  <a:gd name="T36" fmla="*/ 2 w 51"/>
                  <a:gd name="T37" fmla="*/ 1 h 61"/>
                  <a:gd name="T38" fmla="*/ 1 w 51"/>
                  <a:gd name="T39" fmla="*/ 1 h 61"/>
                  <a:gd name="T40" fmla="*/ 1 w 51"/>
                  <a:gd name="T41" fmla="*/ 0 h 61"/>
                  <a:gd name="T42" fmla="*/ 0 w 51"/>
                  <a:gd name="T43" fmla="*/ 0 h 61"/>
                  <a:gd name="T44" fmla="*/ 2 w 51"/>
                  <a:gd name="T45" fmla="*/ 1 h 61"/>
                  <a:gd name="T46" fmla="*/ 10 w 51"/>
                  <a:gd name="T47" fmla="*/ 4 h 61"/>
                  <a:gd name="T48" fmla="*/ 11 w 51"/>
                  <a:gd name="T49" fmla="*/ 4 h 61"/>
                  <a:gd name="T50" fmla="*/ 11 w 51"/>
                  <a:gd name="T51" fmla="*/ 4 h 61"/>
                  <a:gd name="T52" fmla="*/ 12 w 51"/>
                  <a:gd name="T53" fmla="*/ 4 h 61"/>
                  <a:gd name="T54" fmla="*/ 13 w 51"/>
                  <a:gd name="T55" fmla="*/ 4 h 61"/>
                  <a:gd name="T56" fmla="*/ 12 w 51"/>
                  <a:gd name="T57" fmla="*/ 4 h 61"/>
                  <a:gd name="T58" fmla="*/ 15 w 51"/>
                  <a:gd name="T59" fmla="*/ 5 h 61"/>
                  <a:gd name="T60" fmla="*/ 15 w 51"/>
                  <a:gd name="T61" fmla="*/ 6 h 61"/>
                  <a:gd name="T62" fmla="*/ 17 w 51"/>
                  <a:gd name="T63" fmla="*/ 6 h 61"/>
                  <a:gd name="T64" fmla="*/ 17 w 51"/>
                  <a:gd name="T65" fmla="*/ 6 h 61"/>
                  <a:gd name="T66" fmla="*/ 17 w 51"/>
                  <a:gd name="T67" fmla="*/ 6 h 61"/>
                  <a:gd name="T68" fmla="*/ 17 w 51"/>
                  <a:gd name="T69" fmla="*/ 6 h 61"/>
                  <a:gd name="T70" fmla="*/ 19 w 51"/>
                  <a:gd name="T71" fmla="*/ 7 h 61"/>
                  <a:gd name="T72" fmla="*/ 22 w 51"/>
                  <a:gd name="T73" fmla="*/ 9 h 61"/>
                  <a:gd name="T74" fmla="*/ 40 w 51"/>
                  <a:gd name="T75" fmla="*/ 22 h 61"/>
                  <a:gd name="T76" fmla="*/ 41 w 51"/>
                  <a:gd name="T77" fmla="*/ 31 h 61"/>
                  <a:gd name="T78" fmla="*/ 26 w 51"/>
                  <a:gd name="T79" fmla="*/ 46 h 61"/>
                  <a:gd name="T80" fmla="*/ 26 w 51"/>
                  <a:gd name="T81" fmla="*/ 59 h 61"/>
                  <a:gd name="T82" fmla="*/ 31 w 51"/>
                  <a:gd name="T83" fmla="*/ 58 h 61"/>
                  <a:gd name="T84" fmla="*/ 31 w 51"/>
                  <a:gd name="T85" fmla="*/ 51 h 61"/>
                  <a:gd name="T86" fmla="*/ 33 w 51"/>
                  <a:gd name="T87" fmla="*/ 47 h 61"/>
                  <a:gd name="T88" fmla="*/ 46 w 51"/>
                  <a:gd name="T89" fmla="*/ 36 h 61"/>
                  <a:gd name="T90" fmla="*/ 48 w 51"/>
                  <a:gd name="T91" fmla="*/ 31 h 61"/>
                  <a:gd name="T92" fmla="*/ 33 w 51"/>
                  <a:gd name="T93" fmla="*/ 10 h 61"/>
                  <a:gd name="T94" fmla="*/ 13 w 51"/>
                  <a:gd name="T95" fmla="*/ 4 h 61"/>
                  <a:gd name="T96" fmla="*/ 13 w 51"/>
                  <a:gd name="T97" fmla="*/ 5 h 61"/>
                  <a:gd name="T98" fmla="*/ 13 w 51"/>
                  <a:gd name="T99" fmla="*/ 4 h 61"/>
                  <a:gd name="T100" fmla="*/ 13 w 51"/>
                  <a:gd name="T101" fmla="*/ 4 h 61"/>
                  <a:gd name="T102" fmla="*/ 21 w 51"/>
                  <a:gd name="T103" fmla="*/ 8 h 61"/>
                  <a:gd name="T104" fmla="*/ 23 w 51"/>
                  <a:gd name="T105" fmla="*/ 9 h 61"/>
                  <a:gd name="T106" fmla="*/ 21 w 51"/>
                  <a:gd name="T107" fmla="*/ 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1" h="61">
                    <a:moveTo>
                      <a:pt x="33" y="10"/>
                    </a:moveTo>
                    <a:cubicBezTo>
                      <a:pt x="31" y="9"/>
                      <a:pt x="28" y="8"/>
                      <a:pt x="26" y="7"/>
                    </a:cubicBezTo>
                    <a:cubicBezTo>
                      <a:pt x="24" y="6"/>
                      <a:pt x="23" y="5"/>
                      <a:pt x="21" y="5"/>
                    </a:cubicBezTo>
                    <a:cubicBezTo>
                      <a:pt x="19" y="4"/>
                      <a:pt x="17" y="4"/>
                      <a:pt x="16" y="3"/>
                    </a:cubicBezTo>
                    <a:cubicBezTo>
                      <a:pt x="17" y="4"/>
                      <a:pt x="19" y="4"/>
                      <a:pt x="21" y="5"/>
                    </a:cubicBezTo>
                    <a:cubicBezTo>
                      <a:pt x="23" y="6"/>
                      <a:pt x="20" y="5"/>
                      <a:pt x="19" y="5"/>
                    </a:cubicBezTo>
                    <a:cubicBezTo>
                      <a:pt x="18" y="5"/>
                      <a:pt x="18" y="4"/>
                      <a:pt x="18" y="4"/>
                    </a:cubicBezTo>
                    <a:cubicBezTo>
                      <a:pt x="17" y="4"/>
                      <a:pt x="16" y="4"/>
                      <a:pt x="15" y="3"/>
                    </a:cubicBezTo>
                    <a:cubicBezTo>
                      <a:pt x="14" y="3"/>
                      <a:pt x="15" y="3"/>
                      <a:pt x="14" y="3"/>
                    </a:cubicBezTo>
                    <a:cubicBezTo>
                      <a:pt x="13" y="2"/>
                      <a:pt x="11" y="3"/>
                      <a:pt x="11" y="2"/>
                    </a:cubicBezTo>
                    <a:cubicBezTo>
                      <a:pt x="9" y="2"/>
                      <a:pt x="9" y="2"/>
                      <a:pt x="9" y="2"/>
                    </a:cubicBezTo>
                    <a:cubicBezTo>
                      <a:pt x="8" y="1"/>
                      <a:pt x="8" y="1"/>
                      <a:pt x="8" y="1"/>
                    </a:cubicBezTo>
                    <a:cubicBezTo>
                      <a:pt x="7" y="1"/>
                      <a:pt x="7" y="1"/>
                      <a:pt x="7" y="1"/>
                    </a:cubicBezTo>
                    <a:cubicBezTo>
                      <a:pt x="5" y="1"/>
                      <a:pt x="3" y="1"/>
                      <a:pt x="1" y="0"/>
                    </a:cubicBezTo>
                    <a:cubicBezTo>
                      <a:pt x="1" y="0"/>
                      <a:pt x="1" y="0"/>
                      <a:pt x="1" y="0"/>
                    </a:cubicBezTo>
                    <a:cubicBezTo>
                      <a:pt x="2" y="1"/>
                      <a:pt x="3" y="1"/>
                      <a:pt x="4" y="1"/>
                    </a:cubicBezTo>
                    <a:cubicBezTo>
                      <a:pt x="4" y="1"/>
                      <a:pt x="4" y="1"/>
                      <a:pt x="5" y="1"/>
                    </a:cubicBezTo>
                    <a:cubicBezTo>
                      <a:pt x="5" y="2"/>
                      <a:pt x="5" y="2"/>
                      <a:pt x="5" y="2"/>
                    </a:cubicBezTo>
                    <a:cubicBezTo>
                      <a:pt x="4" y="1"/>
                      <a:pt x="3" y="1"/>
                      <a:pt x="2" y="1"/>
                    </a:cubicBezTo>
                    <a:cubicBezTo>
                      <a:pt x="2" y="1"/>
                      <a:pt x="2" y="1"/>
                      <a:pt x="1" y="1"/>
                    </a:cubicBezTo>
                    <a:cubicBezTo>
                      <a:pt x="1" y="1"/>
                      <a:pt x="1" y="0"/>
                      <a:pt x="1" y="0"/>
                    </a:cubicBezTo>
                    <a:cubicBezTo>
                      <a:pt x="0" y="0"/>
                      <a:pt x="0" y="0"/>
                      <a:pt x="0" y="0"/>
                    </a:cubicBezTo>
                    <a:cubicBezTo>
                      <a:pt x="1" y="1"/>
                      <a:pt x="2" y="1"/>
                      <a:pt x="2" y="1"/>
                    </a:cubicBezTo>
                    <a:cubicBezTo>
                      <a:pt x="5" y="2"/>
                      <a:pt x="7" y="3"/>
                      <a:pt x="10" y="4"/>
                    </a:cubicBezTo>
                    <a:cubicBezTo>
                      <a:pt x="10" y="4"/>
                      <a:pt x="10" y="3"/>
                      <a:pt x="11" y="4"/>
                    </a:cubicBezTo>
                    <a:cubicBezTo>
                      <a:pt x="11" y="4"/>
                      <a:pt x="11" y="4"/>
                      <a:pt x="11" y="4"/>
                    </a:cubicBezTo>
                    <a:cubicBezTo>
                      <a:pt x="12" y="4"/>
                      <a:pt x="12" y="4"/>
                      <a:pt x="12" y="4"/>
                    </a:cubicBezTo>
                    <a:cubicBezTo>
                      <a:pt x="13" y="4"/>
                      <a:pt x="13" y="4"/>
                      <a:pt x="13" y="4"/>
                    </a:cubicBezTo>
                    <a:cubicBezTo>
                      <a:pt x="12" y="4"/>
                      <a:pt x="12" y="4"/>
                      <a:pt x="12" y="4"/>
                    </a:cubicBezTo>
                    <a:cubicBezTo>
                      <a:pt x="15" y="5"/>
                      <a:pt x="15" y="5"/>
                      <a:pt x="15" y="5"/>
                    </a:cubicBezTo>
                    <a:cubicBezTo>
                      <a:pt x="15" y="6"/>
                      <a:pt x="15" y="6"/>
                      <a:pt x="15" y="6"/>
                    </a:cubicBezTo>
                    <a:cubicBezTo>
                      <a:pt x="16" y="6"/>
                      <a:pt x="16" y="6"/>
                      <a:pt x="17" y="6"/>
                    </a:cubicBezTo>
                    <a:cubicBezTo>
                      <a:pt x="17" y="6"/>
                      <a:pt x="17" y="6"/>
                      <a:pt x="17" y="6"/>
                    </a:cubicBezTo>
                    <a:cubicBezTo>
                      <a:pt x="17" y="6"/>
                      <a:pt x="17" y="6"/>
                      <a:pt x="17" y="6"/>
                    </a:cubicBezTo>
                    <a:cubicBezTo>
                      <a:pt x="17" y="6"/>
                      <a:pt x="17" y="6"/>
                      <a:pt x="17" y="6"/>
                    </a:cubicBezTo>
                    <a:cubicBezTo>
                      <a:pt x="19" y="7"/>
                      <a:pt x="19" y="7"/>
                      <a:pt x="19" y="7"/>
                    </a:cubicBezTo>
                    <a:cubicBezTo>
                      <a:pt x="22" y="9"/>
                      <a:pt x="22" y="9"/>
                      <a:pt x="22" y="9"/>
                    </a:cubicBezTo>
                    <a:cubicBezTo>
                      <a:pt x="29" y="12"/>
                      <a:pt x="36" y="16"/>
                      <a:pt x="40" y="22"/>
                    </a:cubicBezTo>
                    <a:cubicBezTo>
                      <a:pt x="42" y="25"/>
                      <a:pt x="42" y="28"/>
                      <a:pt x="41" y="31"/>
                    </a:cubicBezTo>
                    <a:cubicBezTo>
                      <a:pt x="39" y="36"/>
                      <a:pt x="32" y="40"/>
                      <a:pt x="26" y="46"/>
                    </a:cubicBezTo>
                    <a:cubicBezTo>
                      <a:pt x="24" y="48"/>
                      <a:pt x="21" y="55"/>
                      <a:pt x="26" y="59"/>
                    </a:cubicBezTo>
                    <a:cubicBezTo>
                      <a:pt x="33" y="61"/>
                      <a:pt x="31" y="57"/>
                      <a:pt x="31" y="58"/>
                    </a:cubicBezTo>
                    <a:cubicBezTo>
                      <a:pt x="31" y="55"/>
                      <a:pt x="29" y="55"/>
                      <a:pt x="31" y="51"/>
                    </a:cubicBezTo>
                    <a:cubicBezTo>
                      <a:pt x="29" y="53"/>
                      <a:pt x="30" y="49"/>
                      <a:pt x="33" y="47"/>
                    </a:cubicBezTo>
                    <a:cubicBezTo>
                      <a:pt x="38" y="45"/>
                      <a:pt x="41" y="41"/>
                      <a:pt x="46" y="36"/>
                    </a:cubicBezTo>
                    <a:cubicBezTo>
                      <a:pt x="47" y="35"/>
                      <a:pt x="48" y="33"/>
                      <a:pt x="48" y="31"/>
                    </a:cubicBezTo>
                    <a:cubicBezTo>
                      <a:pt x="51" y="22"/>
                      <a:pt x="41" y="15"/>
                      <a:pt x="33" y="10"/>
                    </a:cubicBezTo>
                    <a:close/>
                    <a:moveTo>
                      <a:pt x="13" y="4"/>
                    </a:moveTo>
                    <a:cubicBezTo>
                      <a:pt x="13" y="5"/>
                      <a:pt x="13" y="5"/>
                      <a:pt x="13" y="5"/>
                    </a:cubicBezTo>
                    <a:cubicBezTo>
                      <a:pt x="13" y="4"/>
                      <a:pt x="13" y="4"/>
                      <a:pt x="13" y="4"/>
                    </a:cubicBezTo>
                    <a:cubicBezTo>
                      <a:pt x="13" y="4"/>
                      <a:pt x="13" y="4"/>
                      <a:pt x="13" y="4"/>
                    </a:cubicBezTo>
                    <a:close/>
                    <a:moveTo>
                      <a:pt x="21" y="8"/>
                    </a:moveTo>
                    <a:cubicBezTo>
                      <a:pt x="22" y="8"/>
                      <a:pt x="22" y="8"/>
                      <a:pt x="23" y="9"/>
                    </a:cubicBezTo>
                    <a:cubicBezTo>
                      <a:pt x="22" y="9"/>
                      <a:pt x="22" y="8"/>
                      <a:pt x="21" y="8"/>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grpSp>
        <p:nvGrpSpPr>
          <p:cNvPr id="166" name="组合 165"/>
          <p:cNvGrpSpPr/>
          <p:nvPr/>
        </p:nvGrpSpPr>
        <p:grpSpPr>
          <a:xfrm>
            <a:off x="3206798" y="3378530"/>
            <a:ext cx="3227906" cy="1053000"/>
            <a:chOff x="4421026" y="3672383"/>
            <a:chExt cx="4303874" cy="1404000"/>
          </a:xfrm>
        </p:grpSpPr>
        <p:grpSp>
          <p:nvGrpSpPr>
            <p:cNvPr id="167" name="组合 166"/>
            <p:cNvGrpSpPr/>
            <p:nvPr/>
          </p:nvGrpSpPr>
          <p:grpSpPr>
            <a:xfrm>
              <a:off x="4421026" y="3672383"/>
              <a:ext cx="4303874" cy="1404000"/>
              <a:chOff x="3602962" y="3672383"/>
              <a:chExt cx="5940002" cy="1404000"/>
            </a:xfrm>
            <a:effectLst>
              <a:outerShdw blurRad="190500" dist="76200" dir="8100000" algn="tr" rotWithShape="0">
                <a:prstClr val="black">
                  <a:alpha val="40000"/>
                </a:prstClr>
              </a:outerShdw>
            </a:effectLst>
          </p:grpSpPr>
          <p:sp>
            <p:nvSpPr>
              <p:cNvPr id="174" name="Freeform 9"/>
              <p:cNvSpPr>
                <a:spLocks/>
              </p:cNvSpPr>
              <p:nvPr/>
            </p:nvSpPr>
            <p:spPr bwMode="auto">
              <a:xfrm>
                <a:off x="8423741" y="4042535"/>
                <a:ext cx="1119223" cy="1033848"/>
              </a:xfrm>
              <a:custGeom>
                <a:avLst/>
                <a:gdLst>
                  <a:gd name="T0" fmla="*/ 48 w 132"/>
                  <a:gd name="T1" fmla="*/ 132 h 132"/>
                  <a:gd name="T2" fmla="*/ 54 w 132"/>
                  <a:gd name="T3" fmla="*/ 132 h 132"/>
                  <a:gd name="T4" fmla="*/ 57 w 132"/>
                  <a:gd name="T5" fmla="*/ 132 h 132"/>
                  <a:gd name="T6" fmla="*/ 63 w 132"/>
                  <a:gd name="T7" fmla="*/ 132 h 132"/>
                  <a:gd name="T8" fmla="*/ 67 w 132"/>
                  <a:gd name="T9" fmla="*/ 131 h 132"/>
                  <a:gd name="T10" fmla="*/ 76 w 132"/>
                  <a:gd name="T11" fmla="*/ 131 h 132"/>
                  <a:gd name="T12" fmla="*/ 79 w 132"/>
                  <a:gd name="T13" fmla="*/ 131 h 132"/>
                  <a:gd name="T14" fmla="*/ 85 w 132"/>
                  <a:gd name="T15" fmla="*/ 130 h 132"/>
                  <a:gd name="T16" fmla="*/ 87 w 132"/>
                  <a:gd name="T17" fmla="*/ 130 h 132"/>
                  <a:gd name="T18" fmla="*/ 94 w 132"/>
                  <a:gd name="T19" fmla="*/ 129 h 132"/>
                  <a:gd name="T20" fmla="*/ 100 w 132"/>
                  <a:gd name="T21" fmla="*/ 128 h 132"/>
                  <a:gd name="T22" fmla="*/ 103 w 132"/>
                  <a:gd name="T23" fmla="*/ 128 h 132"/>
                  <a:gd name="T24" fmla="*/ 107 w 132"/>
                  <a:gd name="T25" fmla="*/ 127 h 132"/>
                  <a:gd name="T26" fmla="*/ 110 w 132"/>
                  <a:gd name="T27" fmla="*/ 126 h 132"/>
                  <a:gd name="T28" fmla="*/ 114 w 132"/>
                  <a:gd name="T29" fmla="*/ 125 h 132"/>
                  <a:gd name="T30" fmla="*/ 121 w 132"/>
                  <a:gd name="T31" fmla="*/ 123 h 132"/>
                  <a:gd name="T32" fmla="*/ 126 w 132"/>
                  <a:gd name="T33" fmla="*/ 121 h 132"/>
                  <a:gd name="T34" fmla="*/ 130 w 132"/>
                  <a:gd name="T35" fmla="*/ 118 h 132"/>
                  <a:gd name="T36" fmla="*/ 132 w 132"/>
                  <a:gd name="T37" fmla="*/ 115 h 132"/>
                  <a:gd name="T38" fmla="*/ 130 w 132"/>
                  <a:gd name="T39" fmla="*/ 3 h 132"/>
                  <a:gd name="T40" fmla="*/ 127 w 132"/>
                  <a:gd name="T41" fmla="*/ 6 h 132"/>
                  <a:gd name="T42" fmla="*/ 121 w 132"/>
                  <a:gd name="T43" fmla="*/ 8 h 132"/>
                  <a:gd name="T44" fmla="*/ 115 w 132"/>
                  <a:gd name="T45" fmla="*/ 10 h 132"/>
                  <a:gd name="T46" fmla="*/ 110 w 132"/>
                  <a:gd name="T47" fmla="*/ 12 h 132"/>
                  <a:gd name="T48" fmla="*/ 105 w 132"/>
                  <a:gd name="T49" fmla="*/ 13 h 132"/>
                  <a:gd name="T50" fmla="*/ 99 w 132"/>
                  <a:gd name="T51" fmla="*/ 13 h 132"/>
                  <a:gd name="T52" fmla="*/ 86 w 132"/>
                  <a:gd name="T53" fmla="*/ 15 h 132"/>
                  <a:gd name="T54" fmla="*/ 78 w 132"/>
                  <a:gd name="T55" fmla="*/ 16 h 132"/>
                  <a:gd name="T56" fmla="*/ 62 w 132"/>
                  <a:gd name="T57" fmla="*/ 17 h 132"/>
                  <a:gd name="T58" fmla="*/ 54 w 132"/>
                  <a:gd name="T59" fmla="*/ 17 h 132"/>
                  <a:gd name="T60" fmla="*/ 0 w 132"/>
                  <a:gd name="T61" fmla="*/ 17 h 132"/>
                  <a:gd name="T62" fmla="*/ 45 w 132"/>
                  <a:gd name="T63"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32">
                    <a:moveTo>
                      <a:pt x="45" y="132"/>
                    </a:moveTo>
                    <a:cubicBezTo>
                      <a:pt x="46" y="132"/>
                      <a:pt x="48" y="132"/>
                      <a:pt x="48" y="132"/>
                    </a:cubicBezTo>
                    <a:cubicBezTo>
                      <a:pt x="50" y="132"/>
                      <a:pt x="51" y="132"/>
                      <a:pt x="53" y="132"/>
                    </a:cubicBezTo>
                    <a:cubicBezTo>
                      <a:pt x="53" y="132"/>
                      <a:pt x="54" y="132"/>
                      <a:pt x="54" y="132"/>
                    </a:cubicBezTo>
                    <a:cubicBezTo>
                      <a:pt x="54" y="132"/>
                      <a:pt x="54" y="132"/>
                      <a:pt x="55" y="132"/>
                    </a:cubicBezTo>
                    <a:cubicBezTo>
                      <a:pt x="56" y="132"/>
                      <a:pt x="57" y="132"/>
                      <a:pt x="57" y="132"/>
                    </a:cubicBezTo>
                    <a:cubicBezTo>
                      <a:pt x="59" y="132"/>
                      <a:pt x="61" y="132"/>
                      <a:pt x="62" y="132"/>
                    </a:cubicBezTo>
                    <a:cubicBezTo>
                      <a:pt x="62" y="132"/>
                      <a:pt x="62" y="132"/>
                      <a:pt x="63" y="132"/>
                    </a:cubicBezTo>
                    <a:cubicBezTo>
                      <a:pt x="63" y="132"/>
                      <a:pt x="63" y="132"/>
                      <a:pt x="63" y="132"/>
                    </a:cubicBezTo>
                    <a:cubicBezTo>
                      <a:pt x="64" y="132"/>
                      <a:pt x="65" y="132"/>
                      <a:pt x="67" y="131"/>
                    </a:cubicBezTo>
                    <a:cubicBezTo>
                      <a:pt x="68" y="131"/>
                      <a:pt x="70" y="131"/>
                      <a:pt x="71" y="131"/>
                    </a:cubicBezTo>
                    <a:cubicBezTo>
                      <a:pt x="73" y="131"/>
                      <a:pt x="74" y="131"/>
                      <a:pt x="76" y="131"/>
                    </a:cubicBezTo>
                    <a:cubicBezTo>
                      <a:pt x="77" y="131"/>
                      <a:pt x="78" y="131"/>
                      <a:pt x="78" y="131"/>
                    </a:cubicBezTo>
                    <a:cubicBezTo>
                      <a:pt x="79" y="131"/>
                      <a:pt x="79" y="131"/>
                      <a:pt x="79" y="131"/>
                    </a:cubicBezTo>
                    <a:cubicBezTo>
                      <a:pt x="80" y="131"/>
                      <a:pt x="80" y="131"/>
                      <a:pt x="80" y="131"/>
                    </a:cubicBezTo>
                    <a:cubicBezTo>
                      <a:pt x="82" y="130"/>
                      <a:pt x="83" y="130"/>
                      <a:pt x="85" y="130"/>
                    </a:cubicBezTo>
                    <a:cubicBezTo>
                      <a:pt x="85" y="130"/>
                      <a:pt x="86" y="130"/>
                      <a:pt x="86" y="130"/>
                    </a:cubicBezTo>
                    <a:cubicBezTo>
                      <a:pt x="86" y="130"/>
                      <a:pt x="87" y="130"/>
                      <a:pt x="87" y="130"/>
                    </a:cubicBezTo>
                    <a:cubicBezTo>
                      <a:pt x="88" y="130"/>
                      <a:pt x="89" y="130"/>
                      <a:pt x="89" y="130"/>
                    </a:cubicBezTo>
                    <a:cubicBezTo>
                      <a:pt x="91" y="129"/>
                      <a:pt x="92" y="129"/>
                      <a:pt x="94" y="129"/>
                    </a:cubicBezTo>
                    <a:cubicBezTo>
                      <a:pt x="95" y="129"/>
                      <a:pt x="97" y="129"/>
                      <a:pt x="98" y="128"/>
                    </a:cubicBezTo>
                    <a:cubicBezTo>
                      <a:pt x="99" y="128"/>
                      <a:pt x="99" y="128"/>
                      <a:pt x="100" y="128"/>
                    </a:cubicBezTo>
                    <a:cubicBezTo>
                      <a:pt x="100" y="128"/>
                      <a:pt x="101" y="128"/>
                      <a:pt x="101" y="128"/>
                    </a:cubicBezTo>
                    <a:cubicBezTo>
                      <a:pt x="102" y="128"/>
                      <a:pt x="103" y="128"/>
                      <a:pt x="103" y="128"/>
                    </a:cubicBezTo>
                    <a:cubicBezTo>
                      <a:pt x="104" y="127"/>
                      <a:pt x="104" y="127"/>
                      <a:pt x="105" y="127"/>
                    </a:cubicBezTo>
                    <a:cubicBezTo>
                      <a:pt x="106" y="127"/>
                      <a:pt x="107" y="127"/>
                      <a:pt x="107" y="127"/>
                    </a:cubicBezTo>
                    <a:cubicBezTo>
                      <a:pt x="108" y="127"/>
                      <a:pt x="108" y="127"/>
                      <a:pt x="108" y="127"/>
                    </a:cubicBezTo>
                    <a:cubicBezTo>
                      <a:pt x="109" y="126"/>
                      <a:pt x="109" y="126"/>
                      <a:pt x="110" y="126"/>
                    </a:cubicBezTo>
                    <a:cubicBezTo>
                      <a:pt x="111" y="126"/>
                      <a:pt x="112" y="126"/>
                      <a:pt x="113" y="126"/>
                    </a:cubicBezTo>
                    <a:cubicBezTo>
                      <a:pt x="113" y="125"/>
                      <a:pt x="114" y="125"/>
                      <a:pt x="114" y="125"/>
                    </a:cubicBezTo>
                    <a:cubicBezTo>
                      <a:pt x="114" y="125"/>
                      <a:pt x="115" y="125"/>
                      <a:pt x="115" y="125"/>
                    </a:cubicBezTo>
                    <a:cubicBezTo>
                      <a:pt x="117" y="124"/>
                      <a:pt x="119" y="124"/>
                      <a:pt x="121" y="123"/>
                    </a:cubicBezTo>
                    <a:cubicBezTo>
                      <a:pt x="122" y="123"/>
                      <a:pt x="122" y="123"/>
                      <a:pt x="122" y="123"/>
                    </a:cubicBezTo>
                    <a:cubicBezTo>
                      <a:pt x="124" y="122"/>
                      <a:pt x="125" y="122"/>
                      <a:pt x="126" y="121"/>
                    </a:cubicBezTo>
                    <a:cubicBezTo>
                      <a:pt x="127" y="121"/>
                      <a:pt x="127" y="121"/>
                      <a:pt x="127" y="120"/>
                    </a:cubicBezTo>
                    <a:cubicBezTo>
                      <a:pt x="128" y="120"/>
                      <a:pt x="129" y="119"/>
                      <a:pt x="130" y="118"/>
                    </a:cubicBezTo>
                    <a:cubicBezTo>
                      <a:pt x="130" y="118"/>
                      <a:pt x="130" y="118"/>
                      <a:pt x="131" y="118"/>
                    </a:cubicBezTo>
                    <a:cubicBezTo>
                      <a:pt x="131" y="117"/>
                      <a:pt x="132" y="116"/>
                      <a:pt x="132" y="115"/>
                    </a:cubicBezTo>
                    <a:cubicBezTo>
                      <a:pt x="131" y="0"/>
                      <a:pt x="131" y="0"/>
                      <a:pt x="131" y="0"/>
                    </a:cubicBezTo>
                    <a:cubicBezTo>
                      <a:pt x="131" y="1"/>
                      <a:pt x="131" y="2"/>
                      <a:pt x="130" y="3"/>
                    </a:cubicBezTo>
                    <a:cubicBezTo>
                      <a:pt x="130" y="3"/>
                      <a:pt x="130" y="3"/>
                      <a:pt x="130" y="3"/>
                    </a:cubicBezTo>
                    <a:cubicBezTo>
                      <a:pt x="129" y="4"/>
                      <a:pt x="128" y="5"/>
                      <a:pt x="127" y="6"/>
                    </a:cubicBezTo>
                    <a:cubicBezTo>
                      <a:pt x="127" y="6"/>
                      <a:pt x="126" y="6"/>
                      <a:pt x="126" y="6"/>
                    </a:cubicBezTo>
                    <a:cubicBezTo>
                      <a:pt x="125" y="7"/>
                      <a:pt x="123" y="8"/>
                      <a:pt x="121" y="8"/>
                    </a:cubicBezTo>
                    <a:cubicBezTo>
                      <a:pt x="121" y="8"/>
                      <a:pt x="121" y="8"/>
                      <a:pt x="121" y="8"/>
                    </a:cubicBezTo>
                    <a:cubicBezTo>
                      <a:pt x="119" y="9"/>
                      <a:pt x="117" y="10"/>
                      <a:pt x="115" y="10"/>
                    </a:cubicBezTo>
                    <a:cubicBezTo>
                      <a:pt x="114" y="10"/>
                      <a:pt x="113" y="11"/>
                      <a:pt x="113" y="11"/>
                    </a:cubicBezTo>
                    <a:cubicBezTo>
                      <a:pt x="112" y="11"/>
                      <a:pt x="111" y="11"/>
                      <a:pt x="110" y="12"/>
                    </a:cubicBezTo>
                    <a:cubicBezTo>
                      <a:pt x="109" y="12"/>
                      <a:pt x="108" y="12"/>
                      <a:pt x="107" y="12"/>
                    </a:cubicBezTo>
                    <a:cubicBezTo>
                      <a:pt x="106" y="12"/>
                      <a:pt x="105" y="12"/>
                      <a:pt x="105" y="13"/>
                    </a:cubicBezTo>
                    <a:cubicBezTo>
                      <a:pt x="104" y="13"/>
                      <a:pt x="102" y="13"/>
                      <a:pt x="101" y="13"/>
                    </a:cubicBezTo>
                    <a:cubicBezTo>
                      <a:pt x="100" y="13"/>
                      <a:pt x="100" y="13"/>
                      <a:pt x="99" y="13"/>
                    </a:cubicBezTo>
                    <a:cubicBezTo>
                      <a:pt x="96" y="14"/>
                      <a:pt x="91" y="15"/>
                      <a:pt x="87" y="15"/>
                    </a:cubicBezTo>
                    <a:cubicBezTo>
                      <a:pt x="87" y="15"/>
                      <a:pt x="86" y="15"/>
                      <a:pt x="86" y="15"/>
                    </a:cubicBezTo>
                    <a:cubicBezTo>
                      <a:pt x="83" y="15"/>
                      <a:pt x="81" y="16"/>
                      <a:pt x="79" y="16"/>
                    </a:cubicBezTo>
                    <a:cubicBezTo>
                      <a:pt x="79" y="16"/>
                      <a:pt x="78" y="16"/>
                      <a:pt x="78" y="16"/>
                    </a:cubicBezTo>
                    <a:cubicBezTo>
                      <a:pt x="73" y="16"/>
                      <a:pt x="68" y="17"/>
                      <a:pt x="63" y="17"/>
                    </a:cubicBezTo>
                    <a:cubicBezTo>
                      <a:pt x="63" y="17"/>
                      <a:pt x="63" y="17"/>
                      <a:pt x="62" y="17"/>
                    </a:cubicBezTo>
                    <a:cubicBezTo>
                      <a:pt x="60" y="17"/>
                      <a:pt x="57" y="17"/>
                      <a:pt x="55" y="17"/>
                    </a:cubicBezTo>
                    <a:cubicBezTo>
                      <a:pt x="54" y="17"/>
                      <a:pt x="54" y="17"/>
                      <a:pt x="54" y="17"/>
                    </a:cubicBezTo>
                    <a:cubicBezTo>
                      <a:pt x="51" y="17"/>
                      <a:pt x="48" y="17"/>
                      <a:pt x="45" y="17"/>
                    </a:cubicBezTo>
                    <a:cubicBezTo>
                      <a:pt x="0" y="17"/>
                      <a:pt x="0" y="17"/>
                      <a:pt x="0" y="17"/>
                    </a:cubicBezTo>
                    <a:cubicBezTo>
                      <a:pt x="0" y="132"/>
                      <a:pt x="0" y="132"/>
                      <a:pt x="0" y="132"/>
                    </a:cubicBezTo>
                    <a:lnTo>
                      <a:pt x="45" y="132"/>
                    </a:lnTo>
                    <a:close/>
                  </a:path>
                </a:pathLst>
              </a:custGeom>
              <a:solidFill>
                <a:srgbClr val="E7E6E6">
                  <a:lumMod val="50000"/>
                </a:srgbClr>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75" name="Freeform 10"/>
              <p:cNvSpPr>
                <a:spLocks/>
              </p:cNvSpPr>
              <p:nvPr/>
            </p:nvSpPr>
            <p:spPr bwMode="auto">
              <a:xfrm>
                <a:off x="3602962" y="3672383"/>
                <a:ext cx="5939998" cy="1402379"/>
              </a:xfrm>
              <a:custGeom>
                <a:avLst/>
                <a:gdLst>
                  <a:gd name="T0" fmla="*/ 593 w 594"/>
                  <a:gd name="T1" fmla="*/ 157 h 179"/>
                  <a:gd name="T2" fmla="*/ 592 w 594"/>
                  <a:gd name="T3" fmla="*/ 156 h 179"/>
                  <a:gd name="T4" fmla="*/ 577 w 594"/>
                  <a:gd name="T5" fmla="*/ 149 h 179"/>
                  <a:gd name="T6" fmla="*/ 576 w 594"/>
                  <a:gd name="T7" fmla="*/ 148 h 179"/>
                  <a:gd name="T8" fmla="*/ 572 w 594"/>
                  <a:gd name="T9" fmla="*/ 147 h 179"/>
                  <a:gd name="T10" fmla="*/ 572 w 594"/>
                  <a:gd name="T11" fmla="*/ 148 h 179"/>
                  <a:gd name="T12" fmla="*/ 566 w 594"/>
                  <a:gd name="T13" fmla="*/ 147 h 179"/>
                  <a:gd name="T14" fmla="*/ 566 w 594"/>
                  <a:gd name="T15" fmla="*/ 146 h 179"/>
                  <a:gd name="T16" fmla="*/ 565 w 594"/>
                  <a:gd name="T17" fmla="*/ 146 h 179"/>
                  <a:gd name="T18" fmla="*/ 564 w 594"/>
                  <a:gd name="T19" fmla="*/ 146 h 179"/>
                  <a:gd name="T20" fmla="*/ 557 w 594"/>
                  <a:gd name="T21" fmla="*/ 145 h 179"/>
                  <a:gd name="T22" fmla="*/ 557 w 594"/>
                  <a:gd name="T23" fmla="*/ 145 h 179"/>
                  <a:gd name="T24" fmla="*/ 557 w 594"/>
                  <a:gd name="T25" fmla="*/ 145 h 179"/>
                  <a:gd name="T26" fmla="*/ 548 w 594"/>
                  <a:gd name="T27" fmla="*/ 144 h 179"/>
                  <a:gd name="T28" fmla="*/ 549 w 594"/>
                  <a:gd name="T29" fmla="*/ 143 h 179"/>
                  <a:gd name="T30" fmla="*/ 548 w 594"/>
                  <a:gd name="T31" fmla="*/ 144 h 179"/>
                  <a:gd name="T32" fmla="*/ 506 w 594"/>
                  <a:gd name="T33" fmla="*/ 142 h 179"/>
                  <a:gd name="T34" fmla="*/ 139 w 594"/>
                  <a:gd name="T35" fmla="*/ 143 h 179"/>
                  <a:gd name="T36" fmla="*/ 139 w 594"/>
                  <a:gd name="T37" fmla="*/ 166 h 179"/>
                  <a:gd name="T38" fmla="*/ 134 w 594"/>
                  <a:gd name="T39" fmla="*/ 178 h 179"/>
                  <a:gd name="T40" fmla="*/ 124 w 594"/>
                  <a:gd name="T41" fmla="*/ 176 h 179"/>
                  <a:gd name="T42" fmla="*/ 6 w 594"/>
                  <a:gd name="T43" fmla="*/ 100 h 179"/>
                  <a:gd name="T44" fmla="*/ 0 w 594"/>
                  <a:gd name="T45" fmla="*/ 90 h 179"/>
                  <a:gd name="T46" fmla="*/ 6 w 594"/>
                  <a:gd name="T47" fmla="*/ 80 h 179"/>
                  <a:gd name="T48" fmla="*/ 124 w 594"/>
                  <a:gd name="T49" fmla="*/ 3 h 179"/>
                  <a:gd name="T50" fmla="*/ 134 w 594"/>
                  <a:gd name="T51" fmla="*/ 1 h 179"/>
                  <a:gd name="T52" fmla="*/ 139 w 594"/>
                  <a:gd name="T53" fmla="*/ 13 h 179"/>
                  <a:gd name="T54" fmla="*/ 139 w 594"/>
                  <a:gd name="T55" fmla="*/ 31 h 179"/>
                  <a:gd name="T56" fmla="*/ 512 w 594"/>
                  <a:gd name="T57" fmla="*/ 30 h 179"/>
                  <a:gd name="T58" fmla="*/ 518 w 594"/>
                  <a:gd name="T59" fmla="*/ 30 h 179"/>
                  <a:gd name="T60" fmla="*/ 533 w 594"/>
                  <a:gd name="T61" fmla="*/ 31 h 179"/>
                  <a:gd name="T62" fmla="*/ 547 w 594"/>
                  <a:gd name="T63" fmla="*/ 32 h 179"/>
                  <a:gd name="T64" fmla="*/ 558 w 594"/>
                  <a:gd name="T65" fmla="*/ 33 h 179"/>
                  <a:gd name="T66" fmla="*/ 569 w 594"/>
                  <a:gd name="T67" fmla="*/ 35 h 179"/>
                  <a:gd name="T68" fmla="*/ 573 w 594"/>
                  <a:gd name="T69" fmla="*/ 36 h 179"/>
                  <a:gd name="T70" fmla="*/ 577 w 594"/>
                  <a:gd name="T71" fmla="*/ 37 h 179"/>
                  <a:gd name="T72" fmla="*/ 582 w 594"/>
                  <a:gd name="T73" fmla="*/ 38 h 179"/>
                  <a:gd name="T74" fmla="*/ 586 w 594"/>
                  <a:gd name="T75" fmla="*/ 39 h 179"/>
                  <a:gd name="T76" fmla="*/ 587 w 594"/>
                  <a:gd name="T77" fmla="*/ 40 h 179"/>
                  <a:gd name="T78" fmla="*/ 589 w 594"/>
                  <a:gd name="T79" fmla="*/ 41 h 179"/>
                  <a:gd name="T80" fmla="*/ 591 w 594"/>
                  <a:gd name="T81" fmla="*/ 42 h 179"/>
                  <a:gd name="T82" fmla="*/ 592 w 594"/>
                  <a:gd name="T83" fmla="*/ 43 h 179"/>
                  <a:gd name="T84" fmla="*/ 593 w 594"/>
                  <a:gd name="T85" fmla="*/ 44 h 179"/>
                  <a:gd name="T86" fmla="*/ 594 w 594"/>
                  <a:gd name="T87" fmla="*/ 156 h 179"/>
                  <a:gd name="T88" fmla="*/ 593 w 594"/>
                  <a:gd name="T89" fmla="*/ 15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4" h="179">
                    <a:moveTo>
                      <a:pt x="593" y="157"/>
                    </a:moveTo>
                    <a:cubicBezTo>
                      <a:pt x="592" y="156"/>
                      <a:pt x="592" y="156"/>
                      <a:pt x="592" y="156"/>
                    </a:cubicBezTo>
                    <a:cubicBezTo>
                      <a:pt x="589" y="153"/>
                      <a:pt x="584" y="151"/>
                      <a:pt x="577" y="149"/>
                    </a:cubicBezTo>
                    <a:cubicBezTo>
                      <a:pt x="576" y="148"/>
                      <a:pt x="576" y="148"/>
                      <a:pt x="576" y="148"/>
                    </a:cubicBezTo>
                    <a:cubicBezTo>
                      <a:pt x="572" y="147"/>
                      <a:pt x="572" y="147"/>
                      <a:pt x="572" y="147"/>
                    </a:cubicBezTo>
                    <a:cubicBezTo>
                      <a:pt x="572" y="148"/>
                      <a:pt x="572" y="148"/>
                      <a:pt x="572" y="148"/>
                    </a:cubicBezTo>
                    <a:cubicBezTo>
                      <a:pt x="570" y="147"/>
                      <a:pt x="568" y="147"/>
                      <a:pt x="566" y="147"/>
                    </a:cubicBezTo>
                    <a:cubicBezTo>
                      <a:pt x="566" y="146"/>
                      <a:pt x="566" y="146"/>
                      <a:pt x="566" y="146"/>
                    </a:cubicBezTo>
                    <a:cubicBezTo>
                      <a:pt x="565" y="146"/>
                      <a:pt x="565" y="146"/>
                      <a:pt x="565" y="146"/>
                    </a:cubicBezTo>
                    <a:cubicBezTo>
                      <a:pt x="564" y="146"/>
                      <a:pt x="564" y="146"/>
                      <a:pt x="564" y="146"/>
                    </a:cubicBezTo>
                    <a:cubicBezTo>
                      <a:pt x="562" y="146"/>
                      <a:pt x="560" y="145"/>
                      <a:pt x="557" y="145"/>
                    </a:cubicBezTo>
                    <a:cubicBezTo>
                      <a:pt x="557" y="145"/>
                      <a:pt x="557" y="145"/>
                      <a:pt x="557" y="145"/>
                    </a:cubicBezTo>
                    <a:cubicBezTo>
                      <a:pt x="557" y="145"/>
                      <a:pt x="557" y="145"/>
                      <a:pt x="557" y="145"/>
                    </a:cubicBezTo>
                    <a:cubicBezTo>
                      <a:pt x="554" y="145"/>
                      <a:pt x="551" y="144"/>
                      <a:pt x="548" y="144"/>
                    </a:cubicBezTo>
                    <a:cubicBezTo>
                      <a:pt x="549" y="143"/>
                      <a:pt x="549" y="143"/>
                      <a:pt x="549" y="143"/>
                    </a:cubicBezTo>
                    <a:cubicBezTo>
                      <a:pt x="548" y="144"/>
                      <a:pt x="548" y="144"/>
                      <a:pt x="548" y="144"/>
                    </a:cubicBezTo>
                    <a:cubicBezTo>
                      <a:pt x="536" y="143"/>
                      <a:pt x="521" y="142"/>
                      <a:pt x="506" y="142"/>
                    </a:cubicBezTo>
                    <a:cubicBezTo>
                      <a:pt x="139" y="143"/>
                      <a:pt x="139" y="143"/>
                      <a:pt x="139" y="143"/>
                    </a:cubicBezTo>
                    <a:cubicBezTo>
                      <a:pt x="139" y="166"/>
                      <a:pt x="139" y="166"/>
                      <a:pt x="139" y="166"/>
                    </a:cubicBezTo>
                    <a:cubicBezTo>
                      <a:pt x="139" y="172"/>
                      <a:pt x="138" y="176"/>
                      <a:pt x="134" y="178"/>
                    </a:cubicBezTo>
                    <a:cubicBezTo>
                      <a:pt x="132" y="179"/>
                      <a:pt x="128" y="179"/>
                      <a:pt x="124" y="176"/>
                    </a:cubicBezTo>
                    <a:cubicBezTo>
                      <a:pt x="6" y="100"/>
                      <a:pt x="6" y="100"/>
                      <a:pt x="6" y="100"/>
                    </a:cubicBezTo>
                    <a:cubicBezTo>
                      <a:pt x="2" y="97"/>
                      <a:pt x="0" y="93"/>
                      <a:pt x="0" y="90"/>
                    </a:cubicBezTo>
                    <a:cubicBezTo>
                      <a:pt x="0" y="86"/>
                      <a:pt x="2" y="82"/>
                      <a:pt x="6" y="80"/>
                    </a:cubicBezTo>
                    <a:cubicBezTo>
                      <a:pt x="124" y="3"/>
                      <a:pt x="124" y="3"/>
                      <a:pt x="124" y="3"/>
                    </a:cubicBezTo>
                    <a:cubicBezTo>
                      <a:pt x="128" y="1"/>
                      <a:pt x="132" y="0"/>
                      <a:pt x="134" y="1"/>
                    </a:cubicBezTo>
                    <a:cubicBezTo>
                      <a:pt x="138" y="3"/>
                      <a:pt x="139" y="7"/>
                      <a:pt x="139" y="13"/>
                    </a:cubicBezTo>
                    <a:cubicBezTo>
                      <a:pt x="139" y="31"/>
                      <a:pt x="139" y="31"/>
                      <a:pt x="139" y="31"/>
                    </a:cubicBezTo>
                    <a:cubicBezTo>
                      <a:pt x="512" y="30"/>
                      <a:pt x="512" y="30"/>
                      <a:pt x="512" y="30"/>
                    </a:cubicBezTo>
                    <a:cubicBezTo>
                      <a:pt x="518" y="30"/>
                      <a:pt x="518" y="30"/>
                      <a:pt x="518" y="30"/>
                    </a:cubicBezTo>
                    <a:cubicBezTo>
                      <a:pt x="524" y="30"/>
                      <a:pt x="529" y="30"/>
                      <a:pt x="533" y="31"/>
                    </a:cubicBezTo>
                    <a:cubicBezTo>
                      <a:pt x="547" y="32"/>
                      <a:pt x="547" y="32"/>
                      <a:pt x="547" y="32"/>
                    </a:cubicBezTo>
                    <a:cubicBezTo>
                      <a:pt x="550" y="32"/>
                      <a:pt x="558" y="33"/>
                      <a:pt x="558" y="33"/>
                    </a:cubicBezTo>
                    <a:cubicBezTo>
                      <a:pt x="569" y="35"/>
                      <a:pt x="569" y="35"/>
                      <a:pt x="569" y="35"/>
                    </a:cubicBezTo>
                    <a:cubicBezTo>
                      <a:pt x="570" y="35"/>
                      <a:pt x="572" y="35"/>
                      <a:pt x="573" y="36"/>
                    </a:cubicBezTo>
                    <a:cubicBezTo>
                      <a:pt x="577" y="37"/>
                      <a:pt x="577" y="37"/>
                      <a:pt x="577" y="37"/>
                    </a:cubicBezTo>
                    <a:cubicBezTo>
                      <a:pt x="582" y="38"/>
                      <a:pt x="582" y="38"/>
                      <a:pt x="582" y="38"/>
                    </a:cubicBezTo>
                    <a:cubicBezTo>
                      <a:pt x="586" y="39"/>
                      <a:pt x="586" y="39"/>
                      <a:pt x="586" y="39"/>
                    </a:cubicBezTo>
                    <a:cubicBezTo>
                      <a:pt x="587" y="40"/>
                      <a:pt x="587" y="40"/>
                      <a:pt x="587" y="40"/>
                    </a:cubicBezTo>
                    <a:cubicBezTo>
                      <a:pt x="589" y="41"/>
                      <a:pt x="589" y="41"/>
                      <a:pt x="589" y="41"/>
                    </a:cubicBezTo>
                    <a:cubicBezTo>
                      <a:pt x="591" y="42"/>
                      <a:pt x="591" y="42"/>
                      <a:pt x="591" y="42"/>
                    </a:cubicBezTo>
                    <a:cubicBezTo>
                      <a:pt x="592" y="43"/>
                      <a:pt x="592" y="43"/>
                      <a:pt x="592" y="43"/>
                    </a:cubicBezTo>
                    <a:cubicBezTo>
                      <a:pt x="593" y="44"/>
                      <a:pt x="593" y="44"/>
                      <a:pt x="593" y="44"/>
                    </a:cubicBezTo>
                    <a:cubicBezTo>
                      <a:pt x="594" y="156"/>
                      <a:pt x="594" y="156"/>
                      <a:pt x="594" y="156"/>
                    </a:cubicBezTo>
                    <a:lnTo>
                      <a:pt x="593" y="157"/>
                    </a:lnTo>
                    <a:close/>
                  </a:path>
                </a:pathLst>
              </a:custGeom>
              <a:solidFill>
                <a:srgbClr val="B2895A"/>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nvGrpSpPr>
            <p:cNvPr id="168" name="组合 167"/>
            <p:cNvGrpSpPr/>
            <p:nvPr/>
          </p:nvGrpSpPr>
          <p:grpSpPr>
            <a:xfrm>
              <a:off x="7803221" y="4026037"/>
              <a:ext cx="500535" cy="616092"/>
              <a:chOff x="110242" y="4666624"/>
              <a:chExt cx="500535" cy="616092"/>
            </a:xfrm>
            <a:solidFill>
              <a:sysClr val="window" lastClr="FFFFFF"/>
            </a:solidFill>
          </p:grpSpPr>
          <p:sp>
            <p:nvSpPr>
              <p:cNvPr id="169" name="Freeform 343"/>
              <p:cNvSpPr>
                <a:spLocks/>
              </p:cNvSpPr>
              <p:nvPr/>
            </p:nvSpPr>
            <p:spPr bwMode="auto">
              <a:xfrm>
                <a:off x="265783" y="4815094"/>
                <a:ext cx="81864" cy="94693"/>
              </a:xfrm>
              <a:custGeom>
                <a:avLst/>
                <a:gdLst>
                  <a:gd name="T0" fmla="*/ 21 w 30"/>
                  <a:gd name="T1" fmla="*/ 31 h 34"/>
                  <a:gd name="T2" fmla="*/ 27 w 30"/>
                  <a:gd name="T3" fmla="*/ 12 h 34"/>
                  <a:gd name="T4" fmla="*/ 9 w 30"/>
                  <a:gd name="T5" fmla="*/ 3 h 34"/>
                  <a:gd name="T6" fmla="*/ 3 w 30"/>
                  <a:gd name="T7" fmla="*/ 22 h 34"/>
                  <a:gd name="T8" fmla="*/ 21 w 30"/>
                  <a:gd name="T9" fmla="*/ 31 h 34"/>
                </a:gdLst>
                <a:ahLst/>
                <a:cxnLst>
                  <a:cxn ang="0">
                    <a:pos x="T0" y="T1"/>
                  </a:cxn>
                  <a:cxn ang="0">
                    <a:pos x="T2" y="T3"/>
                  </a:cxn>
                  <a:cxn ang="0">
                    <a:pos x="T4" y="T5"/>
                  </a:cxn>
                  <a:cxn ang="0">
                    <a:pos x="T6" y="T7"/>
                  </a:cxn>
                  <a:cxn ang="0">
                    <a:pos x="T8" y="T9"/>
                  </a:cxn>
                </a:cxnLst>
                <a:rect l="0" t="0" r="r" b="b"/>
                <a:pathLst>
                  <a:path w="30" h="34">
                    <a:moveTo>
                      <a:pt x="21" y="31"/>
                    </a:moveTo>
                    <a:cubicBezTo>
                      <a:pt x="27" y="29"/>
                      <a:pt x="30" y="20"/>
                      <a:pt x="27" y="12"/>
                    </a:cubicBezTo>
                    <a:cubicBezTo>
                      <a:pt x="23" y="4"/>
                      <a:pt x="15" y="0"/>
                      <a:pt x="9" y="3"/>
                    </a:cubicBezTo>
                    <a:cubicBezTo>
                      <a:pt x="2" y="5"/>
                      <a:pt x="0" y="14"/>
                      <a:pt x="3" y="22"/>
                    </a:cubicBezTo>
                    <a:cubicBezTo>
                      <a:pt x="7" y="30"/>
                      <a:pt x="14" y="34"/>
                      <a:pt x="21" y="3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70" name="Freeform 344"/>
              <p:cNvSpPr>
                <a:spLocks/>
              </p:cNvSpPr>
              <p:nvPr/>
            </p:nvSpPr>
            <p:spPr bwMode="auto">
              <a:xfrm>
                <a:off x="555812" y="4826784"/>
                <a:ext cx="54965" cy="26888"/>
              </a:xfrm>
              <a:custGeom>
                <a:avLst/>
                <a:gdLst>
                  <a:gd name="T0" fmla="*/ 17 w 20"/>
                  <a:gd name="T1" fmla="*/ 2 h 10"/>
                  <a:gd name="T2" fmla="*/ 4 w 20"/>
                  <a:gd name="T3" fmla="*/ 0 h 10"/>
                  <a:gd name="T4" fmla="*/ 0 w 20"/>
                  <a:gd name="T5" fmla="*/ 4 h 10"/>
                  <a:gd name="T6" fmla="*/ 3 w 20"/>
                  <a:gd name="T7" fmla="*/ 8 h 10"/>
                  <a:gd name="T8" fmla="*/ 16 w 20"/>
                  <a:gd name="T9" fmla="*/ 10 h 10"/>
                  <a:gd name="T10" fmla="*/ 16 w 20"/>
                  <a:gd name="T11" fmla="*/ 10 h 10"/>
                  <a:gd name="T12" fmla="*/ 20 w 20"/>
                  <a:gd name="T13" fmla="*/ 7 h 10"/>
                  <a:gd name="T14" fmla="*/ 17 w 20"/>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0">
                    <a:moveTo>
                      <a:pt x="17" y="2"/>
                    </a:moveTo>
                    <a:cubicBezTo>
                      <a:pt x="4" y="0"/>
                      <a:pt x="4" y="0"/>
                      <a:pt x="4" y="0"/>
                    </a:cubicBezTo>
                    <a:cubicBezTo>
                      <a:pt x="2" y="0"/>
                      <a:pt x="0" y="2"/>
                      <a:pt x="0" y="4"/>
                    </a:cubicBezTo>
                    <a:cubicBezTo>
                      <a:pt x="0" y="6"/>
                      <a:pt x="1" y="8"/>
                      <a:pt x="3" y="8"/>
                    </a:cubicBezTo>
                    <a:cubicBezTo>
                      <a:pt x="16" y="10"/>
                      <a:pt x="16" y="10"/>
                      <a:pt x="16" y="10"/>
                    </a:cubicBezTo>
                    <a:cubicBezTo>
                      <a:pt x="16" y="10"/>
                      <a:pt x="16" y="10"/>
                      <a:pt x="16" y="10"/>
                    </a:cubicBezTo>
                    <a:cubicBezTo>
                      <a:pt x="18" y="10"/>
                      <a:pt x="20" y="9"/>
                      <a:pt x="20" y="7"/>
                    </a:cubicBezTo>
                    <a:cubicBezTo>
                      <a:pt x="20" y="5"/>
                      <a:pt x="19" y="3"/>
                      <a:pt x="17" y="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71" name="Freeform 345"/>
              <p:cNvSpPr>
                <a:spLocks/>
              </p:cNvSpPr>
              <p:nvPr/>
            </p:nvSpPr>
            <p:spPr bwMode="auto">
              <a:xfrm>
                <a:off x="547627" y="4740274"/>
                <a:ext cx="57304" cy="36241"/>
              </a:xfrm>
              <a:custGeom>
                <a:avLst/>
                <a:gdLst>
                  <a:gd name="T0" fmla="*/ 6 w 21"/>
                  <a:gd name="T1" fmla="*/ 12 h 13"/>
                  <a:gd name="T2" fmla="*/ 18 w 21"/>
                  <a:gd name="T3" fmla="*/ 8 h 13"/>
                  <a:gd name="T4" fmla="*/ 20 w 21"/>
                  <a:gd name="T5" fmla="*/ 3 h 13"/>
                  <a:gd name="T6" fmla="*/ 15 w 21"/>
                  <a:gd name="T7" fmla="*/ 1 h 13"/>
                  <a:gd name="T8" fmla="*/ 3 w 21"/>
                  <a:gd name="T9" fmla="*/ 5 h 13"/>
                  <a:gd name="T10" fmla="*/ 1 w 21"/>
                  <a:gd name="T11" fmla="*/ 10 h 13"/>
                  <a:gd name="T12" fmla="*/ 5 w 21"/>
                  <a:gd name="T13" fmla="*/ 13 h 13"/>
                  <a:gd name="T14" fmla="*/ 6 w 21"/>
                  <a:gd name="T15" fmla="*/ 1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3">
                    <a:moveTo>
                      <a:pt x="6" y="12"/>
                    </a:moveTo>
                    <a:cubicBezTo>
                      <a:pt x="18" y="8"/>
                      <a:pt x="18" y="8"/>
                      <a:pt x="18" y="8"/>
                    </a:cubicBezTo>
                    <a:cubicBezTo>
                      <a:pt x="20" y="7"/>
                      <a:pt x="21" y="5"/>
                      <a:pt x="20" y="3"/>
                    </a:cubicBezTo>
                    <a:cubicBezTo>
                      <a:pt x="19" y="1"/>
                      <a:pt x="17" y="0"/>
                      <a:pt x="15" y="1"/>
                    </a:cubicBezTo>
                    <a:cubicBezTo>
                      <a:pt x="3" y="5"/>
                      <a:pt x="3" y="5"/>
                      <a:pt x="3" y="5"/>
                    </a:cubicBezTo>
                    <a:cubicBezTo>
                      <a:pt x="1" y="6"/>
                      <a:pt x="0" y="8"/>
                      <a:pt x="1" y="10"/>
                    </a:cubicBezTo>
                    <a:cubicBezTo>
                      <a:pt x="2" y="12"/>
                      <a:pt x="3" y="13"/>
                      <a:pt x="5" y="13"/>
                    </a:cubicBezTo>
                    <a:cubicBezTo>
                      <a:pt x="5" y="13"/>
                      <a:pt x="6" y="13"/>
                      <a:pt x="6" y="1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72" name="Freeform 346"/>
              <p:cNvSpPr>
                <a:spLocks/>
              </p:cNvSpPr>
              <p:nvPr/>
            </p:nvSpPr>
            <p:spPr bwMode="auto">
              <a:xfrm>
                <a:off x="509033" y="4666624"/>
                <a:ext cx="43271" cy="49101"/>
              </a:xfrm>
              <a:custGeom>
                <a:avLst/>
                <a:gdLst>
                  <a:gd name="T0" fmla="*/ 4 w 16"/>
                  <a:gd name="T1" fmla="*/ 18 h 18"/>
                  <a:gd name="T2" fmla="*/ 7 w 16"/>
                  <a:gd name="T3" fmla="*/ 16 h 18"/>
                  <a:gd name="T4" fmla="*/ 15 w 16"/>
                  <a:gd name="T5" fmla="*/ 6 h 18"/>
                  <a:gd name="T6" fmla="*/ 14 w 16"/>
                  <a:gd name="T7" fmla="*/ 1 h 18"/>
                  <a:gd name="T8" fmla="*/ 9 w 16"/>
                  <a:gd name="T9" fmla="*/ 1 h 18"/>
                  <a:gd name="T10" fmla="*/ 1 w 16"/>
                  <a:gd name="T11" fmla="*/ 11 h 18"/>
                  <a:gd name="T12" fmla="*/ 1 w 16"/>
                  <a:gd name="T13" fmla="*/ 17 h 18"/>
                  <a:gd name="T14" fmla="*/ 4 w 16"/>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8">
                    <a:moveTo>
                      <a:pt x="4" y="18"/>
                    </a:moveTo>
                    <a:cubicBezTo>
                      <a:pt x="5" y="18"/>
                      <a:pt x="6" y="17"/>
                      <a:pt x="7" y="16"/>
                    </a:cubicBezTo>
                    <a:cubicBezTo>
                      <a:pt x="15" y="6"/>
                      <a:pt x="15" y="6"/>
                      <a:pt x="15" y="6"/>
                    </a:cubicBezTo>
                    <a:cubicBezTo>
                      <a:pt x="16" y="5"/>
                      <a:pt x="16" y="2"/>
                      <a:pt x="14" y="1"/>
                    </a:cubicBezTo>
                    <a:cubicBezTo>
                      <a:pt x="12" y="0"/>
                      <a:pt x="10" y="0"/>
                      <a:pt x="9" y="1"/>
                    </a:cubicBezTo>
                    <a:cubicBezTo>
                      <a:pt x="1" y="11"/>
                      <a:pt x="1" y="11"/>
                      <a:pt x="1" y="11"/>
                    </a:cubicBezTo>
                    <a:cubicBezTo>
                      <a:pt x="0" y="13"/>
                      <a:pt x="0" y="15"/>
                      <a:pt x="1" y="17"/>
                    </a:cubicBezTo>
                    <a:cubicBezTo>
                      <a:pt x="2" y="17"/>
                      <a:pt x="3" y="18"/>
                      <a:pt x="4" y="18"/>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73" name="Freeform 347"/>
              <p:cNvSpPr>
                <a:spLocks noEditPoints="1"/>
              </p:cNvSpPr>
              <p:nvPr/>
            </p:nvSpPr>
            <p:spPr bwMode="auto">
              <a:xfrm>
                <a:off x="110242" y="4682992"/>
                <a:ext cx="442063" cy="599724"/>
              </a:xfrm>
              <a:custGeom>
                <a:avLst/>
                <a:gdLst>
                  <a:gd name="T0" fmla="*/ 87 w 160"/>
                  <a:gd name="T1" fmla="*/ 55 h 217"/>
                  <a:gd name="T2" fmla="*/ 92 w 160"/>
                  <a:gd name="T3" fmla="*/ 67 h 217"/>
                  <a:gd name="T4" fmla="*/ 105 w 160"/>
                  <a:gd name="T5" fmla="*/ 88 h 217"/>
                  <a:gd name="T6" fmla="*/ 89 w 160"/>
                  <a:gd name="T7" fmla="*/ 84 h 217"/>
                  <a:gd name="T8" fmla="*/ 82 w 160"/>
                  <a:gd name="T9" fmla="*/ 84 h 217"/>
                  <a:gd name="T10" fmla="*/ 82 w 160"/>
                  <a:gd name="T11" fmla="*/ 92 h 217"/>
                  <a:gd name="T12" fmla="*/ 79 w 160"/>
                  <a:gd name="T13" fmla="*/ 116 h 217"/>
                  <a:gd name="T14" fmla="*/ 76 w 160"/>
                  <a:gd name="T15" fmla="*/ 89 h 217"/>
                  <a:gd name="T16" fmla="*/ 69 w 160"/>
                  <a:gd name="T17" fmla="*/ 84 h 217"/>
                  <a:gd name="T18" fmla="*/ 69 w 160"/>
                  <a:gd name="T19" fmla="*/ 91 h 217"/>
                  <a:gd name="T20" fmla="*/ 61 w 160"/>
                  <a:gd name="T21" fmla="*/ 99 h 217"/>
                  <a:gd name="T22" fmla="*/ 56 w 160"/>
                  <a:gd name="T23" fmla="*/ 91 h 217"/>
                  <a:gd name="T24" fmla="*/ 61 w 160"/>
                  <a:gd name="T25" fmla="*/ 86 h 217"/>
                  <a:gd name="T26" fmla="*/ 42 w 160"/>
                  <a:gd name="T27" fmla="*/ 85 h 217"/>
                  <a:gd name="T28" fmla="*/ 34 w 160"/>
                  <a:gd name="T29" fmla="*/ 83 h 217"/>
                  <a:gd name="T30" fmla="*/ 0 w 160"/>
                  <a:gd name="T31" fmla="*/ 67 h 217"/>
                  <a:gd name="T32" fmla="*/ 23 w 160"/>
                  <a:gd name="T33" fmla="*/ 96 h 217"/>
                  <a:gd name="T34" fmla="*/ 24 w 160"/>
                  <a:gd name="T35" fmla="*/ 97 h 217"/>
                  <a:gd name="T36" fmla="*/ 31 w 160"/>
                  <a:gd name="T37" fmla="*/ 100 h 217"/>
                  <a:gd name="T38" fmla="*/ 31 w 160"/>
                  <a:gd name="T39" fmla="*/ 100 h 217"/>
                  <a:gd name="T40" fmla="*/ 31 w 160"/>
                  <a:gd name="T41" fmla="*/ 100 h 217"/>
                  <a:gd name="T42" fmla="*/ 41 w 160"/>
                  <a:gd name="T43" fmla="*/ 100 h 217"/>
                  <a:gd name="T44" fmla="*/ 56 w 160"/>
                  <a:gd name="T45" fmla="*/ 150 h 217"/>
                  <a:gd name="T46" fmla="*/ 60 w 160"/>
                  <a:gd name="T47" fmla="*/ 217 h 217"/>
                  <a:gd name="T48" fmla="*/ 79 w 160"/>
                  <a:gd name="T49" fmla="*/ 152 h 217"/>
                  <a:gd name="T50" fmla="*/ 93 w 160"/>
                  <a:gd name="T51" fmla="*/ 207 h 217"/>
                  <a:gd name="T52" fmla="*/ 105 w 160"/>
                  <a:gd name="T53" fmla="*/ 164 h 217"/>
                  <a:gd name="T54" fmla="*/ 99 w 160"/>
                  <a:gd name="T55" fmla="*/ 150 h 217"/>
                  <a:gd name="T56" fmla="*/ 101 w 160"/>
                  <a:gd name="T57" fmla="*/ 103 h 217"/>
                  <a:gd name="T58" fmla="*/ 111 w 160"/>
                  <a:gd name="T59" fmla="*/ 106 h 217"/>
                  <a:gd name="T60" fmla="*/ 111 w 160"/>
                  <a:gd name="T61" fmla="*/ 106 h 217"/>
                  <a:gd name="T62" fmla="*/ 121 w 160"/>
                  <a:gd name="T63" fmla="*/ 98 h 217"/>
                  <a:gd name="T64" fmla="*/ 121 w 160"/>
                  <a:gd name="T65" fmla="*/ 98 h 217"/>
                  <a:gd name="T66" fmla="*/ 121 w 160"/>
                  <a:gd name="T67" fmla="*/ 97 h 217"/>
                  <a:gd name="T68" fmla="*/ 121 w 160"/>
                  <a:gd name="T69" fmla="*/ 72 h 217"/>
                  <a:gd name="T70" fmla="*/ 151 w 160"/>
                  <a:gd name="T71" fmla="*/ 35 h 217"/>
                  <a:gd name="T72" fmla="*/ 134 w 160"/>
                  <a:gd name="T73" fmla="*/ 43 h 217"/>
                  <a:gd name="T74" fmla="*/ 145 w 160"/>
                  <a:gd name="T75" fmla="*/ 38 h 217"/>
                  <a:gd name="T76" fmla="*/ 134 w 160"/>
                  <a:gd name="T77" fmla="*/ 43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217">
                    <a:moveTo>
                      <a:pt x="125" y="0"/>
                    </a:moveTo>
                    <a:cubicBezTo>
                      <a:pt x="119" y="9"/>
                      <a:pt x="93" y="48"/>
                      <a:pt x="87" y="55"/>
                    </a:cubicBezTo>
                    <a:cubicBezTo>
                      <a:pt x="88" y="58"/>
                      <a:pt x="89" y="59"/>
                      <a:pt x="90" y="61"/>
                    </a:cubicBezTo>
                    <a:cubicBezTo>
                      <a:pt x="91" y="64"/>
                      <a:pt x="91" y="65"/>
                      <a:pt x="92" y="67"/>
                    </a:cubicBezTo>
                    <a:cubicBezTo>
                      <a:pt x="94" y="67"/>
                      <a:pt x="98" y="68"/>
                      <a:pt x="104" y="69"/>
                    </a:cubicBezTo>
                    <a:cubicBezTo>
                      <a:pt x="105" y="88"/>
                      <a:pt x="105" y="88"/>
                      <a:pt x="105" y="88"/>
                    </a:cubicBezTo>
                    <a:cubicBezTo>
                      <a:pt x="91" y="85"/>
                      <a:pt x="91" y="85"/>
                      <a:pt x="91" y="85"/>
                    </a:cubicBezTo>
                    <a:cubicBezTo>
                      <a:pt x="91" y="85"/>
                      <a:pt x="89" y="84"/>
                      <a:pt x="89" y="84"/>
                    </a:cubicBezTo>
                    <a:cubicBezTo>
                      <a:pt x="87" y="84"/>
                      <a:pt x="85" y="84"/>
                      <a:pt x="82" y="84"/>
                    </a:cubicBezTo>
                    <a:cubicBezTo>
                      <a:pt x="82" y="84"/>
                      <a:pt x="82" y="84"/>
                      <a:pt x="82" y="84"/>
                    </a:cubicBezTo>
                    <a:cubicBezTo>
                      <a:pt x="88" y="88"/>
                      <a:pt x="88" y="88"/>
                      <a:pt x="88" y="88"/>
                    </a:cubicBezTo>
                    <a:cubicBezTo>
                      <a:pt x="82" y="92"/>
                      <a:pt x="82" y="92"/>
                      <a:pt x="82" y="92"/>
                    </a:cubicBezTo>
                    <a:cubicBezTo>
                      <a:pt x="85" y="97"/>
                      <a:pt x="85" y="97"/>
                      <a:pt x="85" y="97"/>
                    </a:cubicBezTo>
                    <a:cubicBezTo>
                      <a:pt x="79" y="116"/>
                      <a:pt x="79" y="116"/>
                      <a:pt x="79" y="116"/>
                    </a:cubicBezTo>
                    <a:cubicBezTo>
                      <a:pt x="75" y="90"/>
                      <a:pt x="75" y="90"/>
                      <a:pt x="75" y="90"/>
                    </a:cubicBezTo>
                    <a:cubicBezTo>
                      <a:pt x="76" y="89"/>
                      <a:pt x="76" y="89"/>
                      <a:pt x="76" y="89"/>
                    </a:cubicBezTo>
                    <a:cubicBezTo>
                      <a:pt x="74" y="83"/>
                      <a:pt x="74" y="83"/>
                      <a:pt x="74" y="83"/>
                    </a:cubicBezTo>
                    <a:cubicBezTo>
                      <a:pt x="69" y="84"/>
                      <a:pt x="69" y="84"/>
                      <a:pt x="69" y="84"/>
                    </a:cubicBezTo>
                    <a:cubicBezTo>
                      <a:pt x="68" y="90"/>
                      <a:pt x="68" y="90"/>
                      <a:pt x="68" y="90"/>
                    </a:cubicBezTo>
                    <a:cubicBezTo>
                      <a:pt x="69" y="91"/>
                      <a:pt x="69" y="91"/>
                      <a:pt x="69" y="91"/>
                    </a:cubicBezTo>
                    <a:cubicBezTo>
                      <a:pt x="70" y="117"/>
                      <a:pt x="70" y="117"/>
                      <a:pt x="70" y="117"/>
                    </a:cubicBezTo>
                    <a:cubicBezTo>
                      <a:pt x="61" y="99"/>
                      <a:pt x="61" y="99"/>
                      <a:pt x="61" y="99"/>
                    </a:cubicBezTo>
                    <a:cubicBezTo>
                      <a:pt x="63" y="94"/>
                      <a:pt x="63" y="94"/>
                      <a:pt x="63" y="94"/>
                    </a:cubicBezTo>
                    <a:cubicBezTo>
                      <a:pt x="56" y="91"/>
                      <a:pt x="56" y="91"/>
                      <a:pt x="56" y="91"/>
                    </a:cubicBezTo>
                    <a:cubicBezTo>
                      <a:pt x="61" y="86"/>
                      <a:pt x="61" y="86"/>
                      <a:pt x="61" y="86"/>
                    </a:cubicBezTo>
                    <a:cubicBezTo>
                      <a:pt x="61" y="86"/>
                      <a:pt x="61" y="86"/>
                      <a:pt x="61" y="86"/>
                    </a:cubicBezTo>
                    <a:cubicBezTo>
                      <a:pt x="61" y="86"/>
                      <a:pt x="59" y="86"/>
                      <a:pt x="58" y="86"/>
                    </a:cubicBezTo>
                    <a:cubicBezTo>
                      <a:pt x="42" y="85"/>
                      <a:pt x="42" y="85"/>
                      <a:pt x="42" y="85"/>
                    </a:cubicBezTo>
                    <a:cubicBezTo>
                      <a:pt x="35" y="85"/>
                      <a:pt x="35" y="85"/>
                      <a:pt x="35" y="85"/>
                    </a:cubicBezTo>
                    <a:cubicBezTo>
                      <a:pt x="34" y="83"/>
                      <a:pt x="34" y="83"/>
                      <a:pt x="34" y="83"/>
                    </a:cubicBezTo>
                    <a:cubicBezTo>
                      <a:pt x="15" y="56"/>
                      <a:pt x="15" y="56"/>
                      <a:pt x="15" y="56"/>
                    </a:cubicBezTo>
                    <a:cubicBezTo>
                      <a:pt x="10" y="60"/>
                      <a:pt x="5" y="63"/>
                      <a:pt x="0" y="67"/>
                    </a:cubicBezTo>
                    <a:cubicBezTo>
                      <a:pt x="21" y="93"/>
                      <a:pt x="21" y="93"/>
                      <a:pt x="21" y="93"/>
                    </a:cubicBezTo>
                    <a:cubicBezTo>
                      <a:pt x="23" y="96"/>
                      <a:pt x="23" y="96"/>
                      <a:pt x="23" y="96"/>
                    </a:cubicBezTo>
                    <a:cubicBezTo>
                      <a:pt x="24" y="97"/>
                      <a:pt x="24" y="97"/>
                      <a:pt x="24" y="97"/>
                    </a:cubicBezTo>
                    <a:cubicBezTo>
                      <a:pt x="24" y="97"/>
                      <a:pt x="24" y="97"/>
                      <a:pt x="24" y="97"/>
                    </a:cubicBezTo>
                    <a:cubicBezTo>
                      <a:pt x="24" y="97"/>
                      <a:pt x="24" y="97"/>
                      <a:pt x="24" y="97"/>
                    </a:cubicBezTo>
                    <a:cubicBezTo>
                      <a:pt x="27" y="98"/>
                      <a:pt x="18" y="94"/>
                      <a:pt x="31" y="100"/>
                    </a:cubicBezTo>
                    <a:cubicBezTo>
                      <a:pt x="31" y="100"/>
                      <a:pt x="31" y="100"/>
                      <a:pt x="31" y="100"/>
                    </a:cubicBezTo>
                    <a:cubicBezTo>
                      <a:pt x="31" y="100"/>
                      <a:pt x="31" y="100"/>
                      <a:pt x="31" y="100"/>
                    </a:cubicBezTo>
                    <a:cubicBezTo>
                      <a:pt x="31" y="100"/>
                      <a:pt x="31" y="100"/>
                      <a:pt x="31" y="100"/>
                    </a:cubicBezTo>
                    <a:cubicBezTo>
                      <a:pt x="31" y="100"/>
                      <a:pt x="31" y="100"/>
                      <a:pt x="31" y="100"/>
                    </a:cubicBezTo>
                    <a:cubicBezTo>
                      <a:pt x="33" y="100"/>
                      <a:pt x="33" y="100"/>
                      <a:pt x="33" y="100"/>
                    </a:cubicBezTo>
                    <a:cubicBezTo>
                      <a:pt x="41" y="100"/>
                      <a:pt x="41" y="100"/>
                      <a:pt x="41" y="100"/>
                    </a:cubicBezTo>
                    <a:cubicBezTo>
                      <a:pt x="53" y="100"/>
                      <a:pt x="53" y="100"/>
                      <a:pt x="53" y="100"/>
                    </a:cubicBezTo>
                    <a:cubicBezTo>
                      <a:pt x="54" y="117"/>
                      <a:pt x="55" y="134"/>
                      <a:pt x="56" y="150"/>
                    </a:cubicBezTo>
                    <a:cubicBezTo>
                      <a:pt x="43" y="212"/>
                      <a:pt x="43" y="212"/>
                      <a:pt x="43" y="212"/>
                    </a:cubicBezTo>
                    <a:cubicBezTo>
                      <a:pt x="60" y="217"/>
                      <a:pt x="60" y="217"/>
                      <a:pt x="60" y="217"/>
                    </a:cubicBezTo>
                    <a:cubicBezTo>
                      <a:pt x="66" y="196"/>
                      <a:pt x="74" y="159"/>
                      <a:pt x="76" y="152"/>
                    </a:cubicBezTo>
                    <a:cubicBezTo>
                      <a:pt x="77" y="152"/>
                      <a:pt x="78" y="152"/>
                      <a:pt x="79" y="152"/>
                    </a:cubicBezTo>
                    <a:cubicBezTo>
                      <a:pt x="89" y="178"/>
                      <a:pt x="89" y="178"/>
                      <a:pt x="89" y="178"/>
                    </a:cubicBezTo>
                    <a:cubicBezTo>
                      <a:pt x="90" y="184"/>
                      <a:pt x="92" y="198"/>
                      <a:pt x="93" y="207"/>
                    </a:cubicBezTo>
                    <a:cubicBezTo>
                      <a:pt x="110" y="206"/>
                      <a:pt x="110" y="206"/>
                      <a:pt x="110" y="206"/>
                    </a:cubicBezTo>
                    <a:cubicBezTo>
                      <a:pt x="109" y="194"/>
                      <a:pt x="111" y="181"/>
                      <a:pt x="105" y="164"/>
                    </a:cubicBezTo>
                    <a:cubicBezTo>
                      <a:pt x="103" y="159"/>
                      <a:pt x="101" y="154"/>
                      <a:pt x="99" y="150"/>
                    </a:cubicBezTo>
                    <a:cubicBezTo>
                      <a:pt x="99" y="150"/>
                      <a:pt x="99" y="150"/>
                      <a:pt x="99" y="150"/>
                    </a:cubicBezTo>
                    <a:cubicBezTo>
                      <a:pt x="98" y="133"/>
                      <a:pt x="96" y="117"/>
                      <a:pt x="94" y="101"/>
                    </a:cubicBezTo>
                    <a:cubicBezTo>
                      <a:pt x="101" y="103"/>
                      <a:pt x="101" y="103"/>
                      <a:pt x="101" y="103"/>
                    </a:cubicBezTo>
                    <a:cubicBezTo>
                      <a:pt x="108" y="105"/>
                      <a:pt x="108" y="105"/>
                      <a:pt x="108" y="105"/>
                    </a:cubicBezTo>
                    <a:cubicBezTo>
                      <a:pt x="111" y="106"/>
                      <a:pt x="111" y="106"/>
                      <a:pt x="111" y="106"/>
                    </a:cubicBezTo>
                    <a:cubicBezTo>
                      <a:pt x="111" y="106"/>
                      <a:pt x="111" y="106"/>
                      <a:pt x="111" y="106"/>
                    </a:cubicBezTo>
                    <a:cubicBezTo>
                      <a:pt x="111" y="106"/>
                      <a:pt x="111" y="106"/>
                      <a:pt x="111" y="106"/>
                    </a:cubicBezTo>
                    <a:cubicBezTo>
                      <a:pt x="111" y="106"/>
                      <a:pt x="111" y="106"/>
                      <a:pt x="111" y="106"/>
                    </a:cubicBezTo>
                    <a:cubicBezTo>
                      <a:pt x="111" y="106"/>
                      <a:pt x="124" y="97"/>
                      <a:pt x="121" y="98"/>
                    </a:cubicBezTo>
                    <a:cubicBezTo>
                      <a:pt x="121" y="98"/>
                      <a:pt x="121" y="98"/>
                      <a:pt x="121" y="98"/>
                    </a:cubicBezTo>
                    <a:cubicBezTo>
                      <a:pt x="121" y="98"/>
                      <a:pt x="121" y="98"/>
                      <a:pt x="121" y="98"/>
                    </a:cubicBezTo>
                    <a:cubicBezTo>
                      <a:pt x="121" y="98"/>
                      <a:pt x="121" y="98"/>
                      <a:pt x="121" y="98"/>
                    </a:cubicBezTo>
                    <a:cubicBezTo>
                      <a:pt x="121" y="97"/>
                      <a:pt x="121" y="97"/>
                      <a:pt x="121" y="97"/>
                    </a:cubicBezTo>
                    <a:cubicBezTo>
                      <a:pt x="121" y="95"/>
                      <a:pt x="121" y="95"/>
                      <a:pt x="121" y="95"/>
                    </a:cubicBezTo>
                    <a:cubicBezTo>
                      <a:pt x="121" y="72"/>
                      <a:pt x="121" y="72"/>
                      <a:pt x="121" y="72"/>
                    </a:cubicBezTo>
                    <a:cubicBezTo>
                      <a:pt x="136" y="75"/>
                      <a:pt x="153" y="78"/>
                      <a:pt x="159" y="79"/>
                    </a:cubicBezTo>
                    <a:cubicBezTo>
                      <a:pt x="160" y="64"/>
                      <a:pt x="157" y="49"/>
                      <a:pt x="151" y="35"/>
                    </a:cubicBezTo>
                    <a:cubicBezTo>
                      <a:pt x="146" y="22"/>
                      <a:pt x="137" y="9"/>
                      <a:pt x="125" y="0"/>
                    </a:cubicBezTo>
                    <a:close/>
                    <a:moveTo>
                      <a:pt x="134" y="43"/>
                    </a:moveTo>
                    <a:cubicBezTo>
                      <a:pt x="130" y="32"/>
                      <a:pt x="127" y="20"/>
                      <a:pt x="126" y="8"/>
                    </a:cubicBezTo>
                    <a:cubicBezTo>
                      <a:pt x="134" y="17"/>
                      <a:pt x="141" y="27"/>
                      <a:pt x="145" y="38"/>
                    </a:cubicBezTo>
                    <a:cubicBezTo>
                      <a:pt x="150" y="49"/>
                      <a:pt x="153" y="61"/>
                      <a:pt x="153" y="72"/>
                    </a:cubicBezTo>
                    <a:cubicBezTo>
                      <a:pt x="145" y="64"/>
                      <a:pt x="139" y="54"/>
                      <a:pt x="134" y="43"/>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sp>
        <p:nvSpPr>
          <p:cNvPr id="176" name="文本框 35"/>
          <p:cNvSpPr txBox="1"/>
          <p:nvPr/>
        </p:nvSpPr>
        <p:spPr>
          <a:xfrm>
            <a:off x="3432782" y="1784669"/>
            <a:ext cx="600164" cy="600164"/>
          </a:xfrm>
          <a:prstGeom prst="rect">
            <a:avLst/>
          </a:prstGeom>
          <a:noFill/>
          <a:effectLst/>
        </p:spPr>
        <p:txBody>
          <a:bodyPr wrap="squar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defTabSz="685800" fontAlgn="auto">
              <a:spcBef>
                <a:spcPts val="0"/>
              </a:spcBef>
              <a:spcAft>
                <a:spcPts val="0"/>
              </a:spcAft>
            </a:pPr>
            <a:r>
              <a:rPr lang="en-US" altLang="zh-CN" sz="3300" dirty="0">
                <a:solidFill>
                  <a:prstClr val="white"/>
                </a:solidFill>
                <a:latin typeface="Impact" panose="020B0806030902050204" pitchFamily="34" charset="0"/>
                <a:ea typeface="时尚中黑简体" panose="01010104010101010101" pitchFamily="2" charset="-122"/>
              </a:rPr>
              <a:t>01</a:t>
            </a:r>
            <a:endParaRPr lang="zh-CN" altLang="en-US" sz="3300" dirty="0">
              <a:solidFill>
                <a:prstClr val="white"/>
              </a:solidFill>
              <a:latin typeface="Impact" panose="020B0806030902050204" pitchFamily="34" charset="0"/>
              <a:ea typeface="时尚中黑简体" panose="01010104010101010101" pitchFamily="2" charset="-122"/>
            </a:endParaRPr>
          </a:p>
        </p:txBody>
      </p:sp>
      <p:sp>
        <p:nvSpPr>
          <p:cNvPr id="177" name="文本框 36"/>
          <p:cNvSpPr txBox="1"/>
          <p:nvPr/>
        </p:nvSpPr>
        <p:spPr>
          <a:xfrm>
            <a:off x="3420537" y="3624365"/>
            <a:ext cx="636713" cy="600164"/>
          </a:xfrm>
          <a:prstGeom prst="rect">
            <a:avLst/>
          </a:prstGeom>
          <a:noFill/>
          <a:effectLst/>
        </p:spPr>
        <p:txBody>
          <a:bodyPr wrap="none" rtlCol="0">
            <a:spAutoFit/>
          </a:bodyPr>
          <a:lstStyle>
            <a:defPPr>
              <a:defRPr lang="zh-CN"/>
            </a:defPPr>
            <a:lvl1pPr>
              <a:defRPr sz="4800">
                <a:solidFill>
                  <a:schemeClr val="bg1"/>
                </a:solidFill>
                <a:effectLst>
                  <a:innerShdw blurRad="63500" dist="50800" dir="13500000">
                    <a:prstClr val="black">
                      <a:alpha val="50000"/>
                    </a:prstClr>
                  </a:innerShdw>
                </a:effectLst>
                <a:latin typeface="时尚中黑简体" panose="01010104010101010101" pitchFamily="2" charset="-122"/>
                <a:ea typeface="时尚中黑简体" panose="01010104010101010101" pitchFamily="2" charset="-122"/>
              </a:defRPr>
            </a:lvl1pPr>
          </a:lstStyle>
          <a:p>
            <a:pPr defTabSz="685800" fontAlgn="auto">
              <a:spcBef>
                <a:spcPts val="0"/>
              </a:spcBef>
              <a:spcAft>
                <a:spcPts val="0"/>
              </a:spcAft>
            </a:pPr>
            <a:r>
              <a:rPr lang="en-US" altLang="zh-CN" sz="3300" dirty="0">
                <a:solidFill>
                  <a:prstClr val="white"/>
                </a:solidFill>
                <a:latin typeface="Impact" panose="020B0806030902050204" pitchFamily="34" charset="0"/>
              </a:rPr>
              <a:t>03</a:t>
            </a:r>
            <a:endParaRPr lang="zh-CN" altLang="en-US" sz="3300" dirty="0">
              <a:solidFill>
                <a:prstClr val="white"/>
              </a:solidFill>
              <a:latin typeface="Impact" panose="020B0806030902050204" pitchFamily="34" charset="0"/>
            </a:endParaRPr>
          </a:p>
        </p:txBody>
      </p:sp>
      <p:sp>
        <p:nvSpPr>
          <p:cNvPr id="178" name="文本框 37"/>
          <p:cNvSpPr txBox="1"/>
          <p:nvPr/>
        </p:nvSpPr>
        <p:spPr>
          <a:xfrm>
            <a:off x="5173443" y="2710955"/>
            <a:ext cx="625492" cy="600164"/>
          </a:xfrm>
          <a:prstGeom prst="rect">
            <a:avLst/>
          </a:prstGeom>
          <a:noFill/>
          <a:effectLst/>
        </p:spPr>
        <p:txBody>
          <a:bodyPr wrap="none" rtlCol="0">
            <a:spAutoFit/>
          </a:bodyPr>
          <a:lstStyle>
            <a:defPPr>
              <a:defRPr lang="zh-CN"/>
            </a:defPPr>
            <a:lvl1pPr>
              <a:defRPr sz="4800">
                <a:solidFill>
                  <a:schemeClr val="bg1"/>
                </a:solidFill>
                <a:effectLst>
                  <a:innerShdw blurRad="63500" dist="50800" dir="13500000">
                    <a:prstClr val="black">
                      <a:alpha val="50000"/>
                    </a:prstClr>
                  </a:innerShdw>
                </a:effectLst>
                <a:latin typeface="时尚中黑简体" panose="01010104010101010101" pitchFamily="2" charset="-122"/>
                <a:ea typeface="时尚中黑简体" panose="01010104010101010101" pitchFamily="2" charset="-122"/>
              </a:defRPr>
            </a:lvl1pPr>
          </a:lstStyle>
          <a:p>
            <a:pPr defTabSz="685800" fontAlgn="auto">
              <a:spcBef>
                <a:spcPts val="0"/>
              </a:spcBef>
              <a:spcAft>
                <a:spcPts val="0"/>
              </a:spcAft>
            </a:pPr>
            <a:r>
              <a:rPr lang="en-US" altLang="zh-CN" sz="3300" dirty="0">
                <a:solidFill>
                  <a:prstClr val="white"/>
                </a:solidFill>
                <a:latin typeface="Impact" panose="020B0806030902050204" pitchFamily="34" charset="0"/>
              </a:rPr>
              <a:t>02</a:t>
            </a:r>
            <a:endParaRPr lang="zh-CN" altLang="en-US" sz="3300" dirty="0">
              <a:solidFill>
                <a:prstClr val="white"/>
              </a:solidFill>
              <a:latin typeface="Impact" panose="020B0806030902050204" pitchFamily="34" charset="0"/>
            </a:endParaRPr>
          </a:p>
        </p:txBody>
      </p:sp>
      <p:sp>
        <p:nvSpPr>
          <p:cNvPr id="179" name="文本框 38"/>
          <p:cNvSpPr txBox="1"/>
          <p:nvPr/>
        </p:nvSpPr>
        <p:spPr>
          <a:xfrm>
            <a:off x="5173443" y="4538987"/>
            <a:ext cx="623889" cy="600164"/>
          </a:xfrm>
          <a:prstGeom prst="rect">
            <a:avLst/>
          </a:prstGeom>
          <a:noFill/>
          <a:effectLst/>
        </p:spPr>
        <p:txBody>
          <a:bodyPr wrap="none" rtlCol="0">
            <a:spAutoFit/>
          </a:bodyPr>
          <a:lstStyle>
            <a:defPPr>
              <a:defRPr lang="zh-CN"/>
            </a:defPPr>
            <a:lvl1pPr>
              <a:defRPr sz="4800">
                <a:solidFill>
                  <a:schemeClr val="bg1"/>
                </a:solidFill>
                <a:effectLst>
                  <a:innerShdw blurRad="63500" dist="50800" dir="13500000">
                    <a:prstClr val="black">
                      <a:alpha val="50000"/>
                    </a:prstClr>
                  </a:innerShdw>
                </a:effectLst>
                <a:latin typeface="时尚中黑简体" panose="01010104010101010101" pitchFamily="2" charset="-122"/>
                <a:ea typeface="时尚中黑简体" panose="01010104010101010101" pitchFamily="2" charset="-122"/>
              </a:defRPr>
            </a:lvl1pPr>
          </a:lstStyle>
          <a:p>
            <a:pPr defTabSz="685800" fontAlgn="auto">
              <a:spcBef>
                <a:spcPts val="0"/>
              </a:spcBef>
              <a:spcAft>
                <a:spcPts val="0"/>
              </a:spcAft>
            </a:pPr>
            <a:r>
              <a:rPr lang="en-US" altLang="zh-CN" sz="3300" dirty="0">
                <a:solidFill>
                  <a:prstClr val="white"/>
                </a:solidFill>
                <a:latin typeface="Impact" panose="020B0806030902050204" pitchFamily="34" charset="0"/>
              </a:rPr>
              <a:t>04</a:t>
            </a:r>
            <a:endParaRPr lang="zh-CN" altLang="en-US" sz="3300" dirty="0">
              <a:solidFill>
                <a:prstClr val="white"/>
              </a:solidFill>
              <a:latin typeface="Impact" panose="020B0806030902050204" pitchFamily="34" charset="0"/>
            </a:endParaRPr>
          </a:p>
        </p:txBody>
      </p:sp>
      <p:cxnSp>
        <p:nvCxnSpPr>
          <p:cNvPr id="180" name="直接连接符 179"/>
          <p:cNvCxnSpPr/>
          <p:nvPr/>
        </p:nvCxnSpPr>
        <p:spPr>
          <a:xfrm>
            <a:off x="4105949" y="1870757"/>
            <a:ext cx="0" cy="425072"/>
          </a:xfrm>
          <a:prstGeom prst="line">
            <a:avLst/>
          </a:prstGeom>
          <a:noFill/>
          <a:ln w="19050" cap="flat" cmpd="sng" algn="ctr">
            <a:solidFill>
              <a:sysClr val="window" lastClr="FFFFFF">
                <a:lumMod val="95000"/>
              </a:sysClr>
            </a:solidFill>
            <a:prstDash val="solid"/>
            <a:miter lim="800000"/>
          </a:ln>
          <a:effectLst/>
        </p:spPr>
      </p:cxnSp>
      <p:cxnSp>
        <p:nvCxnSpPr>
          <p:cNvPr id="181" name="直接连接符 180"/>
          <p:cNvCxnSpPr/>
          <p:nvPr/>
        </p:nvCxnSpPr>
        <p:spPr>
          <a:xfrm>
            <a:off x="4105949" y="3675829"/>
            <a:ext cx="0" cy="425072"/>
          </a:xfrm>
          <a:prstGeom prst="line">
            <a:avLst/>
          </a:prstGeom>
          <a:noFill/>
          <a:ln w="19050" cap="flat" cmpd="sng" algn="ctr">
            <a:solidFill>
              <a:sysClr val="window" lastClr="FFFFFF">
                <a:lumMod val="95000"/>
              </a:sysClr>
            </a:solidFill>
            <a:prstDash val="solid"/>
            <a:miter lim="800000"/>
          </a:ln>
          <a:effectLst/>
        </p:spPr>
      </p:cxnSp>
      <p:cxnSp>
        <p:nvCxnSpPr>
          <p:cNvPr id="182" name="直接连接符 181"/>
          <p:cNvCxnSpPr/>
          <p:nvPr/>
        </p:nvCxnSpPr>
        <p:spPr>
          <a:xfrm>
            <a:off x="5039427" y="4625075"/>
            <a:ext cx="0" cy="425072"/>
          </a:xfrm>
          <a:prstGeom prst="line">
            <a:avLst/>
          </a:prstGeom>
          <a:noFill/>
          <a:ln w="19050" cap="flat" cmpd="sng" algn="ctr">
            <a:solidFill>
              <a:sysClr val="window" lastClr="FFFFFF">
                <a:lumMod val="95000"/>
              </a:sysClr>
            </a:solidFill>
            <a:prstDash val="solid"/>
            <a:miter lim="800000"/>
          </a:ln>
          <a:effectLst/>
        </p:spPr>
      </p:cxnSp>
      <p:cxnSp>
        <p:nvCxnSpPr>
          <p:cNvPr id="183" name="直接连接符 182"/>
          <p:cNvCxnSpPr/>
          <p:nvPr/>
        </p:nvCxnSpPr>
        <p:spPr>
          <a:xfrm>
            <a:off x="5039427" y="2762418"/>
            <a:ext cx="0" cy="425072"/>
          </a:xfrm>
          <a:prstGeom prst="line">
            <a:avLst/>
          </a:prstGeom>
          <a:noFill/>
          <a:ln w="19050" cap="flat" cmpd="sng" algn="ctr">
            <a:solidFill>
              <a:sysClr val="window" lastClr="FFFFFF">
                <a:lumMod val="95000"/>
              </a:sysClr>
            </a:solidFill>
            <a:prstDash val="solid"/>
            <a:miter lim="800000"/>
          </a:ln>
          <a:effectLst/>
        </p:spPr>
      </p:cxnSp>
      <p:sp>
        <p:nvSpPr>
          <p:cNvPr id="184" name="文本框 45"/>
          <p:cNvSpPr txBox="1"/>
          <p:nvPr/>
        </p:nvSpPr>
        <p:spPr>
          <a:xfrm>
            <a:off x="4249734" y="1873527"/>
            <a:ext cx="1107996" cy="369332"/>
          </a:xfrm>
          <a:prstGeom prst="rect">
            <a:avLst/>
          </a:prstGeom>
          <a:noFill/>
        </p:spPr>
        <p:txBody>
          <a:bodyPr wrap="none" rtlCol="0">
            <a:spAutoFit/>
          </a:bodyPr>
          <a:lstStyle/>
          <a:p>
            <a:pPr defTabSz="685800" fontAlgn="auto">
              <a:spcBef>
                <a:spcPts val="0"/>
              </a:spcBef>
              <a:spcAft>
                <a:spcPts val="0"/>
              </a:spcAft>
            </a:pPr>
            <a:r>
              <a:rPr lang="zh-CN" altLang="en-US" dirty="0">
                <a:solidFill>
                  <a:prstClr val="white"/>
                </a:solidFill>
                <a:latin typeface="微软雅黑" panose="020B0503020204020204" pitchFamily="34" charset="-122"/>
                <a:ea typeface="微软雅黑" panose="020B0503020204020204" pitchFamily="34" charset="-122"/>
              </a:rPr>
              <a:t>添加标题</a:t>
            </a:r>
          </a:p>
        </p:txBody>
      </p:sp>
      <p:sp>
        <p:nvSpPr>
          <p:cNvPr id="185" name="文本框 46"/>
          <p:cNvSpPr txBox="1"/>
          <p:nvPr/>
        </p:nvSpPr>
        <p:spPr>
          <a:xfrm>
            <a:off x="4249734" y="3701681"/>
            <a:ext cx="1107996" cy="369332"/>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685800" fontAlgn="auto">
              <a:spcBef>
                <a:spcPts val="0"/>
              </a:spcBef>
              <a:spcAft>
                <a:spcPts val="0"/>
              </a:spcAft>
            </a:pPr>
            <a:r>
              <a:rPr lang="zh-CN" altLang="en-US" sz="1800" dirty="0">
                <a:solidFill>
                  <a:prstClr val="white"/>
                </a:solidFill>
                <a:latin typeface="微软雅黑" panose="020B0503020204020204" pitchFamily="34" charset="-122"/>
                <a:ea typeface="微软雅黑" panose="020B0503020204020204" pitchFamily="34" charset="-122"/>
              </a:rPr>
              <a:t>添加标题</a:t>
            </a:r>
          </a:p>
        </p:txBody>
      </p:sp>
      <p:sp>
        <p:nvSpPr>
          <p:cNvPr id="186" name="文本框 47"/>
          <p:cNvSpPr txBox="1"/>
          <p:nvPr/>
        </p:nvSpPr>
        <p:spPr>
          <a:xfrm>
            <a:off x="3878259" y="2769221"/>
            <a:ext cx="1107996" cy="369332"/>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685800" fontAlgn="auto">
              <a:spcBef>
                <a:spcPts val="0"/>
              </a:spcBef>
              <a:spcAft>
                <a:spcPts val="0"/>
              </a:spcAft>
            </a:pPr>
            <a:r>
              <a:rPr lang="zh-CN" altLang="en-US" sz="1800" dirty="0">
                <a:solidFill>
                  <a:prstClr val="white"/>
                </a:solidFill>
                <a:latin typeface="微软雅黑" panose="020B0503020204020204" pitchFamily="34" charset="-122"/>
                <a:ea typeface="微软雅黑" panose="020B0503020204020204" pitchFamily="34" charset="-122"/>
              </a:rPr>
              <a:t>添加标题</a:t>
            </a:r>
          </a:p>
        </p:txBody>
      </p:sp>
      <p:sp>
        <p:nvSpPr>
          <p:cNvPr id="187" name="文本框 48"/>
          <p:cNvSpPr txBox="1"/>
          <p:nvPr/>
        </p:nvSpPr>
        <p:spPr>
          <a:xfrm>
            <a:off x="3906834" y="4621022"/>
            <a:ext cx="1107996" cy="369332"/>
          </a:xfrm>
          <a:prstGeom prst="rect">
            <a:avLst/>
          </a:prstGeom>
          <a:noFill/>
        </p:spPr>
        <p:txBody>
          <a:bodyPr wrap="none" rtlCol="0">
            <a:spAutoFit/>
          </a:bodyPr>
          <a:lstStyle>
            <a:defPPr>
              <a:defRPr lang="zh-CN"/>
            </a:defPPr>
            <a:lvl1pPr>
              <a:defRPr sz="2800">
                <a:solidFill>
                  <a:schemeClr val="bg1"/>
                </a:solidFill>
                <a:latin typeface="时尚中黑简体" panose="01010104010101010101" pitchFamily="2" charset="-122"/>
                <a:ea typeface="时尚中黑简体" panose="01010104010101010101" pitchFamily="2" charset="-122"/>
              </a:defRPr>
            </a:lvl1pPr>
          </a:lstStyle>
          <a:p>
            <a:pPr defTabSz="685800" fontAlgn="auto">
              <a:spcBef>
                <a:spcPts val="0"/>
              </a:spcBef>
              <a:spcAft>
                <a:spcPts val="0"/>
              </a:spcAft>
            </a:pPr>
            <a:r>
              <a:rPr lang="zh-CN" altLang="en-US" sz="1800" dirty="0">
                <a:solidFill>
                  <a:prstClr val="white"/>
                </a:solidFill>
                <a:latin typeface="微软雅黑" panose="020B0503020204020204" pitchFamily="34" charset="-122"/>
                <a:ea typeface="微软雅黑" panose="020B0503020204020204" pitchFamily="34" charset="-122"/>
              </a:rPr>
              <a:t>添加标题</a:t>
            </a:r>
          </a:p>
        </p:txBody>
      </p:sp>
      <p:sp>
        <p:nvSpPr>
          <p:cNvPr id="188" name="Rectangle 47"/>
          <p:cNvSpPr>
            <a:spLocks noChangeArrowheads="1"/>
          </p:cNvSpPr>
          <p:nvPr/>
        </p:nvSpPr>
        <p:spPr bwMode="auto">
          <a:xfrm>
            <a:off x="1115616" y="1759618"/>
            <a:ext cx="1882776" cy="715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9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89" name="Rectangle 47"/>
          <p:cNvSpPr>
            <a:spLocks noChangeArrowheads="1"/>
          </p:cNvSpPr>
          <p:nvPr/>
        </p:nvSpPr>
        <p:spPr bwMode="auto">
          <a:xfrm>
            <a:off x="1115616" y="3625478"/>
            <a:ext cx="1882776" cy="715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9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90" name="Rectangle 47"/>
          <p:cNvSpPr>
            <a:spLocks noChangeArrowheads="1"/>
          </p:cNvSpPr>
          <p:nvPr/>
        </p:nvSpPr>
        <p:spPr bwMode="auto">
          <a:xfrm>
            <a:off x="6130599" y="2709880"/>
            <a:ext cx="1882776" cy="715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9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191" name="Rectangle 47"/>
          <p:cNvSpPr>
            <a:spLocks noChangeArrowheads="1"/>
          </p:cNvSpPr>
          <p:nvPr/>
        </p:nvSpPr>
        <p:spPr bwMode="auto">
          <a:xfrm>
            <a:off x="6130599" y="4575739"/>
            <a:ext cx="1882776" cy="715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900" dirty="0">
              <a:solidFill>
                <a:prstClr val="black">
                  <a:lumMod val="50000"/>
                  <a:lumOff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9438314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14:presetBounceEnd="40000">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14:bounceEnd="40000">
                                          <p:cBhvr additive="base">
                                            <p:cTn id="7" dur="1000" fill="hold"/>
                                            <p:tgtEl>
                                              <p:spTgt spid="97"/>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97"/>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14:presetBounceEnd="40000">
                                      <p:stCondLst>
                                        <p:cond delay="250"/>
                                      </p:stCondLst>
                                      <p:childTnLst>
                                        <p:set>
                                          <p:cBhvr>
                                            <p:cTn id="10" dur="1" fill="hold">
                                              <p:stCondLst>
                                                <p:cond delay="0"/>
                                              </p:stCondLst>
                                            </p:cTn>
                                            <p:tgtEl>
                                              <p:spTgt spid="122"/>
                                            </p:tgtEl>
                                            <p:attrNameLst>
                                              <p:attrName>style.visibility</p:attrName>
                                            </p:attrNameLst>
                                          </p:cBhvr>
                                          <p:to>
                                            <p:strVal val="visible"/>
                                          </p:to>
                                        </p:set>
                                        <p:anim calcmode="lin" valueType="num" p14:bounceEnd="40000">
                                          <p:cBhvr additive="base">
                                            <p:cTn id="11" dur="1000" fill="hold"/>
                                            <p:tgtEl>
                                              <p:spTgt spid="122"/>
                                            </p:tgtEl>
                                            <p:attrNameLst>
                                              <p:attrName>ppt_x</p:attrName>
                                            </p:attrNameLst>
                                          </p:cBhvr>
                                          <p:tavLst>
                                            <p:tav tm="0">
                                              <p:val>
                                                <p:strVal val="0-#ppt_w/2"/>
                                              </p:val>
                                            </p:tav>
                                            <p:tav tm="100000">
                                              <p:val>
                                                <p:strVal val="#ppt_x"/>
                                              </p:val>
                                            </p:tav>
                                          </p:tavLst>
                                        </p:anim>
                                        <p:anim calcmode="lin" valueType="num" p14:bounceEnd="40000">
                                          <p:cBhvr additive="base">
                                            <p:cTn id="12" dur="1000" fill="hold"/>
                                            <p:tgtEl>
                                              <p:spTgt spid="122"/>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14:presetBounceEnd="40000">
                                      <p:stCondLst>
                                        <p:cond delay="500"/>
                                      </p:stCondLst>
                                      <p:childTnLst>
                                        <p:set>
                                          <p:cBhvr>
                                            <p:cTn id="14" dur="1" fill="hold">
                                              <p:stCondLst>
                                                <p:cond delay="0"/>
                                              </p:stCondLst>
                                            </p:cTn>
                                            <p:tgtEl>
                                              <p:spTgt spid="166"/>
                                            </p:tgtEl>
                                            <p:attrNameLst>
                                              <p:attrName>style.visibility</p:attrName>
                                            </p:attrNameLst>
                                          </p:cBhvr>
                                          <p:to>
                                            <p:strVal val="visible"/>
                                          </p:to>
                                        </p:set>
                                        <p:anim calcmode="lin" valueType="num" p14:bounceEnd="40000">
                                          <p:cBhvr additive="base">
                                            <p:cTn id="15" dur="1000" fill="hold"/>
                                            <p:tgtEl>
                                              <p:spTgt spid="166"/>
                                            </p:tgtEl>
                                            <p:attrNameLst>
                                              <p:attrName>ppt_x</p:attrName>
                                            </p:attrNameLst>
                                          </p:cBhvr>
                                          <p:tavLst>
                                            <p:tav tm="0">
                                              <p:val>
                                                <p:strVal val="1+#ppt_w/2"/>
                                              </p:val>
                                            </p:tav>
                                            <p:tav tm="100000">
                                              <p:val>
                                                <p:strVal val="#ppt_x"/>
                                              </p:val>
                                            </p:tav>
                                          </p:tavLst>
                                        </p:anim>
                                        <p:anim calcmode="lin" valueType="num" p14:bounceEnd="40000">
                                          <p:cBhvr additive="base">
                                            <p:cTn id="16" dur="1000" fill="hold"/>
                                            <p:tgtEl>
                                              <p:spTgt spid="166"/>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14:presetBounceEnd="40000">
                                      <p:stCondLst>
                                        <p:cond delay="750"/>
                                      </p:stCondLst>
                                      <p:childTnLst>
                                        <p:set>
                                          <p:cBhvr>
                                            <p:cTn id="18" dur="1" fill="hold">
                                              <p:stCondLst>
                                                <p:cond delay="0"/>
                                              </p:stCondLst>
                                            </p:cTn>
                                            <p:tgtEl>
                                              <p:spTgt spid="143"/>
                                            </p:tgtEl>
                                            <p:attrNameLst>
                                              <p:attrName>style.visibility</p:attrName>
                                            </p:attrNameLst>
                                          </p:cBhvr>
                                          <p:to>
                                            <p:strVal val="visible"/>
                                          </p:to>
                                        </p:set>
                                        <p:anim calcmode="lin" valueType="num" p14:bounceEnd="40000">
                                          <p:cBhvr additive="base">
                                            <p:cTn id="19" dur="1000" fill="hold"/>
                                            <p:tgtEl>
                                              <p:spTgt spid="143"/>
                                            </p:tgtEl>
                                            <p:attrNameLst>
                                              <p:attrName>ppt_x</p:attrName>
                                            </p:attrNameLst>
                                          </p:cBhvr>
                                          <p:tavLst>
                                            <p:tav tm="0">
                                              <p:val>
                                                <p:strVal val="0-#ppt_w/2"/>
                                              </p:val>
                                            </p:tav>
                                            <p:tav tm="100000">
                                              <p:val>
                                                <p:strVal val="#ppt_x"/>
                                              </p:val>
                                            </p:tav>
                                          </p:tavLst>
                                        </p:anim>
                                        <p:anim calcmode="lin" valueType="num" p14:bounceEnd="40000">
                                          <p:cBhvr additive="base">
                                            <p:cTn id="20" dur="1000" fill="hold"/>
                                            <p:tgtEl>
                                              <p:spTgt spid="143"/>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23" presetClass="entr" presetSubtype="36" fill="hold" grpId="0" nodeType="afterEffect">
                                      <p:stCondLst>
                                        <p:cond delay="0"/>
                                      </p:stCondLst>
                                      <p:childTnLst>
                                        <p:set>
                                          <p:cBhvr>
                                            <p:cTn id="23" dur="1" fill="hold">
                                              <p:stCondLst>
                                                <p:cond delay="0"/>
                                              </p:stCondLst>
                                            </p:cTn>
                                            <p:tgtEl>
                                              <p:spTgt spid="176"/>
                                            </p:tgtEl>
                                            <p:attrNameLst>
                                              <p:attrName>style.visibility</p:attrName>
                                            </p:attrNameLst>
                                          </p:cBhvr>
                                          <p:to>
                                            <p:strVal val="visible"/>
                                          </p:to>
                                        </p:set>
                                        <p:anim calcmode="lin" valueType="num">
                                          <p:cBhvr>
                                            <p:cTn id="24" dur="500" fill="hold"/>
                                            <p:tgtEl>
                                              <p:spTgt spid="176"/>
                                            </p:tgtEl>
                                            <p:attrNameLst>
                                              <p:attrName>ppt_w</p:attrName>
                                            </p:attrNameLst>
                                          </p:cBhvr>
                                          <p:tavLst>
                                            <p:tav tm="0">
                                              <p:val>
                                                <p:strVal val="(6*min(max(#ppt_w*#ppt_h,.3),1)-7.4)/-.7*#ppt_w"/>
                                              </p:val>
                                            </p:tav>
                                            <p:tav tm="100000">
                                              <p:val>
                                                <p:strVal val="#ppt_w"/>
                                              </p:val>
                                            </p:tav>
                                          </p:tavLst>
                                        </p:anim>
                                        <p:anim calcmode="lin" valueType="num">
                                          <p:cBhvr>
                                            <p:cTn id="25" dur="500" fill="hold"/>
                                            <p:tgtEl>
                                              <p:spTgt spid="176"/>
                                            </p:tgtEl>
                                            <p:attrNameLst>
                                              <p:attrName>ppt_h</p:attrName>
                                            </p:attrNameLst>
                                          </p:cBhvr>
                                          <p:tavLst>
                                            <p:tav tm="0">
                                              <p:val>
                                                <p:strVal val="(6*min(max(#ppt_w*#ppt_h,.3),1)-7.4)/-.7*#ppt_h"/>
                                              </p:val>
                                            </p:tav>
                                            <p:tav tm="100000">
                                              <p:val>
                                                <p:strVal val="#ppt_h"/>
                                              </p:val>
                                            </p:tav>
                                          </p:tavLst>
                                        </p:anim>
                                        <p:anim calcmode="lin" valueType="num">
                                          <p:cBhvr>
                                            <p:cTn id="26" dur="500" fill="hold"/>
                                            <p:tgtEl>
                                              <p:spTgt spid="176"/>
                                            </p:tgtEl>
                                            <p:attrNameLst>
                                              <p:attrName>ppt_x</p:attrName>
                                            </p:attrNameLst>
                                          </p:cBhvr>
                                          <p:tavLst>
                                            <p:tav tm="0">
                                              <p:val>
                                                <p:fltVal val="0.5"/>
                                              </p:val>
                                            </p:tav>
                                            <p:tav tm="100000">
                                              <p:val>
                                                <p:strVal val="#ppt_x"/>
                                              </p:val>
                                            </p:tav>
                                          </p:tavLst>
                                        </p:anim>
                                        <p:anim calcmode="lin" valueType="num">
                                          <p:cBhvr>
                                            <p:cTn id="27" dur="500" fill="hold"/>
                                            <p:tgtEl>
                                              <p:spTgt spid="176"/>
                                            </p:tgtEl>
                                            <p:attrNameLst>
                                              <p:attrName>ppt_y</p:attrName>
                                            </p:attrNameLst>
                                          </p:cBhvr>
                                          <p:tavLst>
                                            <p:tav tm="0">
                                              <p:val>
                                                <p:strVal val="1+(6*min(max(#ppt_w*#ppt_h,.3),1)-7.4)/-.7*#ppt_h/2"/>
                                              </p:val>
                                            </p:tav>
                                            <p:tav tm="100000">
                                              <p:val>
                                                <p:strVal val="#ppt_y"/>
                                              </p:val>
                                            </p:tav>
                                          </p:tavLst>
                                        </p:anim>
                                      </p:childTnLst>
                                    </p:cTn>
                                  </p:par>
                                </p:childTnLst>
                              </p:cTn>
                            </p:par>
                            <p:par>
                              <p:cTn id="28" fill="hold">
                                <p:stCondLst>
                                  <p:cond delay="2250"/>
                                </p:stCondLst>
                                <p:childTnLst>
                                  <p:par>
                                    <p:cTn id="29" presetID="22" presetClass="entr" presetSubtype="8" fill="hold" nodeType="afterEffect">
                                      <p:stCondLst>
                                        <p:cond delay="0"/>
                                      </p:stCondLst>
                                      <p:childTnLst>
                                        <p:set>
                                          <p:cBhvr>
                                            <p:cTn id="30" dur="1" fill="hold">
                                              <p:stCondLst>
                                                <p:cond delay="0"/>
                                              </p:stCondLst>
                                            </p:cTn>
                                            <p:tgtEl>
                                              <p:spTgt spid="180"/>
                                            </p:tgtEl>
                                            <p:attrNameLst>
                                              <p:attrName>style.visibility</p:attrName>
                                            </p:attrNameLst>
                                          </p:cBhvr>
                                          <p:to>
                                            <p:strVal val="visible"/>
                                          </p:to>
                                        </p:set>
                                        <p:animEffect transition="in" filter="wipe(left)">
                                          <p:cBhvr>
                                            <p:cTn id="31" dur="500"/>
                                            <p:tgtEl>
                                              <p:spTgt spid="180"/>
                                            </p:tgtEl>
                                          </p:cBhvr>
                                        </p:animEffect>
                                      </p:childTnLst>
                                    </p:cTn>
                                  </p:par>
                                </p:childTnLst>
                              </p:cTn>
                            </p:par>
                            <p:par>
                              <p:cTn id="32" fill="hold">
                                <p:stCondLst>
                                  <p:cond delay="2750"/>
                                </p:stCondLst>
                                <p:childTnLst>
                                  <p:par>
                                    <p:cTn id="33" presetID="22" presetClass="entr" presetSubtype="8" fill="hold" grpId="0" nodeType="afterEffect">
                                      <p:stCondLst>
                                        <p:cond delay="0"/>
                                      </p:stCondLst>
                                      <p:childTnLst>
                                        <p:set>
                                          <p:cBhvr>
                                            <p:cTn id="34" dur="1" fill="hold">
                                              <p:stCondLst>
                                                <p:cond delay="0"/>
                                              </p:stCondLst>
                                            </p:cTn>
                                            <p:tgtEl>
                                              <p:spTgt spid="184"/>
                                            </p:tgtEl>
                                            <p:attrNameLst>
                                              <p:attrName>style.visibility</p:attrName>
                                            </p:attrNameLst>
                                          </p:cBhvr>
                                          <p:to>
                                            <p:strVal val="visible"/>
                                          </p:to>
                                        </p:set>
                                        <p:animEffect transition="in" filter="wipe(left)">
                                          <p:cBhvr>
                                            <p:cTn id="35" dur="500"/>
                                            <p:tgtEl>
                                              <p:spTgt spid="184"/>
                                            </p:tgtEl>
                                          </p:cBhvr>
                                        </p:animEffect>
                                      </p:childTnLst>
                                    </p:cTn>
                                  </p:par>
                                </p:childTnLst>
                              </p:cTn>
                            </p:par>
                            <p:par>
                              <p:cTn id="36" fill="hold">
                                <p:stCondLst>
                                  <p:cond delay="3250"/>
                                </p:stCondLst>
                                <p:childTnLst>
                                  <p:par>
                                    <p:cTn id="37" presetID="23" presetClass="entr" presetSubtype="36" fill="hold" grpId="0" nodeType="afterEffect">
                                      <p:stCondLst>
                                        <p:cond delay="0"/>
                                      </p:stCondLst>
                                      <p:childTnLst>
                                        <p:set>
                                          <p:cBhvr>
                                            <p:cTn id="38" dur="1" fill="hold">
                                              <p:stCondLst>
                                                <p:cond delay="0"/>
                                              </p:stCondLst>
                                            </p:cTn>
                                            <p:tgtEl>
                                              <p:spTgt spid="178"/>
                                            </p:tgtEl>
                                            <p:attrNameLst>
                                              <p:attrName>style.visibility</p:attrName>
                                            </p:attrNameLst>
                                          </p:cBhvr>
                                          <p:to>
                                            <p:strVal val="visible"/>
                                          </p:to>
                                        </p:set>
                                        <p:anim calcmode="lin" valueType="num">
                                          <p:cBhvr>
                                            <p:cTn id="39" dur="500" fill="hold"/>
                                            <p:tgtEl>
                                              <p:spTgt spid="178"/>
                                            </p:tgtEl>
                                            <p:attrNameLst>
                                              <p:attrName>ppt_w</p:attrName>
                                            </p:attrNameLst>
                                          </p:cBhvr>
                                          <p:tavLst>
                                            <p:tav tm="0">
                                              <p:val>
                                                <p:strVal val="(6*min(max(#ppt_w*#ppt_h,.3),1)-7.4)/-.7*#ppt_w"/>
                                              </p:val>
                                            </p:tav>
                                            <p:tav tm="100000">
                                              <p:val>
                                                <p:strVal val="#ppt_w"/>
                                              </p:val>
                                            </p:tav>
                                          </p:tavLst>
                                        </p:anim>
                                        <p:anim calcmode="lin" valueType="num">
                                          <p:cBhvr>
                                            <p:cTn id="40" dur="500" fill="hold"/>
                                            <p:tgtEl>
                                              <p:spTgt spid="178"/>
                                            </p:tgtEl>
                                            <p:attrNameLst>
                                              <p:attrName>ppt_h</p:attrName>
                                            </p:attrNameLst>
                                          </p:cBhvr>
                                          <p:tavLst>
                                            <p:tav tm="0">
                                              <p:val>
                                                <p:strVal val="(6*min(max(#ppt_w*#ppt_h,.3),1)-7.4)/-.7*#ppt_h"/>
                                              </p:val>
                                            </p:tav>
                                            <p:tav tm="100000">
                                              <p:val>
                                                <p:strVal val="#ppt_h"/>
                                              </p:val>
                                            </p:tav>
                                          </p:tavLst>
                                        </p:anim>
                                        <p:anim calcmode="lin" valueType="num">
                                          <p:cBhvr>
                                            <p:cTn id="41" dur="500" fill="hold"/>
                                            <p:tgtEl>
                                              <p:spTgt spid="178"/>
                                            </p:tgtEl>
                                            <p:attrNameLst>
                                              <p:attrName>ppt_x</p:attrName>
                                            </p:attrNameLst>
                                          </p:cBhvr>
                                          <p:tavLst>
                                            <p:tav tm="0">
                                              <p:val>
                                                <p:fltVal val="0.5"/>
                                              </p:val>
                                            </p:tav>
                                            <p:tav tm="100000">
                                              <p:val>
                                                <p:strVal val="#ppt_x"/>
                                              </p:val>
                                            </p:tav>
                                          </p:tavLst>
                                        </p:anim>
                                        <p:anim calcmode="lin" valueType="num">
                                          <p:cBhvr>
                                            <p:cTn id="42" dur="500" fill="hold"/>
                                            <p:tgtEl>
                                              <p:spTgt spid="178"/>
                                            </p:tgtEl>
                                            <p:attrNameLst>
                                              <p:attrName>ppt_y</p:attrName>
                                            </p:attrNameLst>
                                          </p:cBhvr>
                                          <p:tavLst>
                                            <p:tav tm="0">
                                              <p:val>
                                                <p:strVal val="1+(6*min(max(#ppt_w*#ppt_h,.3),1)-7.4)/-.7*#ppt_h/2"/>
                                              </p:val>
                                            </p:tav>
                                            <p:tav tm="100000">
                                              <p:val>
                                                <p:strVal val="#ppt_y"/>
                                              </p:val>
                                            </p:tav>
                                          </p:tavLst>
                                        </p:anim>
                                      </p:childTnLst>
                                    </p:cTn>
                                  </p:par>
                                </p:childTnLst>
                              </p:cTn>
                            </p:par>
                            <p:par>
                              <p:cTn id="43" fill="hold">
                                <p:stCondLst>
                                  <p:cond delay="3750"/>
                                </p:stCondLst>
                                <p:childTnLst>
                                  <p:par>
                                    <p:cTn id="44" presetID="22" presetClass="entr" presetSubtype="8" fill="hold" nodeType="afterEffect">
                                      <p:stCondLst>
                                        <p:cond delay="0"/>
                                      </p:stCondLst>
                                      <p:childTnLst>
                                        <p:set>
                                          <p:cBhvr>
                                            <p:cTn id="45" dur="1" fill="hold">
                                              <p:stCondLst>
                                                <p:cond delay="0"/>
                                              </p:stCondLst>
                                            </p:cTn>
                                            <p:tgtEl>
                                              <p:spTgt spid="183"/>
                                            </p:tgtEl>
                                            <p:attrNameLst>
                                              <p:attrName>style.visibility</p:attrName>
                                            </p:attrNameLst>
                                          </p:cBhvr>
                                          <p:to>
                                            <p:strVal val="visible"/>
                                          </p:to>
                                        </p:set>
                                        <p:animEffect transition="in" filter="wipe(left)">
                                          <p:cBhvr>
                                            <p:cTn id="46" dur="500"/>
                                            <p:tgtEl>
                                              <p:spTgt spid="183"/>
                                            </p:tgtEl>
                                          </p:cBhvr>
                                        </p:animEffect>
                                      </p:childTnLst>
                                    </p:cTn>
                                  </p:par>
                                </p:childTnLst>
                              </p:cTn>
                            </p:par>
                            <p:par>
                              <p:cTn id="47" fill="hold">
                                <p:stCondLst>
                                  <p:cond delay="4250"/>
                                </p:stCondLst>
                                <p:childTnLst>
                                  <p:par>
                                    <p:cTn id="48" presetID="22" presetClass="entr" presetSubtype="2" fill="hold" grpId="0" nodeType="afterEffect">
                                      <p:stCondLst>
                                        <p:cond delay="0"/>
                                      </p:stCondLst>
                                      <p:childTnLst>
                                        <p:set>
                                          <p:cBhvr>
                                            <p:cTn id="49" dur="1" fill="hold">
                                              <p:stCondLst>
                                                <p:cond delay="0"/>
                                              </p:stCondLst>
                                            </p:cTn>
                                            <p:tgtEl>
                                              <p:spTgt spid="186"/>
                                            </p:tgtEl>
                                            <p:attrNameLst>
                                              <p:attrName>style.visibility</p:attrName>
                                            </p:attrNameLst>
                                          </p:cBhvr>
                                          <p:to>
                                            <p:strVal val="visible"/>
                                          </p:to>
                                        </p:set>
                                        <p:animEffect transition="in" filter="wipe(right)">
                                          <p:cBhvr>
                                            <p:cTn id="50" dur="500"/>
                                            <p:tgtEl>
                                              <p:spTgt spid="186"/>
                                            </p:tgtEl>
                                          </p:cBhvr>
                                        </p:animEffect>
                                      </p:childTnLst>
                                    </p:cTn>
                                  </p:par>
                                </p:childTnLst>
                              </p:cTn>
                            </p:par>
                            <p:par>
                              <p:cTn id="51" fill="hold">
                                <p:stCondLst>
                                  <p:cond delay="4750"/>
                                </p:stCondLst>
                                <p:childTnLst>
                                  <p:par>
                                    <p:cTn id="52" presetID="23" presetClass="entr" presetSubtype="36" fill="hold" grpId="0" nodeType="afterEffect">
                                      <p:stCondLst>
                                        <p:cond delay="0"/>
                                      </p:stCondLst>
                                      <p:childTnLst>
                                        <p:set>
                                          <p:cBhvr>
                                            <p:cTn id="53" dur="1" fill="hold">
                                              <p:stCondLst>
                                                <p:cond delay="0"/>
                                              </p:stCondLst>
                                            </p:cTn>
                                            <p:tgtEl>
                                              <p:spTgt spid="177"/>
                                            </p:tgtEl>
                                            <p:attrNameLst>
                                              <p:attrName>style.visibility</p:attrName>
                                            </p:attrNameLst>
                                          </p:cBhvr>
                                          <p:to>
                                            <p:strVal val="visible"/>
                                          </p:to>
                                        </p:set>
                                        <p:anim calcmode="lin" valueType="num">
                                          <p:cBhvr>
                                            <p:cTn id="54" dur="500" fill="hold"/>
                                            <p:tgtEl>
                                              <p:spTgt spid="177"/>
                                            </p:tgtEl>
                                            <p:attrNameLst>
                                              <p:attrName>ppt_w</p:attrName>
                                            </p:attrNameLst>
                                          </p:cBhvr>
                                          <p:tavLst>
                                            <p:tav tm="0">
                                              <p:val>
                                                <p:strVal val="(6*min(max(#ppt_w*#ppt_h,.3),1)-7.4)/-.7*#ppt_w"/>
                                              </p:val>
                                            </p:tav>
                                            <p:tav tm="100000">
                                              <p:val>
                                                <p:strVal val="#ppt_w"/>
                                              </p:val>
                                            </p:tav>
                                          </p:tavLst>
                                        </p:anim>
                                        <p:anim calcmode="lin" valueType="num">
                                          <p:cBhvr>
                                            <p:cTn id="55" dur="500" fill="hold"/>
                                            <p:tgtEl>
                                              <p:spTgt spid="177"/>
                                            </p:tgtEl>
                                            <p:attrNameLst>
                                              <p:attrName>ppt_h</p:attrName>
                                            </p:attrNameLst>
                                          </p:cBhvr>
                                          <p:tavLst>
                                            <p:tav tm="0">
                                              <p:val>
                                                <p:strVal val="(6*min(max(#ppt_w*#ppt_h,.3),1)-7.4)/-.7*#ppt_h"/>
                                              </p:val>
                                            </p:tav>
                                            <p:tav tm="100000">
                                              <p:val>
                                                <p:strVal val="#ppt_h"/>
                                              </p:val>
                                            </p:tav>
                                          </p:tavLst>
                                        </p:anim>
                                        <p:anim calcmode="lin" valueType="num">
                                          <p:cBhvr>
                                            <p:cTn id="56" dur="500" fill="hold"/>
                                            <p:tgtEl>
                                              <p:spTgt spid="177"/>
                                            </p:tgtEl>
                                            <p:attrNameLst>
                                              <p:attrName>ppt_x</p:attrName>
                                            </p:attrNameLst>
                                          </p:cBhvr>
                                          <p:tavLst>
                                            <p:tav tm="0">
                                              <p:val>
                                                <p:fltVal val="0.5"/>
                                              </p:val>
                                            </p:tav>
                                            <p:tav tm="100000">
                                              <p:val>
                                                <p:strVal val="#ppt_x"/>
                                              </p:val>
                                            </p:tav>
                                          </p:tavLst>
                                        </p:anim>
                                        <p:anim calcmode="lin" valueType="num">
                                          <p:cBhvr>
                                            <p:cTn id="57" dur="500" fill="hold"/>
                                            <p:tgtEl>
                                              <p:spTgt spid="177"/>
                                            </p:tgtEl>
                                            <p:attrNameLst>
                                              <p:attrName>ppt_y</p:attrName>
                                            </p:attrNameLst>
                                          </p:cBhvr>
                                          <p:tavLst>
                                            <p:tav tm="0">
                                              <p:val>
                                                <p:strVal val="1+(6*min(max(#ppt_w*#ppt_h,.3),1)-7.4)/-.7*#ppt_h/2"/>
                                              </p:val>
                                            </p:tav>
                                            <p:tav tm="100000">
                                              <p:val>
                                                <p:strVal val="#ppt_y"/>
                                              </p:val>
                                            </p:tav>
                                          </p:tavLst>
                                        </p:anim>
                                      </p:childTnLst>
                                    </p:cTn>
                                  </p:par>
                                </p:childTnLst>
                              </p:cTn>
                            </p:par>
                            <p:par>
                              <p:cTn id="58" fill="hold">
                                <p:stCondLst>
                                  <p:cond delay="5250"/>
                                </p:stCondLst>
                                <p:childTnLst>
                                  <p:par>
                                    <p:cTn id="59" presetID="22" presetClass="entr" presetSubtype="8" fill="hold" nodeType="afterEffect">
                                      <p:stCondLst>
                                        <p:cond delay="0"/>
                                      </p:stCondLst>
                                      <p:childTnLst>
                                        <p:set>
                                          <p:cBhvr>
                                            <p:cTn id="60" dur="1" fill="hold">
                                              <p:stCondLst>
                                                <p:cond delay="0"/>
                                              </p:stCondLst>
                                            </p:cTn>
                                            <p:tgtEl>
                                              <p:spTgt spid="181"/>
                                            </p:tgtEl>
                                            <p:attrNameLst>
                                              <p:attrName>style.visibility</p:attrName>
                                            </p:attrNameLst>
                                          </p:cBhvr>
                                          <p:to>
                                            <p:strVal val="visible"/>
                                          </p:to>
                                        </p:set>
                                        <p:animEffect transition="in" filter="wipe(left)">
                                          <p:cBhvr>
                                            <p:cTn id="61" dur="500"/>
                                            <p:tgtEl>
                                              <p:spTgt spid="181"/>
                                            </p:tgtEl>
                                          </p:cBhvr>
                                        </p:animEffect>
                                      </p:childTnLst>
                                    </p:cTn>
                                  </p:par>
                                </p:childTnLst>
                              </p:cTn>
                            </p:par>
                            <p:par>
                              <p:cTn id="62" fill="hold">
                                <p:stCondLst>
                                  <p:cond delay="5750"/>
                                </p:stCondLst>
                                <p:childTnLst>
                                  <p:par>
                                    <p:cTn id="63" presetID="22" presetClass="entr" presetSubtype="8" fill="hold" grpId="0" nodeType="afterEffect">
                                      <p:stCondLst>
                                        <p:cond delay="0"/>
                                      </p:stCondLst>
                                      <p:childTnLst>
                                        <p:set>
                                          <p:cBhvr>
                                            <p:cTn id="64" dur="1" fill="hold">
                                              <p:stCondLst>
                                                <p:cond delay="0"/>
                                              </p:stCondLst>
                                            </p:cTn>
                                            <p:tgtEl>
                                              <p:spTgt spid="185"/>
                                            </p:tgtEl>
                                            <p:attrNameLst>
                                              <p:attrName>style.visibility</p:attrName>
                                            </p:attrNameLst>
                                          </p:cBhvr>
                                          <p:to>
                                            <p:strVal val="visible"/>
                                          </p:to>
                                        </p:set>
                                        <p:animEffect transition="in" filter="wipe(left)">
                                          <p:cBhvr>
                                            <p:cTn id="65" dur="500"/>
                                            <p:tgtEl>
                                              <p:spTgt spid="185"/>
                                            </p:tgtEl>
                                          </p:cBhvr>
                                        </p:animEffect>
                                      </p:childTnLst>
                                    </p:cTn>
                                  </p:par>
                                </p:childTnLst>
                              </p:cTn>
                            </p:par>
                            <p:par>
                              <p:cTn id="66" fill="hold">
                                <p:stCondLst>
                                  <p:cond delay="6250"/>
                                </p:stCondLst>
                                <p:childTnLst>
                                  <p:par>
                                    <p:cTn id="67" presetID="23" presetClass="entr" presetSubtype="36" fill="hold" grpId="0" nodeType="afterEffect">
                                      <p:stCondLst>
                                        <p:cond delay="0"/>
                                      </p:stCondLst>
                                      <p:childTnLst>
                                        <p:set>
                                          <p:cBhvr>
                                            <p:cTn id="68" dur="1" fill="hold">
                                              <p:stCondLst>
                                                <p:cond delay="0"/>
                                              </p:stCondLst>
                                            </p:cTn>
                                            <p:tgtEl>
                                              <p:spTgt spid="179"/>
                                            </p:tgtEl>
                                            <p:attrNameLst>
                                              <p:attrName>style.visibility</p:attrName>
                                            </p:attrNameLst>
                                          </p:cBhvr>
                                          <p:to>
                                            <p:strVal val="visible"/>
                                          </p:to>
                                        </p:set>
                                        <p:anim calcmode="lin" valueType="num">
                                          <p:cBhvr>
                                            <p:cTn id="69" dur="500" fill="hold"/>
                                            <p:tgtEl>
                                              <p:spTgt spid="179"/>
                                            </p:tgtEl>
                                            <p:attrNameLst>
                                              <p:attrName>ppt_w</p:attrName>
                                            </p:attrNameLst>
                                          </p:cBhvr>
                                          <p:tavLst>
                                            <p:tav tm="0">
                                              <p:val>
                                                <p:strVal val="(6*min(max(#ppt_w*#ppt_h,.3),1)-7.4)/-.7*#ppt_w"/>
                                              </p:val>
                                            </p:tav>
                                            <p:tav tm="100000">
                                              <p:val>
                                                <p:strVal val="#ppt_w"/>
                                              </p:val>
                                            </p:tav>
                                          </p:tavLst>
                                        </p:anim>
                                        <p:anim calcmode="lin" valueType="num">
                                          <p:cBhvr>
                                            <p:cTn id="70" dur="500" fill="hold"/>
                                            <p:tgtEl>
                                              <p:spTgt spid="179"/>
                                            </p:tgtEl>
                                            <p:attrNameLst>
                                              <p:attrName>ppt_h</p:attrName>
                                            </p:attrNameLst>
                                          </p:cBhvr>
                                          <p:tavLst>
                                            <p:tav tm="0">
                                              <p:val>
                                                <p:strVal val="(6*min(max(#ppt_w*#ppt_h,.3),1)-7.4)/-.7*#ppt_h"/>
                                              </p:val>
                                            </p:tav>
                                            <p:tav tm="100000">
                                              <p:val>
                                                <p:strVal val="#ppt_h"/>
                                              </p:val>
                                            </p:tav>
                                          </p:tavLst>
                                        </p:anim>
                                        <p:anim calcmode="lin" valueType="num">
                                          <p:cBhvr>
                                            <p:cTn id="71" dur="500" fill="hold"/>
                                            <p:tgtEl>
                                              <p:spTgt spid="179"/>
                                            </p:tgtEl>
                                            <p:attrNameLst>
                                              <p:attrName>ppt_x</p:attrName>
                                            </p:attrNameLst>
                                          </p:cBhvr>
                                          <p:tavLst>
                                            <p:tav tm="0">
                                              <p:val>
                                                <p:fltVal val="0.5"/>
                                              </p:val>
                                            </p:tav>
                                            <p:tav tm="100000">
                                              <p:val>
                                                <p:strVal val="#ppt_x"/>
                                              </p:val>
                                            </p:tav>
                                          </p:tavLst>
                                        </p:anim>
                                        <p:anim calcmode="lin" valueType="num">
                                          <p:cBhvr>
                                            <p:cTn id="72" dur="500" fill="hold"/>
                                            <p:tgtEl>
                                              <p:spTgt spid="179"/>
                                            </p:tgtEl>
                                            <p:attrNameLst>
                                              <p:attrName>ppt_y</p:attrName>
                                            </p:attrNameLst>
                                          </p:cBhvr>
                                          <p:tavLst>
                                            <p:tav tm="0">
                                              <p:val>
                                                <p:strVal val="1+(6*min(max(#ppt_w*#ppt_h,.3),1)-7.4)/-.7*#ppt_h/2"/>
                                              </p:val>
                                            </p:tav>
                                            <p:tav tm="100000">
                                              <p:val>
                                                <p:strVal val="#ppt_y"/>
                                              </p:val>
                                            </p:tav>
                                          </p:tavLst>
                                        </p:anim>
                                      </p:childTnLst>
                                    </p:cTn>
                                  </p:par>
                                </p:childTnLst>
                              </p:cTn>
                            </p:par>
                            <p:par>
                              <p:cTn id="73" fill="hold">
                                <p:stCondLst>
                                  <p:cond delay="6750"/>
                                </p:stCondLst>
                                <p:childTnLst>
                                  <p:par>
                                    <p:cTn id="74" presetID="22" presetClass="entr" presetSubtype="8" fill="hold" nodeType="afterEffect">
                                      <p:stCondLst>
                                        <p:cond delay="0"/>
                                      </p:stCondLst>
                                      <p:childTnLst>
                                        <p:set>
                                          <p:cBhvr>
                                            <p:cTn id="75" dur="1" fill="hold">
                                              <p:stCondLst>
                                                <p:cond delay="0"/>
                                              </p:stCondLst>
                                            </p:cTn>
                                            <p:tgtEl>
                                              <p:spTgt spid="182"/>
                                            </p:tgtEl>
                                            <p:attrNameLst>
                                              <p:attrName>style.visibility</p:attrName>
                                            </p:attrNameLst>
                                          </p:cBhvr>
                                          <p:to>
                                            <p:strVal val="visible"/>
                                          </p:to>
                                        </p:set>
                                        <p:animEffect transition="in" filter="wipe(left)">
                                          <p:cBhvr>
                                            <p:cTn id="76" dur="500"/>
                                            <p:tgtEl>
                                              <p:spTgt spid="182"/>
                                            </p:tgtEl>
                                          </p:cBhvr>
                                        </p:animEffect>
                                      </p:childTnLst>
                                    </p:cTn>
                                  </p:par>
                                </p:childTnLst>
                              </p:cTn>
                            </p:par>
                            <p:par>
                              <p:cTn id="77" fill="hold">
                                <p:stCondLst>
                                  <p:cond delay="7250"/>
                                </p:stCondLst>
                                <p:childTnLst>
                                  <p:par>
                                    <p:cTn id="78" presetID="22" presetClass="entr" presetSubtype="2" fill="hold" grpId="0" nodeType="afterEffect">
                                      <p:stCondLst>
                                        <p:cond delay="0"/>
                                      </p:stCondLst>
                                      <p:childTnLst>
                                        <p:set>
                                          <p:cBhvr>
                                            <p:cTn id="79" dur="1" fill="hold">
                                              <p:stCondLst>
                                                <p:cond delay="0"/>
                                              </p:stCondLst>
                                            </p:cTn>
                                            <p:tgtEl>
                                              <p:spTgt spid="187"/>
                                            </p:tgtEl>
                                            <p:attrNameLst>
                                              <p:attrName>style.visibility</p:attrName>
                                            </p:attrNameLst>
                                          </p:cBhvr>
                                          <p:to>
                                            <p:strVal val="visible"/>
                                          </p:to>
                                        </p:set>
                                        <p:animEffect transition="in" filter="wipe(right)">
                                          <p:cBhvr>
                                            <p:cTn id="80" dur="500"/>
                                            <p:tgtEl>
                                              <p:spTgt spid="187"/>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188"/>
                                            </p:tgtEl>
                                            <p:attrNameLst>
                                              <p:attrName>style.visibility</p:attrName>
                                            </p:attrNameLst>
                                          </p:cBhvr>
                                          <p:to>
                                            <p:strVal val="visible"/>
                                          </p:to>
                                        </p:set>
                                        <p:animEffect transition="in" filter="randombar(horizontal)">
                                          <p:cBhvr>
                                            <p:cTn id="83" dur="500"/>
                                            <p:tgtEl>
                                              <p:spTgt spid="188"/>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189"/>
                                            </p:tgtEl>
                                            <p:attrNameLst>
                                              <p:attrName>style.visibility</p:attrName>
                                            </p:attrNameLst>
                                          </p:cBhvr>
                                          <p:to>
                                            <p:strVal val="visible"/>
                                          </p:to>
                                        </p:set>
                                        <p:animEffect transition="in" filter="randombar(horizontal)">
                                          <p:cBhvr>
                                            <p:cTn id="86" dur="500"/>
                                            <p:tgtEl>
                                              <p:spTgt spid="189"/>
                                            </p:tgtEl>
                                          </p:cBhvr>
                                        </p:animEffect>
                                      </p:childTnLst>
                                    </p:cTn>
                                  </p:par>
                                  <p:par>
                                    <p:cTn id="87" presetID="14" presetClass="entr" presetSubtype="10" fill="hold" grpId="0" nodeType="withEffect">
                                      <p:stCondLst>
                                        <p:cond delay="0"/>
                                      </p:stCondLst>
                                      <p:childTnLst>
                                        <p:set>
                                          <p:cBhvr>
                                            <p:cTn id="88" dur="1" fill="hold">
                                              <p:stCondLst>
                                                <p:cond delay="0"/>
                                              </p:stCondLst>
                                            </p:cTn>
                                            <p:tgtEl>
                                              <p:spTgt spid="190"/>
                                            </p:tgtEl>
                                            <p:attrNameLst>
                                              <p:attrName>style.visibility</p:attrName>
                                            </p:attrNameLst>
                                          </p:cBhvr>
                                          <p:to>
                                            <p:strVal val="visible"/>
                                          </p:to>
                                        </p:set>
                                        <p:animEffect transition="in" filter="randombar(horizontal)">
                                          <p:cBhvr>
                                            <p:cTn id="89" dur="500"/>
                                            <p:tgtEl>
                                              <p:spTgt spid="190"/>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191"/>
                                            </p:tgtEl>
                                            <p:attrNameLst>
                                              <p:attrName>style.visibility</p:attrName>
                                            </p:attrNameLst>
                                          </p:cBhvr>
                                          <p:to>
                                            <p:strVal val="visible"/>
                                          </p:to>
                                        </p:set>
                                        <p:animEffect transition="in" filter="randombar(horizontal)">
                                          <p:cBhvr>
                                            <p:cTn id="92" dur="500"/>
                                            <p:tgtEl>
                                              <p:spTgt spid="1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0"/>
          <p:bldP spid="177" grpId="0"/>
          <p:bldP spid="178" grpId="0"/>
          <p:bldP spid="179" grpId="0"/>
          <p:bldP spid="184" grpId="0"/>
          <p:bldP spid="185" grpId="0"/>
          <p:bldP spid="186" grpId="0"/>
          <p:bldP spid="187" grpId="0"/>
          <p:bldP spid="188" grpId="0"/>
          <p:bldP spid="189" grpId="0"/>
          <p:bldP spid="190" grpId="0"/>
          <p:bldP spid="19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cBhvr additive="base">
                                            <p:cTn id="7" dur="1000" fill="hold"/>
                                            <p:tgtEl>
                                              <p:spTgt spid="97"/>
                                            </p:tgtEl>
                                            <p:attrNameLst>
                                              <p:attrName>ppt_x</p:attrName>
                                            </p:attrNameLst>
                                          </p:cBhvr>
                                          <p:tavLst>
                                            <p:tav tm="0">
                                              <p:val>
                                                <p:strVal val="1+#ppt_w/2"/>
                                              </p:val>
                                            </p:tav>
                                            <p:tav tm="100000">
                                              <p:val>
                                                <p:strVal val="#ppt_x"/>
                                              </p:val>
                                            </p:tav>
                                          </p:tavLst>
                                        </p:anim>
                                        <p:anim calcmode="lin" valueType="num">
                                          <p:cBhvr additive="base">
                                            <p:cTn id="8" dur="1000" fill="hold"/>
                                            <p:tgtEl>
                                              <p:spTgt spid="97"/>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stCondLst>
                                        <p:cond delay="250"/>
                                      </p:stCondLst>
                                      <p:childTnLst>
                                        <p:set>
                                          <p:cBhvr>
                                            <p:cTn id="10" dur="1" fill="hold">
                                              <p:stCondLst>
                                                <p:cond delay="0"/>
                                              </p:stCondLst>
                                            </p:cTn>
                                            <p:tgtEl>
                                              <p:spTgt spid="122"/>
                                            </p:tgtEl>
                                            <p:attrNameLst>
                                              <p:attrName>style.visibility</p:attrName>
                                            </p:attrNameLst>
                                          </p:cBhvr>
                                          <p:to>
                                            <p:strVal val="visible"/>
                                          </p:to>
                                        </p:set>
                                        <p:anim calcmode="lin" valueType="num">
                                          <p:cBhvr additive="base">
                                            <p:cTn id="11" dur="1000" fill="hold"/>
                                            <p:tgtEl>
                                              <p:spTgt spid="122"/>
                                            </p:tgtEl>
                                            <p:attrNameLst>
                                              <p:attrName>ppt_x</p:attrName>
                                            </p:attrNameLst>
                                          </p:cBhvr>
                                          <p:tavLst>
                                            <p:tav tm="0">
                                              <p:val>
                                                <p:strVal val="0-#ppt_w/2"/>
                                              </p:val>
                                            </p:tav>
                                            <p:tav tm="100000">
                                              <p:val>
                                                <p:strVal val="#ppt_x"/>
                                              </p:val>
                                            </p:tav>
                                          </p:tavLst>
                                        </p:anim>
                                        <p:anim calcmode="lin" valueType="num">
                                          <p:cBhvr additive="base">
                                            <p:cTn id="12" dur="1000" fill="hold"/>
                                            <p:tgtEl>
                                              <p:spTgt spid="122"/>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stCondLst>
                                        <p:cond delay="500"/>
                                      </p:stCondLst>
                                      <p:childTnLst>
                                        <p:set>
                                          <p:cBhvr>
                                            <p:cTn id="14" dur="1" fill="hold">
                                              <p:stCondLst>
                                                <p:cond delay="0"/>
                                              </p:stCondLst>
                                            </p:cTn>
                                            <p:tgtEl>
                                              <p:spTgt spid="166"/>
                                            </p:tgtEl>
                                            <p:attrNameLst>
                                              <p:attrName>style.visibility</p:attrName>
                                            </p:attrNameLst>
                                          </p:cBhvr>
                                          <p:to>
                                            <p:strVal val="visible"/>
                                          </p:to>
                                        </p:set>
                                        <p:anim calcmode="lin" valueType="num">
                                          <p:cBhvr additive="base">
                                            <p:cTn id="15" dur="1000" fill="hold"/>
                                            <p:tgtEl>
                                              <p:spTgt spid="166"/>
                                            </p:tgtEl>
                                            <p:attrNameLst>
                                              <p:attrName>ppt_x</p:attrName>
                                            </p:attrNameLst>
                                          </p:cBhvr>
                                          <p:tavLst>
                                            <p:tav tm="0">
                                              <p:val>
                                                <p:strVal val="1+#ppt_w/2"/>
                                              </p:val>
                                            </p:tav>
                                            <p:tav tm="100000">
                                              <p:val>
                                                <p:strVal val="#ppt_x"/>
                                              </p:val>
                                            </p:tav>
                                          </p:tavLst>
                                        </p:anim>
                                        <p:anim calcmode="lin" valueType="num">
                                          <p:cBhvr additive="base">
                                            <p:cTn id="16" dur="1000" fill="hold"/>
                                            <p:tgtEl>
                                              <p:spTgt spid="166"/>
                                            </p:tgtEl>
                                            <p:attrNameLst>
                                              <p:attrName>ppt_y</p:attrName>
                                            </p:attrNameLst>
                                          </p:cBhvr>
                                          <p:tavLst>
                                            <p:tav tm="0">
                                              <p:val>
                                                <p:strVal val="#ppt_y"/>
                                              </p:val>
                                            </p:tav>
                                            <p:tav tm="100000">
                                              <p:val>
                                                <p:strVal val="#ppt_y"/>
                                              </p:val>
                                            </p:tav>
                                          </p:tavLst>
                                        </p:anim>
                                      </p:childTnLst>
                                    </p:cTn>
                                  </p:par>
                                  <p:par>
                                    <p:cTn id="17" presetID="2" presetClass="entr" presetSubtype="8" accel="40000" fill="hold" nodeType="withEffect">
                                      <p:stCondLst>
                                        <p:cond delay="750"/>
                                      </p:stCondLst>
                                      <p:childTnLst>
                                        <p:set>
                                          <p:cBhvr>
                                            <p:cTn id="18" dur="1" fill="hold">
                                              <p:stCondLst>
                                                <p:cond delay="0"/>
                                              </p:stCondLst>
                                            </p:cTn>
                                            <p:tgtEl>
                                              <p:spTgt spid="143"/>
                                            </p:tgtEl>
                                            <p:attrNameLst>
                                              <p:attrName>style.visibility</p:attrName>
                                            </p:attrNameLst>
                                          </p:cBhvr>
                                          <p:to>
                                            <p:strVal val="visible"/>
                                          </p:to>
                                        </p:set>
                                        <p:anim calcmode="lin" valueType="num">
                                          <p:cBhvr additive="base">
                                            <p:cTn id="19" dur="1000" fill="hold"/>
                                            <p:tgtEl>
                                              <p:spTgt spid="143"/>
                                            </p:tgtEl>
                                            <p:attrNameLst>
                                              <p:attrName>ppt_x</p:attrName>
                                            </p:attrNameLst>
                                          </p:cBhvr>
                                          <p:tavLst>
                                            <p:tav tm="0">
                                              <p:val>
                                                <p:strVal val="0-#ppt_w/2"/>
                                              </p:val>
                                            </p:tav>
                                            <p:tav tm="100000">
                                              <p:val>
                                                <p:strVal val="#ppt_x"/>
                                              </p:val>
                                            </p:tav>
                                          </p:tavLst>
                                        </p:anim>
                                        <p:anim calcmode="lin" valueType="num">
                                          <p:cBhvr additive="base">
                                            <p:cTn id="20" dur="1000" fill="hold"/>
                                            <p:tgtEl>
                                              <p:spTgt spid="143"/>
                                            </p:tgtEl>
                                            <p:attrNameLst>
                                              <p:attrName>ppt_y</p:attrName>
                                            </p:attrNameLst>
                                          </p:cBhvr>
                                          <p:tavLst>
                                            <p:tav tm="0">
                                              <p:val>
                                                <p:strVal val="#ppt_y"/>
                                              </p:val>
                                            </p:tav>
                                            <p:tav tm="100000">
                                              <p:val>
                                                <p:strVal val="#ppt_y"/>
                                              </p:val>
                                            </p:tav>
                                          </p:tavLst>
                                        </p:anim>
                                      </p:childTnLst>
                                    </p:cTn>
                                  </p:par>
                                </p:childTnLst>
                              </p:cTn>
                            </p:par>
                            <p:par>
                              <p:cTn id="21" fill="hold">
                                <p:stCondLst>
                                  <p:cond delay="1750"/>
                                </p:stCondLst>
                                <p:childTnLst>
                                  <p:par>
                                    <p:cTn id="22" presetID="23" presetClass="entr" presetSubtype="36" fill="hold" grpId="0" nodeType="afterEffect">
                                      <p:stCondLst>
                                        <p:cond delay="0"/>
                                      </p:stCondLst>
                                      <p:childTnLst>
                                        <p:set>
                                          <p:cBhvr>
                                            <p:cTn id="23" dur="1" fill="hold">
                                              <p:stCondLst>
                                                <p:cond delay="0"/>
                                              </p:stCondLst>
                                            </p:cTn>
                                            <p:tgtEl>
                                              <p:spTgt spid="176"/>
                                            </p:tgtEl>
                                            <p:attrNameLst>
                                              <p:attrName>style.visibility</p:attrName>
                                            </p:attrNameLst>
                                          </p:cBhvr>
                                          <p:to>
                                            <p:strVal val="visible"/>
                                          </p:to>
                                        </p:set>
                                        <p:anim calcmode="lin" valueType="num">
                                          <p:cBhvr>
                                            <p:cTn id="24" dur="500" fill="hold"/>
                                            <p:tgtEl>
                                              <p:spTgt spid="176"/>
                                            </p:tgtEl>
                                            <p:attrNameLst>
                                              <p:attrName>ppt_w</p:attrName>
                                            </p:attrNameLst>
                                          </p:cBhvr>
                                          <p:tavLst>
                                            <p:tav tm="0">
                                              <p:val>
                                                <p:strVal val="(6*min(max(#ppt_w*#ppt_h,.3),1)-7.4)/-.7*#ppt_w"/>
                                              </p:val>
                                            </p:tav>
                                            <p:tav tm="100000">
                                              <p:val>
                                                <p:strVal val="#ppt_w"/>
                                              </p:val>
                                            </p:tav>
                                          </p:tavLst>
                                        </p:anim>
                                        <p:anim calcmode="lin" valueType="num">
                                          <p:cBhvr>
                                            <p:cTn id="25" dur="500" fill="hold"/>
                                            <p:tgtEl>
                                              <p:spTgt spid="176"/>
                                            </p:tgtEl>
                                            <p:attrNameLst>
                                              <p:attrName>ppt_h</p:attrName>
                                            </p:attrNameLst>
                                          </p:cBhvr>
                                          <p:tavLst>
                                            <p:tav tm="0">
                                              <p:val>
                                                <p:strVal val="(6*min(max(#ppt_w*#ppt_h,.3),1)-7.4)/-.7*#ppt_h"/>
                                              </p:val>
                                            </p:tav>
                                            <p:tav tm="100000">
                                              <p:val>
                                                <p:strVal val="#ppt_h"/>
                                              </p:val>
                                            </p:tav>
                                          </p:tavLst>
                                        </p:anim>
                                        <p:anim calcmode="lin" valueType="num">
                                          <p:cBhvr>
                                            <p:cTn id="26" dur="500" fill="hold"/>
                                            <p:tgtEl>
                                              <p:spTgt spid="176"/>
                                            </p:tgtEl>
                                            <p:attrNameLst>
                                              <p:attrName>ppt_x</p:attrName>
                                            </p:attrNameLst>
                                          </p:cBhvr>
                                          <p:tavLst>
                                            <p:tav tm="0">
                                              <p:val>
                                                <p:fltVal val="0.5"/>
                                              </p:val>
                                            </p:tav>
                                            <p:tav tm="100000">
                                              <p:val>
                                                <p:strVal val="#ppt_x"/>
                                              </p:val>
                                            </p:tav>
                                          </p:tavLst>
                                        </p:anim>
                                        <p:anim calcmode="lin" valueType="num">
                                          <p:cBhvr>
                                            <p:cTn id="27" dur="500" fill="hold"/>
                                            <p:tgtEl>
                                              <p:spTgt spid="176"/>
                                            </p:tgtEl>
                                            <p:attrNameLst>
                                              <p:attrName>ppt_y</p:attrName>
                                            </p:attrNameLst>
                                          </p:cBhvr>
                                          <p:tavLst>
                                            <p:tav tm="0">
                                              <p:val>
                                                <p:strVal val="1+(6*min(max(#ppt_w*#ppt_h,.3),1)-7.4)/-.7*#ppt_h/2"/>
                                              </p:val>
                                            </p:tav>
                                            <p:tav tm="100000">
                                              <p:val>
                                                <p:strVal val="#ppt_y"/>
                                              </p:val>
                                            </p:tav>
                                          </p:tavLst>
                                        </p:anim>
                                      </p:childTnLst>
                                    </p:cTn>
                                  </p:par>
                                </p:childTnLst>
                              </p:cTn>
                            </p:par>
                            <p:par>
                              <p:cTn id="28" fill="hold">
                                <p:stCondLst>
                                  <p:cond delay="2250"/>
                                </p:stCondLst>
                                <p:childTnLst>
                                  <p:par>
                                    <p:cTn id="29" presetID="22" presetClass="entr" presetSubtype="8" fill="hold" nodeType="afterEffect">
                                      <p:stCondLst>
                                        <p:cond delay="0"/>
                                      </p:stCondLst>
                                      <p:childTnLst>
                                        <p:set>
                                          <p:cBhvr>
                                            <p:cTn id="30" dur="1" fill="hold">
                                              <p:stCondLst>
                                                <p:cond delay="0"/>
                                              </p:stCondLst>
                                            </p:cTn>
                                            <p:tgtEl>
                                              <p:spTgt spid="180"/>
                                            </p:tgtEl>
                                            <p:attrNameLst>
                                              <p:attrName>style.visibility</p:attrName>
                                            </p:attrNameLst>
                                          </p:cBhvr>
                                          <p:to>
                                            <p:strVal val="visible"/>
                                          </p:to>
                                        </p:set>
                                        <p:animEffect transition="in" filter="wipe(left)">
                                          <p:cBhvr>
                                            <p:cTn id="31" dur="500"/>
                                            <p:tgtEl>
                                              <p:spTgt spid="180"/>
                                            </p:tgtEl>
                                          </p:cBhvr>
                                        </p:animEffect>
                                      </p:childTnLst>
                                    </p:cTn>
                                  </p:par>
                                </p:childTnLst>
                              </p:cTn>
                            </p:par>
                            <p:par>
                              <p:cTn id="32" fill="hold">
                                <p:stCondLst>
                                  <p:cond delay="2750"/>
                                </p:stCondLst>
                                <p:childTnLst>
                                  <p:par>
                                    <p:cTn id="33" presetID="22" presetClass="entr" presetSubtype="8" fill="hold" grpId="0" nodeType="afterEffect">
                                      <p:stCondLst>
                                        <p:cond delay="0"/>
                                      </p:stCondLst>
                                      <p:childTnLst>
                                        <p:set>
                                          <p:cBhvr>
                                            <p:cTn id="34" dur="1" fill="hold">
                                              <p:stCondLst>
                                                <p:cond delay="0"/>
                                              </p:stCondLst>
                                            </p:cTn>
                                            <p:tgtEl>
                                              <p:spTgt spid="184"/>
                                            </p:tgtEl>
                                            <p:attrNameLst>
                                              <p:attrName>style.visibility</p:attrName>
                                            </p:attrNameLst>
                                          </p:cBhvr>
                                          <p:to>
                                            <p:strVal val="visible"/>
                                          </p:to>
                                        </p:set>
                                        <p:animEffect transition="in" filter="wipe(left)">
                                          <p:cBhvr>
                                            <p:cTn id="35" dur="500"/>
                                            <p:tgtEl>
                                              <p:spTgt spid="184"/>
                                            </p:tgtEl>
                                          </p:cBhvr>
                                        </p:animEffect>
                                      </p:childTnLst>
                                    </p:cTn>
                                  </p:par>
                                </p:childTnLst>
                              </p:cTn>
                            </p:par>
                            <p:par>
                              <p:cTn id="36" fill="hold">
                                <p:stCondLst>
                                  <p:cond delay="3250"/>
                                </p:stCondLst>
                                <p:childTnLst>
                                  <p:par>
                                    <p:cTn id="37" presetID="23" presetClass="entr" presetSubtype="36" fill="hold" grpId="0" nodeType="afterEffect">
                                      <p:stCondLst>
                                        <p:cond delay="0"/>
                                      </p:stCondLst>
                                      <p:childTnLst>
                                        <p:set>
                                          <p:cBhvr>
                                            <p:cTn id="38" dur="1" fill="hold">
                                              <p:stCondLst>
                                                <p:cond delay="0"/>
                                              </p:stCondLst>
                                            </p:cTn>
                                            <p:tgtEl>
                                              <p:spTgt spid="178"/>
                                            </p:tgtEl>
                                            <p:attrNameLst>
                                              <p:attrName>style.visibility</p:attrName>
                                            </p:attrNameLst>
                                          </p:cBhvr>
                                          <p:to>
                                            <p:strVal val="visible"/>
                                          </p:to>
                                        </p:set>
                                        <p:anim calcmode="lin" valueType="num">
                                          <p:cBhvr>
                                            <p:cTn id="39" dur="500" fill="hold"/>
                                            <p:tgtEl>
                                              <p:spTgt spid="178"/>
                                            </p:tgtEl>
                                            <p:attrNameLst>
                                              <p:attrName>ppt_w</p:attrName>
                                            </p:attrNameLst>
                                          </p:cBhvr>
                                          <p:tavLst>
                                            <p:tav tm="0">
                                              <p:val>
                                                <p:strVal val="(6*min(max(#ppt_w*#ppt_h,.3),1)-7.4)/-.7*#ppt_w"/>
                                              </p:val>
                                            </p:tav>
                                            <p:tav tm="100000">
                                              <p:val>
                                                <p:strVal val="#ppt_w"/>
                                              </p:val>
                                            </p:tav>
                                          </p:tavLst>
                                        </p:anim>
                                        <p:anim calcmode="lin" valueType="num">
                                          <p:cBhvr>
                                            <p:cTn id="40" dur="500" fill="hold"/>
                                            <p:tgtEl>
                                              <p:spTgt spid="178"/>
                                            </p:tgtEl>
                                            <p:attrNameLst>
                                              <p:attrName>ppt_h</p:attrName>
                                            </p:attrNameLst>
                                          </p:cBhvr>
                                          <p:tavLst>
                                            <p:tav tm="0">
                                              <p:val>
                                                <p:strVal val="(6*min(max(#ppt_w*#ppt_h,.3),1)-7.4)/-.7*#ppt_h"/>
                                              </p:val>
                                            </p:tav>
                                            <p:tav tm="100000">
                                              <p:val>
                                                <p:strVal val="#ppt_h"/>
                                              </p:val>
                                            </p:tav>
                                          </p:tavLst>
                                        </p:anim>
                                        <p:anim calcmode="lin" valueType="num">
                                          <p:cBhvr>
                                            <p:cTn id="41" dur="500" fill="hold"/>
                                            <p:tgtEl>
                                              <p:spTgt spid="178"/>
                                            </p:tgtEl>
                                            <p:attrNameLst>
                                              <p:attrName>ppt_x</p:attrName>
                                            </p:attrNameLst>
                                          </p:cBhvr>
                                          <p:tavLst>
                                            <p:tav tm="0">
                                              <p:val>
                                                <p:fltVal val="0.5"/>
                                              </p:val>
                                            </p:tav>
                                            <p:tav tm="100000">
                                              <p:val>
                                                <p:strVal val="#ppt_x"/>
                                              </p:val>
                                            </p:tav>
                                          </p:tavLst>
                                        </p:anim>
                                        <p:anim calcmode="lin" valueType="num">
                                          <p:cBhvr>
                                            <p:cTn id="42" dur="500" fill="hold"/>
                                            <p:tgtEl>
                                              <p:spTgt spid="178"/>
                                            </p:tgtEl>
                                            <p:attrNameLst>
                                              <p:attrName>ppt_y</p:attrName>
                                            </p:attrNameLst>
                                          </p:cBhvr>
                                          <p:tavLst>
                                            <p:tav tm="0">
                                              <p:val>
                                                <p:strVal val="1+(6*min(max(#ppt_w*#ppt_h,.3),1)-7.4)/-.7*#ppt_h/2"/>
                                              </p:val>
                                            </p:tav>
                                            <p:tav tm="100000">
                                              <p:val>
                                                <p:strVal val="#ppt_y"/>
                                              </p:val>
                                            </p:tav>
                                          </p:tavLst>
                                        </p:anim>
                                      </p:childTnLst>
                                    </p:cTn>
                                  </p:par>
                                </p:childTnLst>
                              </p:cTn>
                            </p:par>
                            <p:par>
                              <p:cTn id="43" fill="hold">
                                <p:stCondLst>
                                  <p:cond delay="3750"/>
                                </p:stCondLst>
                                <p:childTnLst>
                                  <p:par>
                                    <p:cTn id="44" presetID="22" presetClass="entr" presetSubtype="8" fill="hold" nodeType="afterEffect">
                                      <p:stCondLst>
                                        <p:cond delay="0"/>
                                      </p:stCondLst>
                                      <p:childTnLst>
                                        <p:set>
                                          <p:cBhvr>
                                            <p:cTn id="45" dur="1" fill="hold">
                                              <p:stCondLst>
                                                <p:cond delay="0"/>
                                              </p:stCondLst>
                                            </p:cTn>
                                            <p:tgtEl>
                                              <p:spTgt spid="183"/>
                                            </p:tgtEl>
                                            <p:attrNameLst>
                                              <p:attrName>style.visibility</p:attrName>
                                            </p:attrNameLst>
                                          </p:cBhvr>
                                          <p:to>
                                            <p:strVal val="visible"/>
                                          </p:to>
                                        </p:set>
                                        <p:animEffect transition="in" filter="wipe(left)">
                                          <p:cBhvr>
                                            <p:cTn id="46" dur="500"/>
                                            <p:tgtEl>
                                              <p:spTgt spid="183"/>
                                            </p:tgtEl>
                                          </p:cBhvr>
                                        </p:animEffect>
                                      </p:childTnLst>
                                    </p:cTn>
                                  </p:par>
                                </p:childTnLst>
                              </p:cTn>
                            </p:par>
                            <p:par>
                              <p:cTn id="47" fill="hold">
                                <p:stCondLst>
                                  <p:cond delay="4250"/>
                                </p:stCondLst>
                                <p:childTnLst>
                                  <p:par>
                                    <p:cTn id="48" presetID="22" presetClass="entr" presetSubtype="2" fill="hold" grpId="0" nodeType="afterEffect">
                                      <p:stCondLst>
                                        <p:cond delay="0"/>
                                      </p:stCondLst>
                                      <p:childTnLst>
                                        <p:set>
                                          <p:cBhvr>
                                            <p:cTn id="49" dur="1" fill="hold">
                                              <p:stCondLst>
                                                <p:cond delay="0"/>
                                              </p:stCondLst>
                                            </p:cTn>
                                            <p:tgtEl>
                                              <p:spTgt spid="186"/>
                                            </p:tgtEl>
                                            <p:attrNameLst>
                                              <p:attrName>style.visibility</p:attrName>
                                            </p:attrNameLst>
                                          </p:cBhvr>
                                          <p:to>
                                            <p:strVal val="visible"/>
                                          </p:to>
                                        </p:set>
                                        <p:animEffect transition="in" filter="wipe(right)">
                                          <p:cBhvr>
                                            <p:cTn id="50" dur="500"/>
                                            <p:tgtEl>
                                              <p:spTgt spid="186"/>
                                            </p:tgtEl>
                                          </p:cBhvr>
                                        </p:animEffect>
                                      </p:childTnLst>
                                    </p:cTn>
                                  </p:par>
                                </p:childTnLst>
                              </p:cTn>
                            </p:par>
                            <p:par>
                              <p:cTn id="51" fill="hold">
                                <p:stCondLst>
                                  <p:cond delay="4750"/>
                                </p:stCondLst>
                                <p:childTnLst>
                                  <p:par>
                                    <p:cTn id="52" presetID="23" presetClass="entr" presetSubtype="36" fill="hold" grpId="0" nodeType="afterEffect">
                                      <p:stCondLst>
                                        <p:cond delay="0"/>
                                      </p:stCondLst>
                                      <p:childTnLst>
                                        <p:set>
                                          <p:cBhvr>
                                            <p:cTn id="53" dur="1" fill="hold">
                                              <p:stCondLst>
                                                <p:cond delay="0"/>
                                              </p:stCondLst>
                                            </p:cTn>
                                            <p:tgtEl>
                                              <p:spTgt spid="177"/>
                                            </p:tgtEl>
                                            <p:attrNameLst>
                                              <p:attrName>style.visibility</p:attrName>
                                            </p:attrNameLst>
                                          </p:cBhvr>
                                          <p:to>
                                            <p:strVal val="visible"/>
                                          </p:to>
                                        </p:set>
                                        <p:anim calcmode="lin" valueType="num">
                                          <p:cBhvr>
                                            <p:cTn id="54" dur="500" fill="hold"/>
                                            <p:tgtEl>
                                              <p:spTgt spid="177"/>
                                            </p:tgtEl>
                                            <p:attrNameLst>
                                              <p:attrName>ppt_w</p:attrName>
                                            </p:attrNameLst>
                                          </p:cBhvr>
                                          <p:tavLst>
                                            <p:tav tm="0">
                                              <p:val>
                                                <p:strVal val="(6*min(max(#ppt_w*#ppt_h,.3),1)-7.4)/-.7*#ppt_w"/>
                                              </p:val>
                                            </p:tav>
                                            <p:tav tm="100000">
                                              <p:val>
                                                <p:strVal val="#ppt_w"/>
                                              </p:val>
                                            </p:tav>
                                          </p:tavLst>
                                        </p:anim>
                                        <p:anim calcmode="lin" valueType="num">
                                          <p:cBhvr>
                                            <p:cTn id="55" dur="500" fill="hold"/>
                                            <p:tgtEl>
                                              <p:spTgt spid="177"/>
                                            </p:tgtEl>
                                            <p:attrNameLst>
                                              <p:attrName>ppt_h</p:attrName>
                                            </p:attrNameLst>
                                          </p:cBhvr>
                                          <p:tavLst>
                                            <p:tav tm="0">
                                              <p:val>
                                                <p:strVal val="(6*min(max(#ppt_w*#ppt_h,.3),1)-7.4)/-.7*#ppt_h"/>
                                              </p:val>
                                            </p:tav>
                                            <p:tav tm="100000">
                                              <p:val>
                                                <p:strVal val="#ppt_h"/>
                                              </p:val>
                                            </p:tav>
                                          </p:tavLst>
                                        </p:anim>
                                        <p:anim calcmode="lin" valueType="num">
                                          <p:cBhvr>
                                            <p:cTn id="56" dur="500" fill="hold"/>
                                            <p:tgtEl>
                                              <p:spTgt spid="177"/>
                                            </p:tgtEl>
                                            <p:attrNameLst>
                                              <p:attrName>ppt_x</p:attrName>
                                            </p:attrNameLst>
                                          </p:cBhvr>
                                          <p:tavLst>
                                            <p:tav tm="0">
                                              <p:val>
                                                <p:fltVal val="0.5"/>
                                              </p:val>
                                            </p:tav>
                                            <p:tav tm="100000">
                                              <p:val>
                                                <p:strVal val="#ppt_x"/>
                                              </p:val>
                                            </p:tav>
                                          </p:tavLst>
                                        </p:anim>
                                        <p:anim calcmode="lin" valueType="num">
                                          <p:cBhvr>
                                            <p:cTn id="57" dur="500" fill="hold"/>
                                            <p:tgtEl>
                                              <p:spTgt spid="177"/>
                                            </p:tgtEl>
                                            <p:attrNameLst>
                                              <p:attrName>ppt_y</p:attrName>
                                            </p:attrNameLst>
                                          </p:cBhvr>
                                          <p:tavLst>
                                            <p:tav tm="0">
                                              <p:val>
                                                <p:strVal val="1+(6*min(max(#ppt_w*#ppt_h,.3),1)-7.4)/-.7*#ppt_h/2"/>
                                              </p:val>
                                            </p:tav>
                                            <p:tav tm="100000">
                                              <p:val>
                                                <p:strVal val="#ppt_y"/>
                                              </p:val>
                                            </p:tav>
                                          </p:tavLst>
                                        </p:anim>
                                      </p:childTnLst>
                                    </p:cTn>
                                  </p:par>
                                </p:childTnLst>
                              </p:cTn>
                            </p:par>
                            <p:par>
                              <p:cTn id="58" fill="hold">
                                <p:stCondLst>
                                  <p:cond delay="5250"/>
                                </p:stCondLst>
                                <p:childTnLst>
                                  <p:par>
                                    <p:cTn id="59" presetID="22" presetClass="entr" presetSubtype="8" fill="hold" nodeType="afterEffect">
                                      <p:stCondLst>
                                        <p:cond delay="0"/>
                                      </p:stCondLst>
                                      <p:childTnLst>
                                        <p:set>
                                          <p:cBhvr>
                                            <p:cTn id="60" dur="1" fill="hold">
                                              <p:stCondLst>
                                                <p:cond delay="0"/>
                                              </p:stCondLst>
                                            </p:cTn>
                                            <p:tgtEl>
                                              <p:spTgt spid="181"/>
                                            </p:tgtEl>
                                            <p:attrNameLst>
                                              <p:attrName>style.visibility</p:attrName>
                                            </p:attrNameLst>
                                          </p:cBhvr>
                                          <p:to>
                                            <p:strVal val="visible"/>
                                          </p:to>
                                        </p:set>
                                        <p:animEffect transition="in" filter="wipe(left)">
                                          <p:cBhvr>
                                            <p:cTn id="61" dur="500"/>
                                            <p:tgtEl>
                                              <p:spTgt spid="181"/>
                                            </p:tgtEl>
                                          </p:cBhvr>
                                        </p:animEffect>
                                      </p:childTnLst>
                                    </p:cTn>
                                  </p:par>
                                </p:childTnLst>
                              </p:cTn>
                            </p:par>
                            <p:par>
                              <p:cTn id="62" fill="hold">
                                <p:stCondLst>
                                  <p:cond delay="5750"/>
                                </p:stCondLst>
                                <p:childTnLst>
                                  <p:par>
                                    <p:cTn id="63" presetID="22" presetClass="entr" presetSubtype="8" fill="hold" grpId="0" nodeType="afterEffect">
                                      <p:stCondLst>
                                        <p:cond delay="0"/>
                                      </p:stCondLst>
                                      <p:childTnLst>
                                        <p:set>
                                          <p:cBhvr>
                                            <p:cTn id="64" dur="1" fill="hold">
                                              <p:stCondLst>
                                                <p:cond delay="0"/>
                                              </p:stCondLst>
                                            </p:cTn>
                                            <p:tgtEl>
                                              <p:spTgt spid="185"/>
                                            </p:tgtEl>
                                            <p:attrNameLst>
                                              <p:attrName>style.visibility</p:attrName>
                                            </p:attrNameLst>
                                          </p:cBhvr>
                                          <p:to>
                                            <p:strVal val="visible"/>
                                          </p:to>
                                        </p:set>
                                        <p:animEffect transition="in" filter="wipe(left)">
                                          <p:cBhvr>
                                            <p:cTn id="65" dur="500"/>
                                            <p:tgtEl>
                                              <p:spTgt spid="185"/>
                                            </p:tgtEl>
                                          </p:cBhvr>
                                        </p:animEffect>
                                      </p:childTnLst>
                                    </p:cTn>
                                  </p:par>
                                </p:childTnLst>
                              </p:cTn>
                            </p:par>
                            <p:par>
                              <p:cTn id="66" fill="hold">
                                <p:stCondLst>
                                  <p:cond delay="6250"/>
                                </p:stCondLst>
                                <p:childTnLst>
                                  <p:par>
                                    <p:cTn id="67" presetID="23" presetClass="entr" presetSubtype="36" fill="hold" grpId="0" nodeType="afterEffect">
                                      <p:stCondLst>
                                        <p:cond delay="0"/>
                                      </p:stCondLst>
                                      <p:childTnLst>
                                        <p:set>
                                          <p:cBhvr>
                                            <p:cTn id="68" dur="1" fill="hold">
                                              <p:stCondLst>
                                                <p:cond delay="0"/>
                                              </p:stCondLst>
                                            </p:cTn>
                                            <p:tgtEl>
                                              <p:spTgt spid="179"/>
                                            </p:tgtEl>
                                            <p:attrNameLst>
                                              <p:attrName>style.visibility</p:attrName>
                                            </p:attrNameLst>
                                          </p:cBhvr>
                                          <p:to>
                                            <p:strVal val="visible"/>
                                          </p:to>
                                        </p:set>
                                        <p:anim calcmode="lin" valueType="num">
                                          <p:cBhvr>
                                            <p:cTn id="69" dur="500" fill="hold"/>
                                            <p:tgtEl>
                                              <p:spTgt spid="179"/>
                                            </p:tgtEl>
                                            <p:attrNameLst>
                                              <p:attrName>ppt_w</p:attrName>
                                            </p:attrNameLst>
                                          </p:cBhvr>
                                          <p:tavLst>
                                            <p:tav tm="0">
                                              <p:val>
                                                <p:strVal val="(6*min(max(#ppt_w*#ppt_h,.3),1)-7.4)/-.7*#ppt_w"/>
                                              </p:val>
                                            </p:tav>
                                            <p:tav tm="100000">
                                              <p:val>
                                                <p:strVal val="#ppt_w"/>
                                              </p:val>
                                            </p:tav>
                                          </p:tavLst>
                                        </p:anim>
                                        <p:anim calcmode="lin" valueType="num">
                                          <p:cBhvr>
                                            <p:cTn id="70" dur="500" fill="hold"/>
                                            <p:tgtEl>
                                              <p:spTgt spid="179"/>
                                            </p:tgtEl>
                                            <p:attrNameLst>
                                              <p:attrName>ppt_h</p:attrName>
                                            </p:attrNameLst>
                                          </p:cBhvr>
                                          <p:tavLst>
                                            <p:tav tm="0">
                                              <p:val>
                                                <p:strVal val="(6*min(max(#ppt_w*#ppt_h,.3),1)-7.4)/-.7*#ppt_h"/>
                                              </p:val>
                                            </p:tav>
                                            <p:tav tm="100000">
                                              <p:val>
                                                <p:strVal val="#ppt_h"/>
                                              </p:val>
                                            </p:tav>
                                          </p:tavLst>
                                        </p:anim>
                                        <p:anim calcmode="lin" valueType="num">
                                          <p:cBhvr>
                                            <p:cTn id="71" dur="500" fill="hold"/>
                                            <p:tgtEl>
                                              <p:spTgt spid="179"/>
                                            </p:tgtEl>
                                            <p:attrNameLst>
                                              <p:attrName>ppt_x</p:attrName>
                                            </p:attrNameLst>
                                          </p:cBhvr>
                                          <p:tavLst>
                                            <p:tav tm="0">
                                              <p:val>
                                                <p:fltVal val="0.5"/>
                                              </p:val>
                                            </p:tav>
                                            <p:tav tm="100000">
                                              <p:val>
                                                <p:strVal val="#ppt_x"/>
                                              </p:val>
                                            </p:tav>
                                          </p:tavLst>
                                        </p:anim>
                                        <p:anim calcmode="lin" valueType="num">
                                          <p:cBhvr>
                                            <p:cTn id="72" dur="500" fill="hold"/>
                                            <p:tgtEl>
                                              <p:spTgt spid="179"/>
                                            </p:tgtEl>
                                            <p:attrNameLst>
                                              <p:attrName>ppt_y</p:attrName>
                                            </p:attrNameLst>
                                          </p:cBhvr>
                                          <p:tavLst>
                                            <p:tav tm="0">
                                              <p:val>
                                                <p:strVal val="1+(6*min(max(#ppt_w*#ppt_h,.3),1)-7.4)/-.7*#ppt_h/2"/>
                                              </p:val>
                                            </p:tav>
                                            <p:tav tm="100000">
                                              <p:val>
                                                <p:strVal val="#ppt_y"/>
                                              </p:val>
                                            </p:tav>
                                          </p:tavLst>
                                        </p:anim>
                                      </p:childTnLst>
                                    </p:cTn>
                                  </p:par>
                                </p:childTnLst>
                              </p:cTn>
                            </p:par>
                            <p:par>
                              <p:cTn id="73" fill="hold">
                                <p:stCondLst>
                                  <p:cond delay="6750"/>
                                </p:stCondLst>
                                <p:childTnLst>
                                  <p:par>
                                    <p:cTn id="74" presetID="22" presetClass="entr" presetSubtype="8" fill="hold" nodeType="afterEffect">
                                      <p:stCondLst>
                                        <p:cond delay="0"/>
                                      </p:stCondLst>
                                      <p:childTnLst>
                                        <p:set>
                                          <p:cBhvr>
                                            <p:cTn id="75" dur="1" fill="hold">
                                              <p:stCondLst>
                                                <p:cond delay="0"/>
                                              </p:stCondLst>
                                            </p:cTn>
                                            <p:tgtEl>
                                              <p:spTgt spid="182"/>
                                            </p:tgtEl>
                                            <p:attrNameLst>
                                              <p:attrName>style.visibility</p:attrName>
                                            </p:attrNameLst>
                                          </p:cBhvr>
                                          <p:to>
                                            <p:strVal val="visible"/>
                                          </p:to>
                                        </p:set>
                                        <p:animEffect transition="in" filter="wipe(left)">
                                          <p:cBhvr>
                                            <p:cTn id="76" dur="500"/>
                                            <p:tgtEl>
                                              <p:spTgt spid="182"/>
                                            </p:tgtEl>
                                          </p:cBhvr>
                                        </p:animEffect>
                                      </p:childTnLst>
                                    </p:cTn>
                                  </p:par>
                                </p:childTnLst>
                              </p:cTn>
                            </p:par>
                            <p:par>
                              <p:cTn id="77" fill="hold">
                                <p:stCondLst>
                                  <p:cond delay="7250"/>
                                </p:stCondLst>
                                <p:childTnLst>
                                  <p:par>
                                    <p:cTn id="78" presetID="22" presetClass="entr" presetSubtype="2" fill="hold" grpId="0" nodeType="afterEffect">
                                      <p:stCondLst>
                                        <p:cond delay="0"/>
                                      </p:stCondLst>
                                      <p:childTnLst>
                                        <p:set>
                                          <p:cBhvr>
                                            <p:cTn id="79" dur="1" fill="hold">
                                              <p:stCondLst>
                                                <p:cond delay="0"/>
                                              </p:stCondLst>
                                            </p:cTn>
                                            <p:tgtEl>
                                              <p:spTgt spid="187"/>
                                            </p:tgtEl>
                                            <p:attrNameLst>
                                              <p:attrName>style.visibility</p:attrName>
                                            </p:attrNameLst>
                                          </p:cBhvr>
                                          <p:to>
                                            <p:strVal val="visible"/>
                                          </p:to>
                                        </p:set>
                                        <p:animEffect transition="in" filter="wipe(right)">
                                          <p:cBhvr>
                                            <p:cTn id="80" dur="500"/>
                                            <p:tgtEl>
                                              <p:spTgt spid="187"/>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188"/>
                                            </p:tgtEl>
                                            <p:attrNameLst>
                                              <p:attrName>style.visibility</p:attrName>
                                            </p:attrNameLst>
                                          </p:cBhvr>
                                          <p:to>
                                            <p:strVal val="visible"/>
                                          </p:to>
                                        </p:set>
                                        <p:animEffect transition="in" filter="randombar(horizontal)">
                                          <p:cBhvr>
                                            <p:cTn id="83" dur="500"/>
                                            <p:tgtEl>
                                              <p:spTgt spid="188"/>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189"/>
                                            </p:tgtEl>
                                            <p:attrNameLst>
                                              <p:attrName>style.visibility</p:attrName>
                                            </p:attrNameLst>
                                          </p:cBhvr>
                                          <p:to>
                                            <p:strVal val="visible"/>
                                          </p:to>
                                        </p:set>
                                        <p:animEffect transition="in" filter="randombar(horizontal)">
                                          <p:cBhvr>
                                            <p:cTn id="86" dur="500"/>
                                            <p:tgtEl>
                                              <p:spTgt spid="189"/>
                                            </p:tgtEl>
                                          </p:cBhvr>
                                        </p:animEffect>
                                      </p:childTnLst>
                                    </p:cTn>
                                  </p:par>
                                  <p:par>
                                    <p:cTn id="87" presetID="14" presetClass="entr" presetSubtype="10" fill="hold" grpId="0" nodeType="withEffect">
                                      <p:stCondLst>
                                        <p:cond delay="0"/>
                                      </p:stCondLst>
                                      <p:childTnLst>
                                        <p:set>
                                          <p:cBhvr>
                                            <p:cTn id="88" dur="1" fill="hold">
                                              <p:stCondLst>
                                                <p:cond delay="0"/>
                                              </p:stCondLst>
                                            </p:cTn>
                                            <p:tgtEl>
                                              <p:spTgt spid="190"/>
                                            </p:tgtEl>
                                            <p:attrNameLst>
                                              <p:attrName>style.visibility</p:attrName>
                                            </p:attrNameLst>
                                          </p:cBhvr>
                                          <p:to>
                                            <p:strVal val="visible"/>
                                          </p:to>
                                        </p:set>
                                        <p:animEffect transition="in" filter="randombar(horizontal)">
                                          <p:cBhvr>
                                            <p:cTn id="89" dur="500"/>
                                            <p:tgtEl>
                                              <p:spTgt spid="190"/>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191"/>
                                            </p:tgtEl>
                                            <p:attrNameLst>
                                              <p:attrName>style.visibility</p:attrName>
                                            </p:attrNameLst>
                                          </p:cBhvr>
                                          <p:to>
                                            <p:strVal val="visible"/>
                                          </p:to>
                                        </p:set>
                                        <p:animEffect transition="in" filter="randombar(horizontal)">
                                          <p:cBhvr>
                                            <p:cTn id="92" dur="500"/>
                                            <p:tgtEl>
                                              <p:spTgt spid="1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0"/>
          <p:bldP spid="177" grpId="0"/>
          <p:bldP spid="178" grpId="0"/>
          <p:bldP spid="179" grpId="0"/>
          <p:bldP spid="184" grpId="0"/>
          <p:bldP spid="185" grpId="0"/>
          <p:bldP spid="186" grpId="0"/>
          <p:bldP spid="187" grpId="0"/>
          <p:bldP spid="188" grpId="0"/>
          <p:bldP spid="189" grpId="0"/>
          <p:bldP spid="190" grpId="0"/>
          <p:bldP spid="191"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3494770" y="2467116"/>
            <a:ext cx="2046780" cy="1911414"/>
          </a:xfrm>
          <a:prstGeom prst="rect">
            <a:avLst/>
          </a:prstGeom>
          <a:noFill/>
          <a:ln w="19050" cap="flat" cmpd="sng" algn="ctr">
            <a:solidFill>
              <a:sysClr val="window" lastClr="FFFFFF">
                <a:lumMod val="65000"/>
              </a:sysClr>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24" name="椭圆 23"/>
          <p:cNvSpPr/>
          <p:nvPr/>
        </p:nvSpPr>
        <p:spPr>
          <a:xfrm>
            <a:off x="2846432" y="1851425"/>
            <a:ext cx="1295363" cy="1294893"/>
          </a:xfrm>
          <a:prstGeom prst="ellipse">
            <a:avLst/>
          </a:prstGeom>
          <a:gradFill>
            <a:gsLst>
              <a:gs pos="0">
                <a:srgbClr val="D3D3D3"/>
              </a:gs>
              <a:gs pos="100000">
                <a:srgbClr val="F7F7F7"/>
              </a:gs>
            </a:gsLst>
            <a:lin ang="2700000" scaled="1"/>
          </a:gradFill>
          <a:ln w="317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06400" dist="165100" dir="2700000" algn="tl" rotWithShape="0">
              <a:prstClr val="black">
                <a:alpha val="22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25" name="任意多边形 24"/>
          <p:cNvSpPr/>
          <p:nvPr/>
        </p:nvSpPr>
        <p:spPr>
          <a:xfrm rot="18900000" flipH="1">
            <a:off x="2964781" y="1963322"/>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solidFill>
            <a:srgbClr val="B2895A"/>
          </a:solidFill>
          <a:ln w="15875" cap="flat" cmpd="sng" algn="ctr">
            <a:noFill/>
            <a:prstDash val="solid"/>
            <a:miter lim="800000"/>
          </a:ln>
          <a:effectLst>
            <a:innerShdw blurRad="127000" dist="38100" dir="189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26" name="椭圆 25"/>
          <p:cNvSpPr/>
          <p:nvPr/>
        </p:nvSpPr>
        <p:spPr>
          <a:xfrm>
            <a:off x="4869815" y="1851425"/>
            <a:ext cx="1295363" cy="1294893"/>
          </a:xfrm>
          <a:prstGeom prst="ellipse">
            <a:avLst/>
          </a:prstGeom>
          <a:gradFill>
            <a:gsLst>
              <a:gs pos="0">
                <a:srgbClr val="D3D3D3"/>
              </a:gs>
              <a:gs pos="100000">
                <a:srgbClr val="F7F7F7"/>
              </a:gs>
            </a:gsLst>
            <a:lin ang="2700000" scaled="1"/>
          </a:gradFill>
          <a:ln w="317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06400" dist="165100" dir="2700000" algn="tl" rotWithShape="0">
              <a:prstClr val="black">
                <a:alpha val="22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27" name="任意多边形 26"/>
          <p:cNvSpPr/>
          <p:nvPr/>
        </p:nvSpPr>
        <p:spPr>
          <a:xfrm rot="18900000" flipH="1">
            <a:off x="4988164" y="1963322"/>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solidFill>
            <a:srgbClr val="B2895A"/>
          </a:solidFill>
          <a:ln w="12700" cap="flat" cmpd="sng" algn="ctr">
            <a:noFill/>
            <a:prstDash val="solid"/>
            <a:miter lim="800000"/>
          </a:ln>
          <a:effectLst>
            <a:innerShdw blurRad="127000" dist="38100" dir="189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28" name="椭圆 27"/>
          <p:cNvSpPr/>
          <p:nvPr/>
        </p:nvSpPr>
        <p:spPr>
          <a:xfrm>
            <a:off x="2846432" y="3551675"/>
            <a:ext cx="1295363" cy="1294893"/>
          </a:xfrm>
          <a:prstGeom prst="ellipse">
            <a:avLst/>
          </a:prstGeom>
          <a:gradFill>
            <a:gsLst>
              <a:gs pos="0">
                <a:srgbClr val="D3D3D3"/>
              </a:gs>
              <a:gs pos="100000">
                <a:srgbClr val="F7F7F7"/>
              </a:gs>
            </a:gsLst>
            <a:lin ang="2700000" scaled="1"/>
          </a:gradFill>
          <a:ln w="317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06400" dist="165100" dir="2700000" algn="tl" rotWithShape="0">
              <a:prstClr val="black">
                <a:alpha val="22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29" name="任意多边形 28"/>
          <p:cNvSpPr/>
          <p:nvPr/>
        </p:nvSpPr>
        <p:spPr>
          <a:xfrm rot="18900000" flipH="1">
            <a:off x="2964781" y="3663572"/>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solidFill>
            <a:srgbClr val="B2895A"/>
          </a:solidFill>
          <a:ln w="12700" cap="flat" cmpd="sng" algn="ctr">
            <a:noFill/>
            <a:prstDash val="solid"/>
            <a:miter lim="800000"/>
          </a:ln>
          <a:effectLst>
            <a:innerShdw blurRad="127000" dist="38100" dir="189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30" name="椭圆 29"/>
          <p:cNvSpPr/>
          <p:nvPr/>
        </p:nvSpPr>
        <p:spPr>
          <a:xfrm>
            <a:off x="4869815" y="3551675"/>
            <a:ext cx="1295363" cy="1294893"/>
          </a:xfrm>
          <a:prstGeom prst="ellipse">
            <a:avLst/>
          </a:prstGeom>
          <a:gradFill>
            <a:gsLst>
              <a:gs pos="0">
                <a:srgbClr val="D3D3D3"/>
              </a:gs>
              <a:gs pos="100000">
                <a:srgbClr val="F7F7F7"/>
              </a:gs>
            </a:gsLst>
            <a:lin ang="2700000" scaled="1"/>
          </a:gradFill>
          <a:ln w="31750"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06400" dist="165100" dir="2700000" algn="tl" rotWithShape="0">
              <a:prstClr val="black">
                <a:alpha val="22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31" name="任意多边形 30"/>
          <p:cNvSpPr/>
          <p:nvPr/>
        </p:nvSpPr>
        <p:spPr>
          <a:xfrm rot="18900000" flipH="1">
            <a:off x="4988164" y="3663572"/>
            <a:ext cx="1058666" cy="1058283"/>
          </a:xfrm>
          <a:custGeom>
            <a:avLst/>
            <a:gdLst>
              <a:gd name="connsiteX0" fmla="*/ 375395 w 1197558"/>
              <a:gd name="connsiteY0" fmla="*/ 375395 h 1197558"/>
              <a:gd name="connsiteX1" fmla="*/ 822163 w 1197558"/>
              <a:gd name="connsiteY1" fmla="*/ 375395 h 1197558"/>
              <a:gd name="connsiteX2" fmla="*/ 822163 w 1197558"/>
              <a:gd name="connsiteY2" fmla="*/ 822163 h 1197558"/>
              <a:gd name="connsiteX3" fmla="*/ 375395 w 1197558"/>
              <a:gd name="connsiteY3" fmla="*/ 822163 h 1197558"/>
              <a:gd name="connsiteX4" fmla="*/ 375395 w 1197558"/>
              <a:gd name="connsiteY4" fmla="*/ 375395 h 1197558"/>
              <a:gd name="connsiteX5" fmla="*/ 234098 w 1197558"/>
              <a:gd name="connsiteY5" fmla="*/ 116658 h 1197558"/>
              <a:gd name="connsiteX6" fmla="*/ 116658 w 1197558"/>
              <a:gd name="connsiteY6" fmla="*/ 234098 h 1197558"/>
              <a:gd name="connsiteX7" fmla="*/ 210207 w 1197558"/>
              <a:gd name="connsiteY7" fmla="*/ 327647 h 1197558"/>
              <a:gd name="connsiteX8" fmla="*/ 178624 w 1197558"/>
              <a:gd name="connsiteY8" fmla="*/ 378145 h 1197558"/>
              <a:gd name="connsiteX9" fmla="*/ 133029 w 1197558"/>
              <a:gd name="connsiteY9" fmla="*/ 508165 h 1197558"/>
              <a:gd name="connsiteX10" fmla="*/ 131936 w 1197558"/>
              <a:gd name="connsiteY10" fmla="*/ 515736 h 1197558"/>
              <a:gd name="connsiteX11" fmla="*/ 0 w 1197558"/>
              <a:gd name="connsiteY11" fmla="*/ 515736 h 1197558"/>
              <a:gd name="connsiteX12" fmla="*/ 0 w 1197558"/>
              <a:gd name="connsiteY12" fmla="*/ 681821 h 1197558"/>
              <a:gd name="connsiteX13" fmla="*/ 131936 w 1197558"/>
              <a:gd name="connsiteY13" fmla="*/ 681821 h 1197558"/>
              <a:gd name="connsiteX14" fmla="*/ 133029 w 1197558"/>
              <a:gd name="connsiteY14" fmla="*/ 689393 h 1197558"/>
              <a:gd name="connsiteX15" fmla="*/ 178624 w 1197558"/>
              <a:gd name="connsiteY15" fmla="*/ 819412 h 1197558"/>
              <a:gd name="connsiteX16" fmla="*/ 210207 w 1197558"/>
              <a:gd name="connsiteY16" fmla="*/ 869911 h 1197558"/>
              <a:gd name="connsiteX17" fmla="*/ 116658 w 1197558"/>
              <a:gd name="connsiteY17" fmla="*/ 963459 h 1197558"/>
              <a:gd name="connsiteX18" fmla="*/ 234098 w 1197558"/>
              <a:gd name="connsiteY18" fmla="*/ 1080899 h 1197558"/>
              <a:gd name="connsiteX19" fmla="*/ 327481 w 1197558"/>
              <a:gd name="connsiteY19" fmla="*/ 987516 h 1197558"/>
              <a:gd name="connsiteX20" fmla="*/ 337729 w 1197558"/>
              <a:gd name="connsiteY20" fmla="*/ 995049 h 1197558"/>
              <a:gd name="connsiteX21" fmla="*/ 466454 w 1197558"/>
              <a:gd name="connsiteY21" fmla="*/ 1054479 h 1197558"/>
              <a:gd name="connsiteX22" fmla="*/ 515737 w 1197558"/>
              <a:gd name="connsiteY22" fmla="*/ 1064876 h 1197558"/>
              <a:gd name="connsiteX23" fmla="*/ 515737 w 1197558"/>
              <a:gd name="connsiteY23" fmla="*/ 1197558 h 1197558"/>
              <a:gd name="connsiteX24" fmla="*/ 681822 w 1197558"/>
              <a:gd name="connsiteY24" fmla="*/ 1197558 h 1197558"/>
              <a:gd name="connsiteX25" fmla="*/ 681822 w 1197558"/>
              <a:gd name="connsiteY25" fmla="*/ 1065395 h 1197558"/>
              <a:gd name="connsiteX26" fmla="*/ 742092 w 1197558"/>
              <a:gd name="connsiteY26" fmla="*/ 1051154 h 1197558"/>
              <a:gd name="connsiteX27" fmla="*/ 869631 w 1197558"/>
              <a:gd name="connsiteY27" fmla="*/ 988400 h 1197558"/>
              <a:gd name="connsiteX28" fmla="*/ 870384 w 1197558"/>
              <a:gd name="connsiteY28" fmla="*/ 987824 h 1197558"/>
              <a:gd name="connsiteX29" fmla="*/ 963459 w 1197558"/>
              <a:gd name="connsiteY29" fmla="*/ 1080899 h 1197558"/>
              <a:gd name="connsiteX30" fmla="*/ 1080900 w 1197558"/>
              <a:gd name="connsiteY30" fmla="*/ 963459 h 1197558"/>
              <a:gd name="connsiteX31" fmla="*/ 987351 w 1197558"/>
              <a:gd name="connsiteY31" fmla="*/ 869911 h 1197558"/>
              <a:gd name="connsiteX32" fmla="*/ 1018934 w 1197558"/>
              <a:gd name="connsiteY32" fmla="*/ 819412 h 1197558"/>
              <a:gd name="connsiteX33" fmla="*/ 1064529 w 1197558"/>
              <a:gd name="connsiteY33" fmla="*/ 689393 h 1197558"/>
              <a:gd name="connsiteX34" fmla="*/ 1065622 w 1197558"/>
              <a:gd name="connsiteY34" fmla="*/ 681821 h 1197558"/>
              <a:gd name="connsiteX35" fmla="*/ 1197558 w 1197558"/>
              <a:gd name="connsiteY35" fmla="*/ 681821 h 1197558"/>
              <a:gd name="connsiteX36" fmla="*/ 1197558 w 1197558"/>
              <a:gd name="connsiteY36" fmla="*/ 515736 h 1197558"/>
              <a:gd name="connsiteX37" fmla="*/ 1065622 w 1197558"/>
              <a:gd name="connsiteY37" fmla="*/ 515736 h 1197558"/>
              <a:gd name="connsiteX38" fmla="*/ 1064529 w 1197558"/>
              <a:gd name="connsiteY38" fmla="*/ 508165 h 1197558"/>
              <a:gd name="connsiteX39" fmla="*/ 1018934 w 1197558"/>
              <a:gd name="connsiteY39" fmla="*/ 378145 h 1197558"/>
              <a:gd name="connsiteX40" fmla="*/ 987351 w 1197558"/>
              <a:gd name="connsiteY40" fmla="*/ 327646 h 1197558"/>
              <a:gd name="connsiteX41" fmla="*/ 1080900 w 1197558"/>
              <a:gd name="connsiteY41" fmla="*/ 234098 h 1197558"/>
              <a:gd name="connsiteX42" fmla="*/ 963460 w 1197558"/>
              <a:gd name="connsiteY42" fmla="*/ 116658 h 1197558"/>
              <a:gd name="connsiteX43" fmla="*/ 870076 w 1197558"/>
              <a:gd name="connsiteY43" fmla="*/ 210041 h 1197558"/>
              <a:gd name="connsiteX44" fmla="*/ 859829 w 1197558"/>
              <a:gd name="connsiteY44" fmla="*/ 202508 h 1197558"/>
              <a:gd name="connsiteX45" fmla="*/ 731105 w 1197558"/>
              <a:gd name="connsiteY45" fmla="*/ 143079 h 1197558"/>
              <a:gd name="connsiteX46" fmla="*/ 681821 w 1197558"/>
              <a:gd name="connsiteY46" fmla="*/ 132681 h 1197558"/>
              <a:gd name="connsiteX47" fmla="*/ 681821 w 1197558"/>
              <a:gd name="connsiteY47" fmla="*/ 0 h 1197558"/>
              <a:gd name="connsiteX48" fmla="*/ 515736 w 1197558"/>
              <a:gd name="connsiteY48" fmla="*/ 0 h 1197558"/>
              <a:gd name="connsiteX49" fmla="*/ 515736 w 1197558"/>
              <a:gd name="connsiteY49" fmla="*/ 132163 h 1197558"/>
              <a:gd name="connsiteX50" fmla="*/ 455466 w 1197558"/>
              <a:gd name="connsiteY50" fmla="*/ 146403 h 1197558"/>
              <a:gd name="connsiteX51" fmla="*/ 327927 w 1197558"/>
              <a:gd name="connsiteY51" fmla="*/ 209157 h 1197558"/>
              <a:gd name="connsiteX52" fmla="*/ 327174 w 1197558"/>
              <a:gd name="connsiteY52" fmla="*/ 209733 h 119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197558" h="1197558">
                <a:moveTo>
                  <a:pt x="375395" y="375395"/>
                </a:moveTo>
                <a:cubicBezTo>
                  <a:pt x="498767" y="252024"/>
                  <a:pt x="698792" y="252024"/>
                  <a:pt x="822163" y="375395"/>
                </a:cubicBezTo>
                <a:cubicBezTo>
                  <a:pt x="945534" y="498767"/>
                  <a:pt x="945534" y="698792"/>
                  <a:pt x="822163" y="822163"/>
                </a:cubicBezTo>
                <a:cubicBezTo>
                  <a:pt x="698792" y="945534"/>
                  <a:pt x="498767" y="945534"/>
                  <a:pt x="375395" y="822163"/>
                </a:cubicBezTo>
                <a:cubicBezTo>
                  <a:pt x="252024" y="698792"/>
                  <a:pt x="252024" y="498767"/>
                  <a:pt x="375395" y="375395"/>
                </a:cubicBezTo>
                <a:close/>
                <a:moveTo>
                  <a:pt x="234098" y="116658"/>
                </a:moveTo>
                <a:lnTo>
                  <a:pt x="116658" y="234098"/>
                </a:lnTo>
                <a:lnTo>
                  <a:pt x="210207" y="327647"/>
                </a:lnTo>
                <a:lnTo>
                  <a:pt x="178624" y="378145"/>
                </a:lnTo>
                <a:cubicBezTo>
                  <a:pt x="156912" y="419462"/>
                  <a:pt x="141714" y="463307"/>
                  <a:pt x="133029" y="508165"/>
                </a:cubicBezTo>
                <a:lnTo>
                  <a:pt x="131936" y="515736"/>
                </a:lnTo>
                <a:lnTo>
                  <a:pt x="0" y="515736"/>
                </a:lnTo>
                <a:lnTo>
                  <a:pt x="0" y="681821"/>
                </a:lnTo>
                <a:lnTo>
                  <a:pt x="131936" y="681821"/>
                </a:lnTo>
                <a:lnTo>
                  <a:pt x="133029" y="689393"/>
                </a:lnTo>
                <a:cubicBezTo>
                  <a:pt x="141714" y="734250"/>
                  <a:pt x="156912" y="778096"/>
                  <a:pt x="178624" y="819412"/>
                </a:cubicBezTo>
                <a:lnTo>
                  <a:pt x="210207" y="869911"/>
                </a:lnTo>
                <a:lnTo>
                  <a:pt x="116658" y="963459"/>
                </a:lnTo>
                <a:lnTo>
                  <a:pt x="234098" y="1080899"/>
                </a:lnTo>
                <a:lnTo>
                  <a:pt x="327481" y="987516"/>
                </a:lnTo>
                <a:lnTo>
                  <a:pt x="337729" y="995049"/>
                </a:lnTo>
                <a:cubicBezTo>
                  <a:pt x="378012" y="1021647"/>
                  <a:pt x="421458" y="1041457"/>
                  <a:pt x="466454" y="1054479"/>
                </a:cubicBezTo>
                <a:lnTo>
                  <a:pt x="515737" y="1064876"/>
                </a:lnTo>
                <a:lnTo>
                  <a:pt x="515737" y="1197558"/>
                </a:lnTo>
                <a:lnTo>
                  <a:pt x="681822" y="1197558"/>
                </a:lnTo>
                <a:lnTo>
                  <a:pt x="681822" y="1065395"/>
                </a:lnTo>
                <a:lnTo>
                  <a:pt x="742092" y="1051154"/>
                </a:lnTo>
                <a:cubicBezTo>
                  <a:pt x="786823" y="1037024"/>
                  <a:pt x="829874" y="1016106"/>
                  <a:pt x="869631" y="988400"/>
                </a:cubicBezTo>
                <a:lnTo>
                  <a:pt x="870384" y="987824"/>
                </a:lnTo>
                <a:lnTo>
                  <a:pt x="963459" y="1080899"/>
                </a:lnTo>
                <a:lnTo>
                  <a:pt x="1080900" y="963459"/>
                </a:lnTo>
                <a:lnTo>
                  <a:pt x="987351" y="869911"/>
                </a:lnTo>
                <a:lnTo>
                  <a:pt x="1018934" y="819412"/>
                </a:lnTo>
                <a:cubicBezTo>
                  <a:pt x="1040646" y="778096"/>
                  <a:pt x="1055844" y="734250"/>
                  <a:pt x="1064529" y="689393"/>
                </a:cubicBezTo>
                <a:lnTo>
                  <a:pt x="1065622" y="681821"/>
                </a:lnTo>
                <a:lnTo>
                  <a:pt x="1197558" y="681821"/>
                </a:lnTo>
                <a:lnTo>
                  <a:pt x="1197558" y="515736"/>
                </a:lnTo>
                <a:lnTo>
                  <a:pt x="1065622" y="515736"/>
                </a:lnTo>
                <a:lnTo>
                  <a:pt x="1064529" y="508165"/>
                </a:lnTo>
                <a:cubicBezTo>
                  <a:pt x="1055845" y="463307"/>
                  <a:pt x="1040646" y="419461"/>
                  <a:pt x="1018934" y="378145"/>
                </a:cubicBezTo>
                <a:lnTo>
                  <a:pt x="987351" y="327646"/>
                </a:lnTo>
                <a:lnTo>
                  <a:pt x="1080900" y="234098"/>
                </a:lnTo>
                <a:lnTo>
                  <a:pt x="963460" y="116658"/>
                </a:lnTo>
                <a:lnTo>
                  <a:pt x="870076" y="210041"/>
                </a:lnTo>
                <a:lnTo>
                  <a:pt x="859829" y="202508"/>
                </a:lnTo>
                <a:cubicBezTo>
                  <a:pt x="819546" y="175910"/>
                  <a:pt x="776099" y="156100"/>
                  <a:pt x="731105" y="143079"/>
                </a:cubicBezTo>
                <a:lnTo>
                  <a:pt x="681821" y="132681"/>
                </a:lnTo>
                <a:lnTo>
                  <a:pt x="681821" y="0"/>
                </a:lnTo>
                <a:lnTo>
                  <a:pt x="515736" y="0"/>
                </a:lnTo>
                <a:lnTo>
                  <a:pt x="515736" y="132163"/>
                </a:lnTo>
                <a:lnTo>
                  <a:pt x="455466" y="146403"/>
                </a:lnTo>
                <a:cubicBezTo>
                  <a:pt x="410735" y="160533"/>
                  <a:pt x="367684" y="181451"/>
                  <a:pt x="327927" y="209157"/>
                </a:cubicBezTo>
                <a:lnTo>
                  <a:pt x="327174" y="209733"/>
                </a:lnTo>
                <a:close/>
              </a:path>
            </a:pathLst>
          </a:custGeom>
          <a:solidFill>
            <a:srgbClr val="B2895A"/>
          </a:solidFill>
          <a:ln w="12700" cap="flat" cmpd="sng" algn="ctr">
            <a:noFill/>
            <a:prstDash val="solid"/>
            <a:miter lim="800000"/>
          </a:ln>
          <a:effectLst>
            <a:innerShdw blurRad="127000" dist="38100" dir="189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32" name="文本框 45"/>
          <p:cNvSpPr txBox="1"/>
          <p:nvPr/>
        </p:nvSpPr>
        <p:spPr>
          <a:xfrm>
            <a:off x="3197309" y="2314399"/>
            <a:ext cx="593608" cy="369332"/>
          </a:xfrm>
          <a:prstGeom prst="rect">
            <a:avLst/>
          </a:prstGeom>
          <a:noFill/>
        </p:spPr>
        <p:txBody>
          <a:bodyPr wrap="square" rtlCol="0">
            <a:spAutoFit/>
          </a:bodyPr>
          <a:lstStyle/>
          <a:p>
            <a:pPr algn="ctr" defTabSz="685800" fontAlgn="auto">
              <a:spcBef>
                <a:spcPts val="0"/>
              </a:spcBef>
              <a:spcAft>
                <a:spcPts val="0"/>
              </a:spcAft>
            </a:pPr>
            <a:r>
              <a:rPr lang="en-US" altLang="zh-CN" dirty="0">
                <a:solidFill>
                  <a:prstClr val="white">
                    <a:lumMod val="50000"/>
                  </a:prstClr>
                </a:solidFill>
                <a:latin typeface="Impact" panose="020B0806030902050204" pitchFamily="34" charset="0"/>
              </a:rPr>
              <a:t>25</a:t>
            </a:r>
            <a:r>
              <a:rPr lang="en-US" altLang="zh-CN" sz="1200" dirty="0">
                <a:solidFill>
                  <a:prstClr val="white">
                    <a:lumMod val="50000"/>
                  </a:prstClr>
                </a:solidFill>
                <a:latin typeface="Impact" panose="020B0806030902050204" pitchFamily="34" charset="0"/>
              </a:rPr>
              <a:t>%</a:t>
            </a:r>
            <a:endParaRPr lang="zh-CN" altLang="en-US" dirty="0">
              <a:solidFill>
                <a:prstClr val="white">
                  <a:lumMod val="50000"/>
                </a:prstClr>
              </a:solidFill>
              <a:latin typeface="Impact" panose="020B0806030902050204" pitchFamily="34" charset="0"/>
            </a:endParaRPr>
          </a:p>
        </p:txBody>
      </p:sp>
      <p:sp>
        <p:nvSpPr>
          <p:cNvPr id="33" name="文本框 46"/>
          <p:cNvSpPr txBox="1"/>
          <p:nvPr/>
        </p:nvSpPr>
        <p:spPr>
          <a:xfrm>
            <a:off x="5220692" y="2314399"/>
            <a:ext cx="593608" cy="369332"/>
          </a:xfrm>
          <a:prstGeom prst="rect">
            <a:avLst/>
          </a:prstGeom>
          <a:noFill/>
        </p:spPr>
        <p:txBody>
          <a:bodyPr wrap="square" rtlCol="0">
            <a:spAutoFit/>
          </a:bodyPr>
          <a:lstStyle/>
          <a:p>
            <a:pPr algn="ctr" defTabSz="685800" fontAlgn="auto">
              <a:spcBef>
                <a:spcPts val="0"/>
              </a:spcBef>
              <a:spcAft>
                <a:spcPts val="0"/>
              </a:spcAft>
            </a:pPr>
            <a:r>
              <a:rPr lang="en-US" altLang="zh-CN" dirty="0">
                <a:solidFill>
                  <a:prstClr val="white">
                    <a:lumMod val="50000"/>
                  </a:prstClr>
                </a:solidFill>
                <a:latin typeface="Impact" panose="020B0806030902050204" pitchFamily="34" charset="0"/>
              </a:rPr>
              <a:t>50</a:t>
            </a:r>
            <a:r>
              <a:rPr lang="en-US" altLang="zh-CN" sz="1200" dirty="0">
                <a:solidFill>
                  <a:prstClr val="white">
                    <a:lumMod val="50000"/>
                  </a:prstClr>
                </a:solidFill>
                <a:latin typeface="Impact" panose="020B0806030902050204" pitchFamily="34" charset="0"/>
              </a:rPr>
              <a:t>%</a:t>
            </a:r>
            <a:endParaRPr lang="zh-CN" altLang="en-US" sz="1200" dirty="0">
              <a:solidFill>
                <a:prstClr val="white">
                  <a:lumMod val="50000"/>
                </a:prstClr>
              </a:solidFill>
              <a:latin typeface="Impact" panose="020B0806030902050204" pitchFamily="34" charset="0"/>
            </a:endParaRPr>
          </a:p>
        </p:txBody>
      </p:sp>
      <p:sp>
        <p:nvSpPr>
          <p:cNvPr id="34" name="文本框 49"/>
          <p:cNvSpPr txBox="1"/>
          <p:nvPr/>
        </p:nvSpPr>
        <p:spPr>
          <a:xfrm>
            <a:off x="3212745" y="4009198"/>
            <a:ext cx="593608" cy="369332"/>
          </a:xfrm>
          <a:prstGeom prst="rect">
            <a:avLst/>
          </a:prstGeom>
          <a:noFill/>
        </p:spPr>
        <p:txBody>
          <a:bodyPr wrap="square" rtlCol="0">
            <a:spAutoFit/>
          </a:bodyPr>
          <a:lstStyle/>
          <a:p>
            <a:pPr algn="ctr" defTabSz="685800" fontAlgn="auto">
              <a:spcBef>
                <a:spcPts val="0"/>
              </a:spcBef>
              <a:spcAft>
                <a:spcPts val="0"/>
              </a:spcAft>
            </a:pPr>
            <a:r>
              <a:rPr lang="en-US" altLang="zh-CN" dirty="0">
                <a:solidFill>
                  <a:prstClr val="white">
                    <a:lumMod val="50000"/>
                  </a:prstClr>
                </a:solidFill>
                <a:latin typeface="Impact" panose="020B0806030902050204" pitchFamily="34" charset="0"/>
              </a:rPr>
              <a:t>75</a:t>
            </a:r>
            <a:r>
              <a:rPr lang="en-US" altLang="zh-CN" sz="1200" dirty="0">
                <a:solidFill>
                  <a:prstClr val="white">
                    <a:lumMod val="50000"/>
                  </a:prstClr>
                </a:solidFill>
                <a:latin typeface="Impact" panose="020B0806030902050204" pitchFamily="34" charset="0"/>
              </a:rPr>
              <a:t>%</a:t>
            </a:r>
            <a:endParaRPr lang="zh-CN" altLang="en-US" dirty="0">
              <a:solidFill>
                <a:prstClr val="white">
                  <a:lumMod val="50000"/>
                </a:prstClr>
              </a:solidFill>
              <a:latin typeface="Impact" panose="020B0806030902050204" pitchFamily="34" charset="0"/>
            </a:endParaRPr>
          </a:p>
        </p:txBody>
      </p:sp>
      <p:sp>
        <p:nvSpPr>
          <p:cNvPr id="35" name="文本框 50"/>
          <p:cNvSpPr txBox="1"/>
          <p:nvPr/>
        </p:nvSpPr>
        <p:spPr>
          <a:xfrm>
            <a:off x="5160388" y="4026931"/>
            <a:ext cx="714215" cy="369332"/>
          </a:xfrm>
          <a:prstGeom prst="rect">
            <a:avLst/>
          </a:prstGeom>
          <a:noFill/>
        </p:spPr>
        <p:txBody>
          <a:bodyPr wrap="square" rtlCol="0">
            <a:spAutoFit/>
          </a:bodyPr>
          <a:lstStyle/>
          <a:p>
            <a:pPr algn="ctr" defTabSz="685800" fontAlgn="auto">
              <a:spcBef>
                <a:spcPts val="0"/>
              </a:spcBef>
              <a:spcAft>
                <a:spcPts val="0"/>
              </a:spcAft>
            </a:pPr>
            <a:r>
              <a:rPr lang="en-US" altLang="zh-CN" dirty="0">
                <a:solidFill>
                  <a:prstClr val="white">
                    <a:lumMod val="50000"/>
                  </a:prstClr>
                </a:solidFill>
                <a:latin typeface="Impact" panose="020B0806030902050204" pitchFamily="34" charset="0"/>
              </a:rPr>
              <a:t>100</a:t>
            </a:r>
            <a:r>
              <a:rPr lang="en-US" altLang="zh-CN" sz="1200" dirty="0">
                <a:solidFill>
                  <a:prstClr val="white">
                    <a:lumMod val="50000"/>
                  </a:prstClr>
                </a:solidFill>
                <a:latin typeface="Impact" panose="020B0806030902050204" pitchFamily="34" charset="0"/>
              </a:rPr>
              <a:t>%</a:t>
            </a:r>
            <a:endParaRPr lang="zh-CN" altLang="en-US" sz="1200" dirty="0">
              <a:solidFill>
                <a:prstClr val="white">
                  <a:lumMod val="50000"/>
                </a:prstClr>
              </a:solidFill>
              <a:latin typeface="Impact" panose="020B0806030902050204" pitchFamily="34" charset="0"/>
            </a:endParaRPr>
          </a:p>
        </p:txBody>
      </p:sp>
      <p:sp>
        <p:nvSpPr>
          <p:cNvPr id="36" name="Rectangle 47"/>
          <p:cNvSpPr>
            <a:spLocks noChangeArrowheads="1"/>
          </p:cNvSpPr>
          <p:nvPr/>
        </p:nvSpPr>
        <p:spPr bwMode="auto">
          <a:xfrm>
            <a:off x="1072650" y="2334017"/>
            <a:ext cx="1486402"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7" name="Rectangle 48"/>
          <p:cNvSpPr>
            <a:spLocks noChangeArrowheads="1"/>
          </p:cNvSpPr>
          <p:nvPr/>
        </p:nvSpPr>
        <p:spPr bwMode="auto">
          <a:xfrm>
            <a:off x="1571060" y="2045025"/>
            <a:ext cx="10054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defTabSz="685800" fontAlgn="auto">
              <a:spcBef>
                <a:spcPts val="0"/>
              </a:spcBef>
              <a:spcAft>
                <a:spcPts val="0"/>
              </a:spcAft>
            </a:pPr>
            <a:r>
              <a:rPr lang="zh-CN" altLang="en-US" sz="1600" dirty="0">
                <a:solidFill>
                  <a:prstClr val="white">
                    <a:lumMod val="50000"/>
                  </a:prstClr>
                </a:solidFill>
                <a:latin typeface="微软雅黑" panose="020B0503020204020204" pitchFamily="34" charset="-122"/>
                <a:ea typeface="微软雅黑" panose="020B0503020204020204" pitchFamily="34" charset="-122"/>
              </a:rPr>
              <a:t>添加标题</a:t>
            </a:r>
          </a:p>
        </p:txBody>
      </p:sp>
      <p:sp>
        <p:nvSpPr>
          <p:cNvPr id="38" name="Rectangle 47"/>
          <p:cNvSpPr>
            <a:spLocks noChangeArrowheads="1"/>
          </p:cNvSpPr>
          <p:nvPr/>
        </p:nvSpPr>
        <p:spPr bwMode="auto">
          <a:xfrm>
            <a:off x="1182458" y="4048861"/>
            <a:ext cx="1486402"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9" name="Rectangle 48"/>
          <p:cNvSpPr>
            <a:spLocks noChangeArrowheads="1"/>
          </p:cNvSpPr>
          <p:nvPr/>
        </p:nvSpPr>
        <p:spPr bwMode="auto">
          <a:xfrm>
            <a:off x="1680868" y="3785059"/>
            <a:ext cx="10054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defTabSz="685800" fontAlgn="auto">
              <a:spcBef>
                <a:spcPts val="0"/>
              </a:spcBef>
              <a:spcAft>
                <a:spcPts val="0"/>
              </a:spcAft>
            </a:pPr>
            <a:r>
              <a:rPr lang="zh-CN" altLang="en-US" sz="1600" dirty="0">
                <a:solidFill>
                  <a:prstClr val="white">
                    <a:lumMod val="50000"/>
                  </a:prstClr>
                </a:solidFill>
                <a:latin typeface="微软雅黑" panose="020B0503020204020204" pitchFamily="34" charset="-122"/>
                <a:ea typeface="微软雅黑" panose="020B0503020204020204" pitchFamily="34" charset="-122"/>
              </a:rPr>
              <a:t>添加标题</a:t>
            </a:r>
          </a:p>
        </p:txBody>
      </p:sp>
      <p:sp>
        <p:nvSpPr>
          <p:cNvPr id="40" name="Rectangle 47"/>
          <p:cNvSpPr>
            <a:spLocks noChangeArrowheads="1"/>
          </p:cNvSpPr>
          <p:nvPr/>
        </p:nvSpPr>
        <p:spPr bwMode="auto">
          <a:xfrm>
            <a:off x="6445539" y="2334017"/>
            <a:ext cx="1563626"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41" name="Rectangle 48"/>
          <p:cNvSpPr>
            <a:spLocks noChangeArrowheads="1"/>
          </p:cNvSpPr>
          <p:nvPr/>
        </p:nvSpPr>
        <p:spPr bwMode="auto">
          <a:xfrm>
            <a:off x="6433294" y="2045025"/>
            <a:ext cx="100540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auto">
              <a:spcBef>
                <a:spcPts val="0"/>
              </a:spcBef>
              <a:spcAft>
                <a:spcPts val="0"/>
              </a:spcAft>
            </a:pPr>
            <a:r>
              <a:rPr lang="zh-CN" altLang="en-US" sz="1600" dirty="0">
                <a:solidFill>
                  <a:prstClr val="white">
                    <a:lumMod val="50000"/>
                  </a:prstClr>
                </a:solidFill>
                <a:latin typeface="微软雅黑" panose="020B0503020204020204" pitchFamily="34" charset="-122"/>
                <a:ea typeface="微软雅黑" panose="020B0503020204020204" pitchFamily="34" charset="-122"/>
              </a:rPr>
              <a:t>添加标题</a:t>
            </a:r>
          </a:p>
        </p:txBody>
      </p:sp>
      <p:sp>
        <p:nvSpPr>
          <p:cNvPr id="42" name="Rectangle 47"/>
          <p:cNvSpPr>
            <a:spLocks noChangeArrowheads="1"/>
          </p:cNvSpPr>
          <p:nvPr/>
        </p:nvSpPr>
        <p:spPr bwMode="auto">
          <a:xfrm>
            <a:off x="6421549" y="4048861"/>
            <a:ext cx="1563626"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43" name="Rectangle 48"/>
          <p:cNvSpPr>
            <a:spLocks noChangeArrowheads="1"/>
          </p:cNvSpPr>
          <p:nvPr/>
        </p:nvSpPr>
        <p:spPr bwMode="auto">
          <a:xfrm>
            <a:off x="6409304" y="3759869"/>
            <a:ext cx="100540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auto">
              <a:spcBef>
                <a:spcPts val="0"/>
              </a:spcBef>
              <a:spcAft>
                <a:spcPts val="0"/>
              </a:spcAft>
            </a:pPr>
            <a:r>
              <a:rPr lang="zh-CN" altLang="en-US" sz="1600" dirty="0">
                <a:solidFill>
                  <a:prstClr val="white">
                    <a:lumMod val="50000"/>
                  </a:prstClr>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heel(1)">
                                      <p:cBhvr>
                                        <p:cTn id="7" dur="2000"/>
                                        <p:tgtEl>
                                          <p:spTgt spid="23"/>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100" fill="hold"/>
                                        <p:tgtEl>
                                          <p:spTgt spid="24"/>
                                        </p:tgtEl>
                                        <p:attrNameLst>
                                          <p:attrName>ppt_w</p:attrName>
                                        </p:attrNameLst>
                                      </p:cBhvr>
                                      <p:tavLst>
                                        <p:tav tm="0">
                                          <p:val>
                                            <p:fltVal val="0"/>
                                          </p:val>
                                        </p:tav>
                                        <p:tav tm="100000">
                                          <p:val>
                                            <p:strVal val="#ppt_w"/>
                                          </p:val>
                                        </p:tav>
                                      </p:tavLst>
                                    </p:anim>
                                    <p:anim calcmode="lin" valueType="num">
                                      <p:cBhvr>
                                        <p:cTn id="12" dur="100" fill="hold"/>
                                        <p:tgtEl>
                                          <p:spTgt spid="24"/>
                                        </p:tgtEl>
                                        <p:attrNameLst>
                                          <p:attrName>ppt_h</p:attrName>
                                        </p:attrNameLst>
                                      </p:cBhvr>
                                      <p:tavLst>
                                        <p:tav tm="0">
                                          <p:val>
                                            <p:fltVal val="0"/>
                                          </p:val>
                                        </p:tav>
                                        <p:tav tm="100000">
                                          <p:val>
                                            <p:strVal val="#ppt_h"/>
                                          </p:val>
                                        </p:tav>
                                      </p:tavLst>
                                    </p:anim>
                                    <p:animEffect transition="in" filter="fade">
                                      <p:cBhvr>
                                        <p:cTn id="13" dur="100"/>
                                        <p:tgtEl>
                                          <p:spTgt spid="24"/>
                                        </p:tgtEl>
                                      </p:cBhvr>
                                    </p:animEffect>
                                  </p:childTnLst>
                                </p:cTn>
                              </p:par>
                              <p:par>
                                <p:cTn id="14" presetID="6" presetClass="emph" presetSubtype="0" fill="hold" grpId="1" nodeType="withEffect">
                                  <p:stCondLst>
                                    <p:cond delay="100"/>
                                  </p:stCondLst>
                                  <p:childTnLst>
                                    <p:animScale>
                                      <p:cBhvr>
                                        <p:cTn id="15" dur="100" fill="hold"/>
                                        <p:tgtEl>
                                          <p:spTgt spid="24"/>
                                        </p:tgtEl>
                                      </p:cBhvr>
                                      <p:by x="110000" y="110000"/>
                                    </p:animScale>
                                  </p:childTnLst>
                                </p:cTn>
                              </p:par>
                              <p:par>
                                <p:cTn id="16" presetID="6" presetClass="emph" presetSubtype="0" fill="hold" grpId="2" nodeType="withEffect">
                                  <p:stCondLst>
                                    <p:cond delay="200"/>
                                  </p:stCondLst>
                                  <p:childTnLst>
                                    <p:animScale>
                                      <p:cBhvr>
                                        <p:cTn id="17" dur="200" fill="hold"/>
                                        <p:tgtEl>
                                          <p:spTgt spid="24"/>
                                        </p:tgtEl>
                                      </p:cBhvr>
                                      <p:by x="90000" y="90000"/>
                                    </p:animScale>
                                  </p:childTnLst>
                                </p:cTn>
                              </p:par>
                              <p:par>
                                <p:cTn id="18" presetID="6" presetClass="emph" presetSubtype="0" fill="hold" grpId="3" nodeType="withEffect">
                                  <p:stCondLst>
                                    <p:cond delay="400"/>
                                  </p:stCondLst>
                                  <p:childTnLst>
                                    <p:animScale>
                                      <p:cBhvr>
                                        <p:cTn id="19" dur="100" fill="hold"/>
                                        <p:tgtEl>
                                          <p:spTgt spid="24"/>
                                        </p:tgtEl>
                                      </p:cBhvr>
                                      <p:by x="105000" y="105000"/>
                                    </p:animScale>
                                  </p:childTnLst>
                                </p:cTn>
                              </p:par>
                              <p:par>
                                <p:cTn id="20" presetID="6" presetClass="emph" presetSubtype="0" fill="hold" grpId="4" nodeType="withEffect">
                                  <p:stCondLst>
                                    <p:cond delay="500"/>
                                  </p:stCondLst>
                                  <p:childTnLst>
                                    <p:animScale>
                                      <p:cBhvr>
                                        <p:cTn id="21" dur="200" fill="hold"/>
                                        <p:tgtEl>
                                          <p:spTgt spid="24"/>
                                        </p:tgtEl>
                                      </p:cBhvr>
                                      <p:by x="95000" y="95000"/>
                                    </p:animScale>
                                  </p:childTnLst>
                                </p:cTn>
                              </p:par>
                            </p:childTnLst>
                          </p:cTn>
                        </p:par>
                        <p:par>
                          <p:cTn id="22" fill="hold">
                            <p:stCondLst>
                              <p:cond delay="2700"/>
                            </p:stCondLst>
                            <p:childTnLst>
                              <p:par>
                                <p:cTn id="23" presetID="53" presetClass="entr" presetSubtype="16"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100" fill="hold"/>
                                        <p:tgtEl>
                                          <p:spTgt spid="26"/>
                                        </p:tgtEl>
                                        <p:attrNameLst>
                                          <p:attrName>ppt_w</p:attrName>
                                        </p:attrNameLst>
                                      </p:cBhvr>
                                      <p:tavLst>
                                        <p:tav tm="0">
                                          <p:val>
                                            <p:fltVal val="0"/>
                                          </p:val>
                                        </p:tav>
                                        <p:tav tm="100000">
                                          <p:val>
                                            <p:strVal val="#ppt_w"/>
                                          </p:val>
                                        </p:tav>
                                      </p:tavLst>
                                    </p:anim>
                                    <p:anim calcmode="lin" valueType="num">
                                      <p:cBhvr>
                                        <p:cTn id="26" dur="100" fill="hold"/>
                                        <p:tgtEl>
                                          <p:spTgt spid="26"/>
                                        </p:tgtEl>
                                        <p:attrNameLst>
                                          <p:attrName>ppt_h</p:attrName>
                                        </p:attrNameLst>
                                      </p:cBhvr>
                                      <p:tavLst>
                                        <p:tav tm="0">
                                          <p:val>
                                            <p:fltVal val="0"/>
                                          </p:val>
                                        </p:tav>
                                        <p:tav tm="100000">
                                          <p:val>
                                            <p:strVal val="#ppt_h"/>
                                          </p:val>
                                        </p:tav>
                                      </p:tavLst>
                                    </p:anim>
                                    <p:animEffect transition="in" filter="fade">
                                      <p:cBhvr>
                                        <p:cTn id="27" dur="100"/>
                                        <p:tgtEl>
                                          <p:spTgt spid="26"/>
                                        </p:tgtEl>
                                      </p:cBhvr>
                                    </p:animEffect>
                                  </p:childTnLst>
                                </p:cTn>
                              </p:par>
                              <p:par>
                                <p:cTn id="28" presetID="6" presetClass="emph" presetSubtype="0" fill="hold" grpId="1" nodeType="withEffect">
                                  <p:stCondLst>
                                    <p:cond delay="100"/>
                                  </p:stCondLst>
                                  <p:childTnLst>
                                    <p:animScale>
                                      <p:cBhvr>
                                        <p:cTn id="29" dur="100" fill="hold"/>
                                        <p:tgtEl>
                                          <p:spTgt spid="26"/>
                                        </p:tgtEl>
                                      </p:cBhvr>
                                      <p:by x="110000" y="110000"/>
                                    </p:animScale>
                                  </p:childTnLst>
                                </p:cTn>
                              </p:par>
                              <p:par>
                                <p:cTn id="30" presetID="6" presetClass="emph" presetSubtype="0" fill="hold" grpId="2" nodeType="withEffect">
                                  <p:stCondLst>
                                    <p:cond delay="200"/>
                                  </p:stCondLst>
                                  <p:childTnLst>
                                    <p:animScale>
                                      <p:cBhvr>
                                        <p:cTn id="31" dur="200" fill="hold"/>
                                        <p:tgtEl>
                                          <p:spTgt spid="26"/>
                                        </p:tgtEl>
                                      </p:cBhvr>
                                      <p:by x="90000" y="90000"/>
                                    </p:animScale>
                                  </p:childTnLst>
                                </p:cTn>
                              </p:par>
                              <p:par>
                                <p:cTn id="32" presetID="6" presetClass="emph" presetSubtype="0" fill="hold" grpId="3" nodeType="withEffect">
                                  <p:stCondLst>
                                    <p:cond delay="400"/>
                                  </p:stCondLst>
                                  <p:childTnLst>
                                    <p:animScale>
                                      <p:cBhvr>
                                        <p:cTn id="33" dur="100" fill="hold"/>
                                        <p:tgtEl>
                                          <p:spTgt spid="26"/>
                                        </p:tgtEl>
                                      </p:cBhvr>
                                      <p:by x="105000" y="105000"/>
                                    </p:animScale>
                                  </p:childTnLst>
                                </p:cTn>
                              </p:par>
                              <p:par>
                                <p:cTn id="34" presetID="6" presetClass="emph" presetSubtype="0" fill="hold" grpId="4" nodeType="withEffect">
                                  <p:stCondLst>
                                    <p:cond delay="500"/>
                                  </p:stCondLst>
                                  <p:childTnLst>
                                    <p:animScale>
                                      <p:cBhvr>
                                        <p:cTn id="35" dur="200" fill="hold"/>
                                        <p:tgtEl>
                                          <p:spTgt spid="26"/>
                                        </p:tgtEl>
                                      </p:cBhvr>
                                      <p:by x="95000" y="95000"/>
                                    </p:animScale>
                                  </p:childTnLst>
                                </p:cTn>
                              </p:par>
                            </p:childTnLst>
                          </p:cTn>
                        </p:par>
                        <p:par>
                          <p:cTn id="36" fill="hold">
                            <p:stCondLst>
                              <p:cond delay="3400"/>
                            </p:stCondLst>
                            <p:childTnLst>
                              <p:par>
                                <p:cTn id="37" presetID="53" presetClass="entr" presetSubtype="16"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100" fill="hold"/>
                                        <p:tgtEl>
                                          <p:spTgt spid="28"/>
                                        </p:tgtEl>
                                        <p:attrNameLst>
                                          <p:attrName>ppt_w</p:attrName>
                                        </p:attrNameLst>
                                      </p:cBhvr>
                                      <p:tavLst>
                                        <p:tav tm="0">
                                          <p:val>
                                            <p:fltVal val="0"/>
                                          </p:val>
                                        </p:tav>
                                        <p:tav tm="100000">
                                          <p:val>
                                            <p:strVal val="#ppt_w"/>
                                          </p:val>
                                        </p:tav>
                                      </p:tavLst>
                                    </p:anim>
                                    <p:anim calcmode="lin" valueType="num">
                                      <p:cBhvr>
                                        <p:cTn id="40" dur="100" fill="hold"/>
                                        <p:tgtEl>
                                          <p:spTgt spid="28"/>
                                        </p:tgtEl>
                                        <p:attrNameLst>
                                          <p:attrName>ppt_h</p:attrName>
                                        </p:attrNameLst>
                                      </p:cBhvr>
                                      <p:tavLst>
                                        <p:tav tm="0">
                                          <p:val>
                                            <p:fltVal val="0"/>
                                          </p:val>
                                        </p:tav>
                                        <p:tav tm="100000">
                                          <p:val>
                                            <p:strVal val="#ppt_h"/>
                                          </p:val>
                                        </p:tav>
                                      </p:tavLst>
                                    </p:anim>
                                    <p:animEffect transition="in" filter="fade">
                                      <p:cBhvr>
                                        <p:cTn id="41" dur="100"/>
                                        <p:tgtEl>
                                          <p:spTgt spid="28"/>
                                        </p:tgtEl>
                                      </p:cBhvr>
                                    </p:animEffect>
                                  </p:childTnLst>
                                </p:cTn>
                              </p:par>
                              <p:par>
                                <p:cTn id="42" presetID="6" presetClass="emph" presetSubtype="0" fill="hold" grpId="1" nodeType="withEffect">
                                  <p:stCondLst>
                                    <p:cond delay="100"/>
                                  </p:stCondLst>
                                  <p:childTnLst>
                                    <p:animScale>
                                      <p:cBhvr>
                                        <p:cTn id="43" dur="100" fill="hold"/>
                                        <p:tgtEl>
                                          <p:spTgt spid="28"/>
                                        </p:tgtEl>
                                      </p:cBhvr>
                                      <p:by x="110000" y="110000"/>
                                    </p:animScale>
                                  </p:childTnLst>
                                </p:cTn>
                              </p:par>
                              <p:par>
                                <p:cTn id="44" presetID="6" presetClass="emph" presetSubtype="0" fill="hold" grpId="2" nodeType="withEffect">
                                  <p:stCondLst>
                                    <p:cond delay="200"/>
                                  </p:stCondLst>
                                  <p:childTnLst>
                                    <p:animScale>
                                      <p:cBhvr>
                                        <p:cTn id="45" dur="200" fill="hold"/>
                                        <p:tgtEl>
                                          <p:spTgt spid="28"/>
                                        </p:tgtEl>
                                      </p:cBhvr>
                                      <p:by x="90000" y="90000"/>
                                    </p:animScale>
                                  </p:childTnLst>
                                </p:cTn>
                              </p:par>
                              <p:par>
                                <p:cTn id="46" presetID="6" presetClass="emph" presetSubtype="0" fill="hold" grpId="3" nodeType="withEffect">
                                  <p:stCondLst>
                                    <p:cond delay="400"/>
                                  </p:stCondLst>
                                  <p:childTnLst>
                                    <p:animScale>
                                      <p:cBhvr>
                                        <p:cTn id="47" dur="100" fill="hold"/>
                                        <p:tgtEl>
                                          <p:spTgt spid="28"/>
                                        </p:tgtEl>
                                      </p:cBhvr>
                                      <p:by x="105000" y="105000"/>
                                    </p:animScale>
                                  </p:childTnLst>
                                </p:cTn>
                              </p:par>
                              <p:par>
                                <p:cTn id="48" presetID="6" presetClass="emph" presetSubtype="0" fill="hold" grpId="4" nodeType="withEffect">
                                  <p:stCondLst>
                                    <p:cond delay="500"/>
                                  </p:stCondLst>
                                  <p:childTnLst>
                                    <p:animScale>
                                      <p:cBhvr>
                                        <p:cTn id="49" dur="200" fill="hold"/>
                                        <p:tgtEl>
                                          <p:spTgt spid="28"/>
                                        </p:tgtEl>
                                      </p:cBhvr>
                                      <p:by x="95000" y="95000"/>
                                    </p:animScale>
                                  </p:childTnLst>
                                </p:cTn>
                              </p:par>
                            </p:childTnLst>
                          </p:cTn>
                        </p:par>
                        <p:par>
                          <p:cTn id="50" fill="hold">
                            <p:stCondLst>
                              <p:cond delay="4100"/>
                            </p:stCondLst>
                            <p:childTnLst>
                              <p:par>
                                <p:cTn id="51" presetID="53" presetClass="entr" presetSubtype="16"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 calcmode="lin" valueType="num">
                                      <p:cBhvr>
                                        <p:cTn id="53" dur="100" fill="hold"/>
                                        <p:tgtEl>
                                          <p:spTgt spid="30"/>
                                        </p:tgtEl>
                                        <p:attrNameLst>
                                          <p:attrName>ppt_w</p:attrName>
                                        </p:attrNameLst>
                                      </p:cBhvr>
                                      <p:tavLst>
                                        <p:tav tm="0">
                                          <p:val>
                                            <p:fltVal val="0"/>
                                          </p:val>
                                        </p:tav>
                                        <p:tav tm="100000">
                                          <p:val>
                                            <p:strVal val="#ppt_w"/>
                                          </p:val>
                                        </p:tav>
                                      </p:tavLst>
                                    </p:anim>
                                    <p:anim calcmode="lin" valueType="num">
                                      <p:cBhvr>
                                        <p:cTn id="54" dur="100" fill="hold"/>
                                        <p:tgtEl>
                                          <p:spTgt spid="30"/>
                                        </p:tgtEl>
                                        <p:attrNameLst>
                                          <p:attrName>ppt_h</p:attrName>
                                        </p:attrNameLst>
                                      </p:cBhvr>
                                      <p:tavLst>
                                        <p:tav tm="0">
                                          <p:val>
                                            <p:fltVal val="0"/>
                                          </p:val>
                                        </p:tav>
                                        <p:tav tm="100000">
                                          <p:val>
                                            <p:strVal val="#ppt_h"/>
                                          </p:val>
                                        </p:tav>
                                      </p:tavLst>
                                    </p:anim>
                                    <p:animEffect transition="in" filter="fade">
                                      <p:cBhvr>
                                        <p:cTn id="55" dur="100"/>
                                        <p:tgtEl>
                                          <p:spTgt spid="30"/>
                                        </p:tgtEl>
                                      </p:cBhvr>
                                    </p:animEffect>
                                  </p:childTnLst>
                                </p:cTn>
                              </p:par>
                              <p:par>
                                <p:cTn id="56" presetID="6" presetClass="emph" presetSubtype="0" fill="hold" grpId="1" nodeType="withEffect">
                                  <p:stCondLst>
                                    <p:cond delay="100"/>
                                  </p:stCondLst>
                                  <p:childTnLst>
                                    <p:animScale>
                                      <p:cBhvr>
                                        <p:cTn id="57" dur="100" fill="hold"/>
                                        <p:tgtEl>
                                          <p:spTgt spid="30"/>
                                        </p:tgtEl>
                                      </p:cBhvr>
                                      <p:by x="110000" y="110000"/>
                                    </p:animScale>
                                  </p:childTnLst>
                                </p:cTn>
                              </p:par>
                              <p:par>
                                <p:cTn id="58" presetID="6" presetClass="emph" presetSubtype="0" fill="hold" grpId="2" nodeType="withEffect">
                                  <p:stCondLst>
                                    <p:cond delay="200"/>
                                  </p:stCondLst>
                                  <p:childTnLst>
                                    <p:animScale>
                                      <p:cBhvr>
                                        <p:cTn id="59" dur="200" fill="hold"/>
                                        <p:tgtEl>
                                          <p:spTgt spid="30"/>
                                        </p:tgtEl>
                                      </p:cBhvr>
                                      <p:by x="90000" y="90000"/>
                                    </p:animScale>
                                  </p:childTnLst>
                                </p:cTn>
                              </p:par>
                              <p:par>
                                <p:cTn id="60" presetID="6" presetClass="emph" presetSubtype="0" fill="hold" grpId="3" nodeType="withEffect">
                                  <p:stCondLst>
                                    <p:cond delay="400"/>
                                  </p:stCondLst>
                                  <p:childTnLst>
                                    <p:animScale>
                                      <p:cBhvr>
                                        <p:cTn id="61" dur="100" fill="hold"/>
                                        <p:tgtEl>
                                          <p:spTgt spid="30"/>
                                        </p:tgtEl>
                                      </p:cBhvr>
                                      <p:by x="105000" y="105000"/>
                                    </p:animScale>
                                  </p:childTnLst>
                                </p:cTn>
                              </p:par>
                              <p:par>
                                <p:cTn id="62" presetID="6" presetClass="emph" presetSubtype="0" fill="hold" grpId="4" nodeType="withEffect">
                                  <p:stCondLst>
                                    <p:cond delay="500"/>
                                  </p:stCondLst>
                                  <p:childTnLst>
                                    <p:animScale>
                                      <p:cBhvr>
                                        <p:cTn id="63" dur="200" fill="hold"/>
                                        <p:tgtEl>
                                          <p:spTgt spid="30"/>
                                        </p:tgtEl>
                                      </p:cBhvr>
                                      <p:by x="95000" y="95000"/>
                                    </p:animScale>
                                  </p:childTnLst>
                                </p:cTn>
                              </p:par>
                            </p:childTnLst>
                          </p:cTn>
                        </p:par>
                        <p:par>
                          <p:cTn id="64" fill="hold">
                            <p:stCondLst>
                              <p:cond delay="4800"/>
                            </p:stCondLst>
                            <p:childTnLst>
                              <p:par>
                                <p:cTn id="65" presetID="21" presetClass="entr" presetSubtype="1" fill="hold" grpId="0"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heel(1)">
                                      <p:cBhvr>
                                        <p:cTn id="67" dur="2000"/>
                                        <p:tgtEl>
                                          <p:spTgt spid="25"/>
                                        </p:tgtEl>
                                      </p:cBhvr>
                                    </p:animEffect>
                                  </p:childTnLst>
                                </p:cTn>
                              </p:par>
                              <p:par>
                                <p:cTn id="68" presetID="21" presetClass="entr" presetSubtype="1"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wheel(1)">
                                      <p:cBhvr>
                                        <p:cTn id="70" dur="2000"/>
                                        <p:tgtEl>
                                          <p:spTgt spid="27"/>
                                        </p:tgtEl>
                                      </p:cBhvr>
                                    </p:animEffect>
                                  </p:childTnLst>
                                </p:cTn>
                              </p:par>
                              <p:par>
                                <p:cTn id="71" presetID="21" presetClass="entr" presetSubtype="1" fill="hold" grpId="0" nodeType="with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heel(1)">
                                      <p:cBhvr>
                                        <p:cTn id="73" dur="2000"/>
                                        <p:tgtEl>
                                          <p:spTgt spid="29"/>
                                        </p:tgtEl>
                                      </p:cBhvr>
                                    </p:animEffect>
                                  </p:childTnLst>
                                </p:cTn>
                              </p:par>
                              <p:par>
                                <p:cTn id="74" presetID="21" presetClass="entr" presetSubtype="1"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wheel(1)">
                                      <p:cBhvr>
                                        <p:cTn id="76" dur="2000"/>
                                        <p:tgtEl>
                                          <p:spTgt spid="31"/>
                                        </p:tgtEl>
                                      </p:cBhvr>
                                    </p:animEffect>
                                  </p:childTnLst>
                                </p:cTn>
                              </p:par>
                            </p:childTnLst>
                          </p:cTn>
                        </p:par>
                        <p:par>
                          <p:cTn id="77" fill="hold">
                            <p:stCondLst>
                              <p:cond delay="6800"/>
                            </p:stCondLst>
                            <p:childTnLst>
                              <p:par>
                                <p:cTn id="78" presetID="14" presetClass="entr" presetSubtype="5" fill="hold" grpId="0" nodeType="after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randombar(vertical)">
                                      <p:cBhvr>
                                        <p:cTn id="80" dur="500"/>
                                        <p:tgtEl>
                                          <p:spTgt spid="32"/>
                                        </p:tgtEl>
                                      </p:cBhvr>
                                    </p:animEffect>
                                  </p:childTnLst>
                                </p:cTn>
                              </p:par>
                              <p:par>
                                <p:cTn id="81" presetID="14" presetClass="entr" presetSubtype="5" fill="hold" grpId="0" nodeType="with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randombar(vertical)">
                                      <p:cBhvr>
                                        <p:cTn id="83" dur="500"/>
                                        <p:tgtEl>
                                          <p:spTgt spid="33"/>
                                        </p:tgtEl>
                                      </p:cBhvr>
                                    </p:animEffect>
                                  </p:childTnLst>
                                </p:cTn>
                              </p:par>
                              <p:par>
                                <p:cTn id="84" presetID="14" presetClass="entr" presetSubtype="5" fill="hold" grpId="0" nodeType="withEffect">
                                  <p:stCondLst>
                                    <p:cond delay="0"/>
                                  </p:stCondLst>
                                  <p:childTnLst>
                                    <p:set>
                                      <p:cBhvr>
                                        <p:cTn id="85" dur="1" fill="hold">
                                          <p:stCondLst>
                                            <p:cond delay="0"/>
                                          </p:stCondLst>
                                        </p:cTn>
                                        <p:tgtEl>
                                          <p:spTgt spid="34"/>
                                        </p:tgtEl>
                                        <p:attrNameLst>
                                          <p:attrName>style.visibility</p:attrName>
                                        </p:attrNameLst>
                                      </p:cBhvr>
                                      <p:to>
                                        <p:strVal val="visible"/>
                                      </p:to>
                                    </p:set>
                                    <p:animEffect transition="in" filter="randombar(vertical)">
                                      <p:cBhvr>
                                        <p:cTn id="86" dur="500"/>
                                        <p:tgtEl>
                                          <p:spTgt spid="34"/>
                                        </p:tgtEl>
                                      </p:cBhvr>
                                    </p:animEffect>
                                  </p:childTnLst>
                                </p:cTn>
                              </p:par>
                              <p:par>
                                <p:cTn id="87" presetID="14" presetClass="entr" presetSubtype="5" fill="hold" grpId="0" nodeType="withEffect">
                                  <p:stCondLst>
                                    <p:cond delay="0"/>
                                  </p:stCondLst>
                                  <p:childTnLst>
                                    <p:set>
                                      <p:cBhvr>
                                        <p:cTn id="88" dur="1" fill="hold">
                                          <p:stCondLst>
                                            <p:cond delay="0"/>
                                          </p:stCondLst>
                                        </p:cTn>
                                        <p:tgtEl>
                                          <p:spTgt spid="35"/>
                                        </p:tgtEl>
                                        <p:attrNameLst>
                                          <p:attrName>style.visibility</p:attrName>
                                        </p:attrNameLst>
                                      </p:cBhvr>
                                      <p:to>
                                        <p:strVal val="visible"/>
                                      </p:to>
                                    </p:set>
                                    <p:animEffect transition="in" filter="randombar(vertical)">
                                      <p:cBhvr>
                                        <p:cTn id="89" dur="500"/>
                                        <p:tgtEl>
                                          <p:spTgt spid="35"/>
                                        </p:tgtEl>
                                      </p:cBhvr>
                                    </p:animEffect>
                                  </p:childTnLst>
                                </p:cTn>
                              </p:par>
                            </p:childTnLst>
                          </p:cTn>
                        </p:par>
                        <p:par>
                          <p:cTn id="90" fill="hold">
                            <p:stCondLst>
                              <p:cond delay="7300"/>
                            </p:stCondLst>
                            <p:childTnLst>
                              <p:par>
                                <p:cTn id="91" presetID="22" presetClass="entr" presetSubtype="2" fill="hold" grpId="0" nodeType="after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righ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41"/>
                                        </p:tgtEl>
                                        <p:attrNameLst>
                                          <p:attrName>style.visibility</p:attrName>
                                        </p:attrNameLst>
                                      </p:cBhvr>
                                      <p:to>
                                        <p:strVal val="visible"/>
                                      </p:to>
                                    </p:set>
                                    <p:animEffect transition="in" filter="wipe(left)">
                                      <p:cBhvr>
                                        <p:cTn id="96" dur="500"/>
                                        <p:tgtEl>
                                          <p:spTgt spid="41"/>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43"/>
                                        </p:tgtEl>
                                        <p:attrNameLst>
                                          <p:attrName>style.visibility</p:attrName>
                                        </p:attrNameLst>
                                      </p:cBhvr>
                                      <p:to>
                                        <p:strVal val="visible"/>
                                      </p:to>
                                    </p:set>
                                    <p:animEffect transition="in" filter="wipe(left)">
                                      <p:cBhvr>
                                        <p:cTn id="102" dur="500"/>
                                        <p:tgtEl>
                                          <p:spTgt spid="43"/>
                                        </p:tgtEl>
                                      </p:cBhvr>
                                    </p:animEffect>
                                  </p:childTnLst>
                                </p:cTn>
                              </p:par>
                            </p:childTnLst>
                          </p:cTn>
                        </p:par>
                        <p:par>
                          <p:cTn id="103" fill="hold">
                            <p:stCondLst>
                              <p:cond delay="7800"/>
                            </p:stCondLst>
                            <p:childTnLst>
                              <p:par>
                                <p:cTn id="104" presetID="14" presetClass="entr" presetSubtype="10" fill="hold" grpId="0" nodeType="afterEffect">
                                  <p:stCondLst>
                                    <p:cond delay="0"/>
                                  </p:stCondLst>
                                  <p:childTnLst>
                                    <p:set>
                                      <p:cBhvr>
                                        <p:cTn id="105" dur="1" fill="hold">
                                          <p:stCondLst>
                                            <p:cond delay="0"/>
                                          </p:stCondLst>
                                        </p:cTn>
                                        <p:tgtEl>
                                          <p:spTgt spid="40"/>
                                        </p:tgtEl>
                                        <p:attrNameLst>
                                          <p:attrName>style.visibility</p:attrName>
                                        </p:attrNameLst>
                                      </p:cBhvr>
                                      <p:to>
                                        <p:strVal val="visible"/>
                                      </p:to>
                                    </p:set>
                                    <p:animEffect transition="in" filter="randombar(horizontal)">
                                      <p:cBhvr>
                                        <p:cTn id="106" dur="500"/>
                                        <p:tgtEl>
                                          <p:spTgt spid="40"/>
                                        </p:tgtEl>
                                      </p:cBhvr>
                                    </p:animEffect>
                                  </p:childTnLst>
                                </p:cTn>
                              </p:par>
                              <p:par>
                                <p:cTn id="107" presetID="14" presetClass="entr" presetSubtype="10" fill="hold" grpId="0" nodeType="withEffect">
                                  <p:stCondLst>
                                    <p:cond delay="0"/>
                                  </p:stCondLst>
                                  <p:childTnLst>
                                    <p:set>
                                      <p:cBhvr>
                                        <p:cTn id="108" dur="1" fill="hold">
                                          <p:stCondLst>
                                            <p:cond delay="0"/>
                                          </p:stCondLst>
                                        </p:cTn>
                                        <p:tgtEl>
                                          <p:spTgt spid="36"/>
                                        </p:tgtEl>
                                        <p:attrNameLst>
                                          <p:attrName>style.visibility</p:attrName>
                                        </p:attrNameLst>
                                      </p:cBhvr>
                                      <p:to>
                                        <p:strVal val="visible"/>
                                      </p:to>
                                    </p:set>
                                    <p:animEffect transition="in" filter="randombar(horizontal)">
                                      <p:cBhvr>
                                        <p:cTn id="109" dur="500"/>
                                        <p:tgtEl>
                                          <p:spTgt spid="36"/>
                                        </p:tgtEl>
                                      </p:cBhvr>
                                    </p:animEffect>
                                  </p:childTnLst>
                                </p:cTn>
                              </p:par>
                              <p:par>
                                <p:cTn id="110" presetID="14" presetClass="entr" presetSubtype="10" fill="hold" grpId="0" nodeType="withEffect">
                                  <p:stCondLst>
                                    <p:cond delay="0"/>
                                  </p:stCondLst>
                                  <p:childTnLst>
                                    <p:set>
                                      <p:cBhvr>
                                        <p:cTn id="111" dur="1" fill="hold">
                                          <p:stCondLst>
                                            <p:cond delay="0"/>
                                          </p:stCondLst>
                                        </p:cTn>
                                        <p:tgtEl>
                                          <p:spTgt spid="38"/>
                                        </p:tgtEl>
                                        <p:attrNameLst>
                                          <p:attrName>style.visibility</p:attrName>
                                        </p:attrNameLst>
                                      </p:cBhvr>
                                      <p:to>
                                        <p:strVal val="visible"/>
                                      </p:to>
                                    </p:set>
                                    <p:animEffect transition="in" filter="randombar(horizontal)">
                                      <p:cBhvr>
                                        <p:cTn id="112" dur="500"/>
                                        <p:tgtEl>
                                          <p:spTgt spid="38"/>
                                        </p:tgtEl>
                                      </p:cBhvr>
                                    </p:animEffect>
                                  </p:childTnLst>
                                </p:cTn>
                              </p:par>
                              <p:par>
                                <p:cTn id="113" presetID="14" presetClass="entr" presetSubtype="10" fill="hold" grpId="0" nodeType="withEffect">
                                  <p:stCondLst>
                                    <p:cond delay="0"/>
                                  </p:stCondLst>
                                  <p:childTnLst>
                                    <p:set>
                                      <p:cBhvr>
                                        <p:cTn id="114" dur="1" fill="hold">
                                          <p:stCondLst>
                                            <p:cond delay="0"/>
                                          </p:stCondLst>
                                        </p:cTn>
                                        <p:tgtEl>
                                          <p:spTgt spid="42"/>
                                        </p:tgtEl>
                                        <p:attrNameLst>
                                          <p:attrName>style.visibility</p:attrName>
                                        </p:attrNameLst>
                                      </p:cBhvr>
                                      <p:to>
                                        <p:strVal val="visible"/>
                                      </p:to>
                                    </p:set>
                                    <p:animEffect transition="in" filter="randombar(horizontal)">
                                      <p:cBhvr>
                                        <p:cTn id="11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4" grpId="1" animBg="1"/>
      <p:bldP spid="24" grpId="2" animBg="1"/>
      <p:bldP spid="24" grpId="3" animBg="1"/>
      <p:bldP spid="24" grpId="4" animBg="1"/>
      <p:bldP spid="25" grpId="0" animBg="1"/>
      <p:bldP spid="26" grpId="0" animBg="1"/>
      <p:bldP spid="26" grpId="1" animBg="1"/>
      <p:bldP spid="26" grpId="2" animBg="1"/>
      <p:bldP spid="26" grpId="3" animBg="1"/>
      <p:bldP spid="26" grpId="4" animBg="1"/>
      <p:bldP spid="27" grpId="0" animBg="1"/>
      <p:bldP spid="28" grpId="0" animBg="1"/>
      <p:bldP spid="28" grpId="1" animBg="1"/>
      <p:bldP spid="28" grpId="2" animBg="1"/>
      <p:bldP spid="28" grpId="3" animBg="1"/>
      <p:bldP spid="28" grpId="4" animBg="1"/>
      <p:bldP spid="29" grpId="0" animBg="1"/>
      <p:bldP spid="30" grpId="0" animBg="1"/>
      <p:bldP spid="30" grpId="1" animBg="1"/>
      <p:bldP spid="30" grpId="2" animBg="1"/>
      <p:bldP spid="30" grpId="3" animBg="1"/>
      <p:bldP spid="30" grpId="4" animBg="1"/>
      <p:bldP spid="31" grpId="0" animBg="1"/>
      <p:bldP spid="32" grpId="0"/>
      <p:bldP spid="33" grpId="0"/>
      <p:bldP spid="34" grpId="0"/>
      <p:bldP spid="35" grpId="0"/>
      <p:bldP spid="36" grpId="0"/>
      <p:bldP spid="37" grpId="0"/>
      <p:bldP spid="38" grpId="0"/>
      <p:bldP spid="39" grpId="0"/>
      <p:bldP spid="40" grpId="0"/>
      <p:bldP spid="41" grpId="0"/>
      <p:bldP spid="42" grpId="0"/>
      <p:bldP spid="4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57"/>
          <p:cNvGrpSpPr/>
          <p:nvPr/>
        </p:nvGrpSpPr>
        <p:grpSpPr>
          <a:xfrm>
            <a:off x="5329383" y="3930949"/>
            <a:ext cx="633589" cy="633359"/>
            <a:chOff x="1918742" y="4129763"/>
            <a:chExt cx="844675" cy="844675"/>
          </a:xfrm>
        </p:grpSpPr>
        <p:sp>
          <p:nvSpPr>
            <p:cNvPr id="59" name="圆角矩形 58"/>
            <p:cNvSpPr/>
            <p:nvPr/>
          </p:nvSpPr>
          <p:spPr>
            <a:xfrm>
              <a:off x="1918742" y="4129763"/>
              <a:ext cx="844675" cy="844675"/>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60" name="组合 59"/>
            <p:cNvGrpSpPr/>
            <p:nvPr/>
          </p:nvGrpSpPr>
          <p:grpSpPr>
            <a:xfrm>
              <a:off x="2098359" y="4336336"/>
              <a:ext cx="510310" cy="501435"/>
              <a:chOff x="5037571" y="856343"/>
              <a:chExt cx="715006" cy="702571"/>
            </a:xfrm>
            <a:solidFill>
              <a:srgbClr val="FFB850"/>
            </a:solidFill>
          </p:grpSpPr>
          <p:sp>
            <p:nvSpPr>
              <p:cNvPr id="61" name="Freeform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62" name="Freeform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63" name="Freeform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grpSp>
        <p:nvGrpSpPr>
          <p:cNvPr id="64" name="组合 63"/>
          <p:cNvGrpSpPr/>
          <p:nvPr/>
        </p:nvGrpSpPr>
        <p:grpSpPr>
          <a:xfrm>
            <a:off x="7203182" y="3930949"/>
            <a:ext cx="633589" cy="633359"/>
            <a:chOff x="6871763" y="4872542"/>
            <a:chExt cx="844675" cy="844675"/>
          </a:xfrm>
        </p:grpSpPr>
        <p:sp>
          <p:nvSpPr>
            <p:cNvPr id="65" name="圆角矩形 64"/>
            <p:cNvSpPr/>
            <p:nvPr/>
          </p:nvSpPr>
          <p:spPr>
            <a:xfrm>
              <a:off x="6871763" y="4872542"/>
              <a:ext cx="844675" cy="844675"/>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66" name="组合 65"/>
            <p:cNvGrpSpPr/>
            <p:nvPr/>
          </p:nvGrpSpPr>
          <p:grpSpPr>
            <a:xfrm>
              <a:off x="7035919" y="5070283"/>
              <a:ext cx="507134" cy="478887"/>
              <a:chOff x="6460269" y="872801"/>
              <a:chExt cx="709154" cy="669655"/>
            </a:xfrm>
            <a:solidFill>
              <a:srgbClr val="663A77"/>
            </a:solidFill>
          </p:grpSpPr>
          <p:sp>
            <p:nvSpPr>
              <p:cNvPr id="67" name="Freeform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solidFill>
                <a:srgbClr val="B289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68" name="Freeform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solidFill>
                <a:srgbClr val="B289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grpSp>
        <p:nvGrpSpPr>
          <p:cNvPr id="69" name="组合 68"/>
          <p:cNvGrpSpPr/>
          <p:nvPr/>
        </p:nvGrpSpPr>
        <p:grpSpPr>
          <a:xfrm>
            <a:off x="3455583" y="3930949"/>
            <a:ext cx="633589" cy="633359"/>
            <a:chOff x="6785845" y="2983037"/>
            <a:chExt cx="844675" cy="844675"/>
          </a:xfrm>
        </p:grpSpPr>
        <p:sp>
          <p:nvSpPr>
            <p:cNvPr id="70" name="圆角矩形 69"/>
            <p:cNvSpPr/>
            <p:nvPr/>
          </p:nvSpPr>
          <p:spPr>
            <a:xfrm>
              <a:off x="6785845" y="2983037"/>
              <a:ext cx="844675" cy="844675"/>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71" name="组合 70"/>
            <p:cNvGrpSpPr/>
            <p:nvPr/>
          </p:nvGrpSpPr>
          <p:grpSpPr>
            <a:xfrm>
              <a:off x="6965236" y="3174118"/>
              <a:ext cx="480153" cy="483400"/>
              <a:chOff x="5042691" y="2273920"/>
              <a:chExt cx="702937" cy="707692"/>
            </a:xfrm>
            <a:solidFill>
              <a:srgbClr val="01ACBE"/>
            </a:solidFill>
          </p:grpSpPr>
          <p:sp>
            <p:nvSpPr>
              <p:cNvPr id="72"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solidFill>
                <a:srgbClr val="B289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73"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solidFill>
                <a:srgbClr val="B289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grpSp>
        <p:nvGrpSpPr>
          <p:cNvPr id="74" name="组合 73"/>
          <p:cNvGrpSpPr/>
          <p:nvPr/>
        </p:nvGrpSpPr>
        <p:grpSpPr>
          <a:xfrm>
            <a:off x="1581783" y="3942081"/>
            <a:ext cx="633589" cy="633359"/>
            <a:chOff x="3881858" y="1485578"/>
            <a:chExt cx="844675" cy="844675"/>
          </a:xfrm>
        </p:grpSpPr>
        <p:sp>
          <p:nvSpPr>
            <p:cNvPr id="75" name="圆角矩形 74"/>
            <p:cNvSpPr/>
            <p:nvPr/>
          </p:nvSpPr>
          <p:spPr>
            <a:xfrm>
              <a:off x="3881858" y="1485578"/>
              <a:ext cx="844675" cy="844675"/>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76" name="组合 75"/>
            <p:cNvGrpSpPr/>
            <p:nvPr/>
          </p:nvGrpSpPr>
          <p:grpSpPr>
            <a:xfrm>
              <a:off x="4092885" y="1696817"/>
              <a:ext cx="425052" cy="422197"/>
              <a:chOff x="6463926" y="2278309"/>
              <a:chExt cx="708057" cy="703302"/>
            </a:xfrm>
            <a:solidFill>
              <a:srgbClr val="E87071"/>
            </a:solidFill>
          </p:grpSpPr>
          <p:sp>
            <p:nvSpPr>
              <p:cNvPr id="77"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78"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79"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80"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grpSp>
        <p:nvGrpSpPr>
          <p:cNvPr id="81" name="组合 80"/>
          <p:cNvGrpSpPr/>
          <p:nvPr/>
        </p:nvGrpSpPr>
        <p:grpSpPr>
          <a:xfrm>
            <a:off x="1205884" y="2408731"/>
            <a:ext cx="1317722" cy="1317244"/>
            <a:chOff x="1405159" y="2364652"/>
            <a:chExt cx="1756962" cy="1756325"/>
          </a:xfrm>
        </p:grpSpPr>
        <p:sp>
          <p:nvSpPr>
            <p:cNvPr id="82" name="圆角矩形 81"/>
            <p:cNvSpPr/>
            <p:nvPr/>
          </p:nvSpPr>
          <p:spPr>
            <a:xfrm>
              <a:off x="1405159" y="2364652"/>
              <a:ext cx="1756962" cy="1756325"/>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177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3" name="文本框 56"/>
            <p:cNvSpPr txBox="1"/>
            <p:nvPr/>
          </p:nvSpPr>
          <p:spPr>
            <a:xfrm>
              <a:off x="1727266" y="2699099"/>
              <a:ext cx="1128365" cy="36933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添加标题</a:t>
              </a:r>
            </a:p>
          </p:txBody>
        </p:sp>
        <p:sp>
          <p:nvSpPr>
            <p:cNvPr id="84" name="文本框 149"/>
            <p:cNvSpPr txBox="1"/>
            <p:nvPr/>
          </p:nvSpPr>
          <p:spPr>
            <a:xfrm>
              <a:off x="1572786" y="3133807"/>
              <a:ext cx="1437327" cy="723275"/>
            </a:xfrm>
            <a:prstGeom prst="rect">
              <a:avLst/>
            </a:prstGeom>
            <a:noFill/>
          </p:spPr>
          <p:txBody>
            <a:bodyPr wrap="square" rtlCol="0">
              <a:spAutoFit/>
            </a:bodyPr>
            <a:lstStyle/>
            <a:p>
              <a:pPr marL="0" marR="0" lvl="0" indent="0" algn="just" defTabSz="685800" eaLnBrk="1" fontAlgn="auto" latinLnBrk="0" hangingPunct="1">
                <a:lnSpc>
                  <a:spcPct val="13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85" name="组合 84"/>
          <p:cNvGrpSpPr/>
          <p:nvPr/>
        </p:nvGrpSpPr>
        <p:grpSpPr>
          <a:xfrm>
            <a:off x="3089538" y="2408730"/>
            <a:ext cx="1317722" cy="1317245"/>
            <a:chOff x="3916697" y="2364651"/>
            <a:chExt cx="1756962" cy="1756326"/>
          </a:xfrm>
        </p:grpSpPr>
        <p:sp>
          <p:nvSpPr>
            <p:cNvPr id="86" name="圆角矩形 85"/>
            <p:cNvSpPr/>
            <p:nvPr/>
          </p:nvSpPr>
          <p:spPr>
            <a:xfrm>
              <a:off x="3916697" y="2364651"/>
              <a:ext cx="1756962" cy="1756326"/>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177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7" name="文本框 59"/>
            <p:cNvSpPr txBox="1"/>
            <p:nvPr/>
          </p:nvSpPr>
          <p:spPr>
            <a:xfrm>
              <a:off x="4189408" y="2699098"/>
              <a:ext cx="1128365" cy="36933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添加标题</a:t>
              </a:r>
            </a:p>
          </p:txBody>
        </p:sp>
        <p:sp>
          <p:nvSpPr>
            <p:cNvPr id="88" name="文本框 149"/>
            <p:cNvSpPr txBox="1"/>
            <p:nvPr/>
          </p:nvSpPr>
          <p:spPr>
            <a:xfrm>
              <a:off x="4076514" y="3133805"/>
              <a:ext cx="1437327" cy="723274"/>
            </a:xfrm>
            <a:prstGeom prst="rect">
              <a:avLst/>
            </a:prstGeom>
            <a:noFill/>
          </p:spPr>
          <p:txBody>
            <a:bodyPr wrap="square" rtlCol="0">
              <a:spAutoFit/>
            </a:bodyPr>
            <a:lstStyle/>
            <a:p>
              <a:pPr marL="0" marR="0" lvl="0" indent="0" algn="just" defTabSz="685800" eaLnBrk="1" fontAlgn="auto" latinLnBrk="0" hangingPunct="1">
                <a:lnSpc>
                  <a:spcPct val="13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89" name="组合 88"/>
          <p:cNvGrpSpPr/>
          <p:nvPr/>
        </p:nvGrpSpPr>
        <p:grpSpPr>
          <a:xfrm>
            <a:off x="4973191" y="2408730"/>
            <a:ext cx="1317722" cy="1317245"/>
            <a:chOff x="6428235" y="2364651"/>
            <a:chExt cx="1756962" cy="1756326"/>
          </a:xfrm>
        </p:grpSpPr>
        <p:sp>
          <p:nvSpPr>
            <p:cNvPr id="90" name="圆角矩形 89"/>
            <p:cNvSpPr/>
            <p:nvPr/>
          </p:nvSpPr>
          <p:spPr>
            <a:xfrm>
              <a:off x="6428235" y="2364651"/>
              <a:ext cx="1756962" cy="1756326"/>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177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91" name="文本框 68"/>
            <p:cNvSpPr txBox="1"/>
            <p:nvPr/>
          </p:nvSpPr>
          <p:spPr>
            <a:xfrm>
              <a:off x="6750342" y="2699098"/>
              <a:ext cx="1128365" cy="36933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添加标题</a:t>
              </a:r>
            </a:p>
          </p:txBody>
        </p:sp>
        <p:sp>
          <p:nvSpPr>
            <p:cNvPr id="92" name="文本框 149"/>
            <p:cNvSpPr txBox="1"/>
            <p:nvPr/>
          </p:nvSpPr>
          <p:spPr>
            <a:xfrm>
              <a:off x="6595944" y="3133805"/>
              <a:ext cx="1437327" cy="723274"/>
            </a:xfrm>
            <a:prstGeom prst="rect">
              <a:avLst/>
            </a:prstGeom>
            <a:noFill/>
          </p:spPr>
          <p:txBody>
            <a:bodyPr wrap="square" rtlCol="0">
              <a:spAutoFit/>
            </a:bodyPr>
            <a:lstStyle/>
            <a:p>
              <a:pPr marL="0" marR="0" lvl="0" indent="0" algn="just" defTabSz="685800" eaLnBrk="1" fontAlgn="auto" latinLnBrk="0" hangingPunct="1">
                <a:lnSpc>
                  <a:spcPct val="13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93" name="组合 92"/>
          <p:cNvGrpSpPr/>
          <p:nvPr/>
        </p:nvGrpSpPr>
        <p:grpSpPr>
          <a:xfrm>
            <a:off x="6856845" y="2408730"/>
            <a:ext cx="1317722" cy="1317245"/>
            <a:chOff x="8939773" y="2364651"/>
            <a:chExt cx="1756962" cy="1756326"/>
          </a:xfrm>
        </p:grpSpPr>
        <p:sp>
          <p:nvSpPr>
            <p:cNvPr id="94" name="圆角矩形 93"/>
            <p:cNvSpPr/>
            <p:nvPr/>
          </p:nvSpPr>
          <p:spPr>
            <a:xfrm>
              <a:off x="8939773" y="2364651"/>
              <a:ext cx="1756962" cy="1756326"/>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177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95" name="文本框 65"/>
            <p:cNvSpPr txBox="1"/>
            <p:nvPr/>
          </p:nvSpPr>
          <p:spPr>
            <a:xfrm>
              <a:off x="9212484" y="2699098"/>
              <a:ext cx="1128365" cy="36933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添加标题</a:t>
              </a:r>
            </a:p>
          </p:txBody>
        </p:sp>
        <p:sp>
          <p:nvSpPr>
            <p:cNvPr id="96" name="文本框 149"/>
            <p:cNvSpPr txBox="1"/>
            <p:nvPr/>
          </p:nvSpPr>
          <p:spPr>
            <a:xfrm>
              <a:off x="9099673" y="3133805"/>
              <a:ext cx="1437327" cy="723274"/>
            </a:xfrm>
            <a:prstGeom prst="rect">
              <a:avLst/>
            </a:prstGeom>
            <a:noFill/>
          </p:spPr>
          <p:txBody>
            <a:bodyPr wrap="square" rtlCol="0">
              <a:spAutoFit/>
            </a:bodyPr>
            <a:lstStyle/>
            <a:p>
              <a:pPr marL="0" marR="0" lvl="0" indent="0" algn="just" defTabSz="685800" eaLnBrk="1" fontAlgn="auto" latinLnBrk="0" hangingPunct="1">
                <a:lnSpc>
                  <a:spcPct val="13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97" name="文本框 129"/>
          <p:cNvSpPr txBox="1"/>
          <p:nvPr/>
        </p:nvSpPr>
        <p:spPr>
          <a:xfrm>
            <a:off x="1168719" y="4625769"/>
            <a:ext cx="7147697" cy="819455"/>
          </a:xfrm>
          <a:prstGeom prst="rect">
            <a:avLst/>
          </a:prstGeom>
          <a:noFill/>
        </p:spPr>
        <p:txBody>
          <a:bodyPr wrap="square" rtlCol="0">
            <a:spAutoFit/>
          </a:bodyPr>
          <a:lstStyle/>
          <a:p>
            <a:pPr algn="ctr" defTabSz="685800" fontAlgn="auto">
              <a:lnSpc>
                <a:spcPct val="150000"/>
              </a:lnSpc>
              <a:spcBef>
                <a:spcPts val="0"/>
              </a:spcBef>
              <a:spcAft>
                <a:spcPts val="0"/>
              </a:spcAft>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a:t>
            </a:r>
            <a:endParaRPr lang="en-US" altLang="zh-CN" sz="1050" dirty="0">
              <a:solidFill>
                <a:prstClr val="black">
                  <a:lumMod val="50000"/>
                  <a:lumOff val="50000"/>
                </a:prstClr>
              </a:solidFill>
              <a:latin typeface="微软雅黑" panose="020B0503020204020204" pitchFamily="34" charset="-122"/>
              <a:ea typeface="微软雅黑" panose="020B0503020204020204" pitchFamily="34" charset="-122"/>
            </a:endParaRPr>
          </a:p>
          <a:p>
            <a:pPr algn="ctr" defTabSz="685800" fontAlgn="auto">
              <a:lnSpc>
                <a:spcPct val="150000"/>
              </a:lnSpc>
              <a:spcBef>
                <a:spcPts val="0"/>
              </a:spcBef>
              <a:spcAft>
                <a:spcPts val="0"/>
              </a:spcAft>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nvGrpSpPr>
          <p:cNvPr id="98" name="组合 97"/>
          <p:cNvGrpSpPr/>
          <p:nvPr/>
        </p:nvGrpSpPr>
        <p:grpSpPr>
          <a:xfrm>
            <a:off x="1493152" y="1730118"/>
            <a:ext cx="762482" cy="762207"/>
            <a:chOff x="2135898" y="1485578"/>
            <a:chExt cx="1016511" cy="1016511"/>
          </a:xfrm>
        </p:grpSpPr>
        <p:sp>
          <p:nvSpPr>
            <p:cNvPr id="99" name="椭圆 98"/>
            <p:cNvSpPr/>
            <p:nvPr/>
          </p:nvSpPr>
          <p:spPr>
            <a:xfrm>
              <a:off x="2135898" y="1485578"/>
              <a:ext cx="1016511" cy="1016511"/>
            </a:xfrm>
            <a:prstGeom prst="ellipse">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00" name="椭圆 99"/>
            <p:cNvSpPr/>
            <p:nvPr/>
          </p:nvSpPr>
          <p:spPr>
            <a:xfrm>
              <a:off x="2288503" y="1638183"/>
              <a:ext cx="711301" cy="711301"/>
            </a:xfrm>
            <a:prstGeom prst="ellipse">
              <a:avLst/>
            </a:prstGeom>
            <a:solidFill>
              <a:srgbClr val="B2895A"/>
            </a:solidFill>
            <a:ln w="15875" cap="flat" cmpd="sng" algn="ctr">
              <a:solidFill>
                <a:sysClr val="window" lastClr="FFFFFF">
                  <a:lumMod val="95000"/>
                </a:sysClr>
              </a:solidFill>
              <a:prstDash val="solid"/>
              <a:miter lim="800000"/>
            </a:ln>
            <a:effectLst>
              <a:outerShdw blurRad="63500" dist="254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01" name="文本框 17"/>
            <p:cNvSpPr txBox="1"/>
            <p:nvPr/>
          </p:nvSpPr>
          <p:spPr>
            <a:xfrm>
              <a:off x="2403079" y="1803865"/>
              <a:ext cx="482148" cy="43098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prstClr val="white"/>
                  </a:solidFill>
                  <a:effectLst/>
                  <a:uLnTx/>
                  <a:uFillTx/>
                  <a:latin typeface="Impact" panose="020B0806030902050204" pitchFamily="34" charset="0"/>
                </a:rPr>
                <a:t>01</a:t>
              </a:r>
              <a:endParaRPr kumimoji="0" lang="zh-CN" altLang="en-US" sz="1500" b="0" i="0" u="none" strike="noStrike" kern="0" cap="none" spc="0" normalizeH="0" baseline="0" noProof="0" dirty="0" smtClean="0">
                <a:ln>
                  <a:noFill/>
                </a:ln>
                <a:solidFill>
                  <a:prstClr val="white"/>
                </a:solidFill>
                <a:effectLst/>
                <a:uLnTx/>
                <a:uFillTx/>
                <a:latin typeface="Impact" panose="020B0806030902050204" pitchFamily="34" charset="0"/>
              </a:endParaRPr>
            </a:p>
          </p:txBody>
        </p:sp>
      </p:grpSp>
      <p:grpSp>
        <p:nvGrpSpPr>
          <p:cNvPr id="102" name="组合 101"/>
          <p:cNvGrpSpPr/>
          <p:nvPr/>
        </p:nvGrpSpPr>
        <p:grpSpPr>
          <a:xfrm>
            <a:off x="5254531" y="1730118"/>
            <a:ext cx="762482" cy="762207"/>
            <a:chOff x="3881858" y="5509627"/>
            <a:chExt cx="1016511" cy="1016511"/>
          </a:xfrm>
        </p:grpSpPr>
        <p:sp>
          <p:nvSpPr>
            <p:cNvPr id="103" name="椭圆 102"/>
            <p:cNvSpPr/>
            <p:nvPr/>
          </p:nvSpPr>
          <p:spPr>
            <a:xfrm>
              <a:off x="3881858" y="5509627"/>
              <a:ext cx="1016511" cy="1016511"/>
            </a:xfrm>
            <a:prstGeom prst="ellipse">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04" name="椭圆 103"/>
            <p:cNvSpPr/>
            <p:nvPr/>
          </p:nvSpPr>
          <p:spPr>
            <a:xfrm>
              <a:off x="4034463" y="5662232"/>
              <a:ext cx="711301" cy="711301"/>
            </a:xfrm>
            <a:prstGeom prst="ellipse">
              <a:avLst/>
            </a:prstGeom>
            <a:solidFill>
              <a:srgbClr val="B2895A"/>
            </a:solidFill>
            <a:ln w="15875" cap="flat" cmpd="sng" algn="ctr">
              <a:solidFill>
                <a:sysClr val="window" lastClr="FFFFFF">
                  <a:lumMod val="95000"/>
                </a:sysClr>
              </a:solidFill>
              <a:prstDash val="solid"/>
              <a:miter lim="800000"/>
            </a:ln>
            <a:effectLst>
              <a:outerShdw blurRad="63500" dist="254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05" name="文本框 22"/>
            <p:cNvSpPr txBox="1"/>
            <p:nvPr/>
          </p:nvSpPr>
          <p:spPr>
            <a:xfrm>
              <a:off x="4086791" y="5816550"/>
              <a:ext cx="596724" cy="45150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prstClr val="white"/>
                  </a:solidFill>
                  <a:effectLst/>
                  <a:uLnTx/>
                  <a:uFillTx/>
                  <a:latin typeface="Impact" panose="020B0806030902050204" pitchFamily="34" charset="0"/>
                </a:rPr>
                <a:t>03</a:t>
              </a:r>
              <a:endParaRPr kumimoji="0" lang="zh-CN" altLang="en-US" sz="1600" b="0" i="0" u="none" strike="noStrike" kern="0" cap="none" spc="0" normalizeH="0" baseline="0" noProof="0" dirty="0" smtClean="0">
                <a:ln>
                  <a:noFill/>
                </a:ln>
                <a:solidFill>
                  <a:prstClr val="white"/>
                </a:solidFill>
                <a:effectLst/>
                <a:uLnTx/>
                <a:uFillTx/>
                <a:latin typeface="Impact" panose="020B0806030902050204" pitchFamily="34" charset="0"/>
              </a:endParaRPr>
            </a:p>
          </p:txBody>
        </p:sp>
      </p:grpSp>
      <p:grpSp>
        <p:nvGrpSpPr>
          <p:cNvPr id="106" name="组合 105"/>
          <p:cNvGrpSpPr/>
          <p:nvPr/>
        </p:nvGrpSpPr>
        <p:grpSpPr>
          <a:xfrm>
            <a:off x="3373842" y="1730118"/>
            <a:ext cx="762482" cy="762207"/>
            <a:chOff x="6699927" y="981522"/>
            <a:chExt cx="1016511" cy="1016511"/>
          </a:xfrm>
        </p:grpSpPr>
        <p:sp>
          <p:nvSpPr>
            <p:cNvPr id="107" name="椭圆 106"/>
            <p:cNvSpPr/>
            <p:nvPr/>
          </p:nvSpPr>
          <p:spPr>
            <a:xfrm>
              <a:off x="6699927" y="981522"/>
              <a:ext cx="1016511" cy="1016511"/>
            </a:xfrm>
            <a:prstGeom prst="ellipse">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08" name="椭圆 107"/>
            <p:cNvSpPr/>
            <p:nvPr/>
          </p:nvSpPr>
          <p:spPr>
            <a:xfrm>
              <a:off x="6852532" y="1145215"/>
              <a:ext cx="711301" cy="711301"/>
            </a:xfrm>
            <a:prstGeom prst="ellipse">
              <a:avLst/>
            </a:prstGeom>
            <a:solidFill>
              <a:srgbClr val="B2895A"/>
            </a:solidFill>
            <a:ln w="15875" cap="flat" cmpd="sng" algn="ctr">
              <a:solidFill>
                <a:sysClr val="window" lastClr="FFFFFF">
                  <a:lumMod val="95000"/>
                </a:sysClr>
              </a:solidFill>
              <a:prstDash val="solid"/>
              <a:miter lim="800000"/>
            </a:ln>
            <a:effectLst>
              <a:outerShdw blurRad="63500" dist="254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09" name="文本框 23"/>
            <p:cNvSpPr txBox="1"/>
            <p:nvPr/>
          </p:nvSpPr>
          <p:spPr>
            <a:xfrm>
              <a:off x="6897655" y="1295081"/>
              <a:ext cx="596724" cy="45151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prstClr val="white"/>
                  </a:solidFill>
                  <a:effectLst/>
                  <a:uLnTx/>
                  <a:uFillTx/>
                  <a:latin typeface="Impact" panose="020B0806030902050204" pitchFamily="34" charset="0"/>
                </a:rPr>
                <a:t>02</a:t>
              </a:r>
              <a:endParaRPr kumimoji="0" lang="zh-CN" altLang="en-US" sz="1600" b="0" i="0" u="none" strike="noStrike" kern="0" cap="none" spc="0" normalizeH="0" baseline="0" noProof="0" dirty="0" smtClean="0">
                <a:ln>
                  <a:noFill/>
                </a:ln>
                <a:solidFill>
                  <a:prstClr val="white"/>
                </a:solidFill>
                <a:effectLst/>
                <a:uLnTx/>
                <a:uFillTx/>
                <a:latin typeface="Impact" panose="020B0806030902050204" pitchFamily="34" charset="0"/>
              </a:endParaRPr>
            </a:p>
          </p:txBody>
        </p:sp>
      </p:grpSp>
      <p:grpSp>
        <p:nvGrpSpPr>
          <p:cNvPr id="110" name="组合 109"/>
          <p:cNvGrpSpPr/>
          <p:nvPr/>
        </p:nvGrpSpPr>
        <p:grpSpPr>
          <a:xfrm>
            <a:off x="7135221" y="1730118"/>
            <a:ext cx="762482" cy="762207"/>
            <a:chOff x="5201861" y="3625236"/>
            <a:chExt cx="1016511" cy="1016511"/>
          </a:xfrm>
        </p:grpSpPr>
        <p:sp>
          <p:nvSpPr>
            <p:cNvPr id="111" name="椭圆 110"/>
            <p:cNvSpPr/>
            <p:nvPr/>
          </p:nvSpPr>
          <p:spPr>
            <a:xfrm>
              <a:off x="5201861" y="3625236"/>
              <a:ext cx="1016511" cy="1016511"/>
            </a:xfrm>
            <a:prstGeom prst="ellipse">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1016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12" name="椭圆 111"/>
            <p:cNvSpPr/>
            <p:nvPr/>
          </p:nvSpPr>
          <p:spPr>
            <a:xfrm>
              <a:off x="5354466" y="3777840"/>
              <a:ext cx="711301" cy="711301"/>
            </a:xfrm>
            <a:prstGeom prst="ellipse">
              <a:avLst/>
            </a:prstGeom>
            <a:solidFill>
              <a:srgbClr val="B2895A"/>
            </a:solidFill>
            <a:ln w="15875" cap="flat" cmpd="sng" algn="ctr">
              <a:solidFill>
                <a:sysClr val="window" lastClr="FFFFFF">
                  <a:lumMod val="95000"/>
                </a:sysClr>
              </a:solidFill>
              <a:prstDash val="solid"/>
              <a:miter lim="800000"/>
            </a:ln>
            <a:effectLst>
              <a:outerShdw blurRad="63500" dist="254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13" name="文本框 24"/>
            <p:cNvSpPr txBox="1"/>
            <p:nvPr/>
          </p:nvSpPr>
          <p:spPr>
            <a:xfrm>
              <a:off x="5410746" y="3943523"/>
              <a:ext cx="596724" cy="451510"/>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prstClr val="white"/>
                  </a:solidFill>
                  <a:effectLst/>
                  <a:uLnTx/>
                  <a:uFillTx/>
                  <a:latin typeface="Impact" panose="020B0806030902050204" pitchFamily="34" charset="0"/>
                </a:rPr>
                <a:t>04</a:t>
              </a:r>
              <a:endParaRPr kumimoji="0" lang="zh-CN" altLang="en-US" sz="1600" b="0" i="0" u="none" strike="noStrike" kern="0" cap="none" spc="0" normalizeH="0" baseline="0" noProof="0" dirty="0" smtClean="0">
                <a:ln>
                  <a:noFill/>
                </a:ln>
                <a:solidFill>
                  <a:prstClr val="white"/>
                </a:solidFill>
                <a:effectLst/>
                <a:uLnTx/>
                <a:uFillTx/>
                <a:latin typeface="Impact" panose="020B0806030902050204" pitchFamily="34" charset="0"/>
              </a:endParaRPr>
            </a:p>
          </p:txBody>
        </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fade">
                                      <p:cBhvr>
                                        <p:cTn id="7" dur="750"/>
                                        <p:tgtEl>
                                          <p:spTgt spid="81"/>
                                        </p:tgtEl>
                                      </p:cBhvr>
                                    </p:animEffect>
                                    <p:anim calcmode="lin" valueType="num">
                                      <p:cBhvr>
                                        <p:cTn id="8" dur="750" fill="hold"/>
                                        <p:tgtEl>
                                          <p:spTgt spid="81"/>
                                        </p:tgtEl>
                                        <p:attrNameLst>
                                          <p:attrName>ppt_x</p:attrName>
                                        </p:attrNameLst>
                                      </p:cBhvr>
                                      <p:tavLst>
                                        <p:tav tm="0">
                                          <p:val>
                                            <p:strVal val="#ppt_x"/>
                                          </p:val>
                                        </p:tav>
                                        <p:tav tm="100000">
                                          <p:val>
                                            <p:strVal val="#ppt_x"/>
                                          </p:val>
                                        </p:tav>
                                      </p:tavLst>
                                    </p:anim>
                                    <p:anim calcmode="lin" valueType="num">
                                      <p:cBhvr>
                                        <p:cTn id="9" dur="750" fill="hold"/>
                                        <p:tgtEl>
                                          <p:spTgt spid="81"/>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47" presetClass="entr" presetSubtype="0" fill="hold" nodeType="afterEffect">
                                  <p:stCondLst>
                                    <p:cond delay="0"/>
                                  </p:stCondLst>
                                  <p:childTnLst>
                                    <p:set>
                                      <p:cBhvr>
                                        <p:cTn id="12" dur="1" fill="hold">
                                          <p:stCondLst>
                                            <p:cond delay="0"/>
                                          </p:stCondLst>
                                        </p:cTn>
                                        <p:tgtEl>
                                          <p:spTgt spid="85"/>
                                        </p:tgtEl>
                                        <p:attrNameLst>
                                          <p:attrName>style.visibility</p:attrName>
                                        </p:attrNameLst>
                                      </p:cBhvr>
                                      <p:to>
                                        <p:strVal val="visible"/>
                                      </p:to>
                                    </p:set>
                                    <p:animEffect transition="in" filter="fade">
                                      <p:cBhvr>
                                        <p:cTn id="13" dur="750"/>
                                        <p:tgtEl>
                                          <p:spTgt spid="85"/>
                                        </p:tgtEl>
                                      </p:cBhvr>
                                    </p:animEffect>
                                    <p:anim calcmode="lin" valueType="num">
                                      <p:cBhvr>
                                        <p:cTn id="14" dur="750" fill="hold"/>
                                        <p:tgtEl>
                                          <p:spTgt spid="85"/>
                                        </p:tgtEl>
                                        <p:attrNameLst>
                                          <p:attrName>ppt_x</p:attrName>
                                        </p:attrNameLst>
                                      </p:cBhvr>
                                      <p:tavLst>
                                        <p:tav tm="0">
                                          <p:val>
                                            <p:strVal val="#ppt_x"/>
                                          </p:val>
                                        </p:tav>
                                        <p:tav tm="100000">
                                          <p:val>
                                            <p:strVal val="#ppt_x"/>
                                          </p:val>
                                        </p:tav>
                                      </p:tavLst>
                                    </p:anim>
                                    <p:anim calcmode="lin" valueType="num">
                                      <p:cBhvr>
                                        <p:cTn id="15" dur="750" fill="hold"/>
                                        <p:tgtEl>
                                          <p:spTgt spid="85"/>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7" presetClass="entr" presetSubtype="0" fill="hold"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fade">
                                      <p:cBhvr>
                                        <p:cTn id="19" dur="750"/>
                                        <p:tgtEl>
                                          <p:spTgt spid="89"/>
                                        </p:tgtEl>
                                      </p:cBhvr>
                                    </p:animEffect>
                                    <p:anim calcmode="lin" valueType="num">
                                      <p:cBhvr>
                                        <p:cTn id="20" dur="750" fill="hold"/>
                                        <p:tgtEl>
                                          <p:spTgt spid="89"/>
                                        </p:tgtEl>
                                        <p:attrNameLst>
                                          <p:attrName>ppt_x</p:attrName>
                                        </p:attrNameLst>
                                      </p:cBhvr>
                                      <p:tavLst>
                                        <p:tav tm="0">
                                          <p:val>
                                            <p:strVal val="#ppt_x"/>
                                          </p:val>
                                        </p:tav>
                                        <p:tav tm="100000">
                                          <p:val>
                                            <p:strVal val="#ppt_x"/>
                                          </p:val>
                                        </p:tav>
                                      </p:tavLst>
                                    </p:anim>
                                    <p:anim calcmode="lin" valueType="num">
                                      <p:cBhvr>
                                        <p:cTn id="21" dur="750" fill="hold"/>
                                        <p:tgtEl>
                                          <p:spTgt spid="89"/>
                                        </p:tgtEl>
                                        <p:attrNameLst>
                                          <p:attrName>ppt_y</p:attrName>
                                        </p:attrNameLst>
                                      </p:cBhvr>
                                      <p:tavLst>
                                        <p:tav tm="0">
                                          <p:val>
                                            <p:strVal val="#ppt_y-.1"/>
                                          </p:val>
                                        </p:tav>
                                        <p:tav tm="100000">
                                          <p:val>
                                            <p:strVal val="#ppt_y"/>
                                          </p:val>
                                        </p:tav>
                                      </p:tavLst>
                                    </p:anim>
                                  </p:childTnLst>
                                </p:cTn>
                              </p:par>
                            </p:childTnLst>
                          </p:cTn>
                        </p:par>
                        <p:par>
                          <p:cTn id="22" fill="hold">
                            <p:stCondLst>
                              <p:cond delay="2250"/>
                            </p:stCondLst>
                            <p:childTnLst>
                              <p:par>
                                <p:cTn id="23" presetID="47" presetClass="entr" presetSubtype="0" fill="hold" nodeType="afterEffect">
                                  <p:stCondLst>
                                    <p:cond delay="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750"/>
                                        <p:tgtEl>
                                          <p:spTgt spid="93"/>
                                        </p:tgtEl>
                                      </p:cBhvr>
                                    </p:animEffect>
                                    <p:anim calcmode="lin" valueType="num">
                                      <p:cBhvr>
                                        <p:cTn id="26" dur="750" fill="hold"/>
                                        <p:tgtEl>
                                          <p:spTgt spid="93"/>
                                        </p:tgtEl>
                                        <p:attrNameLst>
                                          <p:attrName>ppt_x</p:attrName>
                                        </p:attrNameLst>
                                      </p:cBhvr>
                                      <p:tavLst>
                                        <p:tav tm="0">
                                          <p:val>
                                            <p:strVal val="#ppt_x"/>
                                          </p:val>
                                        </p:tav>
                                        <p:tav tm="100000">
                                          <p:val>
                                            <p:strVal val="#ppt_x"/>
                                          </p:val>
                                        </p:tav>
                                      </p:tavLst>
                                    </p:anim>
                                    <p:anim calcmode="lin" valueType="num">
                                      <p:cBhvr>
                                        <p:cTn id="27" dur="750" fill="hold"/>
                                        <p:tgtEl>
                                          <p:spTgt spid="93"/>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23" presetClass="entr" presetSubtype="32" fill="hold" nodeType="afterEffect">
                                  <p:stCondLst>
                                    <p:cond delay="0"/>
                                  </p:stCondLst>
                                  <p:childTnLst>
                                    <p:set>
                                      <p:cBhvr>
                                        <p:cTn id="30" dur="1" fill="hold">
                                          <p:stCondLst>
                                            <p:cond delay="0"/>
                                          </p:stCondLst>
                                        </p:cTn>
                                        <p:tgtEl>
                                          <p:spTgt spid="98"/>
                                        </p:tgtEl>
                                        <p:attrNameLst>
                                          <p:attrName>style.visibility</p:attrName>
                                        </p:attrNameLst>
                                      </p:cBhvr>
                                      <p:to>
                                        <p:strVal val="visible"/>
                                      </p:to>
                                    </p:set>
                                    <p:anim calcmode="lin" valueType="num">
                                      <p:cBhvr>
                                        <p:cTn id="31" dur="500" fill="hold"/>
                                        <p:tgtEl>
                                          <p:spTgt spid="98"/>
                                        </p:tgtEl>
                                        <p:attrNameLst>
                                          <p:attrName>ppt_w</p:attrName>
                                        </p:attrNameLst>
                                      </p:cBhvr>
                                      <p:tavLst>
                                        <p:tav tm="0">
                                          <p:val>
                                            <p:strVal val="4*#ppt_w"/>
                                          </p:val>
                                        </p:tav>
                                        <p:tav tm="100000">
                                          <p:val>
                                            <p:strVal val="#ppt_w"/>
                                          </p:val>
                                        </p:tav>
                                      </p:tavLst>
                                    </p:anim>
                                    <p:anim calcmode="lin" valueType="num">
                                      <p:cBhvr>
                                        <p:cTn id="32" dur="500" fill="hold"/>
                                        <p:tgtEl>
                                          <p:spTgt spid="98"/>
                                        </p:tgtEl>
                                        <p:attrNameLst>
                                          <p:attrName>ppt_h</p:attrName>
                                        </p:attrNameLst>
                                      </p:cBhvr>
                                      <p:tavLst>
                                        <p:tav tm="0">
                                          <p:val>
                                            <p:strVal val="4*#ppt_h"/>
                                          </p:val>
                                        </p:tav>
                                        <p:tav tm="100000">
                                          <p:val>
                                            <p:strVal val="#ppt_h"/>
                                          </p:val>
                                        </p:tav>
                                      </p:tavLst>
                                    </p:anim>
                                  </p:childTnLst>
                                </p:cTn>
                              </p:par>
                            </p:childTnLst>
                          </p:cTn>
                        </p:par>
                        <p:par>
                          <p:cTn id="33" fill="hold">
                            <p:stCondLst>
                              <p:cond delay="3500"/>
                            </p:stCondLst>
                            <p:childTnLst>
                              <p:par>
                                <p:cTn id="34" presetID="23" presetClass="entr" presetSubtype="32" fill="hold" nodeType="afterEffect">
                                  <p:stCondLst>
                                    <p:cond delay="0"/>
                                  </p:stCondLst>
                                  <p:childTnLst>
                                    <p:set>
                                      <p:cBhvr>
                                        <p:cTn id="35" dur="1" fill="hold">
                                          <p:stCondLst>
                                            <p:cond delay="0"/>
                                          </p:stCondLst>
                                        </p:cTn>
                                        <p:tgtEl>
                                          <p:spTgt spid="106"/>
                                        </p:tgtEl>
                                        <p:attrNameLst>
                                          <p:attrName>style.visibility</p:attrName>
                                        </p:attrNameLst>
                                      </p:cBhvr>
                                      <p:to>
                                        <p:strVal val="visible"/>
                                      </p:to>
                                    </p:set>
                                    <p:anim calcmode="lin" valueType="num">
                                      <p:cBhvr>
                                        <p:cTn id="36" dur="500" fill="hold"/>
                                        <p:tgtEl>
                                          <p:spTgt spid="106"/>
                                        </p:tgtEl>
                                        <p:attrNameLst>
                                          <p:attrName>ppt_w</p:attrName>
                                        </p:attrNameLst>
                                      </p:cBhvr>
                                      <p:tavLst>
                                        <p:tav tm="0">
                                          <p:val>
                                            <p:strVal val="4*#ppt_w"/>
                                          </p:val>
                                        </p:tav>
                                        <p:tav tm="100000">
                                          <p:val>
                                            <p:strVal val="#ppt_w"/>
                                          </p:val>
                                        </p:tav>
                                      </p:tavLst>
                                    </p:anim>
                                    <p:anim calcmode="lin" valueType="num">
                                      <p:cBhvr>
                                        <p:cTn id="37" dur="500" fill="hold"/>
                                        <p:tgtEl>
                                          <p:spTgt spid="106"/>
                                        </p:tgtEl>
                                        <p:attrNameLst>
                                          <p:attrName>ppt_h</p:attrName>
                                        </p:attrNameLst>
                                      </p:cBhvr>
                                      <p:tavLst>
                                        <p:tav tm="0">
                                          <p:val>
                                            <p:strVal val="4*#ppt_h"/>
                                          </p:val>
                                        </p:tav>
                                        <p:tav tm="100000">
                                          <p:val>
                                            <p:strVal val="#ppt_h"/>
                                          </p:val>
                                        </p:tav>
                                      </p:tavLst>
                                    </p:anim>
                                  </p:childTnLst>
                                </p:cTn>
                              </p:par>
                            </p:childTnLst>
                          </p:cTn>
                        </p:par>
                        <p:par>
                          <p:cTn id="38" fill="hold">
                            <p:stCondLst>
                              <p:cond delay="4000"/>
                            </p:stCondLst>
                            <p:childTnLst>
                              <p:par>
                                <p:cTn id="39" presetID="23" presetClass="entr" presetSubtype="32" fill="hold" nodeType="afterEffect">
                                  <p:stCondLst>
                                    <p:cond delay="0"/>
                                  </p:stCondLst>
                                  <p:childTnLst>
                                    <p:set>
                                      <p:cBhvr>
                                        <p:cTn id="40" dur="1" fill="hold">
                                          <p:stCondLst>
                                            <p:cond delay="0"/>
                                          </p:stCondLst>
                                        </p:cTn>
                                        <p:tgtEl>
                                          <p:spTgt spid="102"/>
                                        </p:tgtEl>
                                        <p:attrNameLst>
                                          <p:attrName>style.visibility</p:attrName>
                                        </p:attrNameLst>
                                      </p:cBhvr>
                                      <p:to>
                                        <p:strVal val="visible"/>
                                      </p:to>
                                    </p:set>
                                    <p:anim calcmode="lin" valueType="num">
                                      <p:cBhvr>
                                        <p:cTn id="41" dur="500" fill="hold"/>
                                        <p:tgtEl>
                                          <p:spTgt spid="102"/>
                                        </p:tgtEl>
                                        <p:attrNameLst>
                                          <p:attrName>ppt_w</p:attrName>
                                        </p:attrNameLst>
                                      </p:cBhvr>
                                      <p:tavLst>
                                        <p:tav tm="0">
                                          <p:val>
                                            <p:strVal val="4*#ppt_w"/>
                                          </p:val>
                                        </p:tav>
                                        <p:tav tm="100000">
                                          <p:val>
                                            <p:strVal val="#ppt_w"/>
                                          </p:val>
                                        </p:tav>
                                      </p:tavLst>
                                    </p:anim>
                                    <p:anim calcmode="lin" valueType="num">
                                      <p:cBhvr>
                                        <p:cTn id="42" dur="500" fill="hold"/>
                                        <p:tgtEl>
                                          <p:spTgt spid="102"/>
                                        </p:tgtEl>
                                        <p:attrNameLst>
                                          <p:attrName>ppt_h</p:attrName>
                                        </p:attrNameLst>
                                      </p:cBhvr>
                                      <p:tavLst>
                                        <p:tav tm="0">
                                          <p:val>
                                            <p:strVal val="4*#ppt_h"/>
                                          </p:val>
                                        </p:tav>
                                        <p:tav tm="100000">
                                          <p:val>
                                            <p:strVal val="#ppt_h"/>
                                          </p:val>
                                        </p:tav>
                                      </p:tavLst>
                                    </p:anim>
                                  </p:childTnLst>
                                </p:cTn>
                              </p:par>
                            </p:childTnLst>
                          </p:cTn>
                        </p:par>
                        <p:par>
                          <p:cTn id="43" fill="hold">
                            <p:stCondLst>
                              <p:cond delay="4500"/>
                            </p:stCondLst>
                            <p:childTnLst>
                              <p:par>
                                <p:cTn id="44" presetID="23" presetClass="entr" presetSubtype="32" fill="hold" nodeType="afterEffect">
                                  <p:stCondLst>
                                    <p:cond delay="0"/>
                                  </p:stCondLst>
                                  <p:childTnLst>
                                    <p:set>
                                      <p:cBhvr>
                                        <p:cTn id="45" dur="1" fill="hold">
                                          <p:stCondLst>
                                            <p:cond delay="0"/>
                                          </p:stCondLst>
                                        </p:cTn>
                                        <p:tgtEl>
                                          <p:spTgt spid="110"/>
                                        </p:tgtEl>
                                        <p:attrNameLst>
                                          <p:attrName>style.visibility</p:attrName>
                                        </p:attrNameLst>
                                      </p:cBhvr>
                                      <p:to>
                                        <p:strVal val="visible"/>
                                      </p:to>
                                    </p:set>
                                    <p:anim calcmode="lin" valueType="num">
                                      <p:cBhvr>
                                        <p:cTn id="46" dur="500" fill="hold"/>
                                        <p:tgtEl>
                                          <p:spTgt spid="110"/>
                                        </p:tgtEl>
                                        <p:attrNameLst>
                                          <p:attrName>ppt_w</p:attrName>
                                        </p:attrNameLst>
                                      </p:cBhvr>
                                      <p:tavLst>
                                        <p:tav tm="0">
                                          <p:val>
                                            <p:strVal val="4*#ppt_w"/>
                                          </p:val>
                                        </p:tav>
                                        <p:tav tm="100000">
                                          <p:val>
                                            <p:strVal val="#ppt_w"/>
                                          </p:val>
                                        </p:tav>
                                      </p:tavLst>
                                    </p:anim>
                                    <p:anim calcmode="lin" valueType="num">
                                      <p:cBhvr>
                                        <p:cTn id="47" dur="500" fill="hold"/>
                                        <p:tgtEl>
                                          <p:spTgt spid="110"/>
                                        </p:tgtEl>
                                        <p:attrNameLst>
                                          <p:attrName>ppt_h</p:attrName>
                                        </p:attrNameLst>
                                      </p:cBhvr>
                                      <p:tavLst>
                                        <p:tav tm="0">
                                          <p:val>
                                            <p:strVal val="4*#ppt_h"/>
                                          </p:val>
                                        </p:tav>
                                        <p:tav tm="100000">
                                          <p:val>
                                            <p:strVal val="#ppt_h"/>
                                          </p:val>
                                        </p:tav>
                                      </p:tavLst>
                                    </p:anim>
                                  </p:childTnLst>
                                </p:cTn>
                              </p:par>
                            </p:childTnLst>
                          </p:cTn>
                        </p:par>
                        <p:par>
                          <p:cTn id="48" fill="hold">
                            <p:stCondLst>
                              <p:cond delay="5000"/>
                            </p:stCondLst>
                            <p:childTnLst>
                              <p:par>
                                <p:cTn id="49" presetID="37" presetClass="entr" presetSubtype="0" fill="hold" nodeType="afterEffect">
                                  <p:stCondLst>
                                    <p:cond delay="0"/>
                                  </p:stCondLst>
                                  <p:childTnLst>
                                    <p:set>
                                      <p:cBhvr>
                                        <p:cTn id="50" dur="1" fill="hold">
                                          <p:stCondLst>
                                            <p:cond delay="0"/>
                                          </p:stCondLst>
                                        </p:cTn>
                                        <p:tgtEl>
                                          <p:spTgt spid="74"/>
                                        </p:tgtEl>
                                        <p:attrNameLst>
                                          <p:attrName>style.visibility</p:attrName>
                                        </p:attrNameLst>
                                      </p:cBhvr>
                                      <p:to>
                                        <p:strVal val="visible"/>
                                      </p:to>
                                    </p:set>
                                    <p:animEffect transition="in" filter="fade">
                                      <p:cBhvr>
                                        <p:cTn id="51" dur="1000"/>
                                        <p:tgtEl>
                                          <p:spTgt spid="74"/>
                                        </p:tgtEl>
                                      </p:cBhvr>
                                    </p:animEffect>
                                    <p:anim calcmode="lin" valueType="num">
                                      <p:cBhvr>
                                        <p:cTn id="52" dur="1000" fill="hold"/>
                                        <p:tgtEl>
                                          <p:spTgt spid="74"/>
                                        </p:tgtEl>
                                        <p:attrNameLst>
                                          <p:attrName>ppt_x</p:attrName>
                                        </p:attrNameLst>
                                      </p:cBhvr>
                                      <p:tavLst>
                                        <p:tav tm="0">
                                          <p:val>
                                            <p:strVal val="#ppt_x"/>
                                          </p:val>
                                        </p:tav>
                                        <p:tav tm="100000">
                                          <p:val>
                                            <p:strVal val="#ppt_x"/>
                                          </p:val>
                                        </p:tav>
                                      </p:tavLst>
                                    </p:anim>
                                    <p:anim calcmode="lin" valueType="num">
                                      <p:cBhvr>
                                        <p:cTn id="53" dur="900" decel="100000" fill="hold"/>
                                        <p:tgtEl>
                                          <p:spTgt spid="74"/>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74"/>
                                        </p:tgtEl>
                                        <p:attrNameLst>
                                          <p:attrName>ppt_y</p:attrName>
                                        </p:attrNameLst>
                                      </p:cBhvr>
                                      <p:tavLst>
                                        <p:tav tm="0">
                                          <p:val>
                                            <p:strVal val="#ppt_y-.03"/>
                                          </p:val>
                                        </p:tav>
                                        <p:tav tm="100000">
                                          <p:val>
                                            <p:strVal val="#ppt_y"/>
                                          </p:val>
                                        </p:tav>
                                      </p:tavLst>
                                    </p:anim>
                                  </p:childTnLst>
                                </p:cTn>
                              </p:par>
                              <p:par>
                                <p:cTn id="55" presetID="37" presetClass="entr" presetSubtype="0" fill="hold" nodeType="withEffect">
                                  <p:stCondLst>
                                    <p:cond delay="250"/>
                                  </p:stCondLst>
                                  <p:childTnLst>
                                    <p:set>
                                      <p:cBhvr>
                                        <p:cTn id="56" dur="1" fill="hold">
                                          <p:stCondLst>
                                            <p:cond delay="0"/>
                                          </p:stCondLst>
                                        </p:cTn>
                                        <p:tgtEl>
                                          <p:spTgt spid="69"/>
                                        </p:tgtEl>
                                        <p:attrNameLst>
                                          <p:attrName>style.visibility</p:attrName>
                                        </p:attrNameLst>
                                      </p:cBhvr>
                                      <p:to>
                                        <p:strVal val="visible"/>
                                      </p:to>
                                    </p:set>
                                    <p:animEffect transition="in" filter="fade">
                                      <p:cBhvr>
                                        <p:cTn id="57" dur="1000"/>
                                        <p:tgtEl>
                                          <p:spTgt spid="69"/>
                                        </p:tgtEl>
                                      </p:cBhvr>
                                    </p:animEffect>
                                    <p:anim calcmode="lin" valueType="num">
                                      <p:cBhvr>
                                        <p:cTn id="58" dur="1000" fill="hold"/>
                                        <p:tgtEl>
                                          <p:spTgt spid="69"/>
                                        </p:tgtEl>
                                        <p:attrNameLst>
                                          <p:attrName>ppt_x</p:attrName>
                                        </p:attrNameLst>
                                      </p:cBhvr>
                                      <p:tavLst>
                                        <p:tav tm="0">
                                          <p:val>
                                            <p:strVal val="#ppt_x"/>
                                          </p:val>
                                        </p:tav>
                                        <p:tav tm="100000">
                                          <p:val>
                                            <p:strVal val="#ppt_x"/>
                                          </p:val>
                                        </p:tav>
                                      </p:tavLst>
                                    </p:anim>
                                    <p:anim calcmode="lin" valueType="num">
                                      <p:cBhvr>
                                        <p:cTn id="59" dur="900" decel="100000" fill="hold"/>
                                        <p:tgtEl>
                                          <p:spTgt spid="69"/>
                                        </p:tgtEl>
                                        <p:attrNameLst>
                                          <p:attrName>ppt_y</p:attrName>
                                        </p:attrNameLst>
                                      </p:cBhvr>
                                      <p:tavLst>
                                        <p:tav tm="0">
                                          <p:val>
                                            <p:strVal val="#ppt_y+1"/>
                                          </p:val>
                                        </p:tav>
                                        <p:tav tm="100000">
                                          <p:val>
                                            <p:strVal val="#ppt_y-.03"/>
                                          </p:val>
                                        </p:tav>
                                      </p:tavLst>
                                    </p:anim>
                                    <p:anim calcmode="lin" valueType="num">
                                      <p:cBhvr>
                                        <p:cTn id="60" dur="100" accel="100000" fill="hold">
                                          <p:stCondLst>
                                            <p:cond delay="900"/>
                                          </p:stCondLst>
                                        </p:cTn>
                                        <p:tgtEl>
                                          <p:spTgt spid="69"/>
                                        </p:tgtEl>
                                        <p:attrNameLst>
                                          <p:attrName>ppt_y</p:attrName>
                                        </p:attrNameLst>
                                      </p:cBhvr>
                                      <p:tavLst>
                                        <p:tav tm="0">
                                          <p:val>
                                            <p:strVal val="#ppt_y-.03"/>
                                          </p:val>
                                        </p:tav>
                                        <p:tav tm="100000">
                                          <p:val>
                                            <p:strVal val="#ppt_y"/>
                                          </p:val>
                                        </p:tav>
                                      </p:tavLst>
                                    </p:anim>
                                  </p:childTnLst>
                                </p:cTn>
                              </p:par>
                              <p:par>
                                <p:cTn id="61" presetID="37" presetClass="entr" presetSubtype="0" fill="hold" nodeType="withEffect">
                                  <p:stCondLst>
                                    <p:cond delay="500"/>
                                  </p:stCondLst>
                                  <p:childTnLst>
                                    <p:set>
                                      <p:cBhvr>
                                        <p:cTn id="62" dur="1" fill="hold">
                                          <p:stCondLst>
                                            <p:cond delay="0"/>
                                          </p:stCondLst>
                                        </p:cTn>
                                        <p:tgtEl>
                                          <p:spTgt spid="58"/>
                                        </p:tgtEl>
                                        <p:attrNameLst>
                                          <p:attrName>style.visibility</p:attrName>
                                        </p:attrNameLst>
                                      </p:cBhvr>
                                      <p:to>
                                        <p:strVal val="visible"/>
                                      </p:to>
                                    </p:set>
                                    <p:animEffect transition="in" filter="fade">
                                      <p:cBhvr>
                                        <p:cTn id="63" dur="1000"/>
                                        <p:tgtEl>
                                          <p:spTgt spid="58"/>
                                        </p:tgtEl>
                                      </p:cBhvr>
                                    </p:animEffect>
                                    <p:anim calcmode="lin" valueType="num">
                                      <p:cBhvr>
                                        <p:cTn id="64" dur="1000" fill="hold"/>
                                        <p:tgtEl>
                                          <p:spTgt spid="58"/>
                                        </p:tgtEl>
                                        <p:attrNameLst>
                                          <p:attrName>ppt_x</p:attrName>
                                        </p:attrNameLst>
                                      </p:cBhvr>
                                      <p:tavLst>
                                        <p:tav tm="0">
                                          <p:val>
                                            <p:strVal val="#ppt_x"/>
                                          </p:val>
                                        </p:tav>
                                        <p:tav tm="100000">
                                          <p:val>
                                            <p:strVal val="#ppt_x"/>
                                          </p:val>
                                        </p:tav>
                                      </p:tavLst>
                                    </p:anim>
                                    <p:anim calcmode="lin" valueType="num">
                                      <p:cBhvr>
                                        <p:cTn id="65" dur="900" decel="100000" fill="hold"/>
                                        <p:tgtEl>
                                          <p:spTgt spid="58"/>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58"/>
                                        </p:tgtEl>
                                        <p:attrNameLst>
                                          <p:attrName>ppt_y</p:attrName>
                                        </p:attrNameLst>
                                      </p:cBhvr>
                                      <p:tavLst>
                                        <p:tav tm="0">
                                          <p:val>
                                            <p:strVal val="#ppt_y-.03"/>
                                          </p:val>
                                        </p:tav>
                                        <p:tav tm="100000">
                                          <p:val>
                                            <p:strVal val="#ppt_y"/>
                                          </p:val>
                                        </p:tav>
                                      </p:tavLst>
                                    </p:anim>
                                  </p:childTnLst>
                                </p:cTn>
                              </p:par>
                              <p:par>
                                <p:cTn id="67" presetID="37" presetClass="entr" presetSubtype="0" fill="hold" nodeType="withEffect">
                                  <p:stCondLst>
                                    <p:cond delay="750"/>
                                  </p:stCondLst>
                                  <p:childTnLst>
                                    <p:set>
                                      <p:cBhvr>
                                        <p:cTn id="68" dur="1" fill="hold">
                                          <p:stCondLst>
                                            <p:cond delay="0"/>
                                          </p:stCondLst>
                                        </p:cTn>
                                        <p:tgtEl>
                                          <p:spTgt spid="64"/>
                                        </p:tgtEl>
                                        <p:attrNameLst>
                                          <p:attrName>style.visibility</p:attrName>
                                        </p:attrNameLst>
                                      </p:cBhvr>
                                      <p:to>
                                        <p:strVal val="visible"/>
                                      </p:to>
                                    </p:set>
                                    <p:animEffect transition="in" filter="fade">
                                      <p:cBhvr>
                                        <p:cTn id="69" dur="1000"/>
                                        <p:tgtEl>
                                          <p:spTgt spid="64"/>
                                        </p:tgtEl>
                                      </p:cBhvr>
                                    </p:animEffect>
                                    <p:anim calcmode="lin" valueType="num">
                                      <p:cBhvr>
                                        <p:cTn id="70" dur="1000" fill="hold"/>
                                        <p:tgtEl>
                                          <p:spTgt spid="64"/>
                                        </p:tgtEl>
                                        <p:attrNameLst>
                                          <p:attrName>ppt_x</p:attrName>
                                        </p:attrNameLst>
                                      </p:cBhvr>
                                      <p:tavLst>
                                        <p:tav tm="0">
                                          <p:val>
                                            <p:strVal val="#ppt_x"/>
                                          </p:val>
                                        </p:tav>
                                        <p:tav tm="100000">
                                          <p:val>
                                            <p:strVal val="#ppt_x"/>
                                          </p:val>
                                        </p:tav>
                                      </p:tavLst>
                                    </p:anim>
                                    <p:anim calcmode="lin" valueType="num">
                                      <p:cBhvr>
                                        <p:cTn id="71" dur="900" decel="100000" fill="hold"/>
                                        <p:tgtEl>
                                          <p:spTgt spid="64"/>
                                        </p:tgtEl>
                                        <p:attrNameLst>
                                          <p:attrName>ppt_y</p:attrName>
                                        </p:attrNameLst>
                                      </p:cBhvr>
                                      <p:tavLst>
                                        <p:tav tm="0">
                                          <p:val>
                                            <p:strVal val="#ppt_y+1"/>
                                          </p:val>
                                        </p:tav>
                                        <p:tav tm="100000">
                                          <p:val>
                                            <p:strVal val="#ppt_y-.03"/>
                                          </p:val>
                                        </p:tav>
                                      </p:tavLst>
                                    </p:anim>
                                    <p:anim calcmode="lin" valueType="num">
                                      <p:cBhvr>
                                        <p:cTn id="72" dur="100" accel="100000" fill="hold">
                                          <p:stCondLst>
                                            <p:cond delay="900"/>
                                          </p:stCondLst>
                                        </p:cTn>
                                        <p:tgtEl>
                                          <p:spTgt spid="64"/>
                                        </p:tgtEl>
                                        <p:attrNameLst>
                                          <p:attrName>ppt_y</p:attrName>
                                        </p:attrNameLst>
                                      </p:cBhvr>
                                      <p:tavLst>
                                        <p:tav tm="0">
                                          <p:val>
                                            <p:strVal val="#ppt_y-.03"/>
                                          </p:val>
                                        </p:tav>
                                        <p:tav tm="100000">
                                          <p:val>
                                            <p:strVal val="#ppt_y"/>
                                          </p:val>
                                        </p:tav>
                                      </p:tavLst>
                                    </p:anim>
                                  </p:childTnLst>
                                </p:cTn>
                              </p:par>
                            </p:childTnLst>
                          </p:cTn>
                        </p:par>
                        <p:par>
                          <p:cTn id="73" fill="hold">
                            <p:stCondLst>
                              <p:cond delay="6750"/>
                            </p:stCondLst>
                            <p:childTnLst>
                              <p:par>
                                <p:cTn id="74" presetID="41" presetClass="entr" presetSubtype="0" fill="hold" grpId="0" nodeType="afterEffect">
                                  <p:stCondLst>
                                    <p:cond delay="0"/>
                                  </p:stCondLst>
                                  <p:iterate type="lt">
                                    <p:tmPct val="10000"/>
                                  </p:iterate>
                                  <p:childTnLst>
                                    <p:set>
                                      <p:cBhvr>
                                        <p:cTn id="75" dur="1" fill="hold">
                                          <p:stCondLst>
                                            <p:cond delay="0"/>
                                          </p:stCondLst>
                                        </p:cTn>
                                        <p:tgtEl>
                                          <p:spTgt spid="97"/>
                                        </p:tgtEl>
                                        <p:attrNameLst>
                                          <p:attrName>style.visibility</p:attrName>
                                        </p:attrNameLst>
                                      </p:cBhvr>
                                      <p:to>
                                        <p:strVal val="visible"/>
                                      </p:to>
                                    </p:set>
                                    <p:anim calcmode="lin" valueType="num">
                                      <p:cBhvr>
                                        <p:cTn id="76" dur="250" fill="hold"/>
                                        <p:tgtEl>
                                          <p:spTgt spid="97"/>
                                        </p:tgtEl>
                                        <p:attrNameLst>
                                          <p:attrName>ppt_x</p:attrName>
                                        </p:attrNameLst>
                                      </p:cBhvr>
                                      <p:tavLst>
                                        <p:tav tm="0">
                                          <p:val>
                                            <p:strVal val="#ppt_x"/>
                                          </p:val>
                                        </p:tav>
                                        <p:tav tm="50000">
                                          <p:val>
                                            <p:strVal val="#ppt_x+.1"/>
                                          </p:val>
                                        </p:tav>
                                        <p:tav tm="100000">
                                          <p:val>
                                            <p:strVal val="#ppt_x"/>
                                          </p:val>
                                        </p:tav>
                                      </p:tavLst>
                                    </p:anim>
                                    <p:anim calcmode="lin" valueType="num">
                                      <p:cBhvr>
                                        <p:cTn id="77" dur="250" fill="hold"/>
                                        <p:tgtEl>
                                          <p:spTgt spid="97"/>
                                        </p:tgtEl>
                                        <p:attrNameLst>
                                          <p:attrName>ppt_y</p:attrName>
                                        </p:attrNameLst>
                                      </p:cBhvr>
                                      <p:tavLst>
                                        <p:tav tm="0">
                                          <p:val>
                                            <p:strVal val="#ppt_y"/>
                                          </p:val>
                                        </p:tav>
                                        <p:tav tm="100000">
                                          <p:val>
                                            <p:strVal val="#ppt_y"/>
                                          </p:val>
                                        </p:tav>
                                      </p:tavLst>
                                    </p:anim>
                                    <p:anim calcmode="lin" valueType="num">
                                      <p:cBhvr>
                                        <p:cTn id="78" dur="250" fill="hold"/>
                                        <p:tgtEl>
                                          <p:spTgt spid="97"/>
                                        </p:tgtEl>
                                        <p:attrNameLst>
                                          <p:attrName>ppt_h</p:attrName>
                                        </p:attrNameLst>
                                      </p:cBhvr>
                                      <p:tavLst>
                                        <p:tav tm="0">
                                          <p:val>
                                            <p:strVal val="#ppt_h/10"/>
                                          </p:val>
                                        </p:tav>
                                        <p:tav tm="50000">
                                          <p:val>
                                            <p:strVal val="#ppt_h+.01"/>
                                          </p:val>
                                        </p:tav>
                                        <p:tav tm="100000">
                                          <p:val>
                                            <p:strVal val="#ppt_h"/>
                                          </p:val>
                                        </p:tav>
                                      </p:tavLst>
                                    </p:anim>
                                    <p:anim calcmode="lin" valueType="num">
                                      <p:cBhvr>
                                        <p:cTn id="79" dur="250" fill="hold"/>
                                        <p:tgtEl>
                                          <p:spTgt spid="97"/>
                                        </p:tgtEl>
                                        <p:attrNameLst>
                                          <p:attrName>ppt_w</p:attrName>
                                        </p:attrNameLst>
                                      </p:cBhvr>
                                      <p:tavLst>
                                        <p:tav tm="0">
                                          <p:val>
                                            <p:strVal val="#ppt_w/10"/>
                                          </p:val>
                                        </p:tav>
                                        <p:tav tm="50000">
                                          <p:val>
                                            <p:strVal val="#ppt_w+.01"/>
                                          </p:val>
                                        </p:tav>
                                        <p:tav tm="100000">
                                          <p:val>
                                            <p:strVal val="#ppt_w"/>
                                          </p:val>
                                        </p:tav>
                                      </p:tavLst>
                                    </p:anim>
                                    <p:animEffect transition="in" filter="fade">
                                      <p:cBhvr>
                                        <p:cTn id="80" dur="250" tmFilter="0,0; .5, 1; 1, 1"/>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文本框 4"/>
          <p:cNvSpPr txBox="1"/>
          <p:nvPr/>
        </p:nvSpPr>
        <p:spPr>
          <a:xfrm>
            <a:off x="1486113" y="1811839"/>
            <a:ext cx="1831793" cy="369332"/>
          </a:xfrm>
          <a:prstGeom prst="rect">
            <a:avLst/>
          </a:prstGeom>
          <a:noFill/>
        </p:spPr>
        <p:txBody>
          <a:bodyPr wrap="square" rtlCol="0">
            <a:spAutoFit/>
          </a:bodyPr>
          <a:lstStyle/>
          <a:p>
            <a:pPr algn="ctr" defTabSz="685800" fontAlgn="auto">
              <a:spcBef>
                <a:spcPts val="0"/>
              </a:spcBef>
              <a:spcAft>
                <a:spcPts val="0"/>
              </a:spcAft>
            </a:pPr>
            <a:r>
              <a:rPr lang="en-US" altLang="zh-CN" dirty="0" smtClean="0">
                <a:solidFill>
                  <a:prstClr val="black">
                    <a:lumMod val="50000"/>
                    <a:lumOff val="50000"/>
                  </a:prstClr>
                </a:solidFill>
                <a:latin typeface="微软雅黑" panose="020B0503020204020204" pitchFamily="34" charset="-122"/>
                <a:ea typeface="微软雅黑" panose="020B0503020204020204" pitchFamily="34" charset="-122"/>
              </a:rPr>
              <a:t>201X</a:t>
            </a:r>
            <a:r>
              <a:rPr lang="zh-CN" altLang="en-US" dirty="0" smtClean="0">
                <a:solidFill>
                  <a:prstClr val="black">
                    <a:lumMod val="50000"/>
                    <a:lumOff val="50000"/>
                  </a:prstClr>
                </a:solidFill>
                <a:latin typeface="微软雅黑" panose="020B0503020204020204" pitchFamily="34" charset="-122"/>
                <a:ea typeface="微软雅黑" panose="020B0503020204020204" pitchFamily="34" charset="-122"/>
              </a:rPr>
              <a:t>年度</a:t>
            </a:r>
            <a:r>
              <a:rPr lang="zh-CN" altLang="en-US" dirty="0">
                <a:solidFill>
                  <a:prstClr val="black">
                    <a:lumMod val="50000"/>
                    <a:lumOff val="50000"/>
                  </a:prstClr>
                </a:solidFill>
                <a:latin typeface="微软雅黑" panose="020B0503020204020204" pitchFamily="34" charset="-122"/>
                <a:ea typeface="微软雅黑" panose="020B0503020204020204" pitchFamily="34" charset="-122"/>
              </a:rPr>
              <a:t>情况</a:t>
            </a:r>
          </a:p>
        </p:txBody>
      </p:sp>
      <p:sp>
        <p:nvSpPr>
          <p:cNvPr id="194" name="文本框 38"/>
          <p:cNvSpPr txBox="1"/>
          <p:nvPr/>
        </p:nvSpPr>
        <p:spPr>
          <a:xfrm>
            <a:off x="6072130" y="1811839"/>
            <a:ext cx="1700270" cy="369332"/>
          </a:xfrm>
          <a:prstGeom prst="rect">
            <a:avLst/>
          </a:prstGeom>
          <a:noFill/>
        </p:spPr>
        <p:txBody>
          <a:bodyPr wrap="square" rtlCol="0">
            <a:spAutoFit/>
          </a:bodyPr>
          <a:lstStyle/>
          <a:p>
            <a:pPr algn="ctr" defTabSz="685800" fontAlgn="auto">
              <a:spcBef>
                <a:spcPts val="0"/>
              </a:spcBef>
              <a:spcAft>
                <a:spcPts val="0"/>
              </a:spcAft>
            </a:pPr>
            <a:r>
              <a:rPr lang="en-US" altLang="zh-CN" dirty="0" smtClean="0">
                <a:solidFill>
                  <a:prstClr val="white">
                    <a:lumMod val="50000"/>
                  </a:prstClr>
                </a:solidFill>
                <a:latin typeface="微软雅黑" panose="020B0503020204020204" pitchFamily="34" charset="-122"/>
                <a:ea typeface="微软雅黑" panose="020B0503020204020204" pitchFamily="34" charset="-122"/>
              </a:rPr>
              <a:t>201X</a:t>
            </a:r>
            <a:r>
              <a:rPr lang="zh-CN" altLang="en-US" dirty="0" smtClean="0">
                <a:solidFill>
                  <a:prstClr val="white">
                    <a:lumMod val="50000"/>
                  </a:prstClr>
                </a:solidFill>
                <a:latin typeface="微软雅黑" panose="020B0503020204020204" pitchFamily="34" charset="-122"/>
                <a:ea typeface="微软雅黑" panose="020B0503020204020204" pitchFamily="34" charset="-122"/>
              </a:rPr>
              <a:t>年度情况</a:t>
            </a:r>
            <a:endParaRPr lang="zh-CN" altLang="en-US" dirty="0">
              <a:solidFill>
                <a:prstClr val="white">
                  <a:lumMod val="50000"/>
                </a:prstClr>
              </a:solidFill>
              <a:latin typeface="微软雅黑" panose="020B0503020204020204" pitchFamily="34" charset="-122"/>
              <a:ea typeface="微软雅黑" panose="020B0503020204020204" pitchFamily="34" charset="-122"/>
            </a:endParaRPr>
          </a:p>
        </p:txBody>
      </p:sp>
      <p:grpSp>
        <p:nvGrpSpPr>
          <p:cNvPr id="195" name="组合 194"/>
          <p:cNvGrpSpPr/>
          <p:nvPr/>
        </p:nvGrpSpPr>
        <p:grpSpPr>
          <a:xfrm>
            <a:off x="3793191" y="2916021"/>
            <a:ext cx="1720121" cy="1184969"/>
            <a:chOff x="5057588" y="3197619"/>
            <a:chExt cx="2293494" cy="1579959"/>
          </a:xfrm>
        </p:grpSpPr>
        <p:grpSp>
          <p:nvGrpSpPr>
            <p:cNvPr id="196" name="组合 195"/>
            <p:cNvGrpSpPr/>
            <p:nvPr/>
          </p:nvGrpSpPr>
          <p:grpSpPr>
            <a:xfrm>
              <a:off x="5057588" y="3197619"/>
              <a:ext cx="2293494" cy="1579959"/>
              <a:chOff x="2183817" y="975542"/>
              <a:chExt cx="1632394" cy="1407237"/>
            </a:xfrm>
          </p:grpSpPr>
          <p:sp>
            <p:nvSpPr>
              <p:cNvPr id="199" name="六边形 198"/>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miter lim="800000"/>
              </a:ln>
              <a:effectLst>
                <a:outerShdw blurRad="622300" dist="317500" dir="2400000" algn="tl" rotWithShape="0">
                  <a:srgbClr val="696969">
                    <a:alpha val="40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200" name="六边形 199"/>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cap="flat" cmpd="sng" algn="ctr">
                <a:noFill/>
                <a:prstDash val="solid"/>
                <a:miter lim="800000"/>
              </a:ln>
              <a:effectLst>
                <a:softEdge rad="381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sp>
          <p:nvSpPr>
            <p:cNvPr id="197" name="文本框 2"/>
            <p:cNvSpPr txBox="1"/>
            <p:nvPr/>
          </p:nvSpPr>
          <p:spPr>
            <a:xfrm>
              <a:off x="5538341" y="3339350"/>
              <a:ext cx="1362549" cy="73866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dirty="0" smtClean="0">
                  <a:ln>
                    <a:noFill/>
                  </a:ln>
                  <a:solidFill>
                    <a:prstClr val="white">
                      <a:lumMod val="50000"/>
                    </a:prstClr>
                  </a:solidFill>
                  <a:effectLst/>
                  <a:uLnTx/>
                  <a:uFillTx/>
                  <a:latin typeface="Impact" panose="020B0806030902050204" pitchFamily="34" charset="0"/>
                  <a:ea typeface="方正正中黑简体" panose="02000000000000000000" pitchFamily="2" charset="-122"/>
                </a:rPr>
                <a:t>VS</a:t>
              </a:r>
              <a:endParaRPr kumimoji="0" lang="zh-CN" altLang="en-US" sz="3000" b="0" i="0" u="none" strike="noStrike" kern="0" cap="none" spc="0" normalizeH="0" baseline="0" noProof="0" dirty="0" smtClean="0">
                <a:ln>
                  <a:noFill/>
                </a:ln>
                <a:solidFill>
                  <a:prstClr val="white">
                    <a:lumMod val="50000"/>
                  </a:prstClr>
                </a:solidFill>
                <a:effectLst/>
                <a:uLnTx/>
                <a:uFillTx/>
                <a:latin typeface="Impact" panose="020B0806030902050204" pitchFamily="34" charset="0"/>
                <a:ea typeface="方正正中黑简体" panose="02000000000000000000" pitchFamily="2" charset="-122"/>
              </a:endParaRPr>
            </a:p>
          </p:txBody>
        </p:sp>
        <p:sp>
          <p:nvSpPr>
            <p:cNvPr id="198" name="文本框 2"/>
            <p:cNvSpPr txBox="1"/>
            <p:nvPr/>
          </p:nvSpPr>
          <p:spPr>
            <a:xfrm>
              <a:off x="5192572" y="4010434"/>
              <a:ext cx="1984966" cy="49244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与去年对比</a:t>
              </a:r>
            </a:p>
          </p:txBody>
        </p:sp>
      </p:grpSp>
      <p:grpSp>
        <p:nvGrpSpPr>
          <p:cNvPr id="201" name="组合 200"/>
          <p:cNvGrpSpPr/>
          <p:nvPr/>
        </p:nvGrpSpPr>
        <p:grpSpPr>
          <a:xfrm>
            <a:off x="5253768" y="2293120"/>
            <a:ext cx="3389017" cy="1184969"/>
            <a:chOff x="7005024" y="2367085"/>
            <a:chExt cx="4518689" cy="1579959"/>
          </a:xfrm>
        </p:grpSpPr>
        <p:grpSp>
          <p:nvGrpSpPr>
            <p:cNvPr id="202" name="组合 201"/>
            <p:cNvGrpSpPr/>
            <p:nvPr/>
          </p:nvGrpSpPr>
          <p:grpSpPr>
            <a:xfrm>
              <a:off x="7005024" y="2367085"/>
              <a:ext cx="4518689" cy="1579959"/>
              <a:chOff x="2183817" y="975542"/>
              <a:chExt cx="1632394" cy="1407237"/>
            </a:xfrm>
          </p:grpSpPr>
          <p:sp>
            <p:nvSpPr>
              <p:cNvPr id="226" name="六边形 225"/>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miter lim="800000"/>
              </a:ln>
              <a:effectLst>
                <a:outerShdw blurRad="622300" dist="317500" dir="2400000" algn="tl" rotWithShape="0">
                  <a:srgbClr val="696969">
                    <a:alpha val="40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227" name="六边形 226"/>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cap="flat" cmpd="sng" algn="ctr">
                <a:noFill/>
                <a:prstDash val="solid"/>
                <a:miter lim="800000"/>
              </a:ln>
              <a:effectLst>
                <a:softEdge rad="381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sp>
          <p:nvSpPr>
            <p:cNvPr id="203" name="文本框 70"/>
            <p:cNvSpPr txBox="1"/>
            <p:nvPr/>
          </p:nvSpPr>
          <p:spPr>
            <a:xfrm>
              <a:off x="8247680" y="2591752"/>
              <a:ext cx="1720276" cy="430887"/>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rPr>
                <a:t>添加标题</a:t>
              </a:r>
            </a:p>
          </p:txBody>
        </p:sp>
        <p:sp>
          <p:nvSpPr>
            <p:cNvPr id="204" name="文本框 113"/>
            <p:cNvSpPr txBox="1"/>
            <p:nvPr/>
          </p:nvSpPr>
          <p:spPr>
            <a:xfrm>
              <a:off x="8249961" y="3025628"/>
              <a:ext cx="2538862" cy="815608"/>
            </a:xfrm>
            <a:prstGeom prst="rect">
              <a:avLst/>
            </a:prstGeom>
            <a:noFill/>
          </p:spPr>
          <p:txBody>
            <a:bodyPr wrap="square" rtlCol="0">
              <a:spAutoFit/>
            </a:bodyPr>
            <a:lstStyle/>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205" name="组合 204"/>
            <p:cNvGrpSpPr/>
            <p:nvPr/>
          </p:nvGrpSpPr>
          <p:grpSpPr>
            <a:xfrm>
              <a:off x="7537723" y="2859740"/>
              <a:ext cx="555501" cy="599725"/>
              <a:chOff x="79836" y="1653714"/>
              <a:chExt cx="555501" cy="599725"/>
            </a:xfrm>
            <a:solidFill>
              <a:srgbClr val="00B0F0"/>
            </a:solidFill>
          </p:grpSpPr>
          <p:sp>
            <p:nvSpPr>
              <p:cNvPr id="206" name="Freeform 46"/>
              <p:cNvSpPr>
                <a:spLocks/>
              </p:cNvSpPr>
              <p:nvPr/>
            </p:nvSpPr>
            <p:spPr bwMode="auto">
              <a:xfrm>
                <a:off x="199123" y="1924935"/>
                <a:ext cx="129812" cy="146132"/>
              </a:xfrm>
              <a:custGeom>
                <a:avLst/>
                <a:gdLst>
                  <a:gd name="T0" fmla="*/ 42 w 47"/>
                  <a:gd name="T1" fmla="*/ 19 h 53"/>
                  <a:gd name="T2" fmla="*/ 33 w 47"/>
                  <a:gd name="T3" fmla="*/ 49 h 53"/>
                  <a:gd name="T4" fmla="*/ 5 w 47"/>
                  <a:gd name="T5" fmla="*/ 34 h 53"/>
                  <a:gd name="T6" fmla="*/ 14 w 47"/>
                  <a:gd name="T7" fmla="*/ 4 h 53"/>
                  <a:gd name="T8" fmla="*/ 42 w 47"/>
                  <a:gd name="T9" fmla="*/ 19 h 53"/>
                </a:gdLst>
                <a:ahLst/>
                <a:cxnLst>
                  <a:cxn ang="0">
                    <a:pos x="T0" y="T1"/>
                  </a:cxn>
                  <a:cxn ang="0">
                    <a:pos x="T2" y="T3"/>
                  </a:cxn>
                  <a:cxn ang="0">
                    <a:pos x="T4" y="T5"/>
                  </a:cxn>
                  <a:cxn ang="0">
                    <a:pos x="T6" y="T7"/>
                  </a:cxn>
                  <a:cxn ang="0">
                    <a:pos x="T8" y="T9"/>
                  </a:cxn>
                </a:cxnLst>
                <a:rect l="0" t="0" r="r" b="b"/>
                <a:pathLst>
                  <a:path w="47" h="53">
                    <a:moveTo>
                      <a:pt x="42" y="19"/>
                    </a:moveTo>
                    <a:cubicBezTo>
                      <a:pt x="47" y="32"/>
                      <a:pt x="43" y="45"/>
                      <a:pt x="33" y="49"/>
                    </a:cubicBezTo>
                    <a:cubicBezTo>
                      <a:pt x="23" y="53"/>
                      <a:pt x="11" y="47"/>
                      <a:pt x="5" y="34"/>
                    </a:cubicBezTo>
                    <a:cubicBezTo>
                      <a:pt x="0" y="22"/>
                      <a:pt x="4" y="8"/>
                      <a:pt x="14" y="4"/>
                    </a:cubicBezTo>
                    <a:cubicBezTo>
                      <a:pt x="24" y="0"/>
                      <a:pt x="37" y="7"/>
                      <a:pt x="42" y="19"/>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07" name="Freeform 47"/>
              <p:cNvSpPr>
                <a:spLocks/>
              </p:cNvSpPr>
              <p:nvPr/>
            </p:nvSpPr>
            <p:spPr bwMode="auto">
              <a:xfrm>
                <a:off x="79836" y="1996247"/>
                <a:ext cx="320437" cy="257191"/>
              </a:xfrm>
              <a:custGeom>
                <a:avLst/>
                <a:gdLst>
                  <a:gd name="T0" fmla="*/ 110 w 116"/>
                  <a:gd name="T1" fmla="*/ 79 h 93"/>
                  <a:gd name="T2" fmla="*/ 101 w 116"/>
                  <a:gd name="T3" fmla="*/ 38 h 93"/>
                  <a:gd name="T4" fmla="*/ 89 w 116"/>
                  <a:gd name="T5" fmla="*/ 29 h 93"/>
                  <a:gd name="T6" fmla="*/ 84 w 116"/>
                  <a:gd name="T7" fmla="*/ 28 h 93"/>
                  <a:gd name="T8" fmla="*/ 89 w 116"/>
                  <a:gd name="T9" fmla="*/ 35 h 93"/>
                  <a:gd name="T10" fmla="*/ 83 w 116"/>
                  <a:gd name="T11" fmla="*/ 40 h 93"/>
                  <a:gd name="T12" fmla="*/ 87 w 116"/>
                  <a:gd name="T13" fmla="*/ 48 h 93"/>
                  <a:gd name="T14" fmla="*/ 79 w 116"/>
                  <a:gd name="T15" fmla="*/ 93 h 93"/>
                  <a:gd name="T16" fmla="*/ 79 w 116"/>
                  <a:gd name="T17" fmla="*/ 93 h 93"/>
                  <a:gd name="T18" fmla="*/ 79 w 116"/>
                  <a:gd name="T19" fmla="*/ 93 h 93"/>
                  <a:gd name="T20" fmla="*/ 79 w 116"/>
                  <a:gd name="T21" fmla="*/ 93 h 93"/>
                  <a:gd name="T22" fmla="*/ 79 w 116"/>
                  <a:gd name="T23" fmla="*/ 93 h 93"/>
                  <a:gd name="T24" fmla="*/ 64 w 116"/>
                  <a:gd name="T25" fmla="*/ 50 h 93"/>
                  <a:gd name="T26" fmla="*/ 66 w 116"/>
                  <a:gd name="T27" fmla="*/ 42 h 93"/>
                  <a:gd name="T28" fmla="*/ 60 w 116"/>
                  <a:gd name="T29" fmla="*/ 37 h 93"/>
                  <a:gd name="T30" fmla="*/ 63 w 116"/>
                  <a:gd name="T31" fmla="*/ 29 h 93"/>
                  <a:gd name="T32" fmla="*/ 34 w 116"/>
                  <a:gd name="T33" fmla="*/ 34 h 93"/>
                  <a:gd name="T34" fmla="*/ 44 w 116"/>
                  <a:gd name="T35" fmla="*/ 9 h 93"/>
                  <a:gd name="T36" fmla="*/ 17 w 116"/>
                  <a:gd name="T37" fmla="*/ 0 h 93"/>
                  <a:gd name="T38" fmla="*/ 5 w 116"/>
                  <a:gd name="T39" fmla="*/ 43 h 93"/>
                  <a:gd name="T40" fmla="*/ 4 w 116"/>
                  <a:gd name="T41" fmla="*/ 46 h 93"/>
                  <a:gd name="T42" fmla="*/ 3 w 116"/>
                  <a:gd name="T43" fmla="*/ 47 h 93"/>
                  <a:gd name="T44" fmla="*/ 3 w 116"/>
                  <a:gd name="T45" fmla="*/ 48 h 93"/>
                  <a:gd name="T46" fmla="*/ 3 w 116"/>
                  <a:gd name="T47" fmla="*/ 48 h 93"/>
                  <a:gd name="T48" fmla="*/ 3 w 116"/>
                  <a:gd name="T49" fmla="*/ 48 h 93"/>
                  <a:gd name="T50" fmla="*/ 3 w 116"/>
                  <a:gd name="T51" fmla="*/ 48 h 93"/>
                  <a:gd name="T52" fmla="*/ 18 w 116"/>
                  <a:gd name="T53" fmla="*/ 64 h 93"/>
                  <a:gd name="T54" fmla="*/ 18 w 116"/>
                  <a:gd name="T55" fmla="*/ 64 h 93"/>
                  <a:gd name="T56" fmla="*/ 18 w 116"/>
                  <a:gd name="T57" fmla="*/ 64 h 93"/>
                  <a:gd name="T58" fmla="*/ 23 w 116"/>
                  <a:gd name="T59" fmla="*/ 62 h 93"/>
                  <a:gd name="T60" fmla="*/ 34 w 116"/>
                  <a:gd name="T61" fmla="*/ 59 h 93"/>
                  <a:gd name="T62" fmla="*/ 41 w 116"/>
                  <a:gd name="T63" fmla="*/ 57 h 93"/>
                  <a:gd name="T64" fmla="*/ 43 w 116"/>
                  <a:gd name="T65" fmla="*/ 93 h 93"/>
                  <a:gd name="T66" fmla="*/ 89 w 116"/>
                  <a:gd name="T67" fmla="*/ 93 h 93"/>
                  <a:gd name="T68" fmla="*/ 99 w 116"/>
                  <a:gd name="T69" fmla="*/ 93 h 93"/>
                  <a:gd name="T70" fmla="*/ 116 w 116"/>
                  <a:gd name="T71" fmla="*/ 93 h 93"/>
                  <a:gd name="T72" fmla="*/ 110 w 116"/>
                  <a:gd name="T73" fmla="*/ 7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6" h="93">
                    <a:moveTo>
                      <a:pt x="110" y="79"/>
                    </a:moveTo>
                    <a:cubicBezTo>
                      <a:pt x="106" y="69"/>
                      <a:pt x="104" y="51"/>
                      <a:pt x="101" y="38"/>
                    </a:cubicBezTo>
                    <a:cubicBezTo>
                      <a:pt x="100" y="32"/>
                      <a:pt x="96" y="29"/>
                      <a:pt x="89" y="29"/>
                    </a:cubicBezTo>
                    <a:cubicBezTo>
                      <a:pt x="88" y="29"/>
                      <a:pt x="85" y="28"/>
                      <a:pt x="84" y="28"/>
                    </a:cubicBezTo>
                    <a:cubicBezTo>
                      <a:pt x="89" y="35"/>
                      <a:pt x="89" y="35"/>
                      <a:pt x="89" y="35"/>
                    </a:cubicBezTo>
                    <a:cubicBezTo>
                      <a:pt x="83" y="40"/>
                      <a:pt x="83" y="40"/>
                      <a:pt x="83" y="40"/>
                    </a:cubicBezTo>
                    <a:cubicBezTo>
                      <a:pt x="87" y="48"/>
                      <a:pt x="87" y="48"/>
                      <a:pt x="87" y="48"/>
                    </a:cubicBezTo>
                    <a:cubicBezTo>
                      <a:pt x="79" y="93"/>
                      <a:pt x="79" y="93"/>
                      <a:pt x="79" y="93"/>
                    </a:cubicBezTo>
                    <a:cubicBezTo>
                      <a:pt x="79" y="93"/>
                      <a:pt x="79" y="93"/>
                      <a:pt x="79" y="93"/>
                    </a:cubicBezTo>
                    <a:cubicBezTo>
                      <a:pt x="79" y="93"/>
                      <a:pt x="79" y="93"/>
                      <a:pt x="79" y="93"/>
                    </a:cubicBezTo>
                    <a:cubicBezTo>
                      <a:pt x="79" y="93"/>
                      <a:pt x="79" y="93"/>
                      <a:pt x="79" y="93"/>
                    </a:cubicBezTo>
                    <a:cubicBezTo>
                      <a:pt x="79" y="93"/>
                      <a:pt x="79" y="93"/>
                      <a:pt x="79" y="93"/>
                    </a:cubicBezTo>
                    <a:cubicBezTo>
                      <a:pt x="64" y="50"/>
                      <a:pt x="64" y="50"/>
                      <a:pt x="64" y="50"/>
                    </a:cubicBezTo>
                    <a:cubicBezTo>
                      <a:pt x="66" y="42"/>
                      <a:pt x="66" y="42"/>
                      <a:pt x="66" y="42"/>
                    </a:cubicBezTo>
                    <a:cubicBezTo>
                      <a:pt x="60" y="37"/>
                      <a:pt x="60" y="37"/>
                      <a:pt x="60" y="37"/>
                    </a:cubicBezTo>
                    <a:cubicBezTo>
                      <a:pt x="63" y="29"/>
                      <a:pt x="63" y="29"/>
                      <a:pt x="63" y="29"/>
                    </a:cubicBezTo>
                    <a:cubicBezTo>
                      <a:pt x="56" y="29"/>
                      <a:pt x="34" y="34"/>
                      <a:pt x="34" y="34"/>
                    </a:cubicBezTo>
                    <a:cubicBezTo>
                      <a:pt x="44" y="9"/>
                      <a:pt x="44" y="9"/>
                      <a:pt x="44" y="9"/>
                    </a:cubicBezTo>
                    <a:cubicBezTo>
                      <a:pt x="35" y="5"/>
                      <a:pt x="26" y="2"/>
                      <a:pt x="17" y="0"/>
                    </a:cubicBezTo>
                    <a:cubicBezTo>
                      <a:pt x="5" y="43"/>
                      <a:pt x="5" y="43"/>
                      <a:pt x="5" y="43"/>
                    </a:cubicBezTo>
                    <a:cubicBezTo>
                      <a:pt x="4" y="46"/>
                      <a:pt x="4" y="46"/>
                      <a:pt x="4" y="46"/>
                    </a:cubicBezTo>
                    <a:cubicBezTo>
                      <a:pt x="3" y="47"/>
                      <a:pt x="3" y="47"/>
                      <a:pt x="3" y="47"/>
                    </a:cubicBezTo>
                    <a:cubicBezTo>
                      <a:pt x="3" y="48"/>
                      <a:pt x="3" y="48"/>
                      <a:pt x="3" y="48"/>
                    </a:cubicBezTo>
                    <a:cubicBezTo>
                      <a:pt x="3" y="48"/>
                      <a:pt x="3" y="48"/>
                      <a:pt x="3" y="48"/>
                    </a:cubicBezTo>
                    <a:cubicBezTo>
                      <a:pt x="3" y="48"/>
                      <a:pt x="3" y="48"/>
                      <a:pt x="3" y="48"/>
                    </a:cubicBezTo>
                    <a:cubicBezTo>
                      <a:pt x="3" y="48"/>
                      <a:pt x="3" y="48"/>
                      <a:pt x="3" y="48"/>
                    </a:cubicBezTo>
                    <a:cubicBezTo>
                      <a:pt x="0" y="45"/>
                      <a:pt x="31" y="78"/>
                      <a:pt x="18" y="64"/>
                    </a:cubicBezTo>
                    <a:cubicBezTo>
                      <a:pt x="18" y="64"/>
                      <a:pt x="18" y="64"/>
                      <a:pt x="18" y="64"/>
                    </a:cubicBezTo>
                    <a:cubicBezTo>
                      <a:pt x="18" y="64"/>
                      <a:pt x="18" y="64"/>
                      <a:pt x="18" y="64"/>
                    </a:cubicBezTo>
                    <a:cubicBezTo>
                      <a:pt x="23" y="62"/>
                      <a:pt x="23" y="62"/>
                      <a:pt x="23" y="62"/>
                    </a:cubicBezTo>
                    <a:cubicBezTo>
                      <a:pt x="34" y="59"/>
                      <a:pt x="34" y="59"/>
                      <a:pt x="34" y="59"/>
                    </a:cubicBezTo>
                    <a:cubicBezTo>
                      <a:pt x="41" y="57"/>
                      <a:pt x="41" y="57"/>
                      <a:pt x="41" y="57"/>
                    </a:cubicBezTo>
                    <a:cubicBezTo>
                      <a:pt x="41" y="69"/>
                      <a:pt x="42" y="81"/>
                      <a:pt x="43" y="93"/>
                    </a:cubicBezTo>
                    <a:cubicBezTo>
                      <a:pt x="89" y="93"/>
                      <a:pt x="89" y="93"/>
                      <a:pt x="89" y="93"/>
                    </a:cubicBezTo>
                    <a:cubicBezTo>
                      <a:pt x="99" y="93"/>
                      <a:pt x="99" y="93"/>
                      <a:pt x="99" y="93"/>
                    </a:cubicBezTo>
                    <a:cubicBezTo>
                      <a:pt x="116" y="93"/>
                      <a:pt x="116" y="93"/>
                      <a:pt x="116" y="93"/>
                    </a:cubicBezTo>
                    <a:lnTo>
                      <a:pt x="110" y="79"/>
                    </a:ln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08" name="Freeform 48"/>
              <p:cNvSpPr>
                <a:spLocks/>
              </p:cNvSpPr>
              <p:nvPr/>
            </p:nvSpPr>
            <p:spPr bwMode="auto">
              <a:xfrm>
                <a:off x="298528" y="2251101"/>
                <a:ext cx="0" cy="2338"/>
              </a:xfrm>
              <a:custGeom>
                <a:avLst/>
                <a:gdLst>
                  <a:gd name="T0" fmla="*/ 2 h 2"/>
                  <a:gd name="T1" fmla="*/ 0 h 2"/>
                  <a:gd name="T2" fmla="*/ 2 h 2"/>
                  <a:gd name="T3" fmla="*/ 0 h 2"/>
                  <a:gd name="T4" fmla="*/ 2 h 2"/>
                </a:gdLst>
                <a:ahLst/>
                <a:cxnLst>
                  <a:cxn ang="0">
                    <a:pos x="0" y="T0"/>
                  </a:cxn>
                  <a:cxn ang="0">
                    <a:pos x="0" y="T1"/>
                  </a:cxn>
                  <a:cxn ang="0">
                    <a:pos x="0" y="T2"/>
                  </a:cxn>
                  <a:cxn ang="0">
                    <a:pos x="0" y="T3"/>
                  </a:cxn>
                  <a:cxn ang="0">
                    <a:pos x="0" y="T4"/>
                  </a:cxn>
                </a:cxnLst>
                <a:rect l="0" t="0" r="r" b="b"/>
                <a:pathLst>
                  <a:path h="2">
                    <a:moveTo>
                      <a:pt x="0" y="2"/>
                    </a:moveTo>
                    <a:lnTo>
                      <a:pt x="0" y="0"/>
                    </a:lnTo>
                    <a:lnTo>
                      <a:pt x="0" y="2"/>
                    </a:lnTo>
                    <a:lnTo>
                      <a:pt x="0" y="0"/>
                    </a:lnTo>
                    <a:lnTo>
                      <a:pt x="0" y="2"/>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09" name="Freeform 49"/>
              <p:cNvSpPr>
                <a:spLocks/>
              </p:cNvSpPr>
              <p:nvPr/>
            </p:nvSpPr>
            <p:spPr bwMode="auto">
              <a:xfrm>
                <a:off x="276308" y="2074573"/>
                <a:ext cx="19882" cy="40917"/>
              </a:xfrm>
              <a:custGeom>
                <a:avLst/>
                <a:gdLst>
                  <a:gd name="T0" fmla="*/ 12 w 17"/>
                  <a:gd name="T1" fmla="*/ 0 h 35"/>
                  <a:gd name="T2" fmla="*/ 17 w 17"/>
                  <a:gd name="T3" fmla="*/ 21 h 35"/>
                  <a:gd name="T4" fmla="*/ 9 w 17"/>
                  <a:gd name="T5" fmla="*/ 35 h 35"/>
                  <a:gd name="T6" fmla="*/ 0 w 17"/>
                  <a:gd name="T7" fmla="*/ 21 h 35"/>
                  <a:gd name="T8" fmla="*/ 2 w 17"/>
                  <a:gd name="T9" fmla="*/ 0 h 35"/>
                  <a:gd name="T10" fmla="*/ 12 w 17"/>
                  <a:gd name="T11" fmla="*/ 0 h 35"/>
                </a:gdLst>
                <a:ahLst/>
                <a:cxnLst>
                  <a:cxn ang="0">
                    <a:pos x="T0" y="T1"/>
                  </a:cxn>
                  <a:cxn ang="0">
                    <a:pos x="T2" y="T3"/>
                  </a:cxn>
                  <a:cxn ang="0">
                    <a:pos x="T4" y="T5"/>
                  </a:cxn>
                  <a:cxn ang="0">
                    <a:pos x="T6" y="T7"/>
                  </a:cxn>
                  <a:cxn ang="0">
                    <a:pos x="T8" y="T9"/>
                  </a:cxn>
                  <a:cxn ang="0">
                    <a:pos x="T10" y="T11"/>
                  </a:cxn>
                </a:cxnLst>
                <a:rect l="0" t="0" r="r" b="b"/>
                <a:pathLst>
                  <a:path w="17" h="35">
                    <a:moveTo>
                      <a:pt x="12" y="0"/>
                    </a:moveTo>
                    <a:lnTo>
                      <a:pt x="17" y="21"/>
                    </a:lnTo>
                    <a:lnTo>
                      <a:pt x="9" y="35"/>
                    </a:lnTo>
                    <a:lnTo>
                      <a:pt x="0" y="21"/>
                    </a:lnTo>
                    <a:lnTo>
                      <a:pt x="2" y="0"/>
                    </a:lnTo>
                    <a:lnTo>
                      <a:pt x="12" y="0"/>
                    </a:ln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10" name="Freeform 50"/>
              <p:cNvSpPr>
                <a:spLocks/>
              </p:cNvSpPr>
              <p:nvPr/>
            </p:nvSpPr>
            <p:spPr bwMode="auto">
              <a:xfrm>
                <a:off x="278647" y="2101462"/>
                <a:ext cx="30406" cy="151977"/>
              </a:xfrm>
              <a:custGeom>
                <a:avLst/>
                <a:gdLst>
                  <a:gd name="T0" fmla="*/ 12 w 26"/>
                  <a:gd name="T1" fmla="*/ 0 h 130"/>
                  <a:gd name="T2" fmla="*/ 26 w 26"/>
                  <a:gd name="T3" fmla="*/ 128 h 130"/>
                  <a:gd name="T4" fmla="*/ 17 w 26"/>
                  <a:gd name="T5" fmla="*/ 130 h 130"/>
                  <a:gd name="T6" fmla="*/ 7 w 26"/>
                  <a:gd name="T7" fmla="*/ 130 h 130"/>
                  <a:gd name="T8" fmla="*/ 0 w 26"/>
                  <a:gd name="T9" fmla="*/ 0 h 130"/>
                  <a:gd name="T10" fmla="*/ 12 w 26"/>
                  <a:gd name="T11" fmla="*/ 0 h 130"/>
                </a:gdLst>
                <a:ahLst/>
                <a:cxnLst>
                  <a:cxn ang="0">
                    <a:pos x="T0" y="T1"/>
                  </a:cxn>
                  <a:cxn ang="0">
                    <a:pos x="T2" y="T3"/>
                  </a:cxn>
                  <a:cxn ang="0">
                    <a:pos x="T4" y="T5"/>
                  </a:cxn>
                  <a:cxn ang="0">
                    <a:pos x="T6" y="T7"/>
                  </a:cxn>
                  <a:cxn ang="0">
                    <a:pos x="T8" y="T9"/>
                  </a:cxn>
                  <a:cxn ang="0">
                    <a:pos x="T10" y="T11"/>
                  </a:cxn>
                </a:cxnLst>
                <a:rect l="0" t="0" r="r" b="b"/>
                <a:pathLst>
                  <a:path w="26" h="130">
                    <a:moveTo>
                      <a:pt x="12" y="0"/>
                    </a:moveTo>
                    <a:lnTo>
                      <a:pt x="26" y="128"/>
                    </a:lnTo>
                    <a:lnTo>
                      <a:pt x="17" y="130"/>
                    </a:lnTo>
                    <a:lnTo>
                      <a:pt x="7" y="130"/>
                    </a:lnTo>
                    <a:lnTo>
                      <a:pt x="0" y="0"/>
                    </a:lnTo>
                    <a:lnTo>
                      <a:pt x="12" y="0"/>
                    </a:ln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11" name="Freeform 51"/>
              <p:cNvSpPr>
                <a:spLocks/>
              </p:cNvSpPr>
              <p:nvPr/>
            </p:nvSpPr>
            <p:spPr bwMode="auto">
              <a:xfrm>
                <a:off x="378052" y="1809198"/>
                <a:ext cx="97067" cy="192894"/>
              </a:xfrm>
              <a:custGeom>
                <a:avLst/>
                <a:gdLst>
                  <a:gd name="T0" fmla="*/ 10 w 35"/>
                  <a:gd name="T1" fmla="*/ 45 h 70"/>
                  <a:gd name="T2" fmla="*/ 18 w 35"/>
                  <a:gd name="T3" fmla="*/ 53 h 70"/>
                  <a:gd name="T4" fmla="*/ 25 w 35"/>
                  <a:gd name="T5" fmla="*/ 46 h 70"/>
                  <a:gd name="T6" fmla="*/ 17 w 35"/>
                  <a:gd name="T7" fmla="*/ 38 h 70"/>
                  <a:gd name="T8" fmla="*/ 6 w 35"/>
                  <a:gd name="T9" fmla="*/ 34 h 70"/>
                  <a:gd name="T10" fmla="*/ 0 w 35"/>
                  <a:gd name="T11" fmla="*/ 22 h 70"/>
                  <a:gd name="T12" fmla="*/ 13 w 35"/>
                  <a:gd name="T13" fmla="*/ 7 h 70"/>
                  <a:gd name="T14" fmla="*/ 13 w 35"/>
                  <a:gd name="T15" fmla="*/ 0 h 70"/>
                  <a:gd name="T16" fmla="*/ 21 w 35"/>
                  <a:gd name="T17" fmla="*/ 0 h 70"/>
                  <a:gd name="T18" fmla="*/ 21 w 35"/>
                  <a:gd name="T19" fmla="*/ 8 h 70"/>
                  <a:gd name="T20" fmla="*/ 26 w 35"/>
                  <a:gd name="T21" fmla="*/ 11 h 70"/>
                  <a:gd name="T22" fmla="*/ 26 w 35"/>
                  <a:gd name="T23" fmla="*/ 8 h 70"/>
                  <a:gd name="T24" fmla="*/ 32 w 35"/>
                  <a:gd name="T25" fmla="*/ 8 h 70"/>
                  <a:gd name="T26" fmla="*/ 32 w 35"/>
                  <a:gd name="T27" fmla="*/ 22 h 70"/>
                  <a:gd name="T28" fmla="*/ 24 w 35"/>
                  <a:gd name="T29" fmla="*/ 22 h 70"/>
                  <a:gd name="T30" fmla="*/ 17 w 35"/>
                  <a:gd name="T31" fmla="*/ 16 h 70"/>
                  <a:gd name="T32" fmla="*/ 10 w 35"/>
                  <a:gd name="T33" fmla="*/ 22 h 70"/>
                  <a:gd name="T34" fmla="*/ 18 w 35"/>
                  <a:gd name="T35" fmla="*/ 29 h 70"/>
                  <a:gd name="T36" fmla="*/ 29 w 35"/>
                  <a:gd name="T37" fmla="*/ 33 h 70"/>
                  <a:gd name="T38" fmla="*/ 35 w 35"/>
                  <a:gd name="T39" fmla="*/ 46 h 70"/>
                  <a:gd name="T40" fmla="*/ 21 w 35"/>
                  <a:gd name="T41" fmla="*/ 62 h 70"/>
                  <a:gd name="T42" fmla="*/ 21 w 35"/>
                  <a:gd name="T43" fmla="*/ 70 h 70"/>
                  <a:gd name="T44" fmla="*/ 13 w 35"/>
                  <a:gd name="T45" fmla="*/ 70 h 70"/>
                  <a:gd name="T46" fmla="*/ 13 w 35"/>
                  <a:gd name="T47" fmla="*/ 61 h 70"/>
                  <a:gd name="T48" fmla="*/ 13 w 35"/>
                  <a:gd name="T49" fmla="*/ 61 h 70"/>
                  <a:gd name="T50" fmla="*/ 8 w 35"/>
                  <a:gd name="T51" fmla="*/ 58 h 70"/>
                  <a:gd name="T52" fmla="*/ 8 w 35"/>
                  <a:gd name="T53" fmla="*/ 61 h 70"/>
                  <a:gd name="T54" fmla="*/ 1 w 35"/>
                  <a:gd name="T55" fmla="*/ 61 h 70"/>
                  <a:gd name="T56" fmla="*/ 1 w 35"/>
                  <a:gd name="T57" fmla="*/ 45 h 70"/>
                  <a:gd name="T58" fmla="*/ 10 w 35"/>
                  <a:gd name="T59"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 h="70">
                    <a:moveTo>
                      <a:pt x="10" y="45"/>
                    </a:moveTo>
                    <a:cubicBezTo>
                      <a:pt x="10" y="50"/>
                      <a:pt x="13" y="53"/>
                      <a:pt x="18" y="53"/>
                    </a:cubicBezTo>
                    <a:cubicBezTo>
                      <a:pt x="22" y="53"/>
                      <a:pt x="25" y="51"/>
                      <a:pt x="25" y="46"/>
                    </a:cubicBezTo>
                    <a:cubicBezTo>
                      <a:pt x="25" y="41"/>
                      <a:pt x="21" y="40"/>
                      <a:pt x="17" y="38"/>
                    </a:cubicBezTo>
                    <a:cubicBezTo>
                      <a:pt x="14" y="37"/>
                      <a:pt x="9" y="36"/>
                      <a:pt x="6" y="34"/>
                    </a:cubicBezTo>
                    <a:cubicBezTo>
                      <a:pt x="2" y="31"/>
                      <a:pt x="0" y="27"/>
                      <a:pt x="0" y="22"/>
                    </a:cubicBezTo>
                    <a:cubicBezTo>
                      <a:pt x="0" y="15"/>
                      <a:pt x="6" y="8"/>
                      <a:pt x="13" y="7"/>
                    </a:cubicBezTo>
                    <a:cubicBezTo>
                      <a:pt x="13" y="0"/>
                      <a:pt x="13" y="0"/>
                      <a:pt x="13" y="0"/>
                    </a:cubicBezTo>
                    <a:cubicBezTo>
                      <a:pt x="21" y="0"/>
                      <a:pt x="21" y="0"/>
                      <a:pt x="21" y="0"/>
                    </a:cubicBezTo>
                    <a:cubicBezTo>
                      <a:pt x="21" y="8"/>
                      <a:pt x="21" y="8"/>
                      <a:pt x="21" y="8"/>
                    </a:cubicBezTo>
                    <a:cubicBezTo>
                      <a:pt x="23" y="8"/>
                      <a:pt x="24" y="9"/>
                      <a:pt x="26" y="11"/>
                    </a:cubicBezTo>
                    <a:cubicBezTo>
                      <a:pt x="26" y="8"/>
                      <a:pt x="26" y="8"/>
                      <a:pt x="26" y="8"/>
                    </a:cubicBezTo>
                    <a:cubicBezTo>
                      <a:pt x="32" y="8"/>
                      <a:pt x="32" y="8"/>
                      <a:pt x="32" y="8"/>
                    </a:cubicBezTo>
                    <a:cubicBezTo>
                      <a:pt x="32" y="22"/>
                      <a:pt x="32" y="22"/>
                      <a:pt x="32" y="22"/>
                    </a:cubicBezTo>
                    <a:cubicBezTo>
                      <a:pt x="24" y="22"/>
                      <a:pt x="24" y="22"/>
                      <a:pt x="24" y="22"/>
                    </a:cubicBezTo>
                    <a:cubicBezTo>
                      <a:pt x="24" y="18"/>
                      <a:pt x="21" y="16"/>
                      <a:pt x="17" y="16"/>
                    </a:cubicBezTo>
                    <a:cubicBezTo>
                      <a:pt x="13" y="16"/>
                      <a:pt x="10" y="18"/>
                      <a:pt x="10" y="22"/>
                    </a:cubicBezTo>
                    <a:cubicBezTo>
                      <a:pt x="10" y="26"/>
                      <a:pt x="14" y="28"/>
                      <a:pt x="18" y="29"/>
                    </a:cubicBezTo>
                    <a:cubicBezTo>
                      <a:pt x="21" y="30"/>
                      <a:pt x="26" y="31"/>
                      <a:pt x="29" y="33"/>
                    </a:cubicBezTo>
                    <a:cubicBezTo>
                      <a:pt x="33" y="36"/>
                      <a:pt x="35" y="41"/>
                      <a:pt x="35" y="46"/>
                    </a:cubicBezTo>
                    <a:cubicBezTo>
                      <a:pt x="35" y="54"/>
                      <a:pt x="29" y="61"/>
                      <a:pt x="21" y="62"/>
                    </a:cubicBezTo>
                    <a:cubicBezTo>
                      <a:pt x="21" y="70"/>
                      <a:pt x="21" y="70"/>
                      <a:pt x="21" y="70"/>
                    </a:cubicBezTo>
                    <a:cubicBezTo>
                      <a:pt x="13" y="70"/>
                      <a:pt x="13" y="70"/>
                      <a:pt x="13" y="70"/>
                    </a:cubicBezTo>
                    <a:cubicBezTo>
                      <a:pt x="13" y="61"/>
                      <a:pt x="13" y="61"/>
                      <a:pt x="13" y="61"/>
                    </a:cubicBezTo>
                    <a:cubicBezTo>
                      <a:pt x="13" y="61"/>
                      <a:pt x="13" y="61"/>
                      <a:pt x="13" y="61"/>
                    </a:cubicBezTo>
                    <a:cubicBezTo>
                      <a:pt x="11" y="60"/>
                      <a:pt x="10" y="59"/>
                      <a:pt x="8" y="58"/>
                    </a:cubicBezTo>
                    <a:cubicBezTo>
                      <a:pt x="8" y="61"/>
                      <a:pt x="8" y="61"/>
                      <a:pt x="8" y="61"/>
                    </a:cubicBezTo>
                    <a:cubicBezTo>
                      <a:pt x="1" y="61"/>
                      <a:pt x="1" y="61"/>
                      <a:pt x="1" y="61"/>
                    </a:cubicBezTo>
                    <a:cubicBezTo>
                      <a:pt x="1" y="45"/>
                      <a:pt x="1" y="45"/>
                      <a:pt x="1" y="45"/>
                    </a:cubicBezTo>
                    <a:lnTo>
                      <a:pt x="10" y="45"/>
                    </a:ln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12" name="Rectangle 52"/>
              <p:cNvSpPr>
                <a:spLocks noChangeArrowheads="1"/>
              </p:cNvSpPr>
              <p:nvPr/>
            </p:nvSpPr>
            <p:spPr bwMode="auto">
              <a:xfrm>
                <a:off x="367527" y="2046516"/>
                <a:ext cx="111100" cy="36241"/>
              </a:xfrm>
              <a:prstGeom prst="rect">
                <a:avLst/>
              </a:pr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13" name="Freeform 53"/>
              <p:cNvSpPr>
                <a:spLocks noEditPoints="1"/>
              </p:cNvSpPr>
              <p:nvPr/>
            </p:nvSpPr>
            <p:spPr bwMode="auto">
              <a:xfrm>
                <a:off x="309053" y="1756592"/>
                <a:ext cx="230387" cy="275897"/>
              </a:xfrm>
              <a:custGeom>
                <a:avLst/>
                <a:gdLst>
                  <a:gd name="T0" fmla="*/ 83 w 83"/>
                  <a:gd name="T1" fmla="*/ 41 h 100"/>
                  <a:gd name="T2" fmla="*/ 41 w 83"/>
                  <a:gd name="T3" fmla="*/ 0 h 100"/>
                  <a:gd name="T4" fmla="*/ 0 w 83"/>
                  <a:gd name="T5" fmla="*/ 41 h 100"/>
                  <a:gd name="T6" fmla="*/ 0 w 83"/>
                  <a:gd name="T7" fmla="*/ 45 h 100"/>
                  <a:gd name="T8" fmla="*/ 16 w 83"/>
                  <a:gd name="T9" fmla="*/ 82 h 100"/>
                  <a:gd name="T10" fmla="*/ 19 w 83"/>
                  <a:gd name="T11" fmla="*/ 100 h 100"/>
                  <a:gd name="T12" fmla="*/ 38 w 83"/>
                  <a:gd name="T13" fmla="*/ 100 h 100"/>
                  <a:gd name="T14" fmla="*/ 44 w 83"/>
                  <a:gd name="T15" fmla="*/ 100 h 100"/>
                  <a:gd name="T16" fmla="*/ 63 w 83"/>
                  <a:gd name="T17" fmla="*/ 100 h 100"/>
                  <a:gd name="T18" fmla="*/ 66 w 83"/>
                  <a:gd name="T19" fmla="*/ 82 h 100"/>
                  <a:gd name="T20" fmla="*/ 82 w 83"/>
                  <a:gd name="T21" fmla="*/ 45 h 100"/>
                  <a:gd name="T22" fmla="*/ 83 w 83"/>
                  <a:gd name="T23" fmla="*/ 41 h 100"/>
                  <a:gd name="T24" fmla="*/ 75 w 83"/>
                  <a:gd name="T25" fmla="*/ 43 h 100"/>
                  <a:gd name="T26" fmla="*/ 75 w 83"/>
                  <a:gd name="T27" fmla="*/ 48 h 100"/>
                  <a:gd name="T28" fmla="*/ 75 w 83"/>
                  <a:gd name="T29" fmla="*/ 48 h 100"/>
                  <a:gd name="T30" fmla="*/ 60 w 83"/>
                  <a:gd name="T31" fmla="*/ 77 h 100"/>
                  <a:gd name="T32" fmla="*/ 56 w 83"/>
                  <a:gd name="T33" fmla="*/ 93 h 100"/>
                  <a:gd name="T34" fmla="*/ 27 w 83"/>
                  <a:gd name="T35" fmla="*/ 93 h 100"/>
                  <a:gd name="T36" fmla="*/ 22 w 83"/>
                  <a:gd name="T37" fmla="*/ 78 h 100"/>
                  <a:gd name="T38" fmla="*/ 7 w 83"/>
                  <a:gd name="T39" fmla="*/ 48 h 100"/>
                  <a:gd name="T40" fmla="*/ 8 w 83"/>
                  <a:gd name="T41" fmla="*/ 48 h 100"/>
                  <a:gd name="T42" fmla="*/ 7 w 83"/>
                  <a:gd name="T43" fmla="*/ 43 h 100"/>
                  <a:gd name="T44" fmla="*/ 7 w 83"/>
                  <a:gd name="T45" fmla="*/ 41 h 100"/>
                  <a:gd name="T46" fmla="*/ 41 w 83"/>
                  <a:gd name="T47" fmla="*/ 7 h 100"/>
                  <a:gd name="T48" fmla="*/ 75 w 83"/>
                  <a:gd name="T49" fmla="*/ 41 h 100"/>
                  <a:gd name="T50" fmla="*/ 75 w 83"/>
                  <a:gd name="T51" fmla="*/ 4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3" h="100">
                    <a:moveTo>
                      <a:pt x="83" y="41"/>
                    </a:moveTo>
                    <a:cubicBezTo>
                      <a:pt x="83" y="18"/>
                      <a:pt x="64" y="0"/>
                      <a:pt x="41" y="0"/>
                    </a:cubicBezTo>
                    <a:cubicBezTo>
                      <a:pt x="18" y="0"/>
                      <a:pt x="0" y="18"/>
                      <a:pt x="0" y="41"/>
                    </a:cubicBezTo>
                    <a:cubicBezTo>
                      <a:pt x="0" y="43"/>
                      <a:pt x="0" y="44"/>
                      <a:pt x="0" y="45"/>
                    </a:cubicBezTo>
                    <a:cubicBezTo>
                      <a:pt x="0" y="46"/>
                      <a:pt x="1" y="62"/>
                      <a:pt x="16" y="82"/>
                    </a:cubicBezTo>
                    <a:cubicBezTo>
                      <a:pt x="21" y="88"/>
                      <a:pt x="19" y="100"/>
                      <a:pt x="19" y="100"/>
                    </a:cubicBezTo>
                    <a:cubicBezTo>
                      <a:pt x="25" y="100"/>
                      <a:pt x="32" y="100"/>
                      <a:pt x="38" y="100"/>
                    </a:cubicBezTo>
                    <a:cubicBezTo>
                      <a:pt x="40" y="100"/>
                      <a:pt x="42" y="100"/>
                      <a:pt x="44" y="100"/>
                    </a:cubicBezTo>
                    <a:cubicBezTo>
                      <a:pt x="51" y="100"/>
                      <a:pt x="57" y="100"/>
                      <a:pt x="63" y="100"/>
                    </a:cubicBezTo>
                    <a:cubicBezTo>
                      <a:pt x="63" y="100"/>
                      <a:pt x="61" y="88"/>
                      <a:pt x="66" y="82"/>
                    </a:cubicBezTo>
                    <a:cubicBezTo>
                      <a:pt x="82" y="62"/>
                      <a:pt x="83" y="46"/>
                      <a:pt x="82" y="45"/>
                    </a:cubicBezTo>
                    <a:cubicBezTo>
                      <a:pt x="82" y="44"/>
                      <a:pt x="83" y="43"/>
                      <a:pt x="83" y="41"/>
                    </a:cubicBezTo>
                    <a:close/>
                    <a:moveTo>
                      <a:pt x="75" y="43"/>
                    </a:moveTo>
                    <a:cubicBezTo>
                      <a:pt x="75" y="48"/>
                      <a:pt x="75" y="48"/>
                      <a:pt x="75" y="48"/>
                    </a:cubicBezTo>
                    <a:cubicBezTo>
                      <a:pt x="75" y="48"/>
                      <a:pt x="75" y="48"/>
                      <a:pt x="75" y="48"/>
                    </a:cubicBezTo>
                    <a:cubicBezTo>
                      <a:pt x="74" y="52"/>
                      <a:pt x="71" y="63"/>
                      <a:pt x="60" y="77"/>
                    </a:cubicBezTo>
                    <a:cubicBezTo>
                      <a:pt x="57" y="82"/>
                      <a:pt x="56" y="88"/>
                      <a:pt x="56" y="93"/>
                    </a:cubicBezTo>
                    <a:cubicBezTo>
                      <a:pt x="27" y="93"/>
                      <a:pt x="27" y="93"/>
                      <a:pt x="27" y="93"/>
                    </a:cubicBezTo>
                    <a:cubicBezTo>
                      <a:pt x="26" y="88"/>
                      <a:pt x="25" y="82"/>
                      <a:pt x="22" y="78"/>
                    </a:cubicBezTo>
                    <a:cubicBezTo>
                      <a:pt x="11" y="63"/>
                      <a:pt x="8" y="52"/>
                      <a:pt x="7" y="48"/>
                    </a:cubicBezTo>
                    <a:cubicBezTo>
                      <a:pt x="8" y="48"/>
                      <a:pt x="8" y="48"/>
                      <a:pt x="8" y="48"/>
                    </a:cubicBezTo>
                    <a:cubicBezTo>
                      <a:pt x="7" y="43"/>
                      <a:pt x="7" y="43"/>
                      <a:pt x="7" y="43"/>
                    </a:cubicBezTo>
                    <a:cubicBezTo>
                      <a:pt x="7" y="42"/>
                      <a:pt x="7" y="42"/>
                      <a:pt x="7" y="41"/>
                    </a:cubicBezTo>
                    <a:cubicBezTo>
                      <a:pt x="7" y="22"/>
                      <a:pt x="22" y="7"/>
                      <a:pt x="41" y="7"/>
                    </a:cubicBezTo>
                    <a:cubicBezTo>
                      <a:pt x="60" y="7"/>
                      <a:pt x="75" y="22"/>
                      <a:pt x="75" y="41"/>
                    </a:cubicBezTo>
                    <a:cubicBezTo>
                      <a:pt x="75" y="42"/>
                      <a:pt x="75" y="42"/>
                      <a:pt x="75" y="43"/>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14" name="Freeform 54"/>
              <p:cNvSpPr>
                <a:spLocks/>
              </p:cNvSpPr>
              <p:nvPr/>
            </p:nvSpPr>
            <p:spPr bwMode="auto">
              <a:xfrm>
                <a:off x="387409" y="2087434"/>
                <a:ext cx="71338" cy="22212"/>
              </a:xfrm>
              <a:custGeom>
                <a:avLst/>
                <a:gdLst>
                  <a:gd name="T0" fmla="*/ 0 w 26"/>
                  <a:gd name="T1" fmla="*/ 0 h 8"/>
                  <a:gd name="T2" fmla="*/ 0 w 26"/>
                  <a:gd name="T3" fmla="*/ 2 h 8"/>
                  <a:gd name="T4" fmla="*/ 6 w 26"/>
                  <a:gd name="T5" fmla="*/ 8 h 8"/>
                  <a:gd name="T6" fmla="*/ 20 w 26"/>
                  <a:gd name="T7" fmla="*/ 8 h 8"/>
                  <a:gd name="T8" fmla="*/ 26 w 26"/>
                  <a:gd name="T9" fmla="*/ 2 h 8"/>
                  <a:gd name="T10" fmla="*/ 26 w 26"/>
                  <a:gd name="T11" fmla="*/ 0 h 8"/>
                  <a:gd name="T12" fmla="*/ 0 w 2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6" h="8">
                    <a:moveTo>
                      <a:pt x="0" y="0"/>
                    </a:moveTo>
                    <a:cubicBezTo>
                      <a:pt x="0" y="2"/>
                      <a:pt x="0" y="2"/>
                      <a:pt x="0" y="2"/>
                    </a:cubicBezTo>
                    <a:cubicBezTo>
                      <a:pt x="0" y="6"/>
                      <a:pt x="3" y="8"/>
                      <a:pt x="6" y="8"/>
                    </a:cubicBezTo>
                    <a:cubicBezTo>
                      <a:pt x="20" y="8"/>
                      <a:pt x="20" y="8"/>
                      <a:pt x="20" y="8"/>
                    </a:cubicBezTo>
                    <a:cubicBezTo>
                      <a:pt x="23" y="8"/>
                      <a:pt x="26" y="6"/>
                      <a:pt x="26" y="2"/>
                    </a:cubicBezTo>
                    <a:cubicBezTo>
                      <a:pt x="26" y="0"/>
                      <a:pt x="26" y="0"/>
                      <a:pt x="26" y="0"/>
                    </a:cubicBezTo>
                    <a:lnTo>
                      <a:pt x="0" y="0"/>
                    </a:ln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15" name="Rectangle 55"/>
              <p:cNvSpPr>
                <a:spLocks noChangeArrowheads="1"/>
              </p:cNvSpPr>
              <p:nvPr/>
            </p:nvSpPr>
            <p:spPr bwMode="auto">
              <a:xfrm>
                <a:off x="361680" y="2044179"/>
                <a:ext cx="121626" cy="8183"/>
              </a:xfrm>
              <a:prstGeom prst="rect">
                <a:avLst/>
              </a:pr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16" name="Rectangle 56"/>
              <p:cNvSpPr>
                <a:spLocks noChangeArrowheads="1"/>
              </p:cNvSpPr>
              <p:nvPr/>
            </p:nvSpPr>
            <p:spPr bwMode="auto">
              <a:xfrm>
                <a:off x="361680" y="2060544"/>
                <a:ext cx="121626" cy="10522"/>
              </a:xfrm>
              <a:prstGeom prst="rect">
                <a:avLst/>
              </a:pr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17" name="Freeform 57"/>
              <p:cNvSpPr>
                <a:spLocks/>
              </p:cNvSpPr>
              <p:nvPr/>
            </p:nvSpPr>
            <p:spPr bwMode="auto">
              <a:xfrm>
                <a:off x="361680" y="2079250"/>
                <a:ext cx="121626" cy="22212"/>
              </a:xfrm>
              <a:custGeom>
                <a:avLst/>
                <a:gdLst>
                  <a:gd name="T0" fmla="*/ 0 w 44"/>
                  <a:gd name="T1" fmla="*/ 0 h 8"/>
                  <a:gd name="T2" fmla="*/ 11 w 44"/>
                  <a:gd name="T3" fmla="*/ 8 h 8"/>
                  <a:gd name="T4" fmla="*/ 34 w 44"/>
                  <a:gd name="T5" fmla="*/ 8 h 8"/>
                  <a:gd name="T6" fmla="*/ 44 w 44"/>
                  <a:gd name="T7" fmla="*/ 0 h 8"/>
                  <a:gd name="T8" fmla="*/ 0 w 44"/>
                  <a:gd name="T9" fmla="*/ 0 h 8"/>
                </a:gdLst>
                <a:ahLst/>
                <a:cxnLst>
                  <a:cxn ang="0">
                    <a:pos x="T0" y="T1"/>
                  </a:cxn>
                  <a:cxn ang="0">
                    <a:pos x="T2" y="T3"/>
                  </a:cxn>
                  <a:cxn ang="0">
                    <a:pos x="T4" y="T5"/>
                  </a:cxn>
                  <a:cxn ang="0">
                    <a:pos x="T6" y="T7"/>
                  </a:cxn>
                  <a:cxn ang="0">
                    <a:pos x="T8" y="T9"/>
                  </a:cxn>
                </a:cxnLst>
                <a:rect l="0" t="0" r="r" b="b"/>
                <a:pathLst>
                  <a:path w="44" h="8">
                    <a:moveTo>
                      <a:pt x="0" y="0"/>
                    </a:moveTo>
                    <a:cubicBezTo>
                      <a:pt x="1" y="4"/>
                      <a:pt x="5" y="8"/>
                      <a:pt x="11" y="8"/>
                    </a:cubicBezTo>
                    <a:cubicBezTo>
                      <a:pt x="34" y="8"/>
                      <a:pt x="34" y="8"/>
                      <a:pt x="34" y="8"/>
                    </a:cubicBezTo>
                    <a:cubicBezTo>
                      <a:pt x="39" y="8"/>
                      <a:pt x="44" y="4"/>
                      <a:pt x="44" y="0"/>
                    </a:cubicBezTo>
                    <a:lnTo>
                      <a:pt x="0" y="0"/>
                    </a:ln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18" name="Freeform 58"/>
              <p:cNvSpPr>
                <a:spLocks/>
              </p:cNvSpPr>
              <p:nvPr/>
            </p:nvSpPr>
            <p:spPr bwMode="auto">
              <a:xfrm>
                <a:off x="417814" y="1653714"/>
                <a:ext cx="24559" cy="63129"/>
              </a:xfrm>
              <a:custGeom>
                <a:avLst/>
                <a:gdLst>
                  <a:gd name="T0" fmla="*/ 4 w 9"/>
                  <a:gd name="T1" fmla="*/ 23 h 23"/>
                  <a:gd name="T2" fmla="*/ 0 w 9"/>
                  <a:gd name="T3" fmla="*/ 19 h 23"/>
                  <a:gd name="T4" fmla="*/ 0 w 9"/>
                  <a:gd name="T5" fmla="*/ 5 h 23"/>
                  <a:gd name="T6" fmla="*/ 4 w 9"/>
                  <a:gd name="T7" fmla="*/ 0 h 23"/>
                  <a:gd name="T8" fmla="*/ 9 w 9"/>
                  <a:gd name="T9" fmla="*/ 5 h 23"/>
                  <a:gd name="T10" fmla="*/ 9 w 9"/>
                  <a:gd name="T11" fmla="*/ 19 h 23"/>
                  <a:gd name="T12" fmla="*/ 4 w 9"/>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9" h="23">
                    <a:moveTo>
                      <a:pt x="4" y="23"/>
                    </a:moveTo>
                    <a:cubicBezTo>
                      <a:pt x="2" y="23"/>
                      <a:pt x="0" y="21"/>
                      <a:pt x="0" y="19"/>
                    </a:cubicBezTo>
                    <a:cubicBezTo>
                      <a:pt x="0" y="5"/>
                      <a:pt x="0" y="5"/>
                      <a:pt x="0" y="5"/>
                    </a:cubicBezTo>
                    <a:cubicBezTo>
                      <a:pt x="0" y="2"/>
                      <a:pt x="2" y="0"/>
                      <a:pt x="4" y="0"/>
                    </a:cubicBezTo>
                    <a:cubicBezTo>
                      <a:pt x="7" y="0"/>
                      <a:pt x="9" y="2"/>
                      <a:pt x="9" y="5"/>
                    </a:cubicBezTo>
                    <a:cubicBezTo>
                      <a:pt x="9" y="19"/>
                      <a:pt x="9" y="19"/>
                      <a:pt x="9" y="19"/>
                    </a:cubicBezTo>
                    <a:cubicBezTo>
                      <a:pt x="9" y="21"/>
                      <a:pt x="7" y="23"/>
                      <a:pt x="4" y="23"/>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19" name="Freeform 59"/>
              <p:cNvSpPr>
                <a:spLocks/>
              </p:cNvSpPr>
              <p:nvPr/>
            </p:nvSpPr>
            <p:spPr bwMode="auto">
              <a:xfrm>
                <a:off x="314901" y="1675926"/>
                <a:ext cx="46779" cy="60791"/>
              </a:xfrm>
              <a:custGeom>
                <a:avLst/>
                <a:gdLst>
                  <a:gd name="T0" fmla="*/ 12 w 17"/>
                  <a:gd name="T1" fmla="*/ 22 h 22"/>
                  <a:gd name="T2" fmla="*/ 8 w 17"/>
                  <a:gd name="T3" fmla="*/ 20 h 22"/>
                  <a:gd name="T4" fmla="*/ 1 w 17"/>
                  <a:gd name="T5" fmla="*/ 7 h 22"/>
                  <a:gd name="T6" fmla="*/ 3 w 17"/>
                  <a:gd name="T7" fmla="*/ 1 h 22"/>
                  <a:gd name="T8" fmla="*/ 9 w 17"/>
                  <a:gd name="T9" fmla="*/ 3 h 22"/>
                  <a:gd name="T10" fmla="*/ 16 w 17"/>
                  <a:gd name="T11" fmla="*/ 15 h 22"/>
                  <a:gd name="T12" fmla="*/ 14 w 17"/>
                  <a:gd name="T13" fmla="*/ 21 h 22"/>
                  <a:gd name="T14" fmla="*/ 12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12" y="22"/>
                    </a:moveTo>
                    <a:cubicBezTo>
                      <a:pt x="11" y="22"/>
                      <a:pt x="9" y="21"/>
                      <a:pt x="8" y="20"/>
                    </a:cubicBezTo>
                    <a:cubicBezTo>
                      <a:pt x="1" y="7"/>
                      <a:pt x="1" y="7"/>
                      <a:pt x="1" y="7"/>
                    </a:cubicBezTo>
                    <a:cubicBezTo>
                      <a:pt x="0" y="5"/>
                      <a:pt x="1" y="3"/>
                      <a:pt x="3" y="1"/>
                    </a:cubicBezTo>
                    <a:cubicBezTo>
                      <a:pt x="5" y="0"/>
                      <a:pt x="8" y="1"/>
                      <a:pt x="9" y="3"/>
                    </a:cubicBezTo>
                    <a:cubicBezTo>
                      <a:pt x="16" y="15"/>
                      <a:pt x="16" y="15"/>
                      <a:pt x="16" y="15"/>
                    </a:cubicBezTo>
                    <a:cubicBezTo>
                      <a:pt x="17" y="17"/>
                      <a:pt x="16" y="20"/>
                      <a:pt x="14" y="21"/>
                    </a:cubicBezTo>
                    <a:cubicBezTo>
                      <a:pt x="14" y="22"/>
                      <a:pt x="13" y="22"/>
                      <a:pt x="12" y="22"/>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20" name="Freeform 60"/>
              <p:cNvSpPr>
                <a:spLocks/>
              </p:cNvSpPr>
              <p:nvPr/>
            </p:nvSpPr>
            <p:spPr bwMode="auto">
              <a:xfrm>
                <a:off x="240054" y="1748408"/>
                <a:ext cx="60813" cy="43255"/>
              </a:xfrm>
              <a:custGeom>
                <a:avLst/>
                <a:gdLst>
                  <a:gd name="T0" fmla="*/ 17 w 22"/>
                  <a:gd name="T1" fmla="*/ 16 h 16"/>
                  <a:gd name="T2" fmla="*/ 15 w 22"/>
                  <a:gd name="T3" fmla="*/ 16 h 16"/>
                  <a:gd name="T4" fmla="*/ 3 w 22"/>
                  <a:gd name="T5" fmla="*/ 9 h 16"/>
                  <a:gd name="T6" fmla="*/ 1 w 22"/>
                  <a:gd name="T7" fmla="*/ 3 h 16"/>
                  <a:gd name="T8" fmla="*/ 7 w 22"/>
                  <a:gd name="T9" fmla="*/ 1 h 16"/>
                  <a:gd name="T10" fmla="*/ 19 w 22"/>
                  <a:gd name="T11" fmla="*/ 8 h 16"/>
                  <a:gd name="T12" fmla="*/ 21 w 22"/>
                  <a:gd name="T13" fmla="*/ 14 h 16"/>
                  <a:gd name="T14" fmla="*/ 17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16"/>
                    </a:moveTo>
                    <a:cubicBezTo>
                      <a:pt x="16" y="16"/>
                      <a:pt x="15" y="16"/>
                      <a:pt x="15" y="16"/>
                    </a:cubicBezTo>
                    <a:cubicBezTo>
                      <a:pt x="3" y="9"/>
                      <a:pt x="3" y="9"/>
                      <a:pt x="3" y="9"/>
                    </a:cubicBezTo>
                    <a:cubicBezTo>
                      <a:pt x="0" y="7"/>
                      <a:pt x="0" y="5"/>
                      <a:pt x="1" y="3"/>
                    </a:cubicBezTo>
                    <a:cubicBezTo>
                      <a:pt x="2" y="0"/>
                      <a:pt x="5" y="0"/>
                      <a:pt x="7" y="1"/>
                    </a:cubicBezTo>
                    <a:cubicBezTo>
                      <a:pt x="19" y="8"/>
                      <a:pt x="19" y="8"/>
                      <a:pt x="19" y="8"/>
                    </a:cubicBezTo>
                    <a:cubicBezTo>
                      <a:pt x="21" y="9"/>
                      <a:pt x="22" y="12"/>
                      <a:pt x="21" y="14"/>
                    </a:cubicBezTo>
                    <a:cubicBezTo>
                      <a:pt x="20" y="15"/>
                      <a:pt x="19" y="16"/>
                      <a:pt x="17" y="16"/>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21" name="Freeform 61"/>
              <p:cNvSpPr>
                <a:spLocks/>
              </p:cNvSpPr>
              <p:nvPr/>
            </p:nvSpPr>
            <p:spPr bwMode="auto">
              <a:xfrm>
                <a:off x="213157" y="1847777"/>
                <a:ext cx="60813" cy="24550"/>
              </a:xfrm>
              <a:custGeom>
                <a:avLst/>
                <a:gdLst>
                  <a:gd name="T0" fmla="*/ 18 w 22"/>
                  <a:gd name="T1" fmla="*/ 9 h 9"/>
                  <a:gd name="T2" fmla="*/ 4 w 22"/>
                  <a:gd name="T3" fmla="*/ 9 h 9"/>
                  <a:gd name="T4" fmla="*/ 0 w 22"/>
                  <a:gd name="T5" fmla="*/ 5 h 9"/>
                  <a:gd name="T6" fmla="*/ 4 w 22"/>
                  <a:gd name="T7" fmla="*/ 0 h 9"/>
                  <a:gd name="T8" fmla="*/ 18 w 22"/>
                  <a:gd name="T9" fmla="*/ 0 h 9"/>
                  <a:gd name="T10" fmla="*/ 22 w 22"/>
                  <a:gd name="T11" fmla="*/ 5 h 9"/>
                  <a:gd name="T12" fmla="*/ 18 w 22"/>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18" y="9"/>
                    </a:moveTo>
                    <a:cubicBezTo>
                      <a:pt x="4" y="9"/>
                      <a:pt x="4" y="9"/>
                      <a:pt x="4" y="9"/>
                    </a:cubicBezTo>
                    <a:cubicBezTo>
                      <a:pt x="2" y="9"/>
                      <a:pt x="0" y="7"/>
                      <a:pt x="0" y="5"/>
                    </a:cubicBezTo>
                    <a:cubicBezTo>
                      <a:pt x="0" y="2"/>
                      <a:pt x="2" y="0"/>
                      <a:pt x="4" y="0"/>
                    </a:cubicBezTo>
                    <a:cubicBezTo>
                      <a:pt x="18" y="0"/>
                      <a:pt x="18" y="0"/>
                      <a:pt x="18" y="0"/>
                    </a:cubicBezTo>
                    <a:cubicBezTo>
                      <a:pt x="21" y="0"/>
                      <a:pt x="22" y="2"/>
                      <a:pt x="22" y="5"/>
                    </a:cubicBezTo>
                    <a:cubicBezTo>
                      <a:pt x="22" y="7"/>
                      <a:pt x="21" y="9"/>
                      <a:pt x="18" y="9"/>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22" name="Freeform 62"/>
              <p:cNvSpPr>
                <a:spLocks/>
              </p:cNvSpPr>
              <p:nvPr/>
            </p:nvSpPr>
            <p:spPr bwMode="auto">
              <a:xfrm>
                <a:off x="544118" y="1938963"/>
                <a:ext cx="64321" cy="44424"/>
              </a:xfrm>
              <a:custGeom>
                <a:avLst/>
                <a:gdLst>
                  <a:gd name="T0" fmla="*/ 18 w 23"/>
                  <a:gd name="T1" fmla="*/ 16 h 16"/>
                  <a:gd name="T2" fmla="*/ 15 w 23"/>
                  <a:gd name="T3" fmla="*/ 16 h 16"/>
                  <a:gd name="T4" fmla="*/ 3 w 23"/>
                  <a:gd name="T5" fmla="*/ 9 h 16"/>
                  <a:gd name="T6" fmla="*/ 2 w 23"/>
                  <a:gd name="T7" fmla="*/ 3 h 16"/>
                  <a:gd name="T8" fmla="*/ 8 w 23"/>
                  <a:gd name="T9" fmla="*/ 1 h 16"/>
                  <a:gd name="T10" fmla="*/ 20 w 23"/>
                  <a:gd name="T11" fmla="*/ 8 h 16"/>
                  <a:gd name="T12" fmla="*/ 21 w 23"/>
                  <a:gd name="T13" fmla="*/ 14 h 16"/>
                  <a:gd name="T14" fmla="*/ 18 w 2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6">
                    <a:moveTo>
                      <a:pt x="18" y="16"/>
                    </a:moveTo>
                    <a:cubicBezTo>
                      <a:pt x="17" y="16"/>
                      <a:pt x="16" y="16"/>
                      <a:pt x="15" y="16"/>
                    </a:cubicBezTo>
                    <a:cubicBezTo>
                      <a:pt x="3" y="9"/>
                      <a:pt x="3" y="9"/>
                      <a:pt x="3" y="9"/>
                    </a:cubicBezTo>
                    <a:cubicBezTo>
                      <a:pt x="1" y="7"/>
                      <a:pt x="0" y="5"/>
                      <a:pt x="2" y="3"/>
                    </a:cubicBezTo>
                    <a:cubicBezTo>
                      <a:pt x="3" y="1"/>
                      <a:pt x="5" y="0"/>
                      <a:pt x="8" y="1"/>
                    </a:cubicBezTo>
                    <a:cubicBezTo>
                      <a:pt x="20" y="8"/>
                      <a:pt x="20" y="8"/>
                      <a:pt x="20" y="8"/>
                    </a:cubicBezTo>
                    <a:cubicBezTo>
                      <a:pt x="22" y="9"/>
                      <a:pt x="23" y="12"/>
                      <a:pt x="21" y="14"/>
                    </a:cubicBezTo>
                    <a:cubicBezTo>
                      <a:pt x="21" y="15"/>
                      <a:pt x="19" y="16"/>
                      <a:pt x="18" y="16"/>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23" name="Freeform 63"/>
              <p:cNvSpPr>
                <a:spLocks/>
              </p:cNvSpPr>
              <p:nvPr/>
            </p:nvSpPr>
            <p:spPr bwMode="auto">
              <a:xfrm>
                <a:off x="572185" y="1860637"/>
                <a:ext cx="63152" cy="22212"/>
              </a:xfrm>
              <a:custGeom>
                <a:avLst/>
                <a:gdLst>
                  <a:gd name="T0" fmla="*/ 18 w 23"/>
                  <a:gd name="T1" fmla="*/ 8 h 8"/>
                  <a:gd name="T2" fmla="*/ 4 w 23"/>
                  <a:gd name="T3" fmla="*/ 8 h 8"/>
                  <a:gd name="T4" fmla="*/ 0 w 23"/>
                  <a:gd name="T5" fmla="*/ 4 h 8"/>
                  <a:gd name="T6" fmla="*/ 4 w 23"/>
                  <a:gd name="T7" fmla="*/ 0 h 8"/>
                  <a:gd name="T8" fmla="*/ 18 w 23"/>
                  <a:gd name="T9" fmla="*/ 0 h 8"/>
                  <a:gd name="T10" fmla="*/ 23 w 23"/>
                  <a:gd name="T11" fmla="*/ 4 h 8"/>
                  <a:gd name="T12" fmla="*/ 18 w 2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 h="8">
                    <a:moveTo>
                      <a:pt x="18" y="8"/>
                    </a:moveTo>
                    <a:cubicBezTo>
                      <a:pt x="4" y="8"/>
                      <a:pt x="4" y="8"/>
                      <a:pt x="4" y="8"/>
                    </a:cubicBezTo>
                    <a:cubicBezTo>
                      <a:pt x="2" y="8"/>
                      <a:pt x="0" y="7"/>
                      <a:pt x="0" y="4"/>
                    </a:cubicBezTo>
                    <a:cubicBezTo>
                      <a:pt x="0" y="2"/>
                      <a:pt x="2" y="0"/>
                      <a:pt x="4" y="0"/>
                    </a:cubicBezTo>
                    <a:cubicBezTo>
                      <a:pt x="18" y="0"/>
                      <a:pt x="18" y="0"/>
                      <a:pt x="18" y="0"/>
                    </a:cubicBezTo>
                    <a:cubicBezTo>
                      <a:pt x="21" y="0"/>
                      <a:pt x="23" y="2"/>
                      <a:pt x="23" y="4"/>
                    </a:cubicBezTo>
                    <a:cubicBezTo>
                      <a:pt x="23" y="7"/>
                      <a:pt x="21" y="8"/>
                      <a:pt x="18" y="8"/>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24" name="Freeform 64"/>
              <p:cNvSpPr>
                <a:spLocks/>
              </p:cNvSpPr>
              <p:nvPr/>
            </p:nvSpPr>
            <p:spPr bwMode="auto">
              <a:xfrm>
                <a:off x="552305" y="1758928"/>
                <a:ext cx="60813" cy="44424"/>
              </a:xfrm>
              <a:custGeom>
                <a:avLst/>
                <a:gdLst>
                  <a:gd name="T0" fmla="*/ 5 w 22"/>
                  <a:gd name="T1" fmla="*/ 16 h 16"/>
                  <a:gd name="T2" fmla="*/ 1 w 22"/>
                  <a:gd name="T3" fmla="*/ 14 h 16"/>
                  <a:gd name="T4" fmla="*/ 2 w 22"/>
                  <a:gd name="T5" fmla="*/ 8 h 16"/>
                  <a:gd name="T6" fmla="*/ 15 w 22"/>
                  <a:gd name="T7" fmla="*/ 1 h 16"/>
                  <a:gd name="T8" fmla="*/ 21 w 22"/>
                  <a:gd name="T9" fmla="*/ 2 h 16"/>
                  <a:gd name="T10" fmla="*/ 19 w 22"/>
                  <a:gd name="T11" fmla="*/ 8 h 16"/>
                  <a:gd name="T12" fmla="*/ 7 w 22"/>
                  <a:gd name="T13" fmla="*/ 16 h 16"/>
                  <a:gd name="T14" fmla="*/ 5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5" y="16"/>
                    </a:moveTo>
                    <a:cubicBezTo>
                      <a:pt x="3" y="16"/>
                      <a:pt x="2" y="15"/>
                      <a:pt x="1" y="14"/>
                    </a:cubicBezTo>
                    <a:cubicBezTo>
                      <a:pt x="0" y="12"/>
                      <a:pt x="0" y="9"/>
                      <a:pt x="2" y="8"/>
                    </a:cubicBezTo>
                    <a:cubicBezTo>
                      <a:pt x="15" y="1"/>
                      <a:pt x="15" y="1"/>
                      <a:pt x="15" y="1"/>
                    </a:cubicBezTo>
                    <a:cubicBezTo>
                      <a:pt x="17" y="0"/>
                      <a:pt x="19" y="0"/>
                      <a:pt x="21" y="2"/>
                    </a:cubicBezTo>
                    <a:cubicBezTo>
                      <a:pt x="22" y="5"/>
                      <a:pt x="21" y="7"/>
                      <a:pt x="19" y="8"/>
                    </a:cubicBezTo>
                    <a:cubicBezTo>
                      <a:pt x="7" y="16"/>
                      <a:pt x="7" y="16"/>
                      <a:pt x="7" y="16"/>
                    </a:cubicBezTo>
                    <a:cubicBezTo>
                      <a:pt x="6" y="16"/>
                      <a:pt x="5" y="16"/>
                      <a:pt x="5" y="16"/>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25" name="Freeform 65"/>
              <p:cNvSpPr>
                <a:spLocks/>
              </p:cNvSpPr>
              <p:nvPr/>
            </p:nvSpPr>
            <p:spPr bwMode="auto">
              <a:xfrm>
                <a:off x="495001" y="1681772"/>
                <a:ext cx="46779" cy="60791"/>
              </a:xfrm>
              <a:custGeom>
                <a:avLst/>
                <a:gdLst>
                  <a:gd name="T0" fmla="*/ 5 w 17"/>
                  <a:gd name="T1" fmla="*/ 22 h 22"/>
                  <a:gd name="T2" fmla="*/ 3 w 17"/>
                  <a:gd name="T3" fmla="*/ 21 h 22"/>
                  <a:gd name="T4" fmla="*/ 1 w 17"/>
                  <a:gd name="T5" fmla="*/ 15 h 22"/>
                  <a:gd name="T6" fmla="*/ 8 w 17"/>
                  <a:gd name="T7" fmla="*/ 3 h 22"/>
                  <a:gd name="T8" fmla="*/ 14 w 17"/>
                  <a:gd name="T9" fmla="*/ 2 h 22"/>
                  <a:gd name="T10" fmla="*/ 16 w 17"/>
                  <a:gd name="T11" fmla="*/ 8 h 22"/>
                  <a:gd name="T12" fmla="*/ 9 w 17"/>
                  <a:gd name="T13" fmla="*/ 20 h 22"/>
                  <a:gd name="T14" fmla="*/ 5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5" y="22"/>
                    </a:moveTo>
                    <a:cubicBezTo>
                      <a:pt x="4" y="22"/>
                      <a:pt x="4" y="22"/>
                      <a:pt x="3" y="21"/>
                    </a:cubicBezTo>
                    <a:cubicBezTo>
                      <a:pt x="1" y="20"/>
                      <a:pt x="0" y="18"/>
                      <a:pt x="1" y="15"/>
                    </a:cubicBezTo>
                    <a:cubicBezTo>
                      <a:pt x="8" y="3"/>
                      <a:pt x="8" y="3"/>
                      <a:pt x="8" y="3"/>
                    </a:cubicBezTo>
                    <a:cubicBezTo>
                      <a:pt x="10" y="1"/>
                      <a:pt x="12" y="0"/>
                      <a:pt x="14" y="2"/>
                    </a:cubicBezTo>
                    <a:cubicBezTo>
                      <a:pt x="17" y="3"/>
                      <a:pt x="17" y="5"/>
                      <a:pt x="16" y="8"/>
                    </a:cubicBezTo>
                    <a:cubicBezTo>
                      <a:pt x="9" y="20"/>
                      <a:pt x="9" y="20"/>
                      <a:pt x="9" y="20"/>
                    </a:cubicBezTo>
                    <a:cubicBezTo>
                      <a:pt x="8" y="21"/>
                      <a:pt x="7" y="22"/>
                      <a:pt x="5" y="22"/>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grpSp>
        <p:nvGrpSpPr>
          <p:cNvPr id="228" name="组合 227"/>
          <p:cNvGrpSpPr/>
          <p:nvPr/>
        </p:nvGrpSpPr>
        <p:grpSpPr>
          <a:xfrm>
            <a:off x="5258532" y="3533509"/>
            <a:ext cx="3389017" cy="1184969"/>
            <a:chOff x="7011375" y="4020937"/>
            <a:chExt cx="4518689" cy="1579959"/>
          </a:xfrm>
        </p:grpSpPr>
        <p:grpSp>
          <p:nvGrpSpPr>
            <p:cNvPr id="229" name="组合 228"/>
            <p:cNvGrpSpPr/>
            <p:nvPr/>
          </p:nvGrpSpPr>
          <p:grpSpPr>
            <a:xfrm>
              <a:off x="7011375" y="4020937"/>
              <a:ext cx="4518689" cy="1579959"/>
              <a:chOff x="2183817" y="975542"/>
              <a:chExt cx="1632394" cy="1407237"/>
            </a:xfrm>
          </p:grpSpPr>
          <p:sp>
            <p:nvSpPr>
              <p:cNvPr id="249" name="六边形 248"/>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miter lim="800000"/>
              </a:ln>
              <a:effectLst>
                <a:outerShdw blurRad="622300" dist="317500" dir="2400000" algn="tl" rotWithShape="0">
                  <a:srgbClr val="696969">
                    <a:alpha val="40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250" name="六边形 249"/>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cap="flat" cmpd="sng" algn="ctr">
                <a:noFill/>
                <a:prstDash val="solid"/>
                <a:miter lim="800000"/>
              </a:ln>
              <a:effectLst>
                <a:softEdge rad="381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sp>
          <p:nvSpPr>
            <p:cNvPr id="230" name="文本框 72"/>
            <p:cNvSpPr txBox="1"/>
            <p:nvPr/>
          </p:nvSpPr>
          <p:spPr>
            <a:xfrm>
              <a:off x="8247680" y="4265474"/>
              <a:ext cx="1720276" cy="430887"/>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rPr>
                <a:t>添加标题</a:t>
              </a:r>
            </a:p>
          </p:txBody>
        </p:sp>
        <p:sp>
          <p:nvSpPr>
            <p:cNvPr id="231" name="文本框 113"/>
            <p:cNvSpPr txBox="1"/>
            <p:nvPr/>
          </p:nvSpPr>
          <p:spPr>
            <a:xfrm>
              <a:off x="8217050" y="4685638"/>
              <a:ext cx="2538862" cy="815608"/>
            </a:xfrm>
            <a:prstGeom prst="rect">
              <a:avLst/>
            </a:prstGeom>
            <a:noFill/>
          </p:spPr>
          <p:txBody>
            <a:bodyPr wrap="square" rtlCol="0">
              <a:spAutoFit/>
            </a:bodyPr>
            <a:lstStyle/>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232" name="组合 231"/>
            <p:cNvGrpSpPr/>
            <p:nvPr/>
          </p:nvGrpSpPr>
          <p:grpSpPr>
            <a:xfrm>
              <a:off x="7541187" y="4514304"/>
              <a:ext cx="495859" cy="502693"/>
              <a:chOff x="112581" y="2716334"/>
              <a:chExt cx="495859" cy="502693"/>
            </a:xfrm>
            <a:solidFill>
              <a:srgbClr val="00B0F0"/>
            </a:solidFill>
          </p:grpSpPr>
          <p:sp>
            <p:nvSpPr>
              <p:cNvPr id="233" name="Freeform 83"/>
              <p:cNvSpPr>
                <a:spLocks noEditPoints="1"/>
              </p:cNvSpPr>
              <p:nvPr/>
            </p:nvSpPr>
            <p:spPr bwMode="auto">
              <a:xfrm>
                <a:off x="138310" y="2735039"/>
                <a:ext cx="444401" cy="232642"/>
              </a:xfrm>
              <a:custGeom>
                <a:avLst/>
                <a:gdLst>
                  <a:gd name="T0" fmla="*/ 380 w 380"/>
                  <a:gd name="T1" fmla="*/ 199 h 199"/>
                  <a:gd name="T2" fmla="*/ 0 w 380"/>
                  <a:gd name="T3" fmla="*/ 199 h 199"/>
                  <a:gd name="T4" fmla="*/ 0 w 380"/>
                  <a:gd name="T5" fmla="*/ 0 h 199"/>
                  <a:gd name="T6" fmla="*/ 380 w 380"/>
                  <a:gd name="T7" fmla="*/ 0 h 199"/>
                  <a:gd name="T8" fmla="*/ 380 w 380"/>
                  <a:gd name="T9" fmla="*/ 199 h 199"/>
                  <a:gd name="T10" fmla="*/ 380 w 380"/>
                  <a:gd name="T11" fmla="*/ 199 h 199"/>
                  <a:gd name="T12" fmla="*/ 14 w 380"/>
                  <a:gd name="T13" fmla="*/ 187 h 199"/>
                  <a:gd name="T14" fmla="*/ 369 w 380"/>
                  <a:gd name="T15" fmla="*/ 187 h 199"/>
                  <a:gd name="T16" fmla="*/ 369 w 380"/>
                  <a:gd name="T17" fmla="*/ 12 h 199"/>
                  <a:gd name="T18" fmla="*/ 14 w 380"/>
                  <a:gd name="T19" fmla="*/ 12 h 199"/>
                  <a:gd name="T20" fmla="*/ 14 w 380"/>
                  <a:gd name="T21" fmla="*/ 187 h 199"/>
                  <a:gd name="T22" fmla="*/ 14 w 380"/>
                  <a:gd name="T23" fmla="*/ 18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0" h="199">
                    <a:moveTo>
                      <a:pt x="380" y="199"/>
                    </a:moveTo>
                    <a:lnTo>
                      <a:pt x="0" y="199"/>
                    </a:lnTo>
                    <a:lnTo>
                      <a:pt x="0" y="0"/>
                    </a:lnTo>
                    <a:lnTo>
                      <a:pt x="380" y="0"/>
                    </a:lnTo>
                    <a:lnTo>
                      <a:pt x="380" y="199"/>
                    </a:lnTo>
                    <a:lnTo>
                      <a:pt x="380" y="199"/>
                    </a:lnTo>
                    <a:close/>
                    <a:moveTo>
                      <a:pt x="14" y="187"/>
                    </a:moveTo>
                    <a:lnTo>
                      <a:pt x="369" y="187"/>
                    </a:lnTo>
                    <a:lnTo>
                      <a:pt x="369" y="12"/>
                    </a:lnTo>
                    <a:lnTo>
                      <a:pt x="14" y="12"/>
                    </a:lnTo>
                    <a:lnTo>
                      <a:pt x="14" y="187"/>
                    </a:lnTo>
                    <a:lnTo>
                      <a:pt x="14" y="187"/>
                    </a:ln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34" name="Rectangle 84"/>
              <p:cNvSpPr>
                <a:spLocks noChangeArrowheads="1"/>
              </p:cNvSpPr>
              <p:nvPr/>
            </p:nvSpPr>
            <p:spPr bwMode="auto">
              <a:xfrm>
                <a:off x="112581" y="2716334"/>
                <a:ext cx="495859" cy="54945"/>
              </a:xfrm>
              <a:prstGeom prst="rect">
                <a:avLst/>
              </a:pr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35" name="Freeform 85"/>
              <p:cNvSpPr>
                <a:spLocks noEditPoints="1"/>
              </p:cNvSpPr>
              <p:nvPr/>
            </p:nvSpPr>
            <p:spPr bwMode="auto">
              <a:xfrm>
                <a:off x="306715" y="2837916"/>
                <a:ext cx="254946" cy="198739"/>
              </a:xfrm>
              <a:custGeom>
                <a:avLst/>
                <a:gdLst>
                  <a:gd name="T0" fmla="*/ 91 w 92"/>
                  <a:gd name="T1" fmla="*/ 40 h 72"/>
                  <a:gd name="T2" fmla="*/ 91 w 92"/>
                  <a:gd name="T3" fmla="*/ 40 h 72"/>
                  <a:gd name="T4" fmla="*/ 91 w 92"/>
                  <a:gd name="T5" fmla="*/ 40 h 72"/>
                  <a:gd name="T6" fmla="*/ 91 w 92"/>
                  <a:gd name="T7" fmla="*/ 40 h 72"/>
                  <a:gd name="T8" fmla="*/ 90 w 92"/>
                  <a:gd name="T9" fmla="*/ 40 h 72"/>
                  <a:gd name="T10" fmla="*/ 89 w 92"/>
                  <a:gd name="T11" fmla="*/ 37 h 72"/>
                  <a:gd name="T12" fmla="*/ 75 w 92"/>
                  <a:gd name="T13" fmla="*/ 17 h 72"/>
                  <a:gd name="T14" fmla="*/ 71 w 92"/>
                  <a:gd name="T15" fmla="*/ 14 h 72"/>
                  <a:gd name="T16" fmla="*/ 65 w 92"/>
                  <a:gd name="T17" fmla="*/ 14 h 72"/>
                  <a:gd name="T18" fmla="*/ 65 w 92"/>
                  <a:gd name="T19" fmla="*/ 14 h 72"/>
                  <a:gd name="T20" fmla="*/ 70 w 92"/>
                  <a:gd name="T21" fmla="*/ 18 h 72"/>
                  <a:gd name="T22" fmla="*/ 64 w 92"/>
                  <a:gd name="T23" fmla="*/ 21 h 72"/>
                  <a:gd name="T24" fmla="*/ 67 w 92"/>
                  <a:gd name="T25" fmla="*/ 25 h 72"/>
                  <a:gd name="T26" fmla="*/ 57 w 92"/>
                  <a:gd name="T27" fmla="*/ 49 h 72"/>
                  <a:gd name="T28" fmla="*/ 57 w 92"/>
                  <a:gd name="T29" fmla="*/ 49 h 72"/>
                  <a:gd name="T30" fmla="*/ 57 w 92"/>
                  <a:gd name="T31" fmla="*/ 49 h 72"/>
                  <a:gd name="T32" fmla="*/ 57 w 92"/>
                  <a:gd name="T33" fmla="*/ 49 h 72"/>
                  <a:gd name="T34" fmla="*/ 57 w 92"/>
                  <a:gd name="T35" fmla="*/ 49 h 72"/>
                  <a:gd name="T36" fmla="*/ 46 w 92"/>
                  <a:gd name="T37" fmla="*/ 26 h 72"/>
                  <a:gd name="T38" fmla="*/ 48 w 92"/>
                  <a:gd name="T39" fmla="*/ 21 h 72"/>
                  <a:gd name="T40" fmla="*/ 43 w 92"/>
                  <a:gd name="T41" fmla="*/ 19 h 72"/>
                  <a:gd name="T42" fmla="*/ 47 w 92"/>
                  <a:gd name="T43" fmla="*/ 15 h 72"/>
                  <a:gd name="T44" fmla="*/ 47 w 92"/>
                  <a:gd name="T45" fmla="*/ 15 h 72"/>
                  <a:gd name="T46" fmla="*/ 42 w 92"/>
                  <a:gd name="T47" fmla="*/ 15 h 72"/>
                  <a:gd name="T48" fmla="*/ 29 w 92"/>
                  <a:gd name="T49" fmla="*/ 14 h 72"/>
                  <a:gd name="T50" fmla="*/ 26 w 92"/>
                  <a:gd name="T51" fmla="*/ 12 h 72"/>
                  <a:gd name="T52" fmla="*/ 8 w 92"/>
                  <a:gd name="T53" fmla="*/ 0 h 72"/>
                  <a:gd name="T54" fmla="*/ 0 w 92"/>
                  <a:gd name="T55" fmla="*/ 12 h 72"/>
                  <a:gd name="T56" fmla="*/ 19 w 92"/>
                  <a:gd name="T57" fmla="*/ 23 h 72"/>
                  <a:gd name="T58" fmla="*/ 38 w 92"/>
                  <a:gd name="T59" fmla="*/ 27 h 72"/>
                  <a:gd name="T60" fmla="*/ 38 w 92"/>
                  <a:gd name="T61" fmla="*/ 72 h 72"/>
                  <a:gd name="T62" fmla="*/ 38 w 92"/>
                  <a:gd name="T63" fmla="*/ 72 h 72"/>
                  <a:gd name="T64" fmla="*/ 78 w 92"/>
                  <a:gd name="T65" fmla="*/ 71 h 72"/>
                  <a:gd name="T66" fmla="*/ 78 w 92"/>
                  <a:gd name="T67" fmla="*/ 70 h 72"/>
                  <a:gd name="T68" fmla="*/ 78 w 92"/>
                  <a:gd name="T69" fmla="*/ 63 h 72"/>
                  <a:gd name="T70" fmla="*/ 82 w 92"/>
                  <a:gd name="T71" fmla="*/ 66 h 72"/>
                  <a:gd name="T72" fmla="*/ 91 w 92"/>
                  <a:gd name="T73" fmla="*/ 48 h 72"/>
                  <a:gd name="T74" fmla="*/ 91 w 92"/>
                  <a:gd name="T75" fmla="*/ 47 h 72"/>
                  <a:gd name="T76" fmla="*/ 91 w 92"/>
                  <a:gd name="T77" fmla="*/ 47 h 72"/>
                  <a:gd name="T78" fmla="*/ 91 w 92"/>
                  <a:gd name="T79" fmla="*/ 40 h 72"/>
                  <a:gd name="T80" fmla="*/ 77 w 92"/>
                  <a:gd name="T81" fmla="*/ 45 h 72"/>
                  <a:gd name="T82" fmla="*/ 77 w 92"/>
                  <a:gd name="T83" fmla="*/ 43 h 72"/>
                  <a:gd name="T84" fmla="*/ 77 w 92"/>
                  <a:gd name="T85" fmla="*/ 44 h 72"/>
                  <a:gd name="T86" fmla="*/ 77 w 92"/>
                  <a:gd name="T87" fmla="*/ 4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 h="72">
                    <a:moveTo>
                      <a:pt x="91" y="40"/>
                    </a:moveTo>
                    <a:cubicBezTo>
                      <a:pt x="91" y="40"/>
                      <a:pt x="91" y="40"/>
                      <a:pt x="91" y="40"/>
                    </a:cubicBezTo>
                    <a:cubicBezTo>
                      <a:pt x="91" y="40"/>
                      <a:pt x="91" y="40"/>
                      <a:pt x="91" y="40"/>
                    </a:cubicBezTo>
                    <a:cubicBezTo>
                      <a:pt x="91" y="40"/>
                      <a:pt x="91" y="40"/>
                      <a:pt x="91" y="40"/>
                    </a:cubicBezTo>
                    <a:cubicBezTo>
                      <a:pt x="90" y="40"/>
                      <a:pt x="90" y="40"/>
                      <a:pt x="90" y="40"/>
                    </a:cubicBezTo>
                    <a:cubicBezTo>
                      <a:pt x="89" y="37"/>
                      <a:pt x="89" y="37"/>
                      <a:pt x="89" y="37"/>
                    </a:cubicBezTo>
                    <a:cubicBezTo>
                      <a:pt x="75" y="17"/>
                      <a:pt x="75" y="17"/>
                      <a:pt x="75" y="17"/>
                    </a:cubicBezTo>
                    <a:cubicBezTo>
                      <a:pt x="75" y="17"/>
                      <a:pt x="72" y="14"/>
                      <a:pt x="71" y="14"/>
                    </a:cubicBezTo>
                    <a:cubicBezTo>
                      <a:pt x="69" y="14"/>
                      <a:pt x="67" y="14"/>
                      <a:pt x="65" y="14"/>
                    </a:cubicBezTo>
                    <a:cubicBezTo>
                      <a:pt x="65" y="14"/>
                      <a:pt x="65" y="14"/>
                      <a:pt x="65" y="14"/>
                    </a:cubicBezTo>
                    <a:cubicBezTo>
                      <a:pt x="70" y="18"/>
                      <a:pt x="70" y="18"/>
                      <a:pt x="70" y="18"/>
                    </a:cubicBezTo>
                    <a:cubicBezTo>
                      <a:pt x="64" y="21"/>
                      <a:pt x="64" y="21"/>
                      <a:pt x="64" y="21"/>
                    </a:cubicBezTo>
                    <a:cubicBezTo>
                      <a:pt x="67" y="25"/>
                      <a:pt x="67" y="25"/>
                      <a:pt x="67" y="25"/>
                    </a:cubicBezTo>
                    <a:cubicBezTo>
                      <a:pt x="57" y="49"/>
                      <a:pt x="57" y="49"/>
                      <a:pt x="57" y="49"/>
                    </a:cubicBezTo>
                    <a:cubicBezTo>
                      <a:pt x="57" y="49"/>
                      <a:pt x="57" y="49"/>
                      <a:pt x="57" y="49"/>
                    </a:cubicBezTo>
                    <a:cubicBezTo>
                      <a:pt x="57" y="49"/>
                      <a:pt x="57" y="49"/>
                      <a:pt x="57" y="49"/>
                    </a:cubicBezTo>
                    <a:cubicBezTo>
                      <a:pt x="57" y="49"/>
                      <a:pt x="57" y="49"/>
                      <a:pt x="57" y="49"/>
                    </a:cubicBezTo>
                    <a:cubicBezTo>
                      <a:pt x="57" y="49"/>
                      <a:pt x="57" y="49"/>
                      <a:pt x="57" y="49"/>
                    </a:cubicBezTo>
                    <a:cubicBezTo>
                      <a:pt x="46" y="26"/>
                      <a:pt x="46" y="26"/>
                      <a:pt x="46" y="26"/>
                    </a:cubicBezTo>
                    <a:cubicBezTo>
                      <a:pt x="48" y="21"/>
                      <a:pt x="48" y="21"/>
                      <a:pt x="48" y="21"/>
                    </a:cubicBezTo>
                    <a:cubicBezTo>
                      <a:pt x="43" y="19"/>
                      <a:pt x="43" y="19"/>
                      <a:pt x="43" y="19"/>
                    </a:cubicBezTo>
                    <a:cubicBezTo>
                      <a:pt x="47" y="15"/>
                      <a:pt x="47" y="15"/>
                      <a:pt x="47" y="15"/>
                    </a:cubicBezTo>
                    <a:cubicBezTo>
                      <a:pt x="47" y="15"/>
                      <a:pt x="47" y="15"/>
                      <a:pt x="47" y="15"/>
                    </a:cubicBezTo>
                    <a:cubicBezTo>
                      <a:pt x="45" y="15"/>
                      <a:pt x="44" y="15"/>
                      <a:pt x="42" y="15"/>
                    </a:cubicBezTo>
                    <a:cubicBezTo>
                      <a:pt x="42" y="15"/>
                      <a:pt x="30" y="14"/>
                      <a:pt x="29" y="14"/>
                    </a:cubicBezTo>
                    <a:cubicBezTo>
                      <a:pt x="26" y="12"/>
                      <a:pt x="26" y="12"/>
                      <a:pt x="26" y="12"/>
                    </a:cubicBezTo>
                    <a:cubicBezTo>
                      <a:pt x="8" y="0"/>
                      <a:pt x="8" y="0"/>
                      <a:pt x="8" y="0"/>
                    </a:cubicBezTo>
                    <a:cubicBezTo>
                      <a:pt x="5" y="4"/>
                      <a:pt x="2" y="8"/>
                      <a:pt x="0" y="12"/>
                    </a:cubicBezTo>
                    <a:cubicBezTo>
                      <a:pt x="19" y="23"/>
                      <a:pt x="19" y="23"/>
                      <a:pt x="19" y="23"/>
                    </a:cubicBezTo>
                    <a:cubicBezTo>
                      <a:pt x="38" y="27"/>
                      <a:pt x="38" y="27"/>
                      <a:pt x="38" y="27"/>
                    </a:cubicBezTo>
                    <a:cubicBezTo>
                      <a:pt x="38" y="42"/>
                      <a:pt x="38" y="57"/>
                      <a:pt x="38" y="72"/>
                    </a:cubicBezTo>
                    <a:cubicBezTo>
                      <a:pt x="38" y="72"/>
                      <a:pt x="38" y="72"/>
                      <a:pt x="38" y="72"/>
                    </a:cubicBezTo>
                    <a:cubicBezTo>
                      <a:pt x="52" y="72"/>
                      <a:pt x="65" y="71"/>
                      <a:pt x="78" y="71"/>
                    </a:cubicBezTo>
                    <a:cubicBezTo>
                      <a:pt x="78" y="71"/>
                      <a:pt x="78" y="71"/>
                      <a:pt x="78" y="70"/>
                    </a:cubicBezTo>
                    <a:cubicBezTo>
                      <a:pt x="78" y="68"/>
                      <a:pt x="78" y="66"/>
                      <a:pt x="78" y="63"/>
                    </a:cubicBezTo>
                    <a:cubicBezTo>
                      <a:pt x="79" y="64"/>
                      <a:pt x="81" y="65"/>
                      <a:pt x="82" y="66"/>
                    </a:cubicBezTo>
                    <a:cubicBezTo>
                      <a:pt x="91" y="48"/>
                      <a:pt x="91" y="48"/>
                      <a:pt x="91" y="48"/>
                    </a:cubicBezTo>
                    <a:cubicBezTo>
                      <a:pt x="91" y="47"/>
                      <a:pt x="91" y="47"/>
                      <a:pt x="91" y="47"/>
                    </a:cubicBezTo>
                    <a:cubicBezTo>
                      <a:pt x="91" y="47"/>
                      <a:pt x="91" y="47"/>
                      <a:pt x="91" y="47"/>
                    </a:cubicBezTo>
                    <a:cubicBezTo>
                      <a:pt x="91" y="44"/>
                      <a:pt x="92" y="54"/>
                      <a:pt x="91" y="40"/>
                    </a:cubicBezTo>
                    <a:close/>
                    <a:moveTo>
                      <a:pt x="77" y="45"/>
                    </a:moveTo>
                    <a:cubicBezTo>
                      <a:pt x="77" y="44"/>
                      <a:pt x="77" y="44"/>
                      <a:pt x="77" y="43"/>
                    </a:cubicBezTo>
                    <a:cubicBezTo>
                      <a:pt x="77" y="44"/>
                      <a:pt x="77" y="44"/>
                      <a:pt x="77" y="44"/>
                    </a:cubicBezTo>
                    <a:lnTo>
                      <a:pt x="77" y="45"/>
                    </a:ln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36" name="Rectangle 86"/>
              <p:cNvSpPr>
                <a:spLocks noChangeArrowheads="1"/>
              </p:cNvSpPr>
              <p:nvPr/>
            </p:nvSpPr>
            <p:spPr bwMode="auto">
              <a:xfrm>
                <a:off x="464594" y="2973526"/>
                <a:ext cx="1169" cy="1169"/>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37" name="Freeform 87"/>
              <p:cNvSpPr>
                <a:spLocks/>
              </p:cNvSpPr>
              <p:nvPr/>
            </p:nvSpPr>
            <p:spPr bwMode="auto">
              <a:xfrm>
                <a:off x="452899" y="2876494"/>
                <a:ext cx="19882" cy="22212"/>
              </a:xfrm>
              <a:custGeom>
                <a:avLst/>
                <a:gdLst>
                  <a:gd name="T0" fmla="*/ 3 w 17"/>
                  <a:gd name="T1" fmla="*/ 0 h 19"/>
                  <a:gd name="T2" fmla="*/ 0 w 17"/>
                  <a:gd name="T3" fmla="*/ 12 h 19"/>
                  <a:gd name="T4" fmla="*/ 7 w 17"/>
                  <a:gd name="T5" fmla="*/ 19 h 19"/>
                  <a:gd name="T6" fmla="*/ 17 w 17"/>
                  <a:gd name="T7" fmla="*/ 12 h 19"/>
                  <a:gd name="T8" fmla="*/ 12 w 17"/>
                  <a:gd name="T9" fmla="*/ 0 h 19"/>
                  <a:gd name="T10" fmla="*/ 3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3" y="0"/>
                    </a:moveTo>
                    <a:lnTo>
                      <a:pt x="0" y="12"/>
                    </a:lnTo>
                    <a:lnTo>
                      <a:pt x="7" y="19"/>
                    </a:lnTo>
                    <a:lnTo>
                      <a:pt x="17" y="12"/>
                    </a:lnTo>
                    <a:lnTo>
                      <a:pt x="12" y="0"/>
                    </a:lnTo>
                    <a:lnTo>
                      <a:pt x="3" y="0"/>
                    </a:ln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38" name="Freeform 88"/>
              <p:cNvSpPr>
                <a:spLocks/>
              </p:cNvSpPr>
              <p:nvPr/>
            </p:nvSpPr>
            <p:spPr bwMode="auto">
              <a:xfrm>
                <a:off x="452899" y="2890523"/>
                <a:ext cx="22220" cy="91186"/>
              </a:xfrm>
              <a:custGeom>
                <a:avLst/>
                <a:gdLst>
                  <a:gd name="T0" fmla="*/ 3 w 19"/>
                  <a:gd name="T1" fmla="*/ 0 h 78"/>
                  <a:gd name="T2" fmla="*/ 0 w 19"/>
                  <a:gd name="T3" fmla="*/ 71 h 78"/>
                  <a:gd name="T4" fmla="*/ 10 w 19"/>
                  <a:gd name="T5" fmla="*/ 78 h 78"/>
                  <a:gd name="T6" fmla="*/ 19 w 19"/>
                  <a:gd name="T7" fmla="*/ 71 h 78"/>
                  <a:gd name="T8" fmla="*/ 15 w 19"/>
                  <a:gd name="T9" fmla="*/ 0 h 78"/>
                  <a:gd name="T10" fmla="*/ 3 w 19"/>
                  <a:gd name="T11" fmla="*/ 0 h 78"/>
                </a:gdLst>
                <a:ahLst/>
                <a:cxnLst>
                  <a:cxn ang="0">
                    <a:pos x="T0" y="T1"/>
                  </a:cxn>
                  <a:cxn ang="0">
                    <a:pos x="T2" y="T3"/>
                  </a:cxn>
                  <a:cxn ang="0">
                    <a:pos x="T4" y="T5"/>
                  </a:cxn>
                  <a:cxn ang="0">
                    <a:pos x="T6" y="T7"/>
                  </a:cxn>
                  <a:cxn ang="0">
                    <a:pos x="T8" y="T9"/>
                  </a:cxn>
                  <a:cxn ang="0">
                    <a:pos x="T10" y="T11"/>
                  </a:cxn>
                </a:cxnLst>
                <a:rect l="0" t="0" r="r" b="b"/>
                <a:pathLst>
                  <a:path w="19" h="78">
                    <a:moveTo>
                      <a:pt x="3" y="0"/>
                    </a:moveTo>
                    <a:lnTo>
                      <a:pt x="0" y="71"/>
                    </a:lnTo>
                    <a:lnTo>
                      <a:pt x="10" y="78"/>
                    </a:lnTo>
                    <a:lnTo>
                      <a:pt x="19" y="71"/>
                    </a:lnTo>
                    <a:lnTo>
                      <a:pt x="15" y="0"/>
                    </a:lnTo>
                    <a:lnTo>
                      <a:pt x="3" y="0"/>
                    </a:ln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39" name="Freeform 89"/>
              <p:cNvSpPr>
                <a:spLocks/>
              </p:cNvSpPr>
              <p:nvPr/>
            </p:nvSpPr>
            <p:spPr bwMode="auto">
              <a:xfrm>
                <a:off x="430679" y="2789984"/>
                <a:ext cx="70168" cy="80664"/>
              </a:xfrm>
              <a:custGeom>
                <a:avLst/>
                <a:gdLst>
                  <a:gd name="T0" fmla="*/ 2 w 25"/>
                  <a:gd name="T1" fmla="*/ 11 h 29"/>
                  <a:gd name="T2" fmla="*/ 8 w 25"/>
                  <a:gd name="T3" fmla="*/ 27 h 29"/>
                  <a:gd name="T4" fmla="*/ 23 w 25"/>
                  <a:gd name="T5" fmla="*/ 18 h 29"/>
                  <a:gd name="T6" fmla="*/ 17 w 25"/>
                  <a:gd name="T7" fmla="*/ 2 h 29"/>
                  <a:gd name="T8" fmla="*/ 2 w 25"/>
                  <a:gd name="T9" fmla="*/ 11 h 29"/>
                </a:gdLst>
                <a:ahLst/>
                <a:cxnLst>
                  <a:cxn ang="0">
                    <a:pos x="T0" y="T1"/>
                  </a:cxn>
                  <a:cxn ang="0">
                    <a:pos x="T2" y="T3"/>
                  </a:cxn>
                  <a:cxn ang="0">
                    <a:pos x="T4" y="T5"/>
                  </a:cxn>
                  <a:cxn ang="0">
                    <a:pos x="T6" y="T7"/>
                  </a:cxn>
                  <a:cxn ang="0">
                    <a:pos x="T8" y="T9"/>
                  </a:cxn>
                </a:cxnLst>
                <a:rect l="0" t="0" r="r" b="b"/>
                <a:pathLst>
                  <a:path w="25" h="29">
                    <a:moveTo>
                      <a:pt x="2" y="11"/>
                    </a:moveTo>
                    <a:cubicBezTo>
                      <a:pt x="0" y="18"/>
                      <a:pt x="3" y="25"/>
                      <a:pt x="8" y="27"/>
                    </a:cubicBezTo>
                    <a:cubicBezTo>
                      <a:pt x="14" y="29"/>
                      <a:pt x="20" y="25"/>
                      <a:pt x="23" y="18"/>
                    </a:cubicBezTo>
                    <a:cubicBezTo>
                      <a:pt x="25" y="11"/>
                      <a:pt x="22" y="4"/>
                      <a:pt x="17" y="2"/>
                    </a:cubicBezTo>
                    <a:cubicBezTo>
                      <a:pt x="11" y="0"/>
                      <a:pt x="5" y="4"/>
                      <a:pt x="2" y="11"/>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40" name="Oval 90"/>
              <p:cNvSpPr>
                <a:spLocks noChangeArrowheads="1"/>
              </p:cNvSpPr>
              <p:nvPr/>
            </p:nvSpPr>
            <p:spPr bwMode="auto">
              <a:xfrm>
                <a:off x="160530" y="3047176"/>
                <a:ext cx="57304" cy="72481"/>
              </a:xfrm>
              <a:prstGeom prst="ellipse">
                <a:avLst/>
              </a:pr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41" name="Freeform 91"/>
              <p:cNvSpPr>
                <a:spLocks/>
              </p:cNvSpPr>
              <p:nvPr/>
            </p:nvSpPr>
            <p:spPr bwMode="auto">
              <a:xfrm>
                <a:off x="124276" y="3125503"/>
                <a:ext cx="129812" cy="93524"/>
              </a:xfrm>
              <a:custGeom>
                <a:avLst/>
                <a:gdLst>
                  <a:gd name="T0" fmla="*/ 38 w 47"/>
                  <a:gd name="T1" fmla="*/ 2 h 34"/>
                  <a:gd name="T2" fmla="*/ 38 w 47"/>
                  <a:gd name="T3" fmla="*/ 2 h 34"/>
                  <a:gd name="T4" fmla="*/ 9 w 47"/>
                  <a:gd name="T5" fmla="*/ 2 h 34"/>
                  <a:gd name="T6" fmla="*/ 9 w 47"/>
                  <a:gd name="T7" fmla="*/ 2 h 34"/>
                  <a:gd name="T8" fmla="*/ 9 w 47"/>
                  <a:gd name="T9" fmla="*/ 2 h 34"/>
                  <a:gd name="T10" fmla="*/ 2 w 47"/>
                  <a:gd name="T11" fmla="*/ 8 h 34"/>
                  <a:gd name="T12" fmla="*/ 0 w 47"/>
                  <a:gd name="T13" fmla="*/ 34 h 34"/>
                  <a:gd name="T14" fmla="*/ 47 w 47"/>
                  <a:gd name="T15" fmla="*/ 34 h 34"/>
                  <a:gd name="T16" fmla="*/ 45 w 47"/>
                  <a:gd name="T17" fmla="*/ 8 h 34"/>
                  <a:gd name="T18" fmla="*/ 39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8" y="2"/>
                      <a:pt x="38" y="2"/>
                    </a:cubicBezTo>
                    <a:cubicBezTo>
                      <a:pt x="28" y="0"/>
                      <a:pt x="19" y="0"/>
                      <a:pt x="9" y="2"/>
                    </a:cubicBezTo>
                    <a:cubicBezTo>
                      <a:pt x="9" y="2"/>
                      <a:pt x="9" y="2"/>
                      <a:pt x="9" y="2"/>
                    </a:cubicBezTo>
                    <a:cubicBezTo>
                      <a:pt x="9" y="2"/>
                      <a:pt x="9" y="2"/>
                      <a:pt x="9" y="2"/>
                    </a:cubicBezTo>
                    <a:cubicBezTo>
                      <a:pt x="6" y="2"/>
                      <a:pt x="3" y="4"/>
                      <a:pt x="2" y="8"/>
                    </a:cubicBezTo>
                    <a:cubicBezTo>
                      <a:pt x="0" y="34"/>
                      <a:pt x="0" y="34"/>
                      <a:pt x="0" y="34"/>
                    </a:cubicBezTo>
                    <a:cubicBezTo>
                      <a:pt x="47" y="34"/>
                      <a:pt x="47" y="34"/>
                      <a:pt x="47" y="34"/>
                    </a:cubicBezTo>
                    <a:cubicBezTo>
                      <a:pt x="45" y="8"/>
                      <a:pt x="45" y="8"/>
                      <a:pt x="45" y="8"/>
                    </a:cubicBezTo>
                    <a:cubicBezTo>
                      <a:pt x="45" y="4"/>
                      <a:pt x="42" y="2"/>
                      <a:pt x="39" y="2"/>
                    </a:cubicBezTo>
                    <a:cubicBezTo>
                      <a:pt x="38" y="2"/>
                      <a:pt x="38" y="2"/>
                      <a:pt x="38" y="2"/>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42" name="Oval 92"/>
              <p:cNvSpPr>
                <a:spLocks noChangeArrowheads="1"/>
              </p:cNvSpPr>
              <p:nvPr/>
            </p:nvSpPr>
            <p:spPr bwMode="auto">
              <a:xfrm>
                <a:off x="309053" y="3047176"/>
                <a:ext cx="58474" cy="72481"/>
              </a:xfrm>
              <a:prstGeom prst="ellipse">
                <a:avLst/>
              </a:pr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43" name="Freeform 93"/>
              <p:cNvSpPr>
                <a:spLocks/>
              </p:cNvSpPr>
              <p:nvPr/>
            </p:nvSpPr>
            <p:spPr bwMode="auto">
              <a:xfrm>
                <a:off x="276308" y="3125503"/>
                <a:ext cx="127473" cy="93524"/>
              </a:xfrm>
              <a:custGeom>
                <a:avLst/>
                <a:gdLst>
                  <a:gd name="T0" fmla="*/ 38 w 46"/>
                  <a:gd name="T1" fmla="*/ 2 h 34"/>
                  <a:gd name="T2" fmla="*/ 37 w 46"/>
                  <a:gd name="T3" fmla="*/ 2 h 34"/>
                  <a:gd name="T4" fmla="*/ 9 w 46"/>
                  <a:gd name="T5" fmla="*/ 2 h 34"/>
                  <a:gd name="T6" fmla="*/ 8 w 46"/>
                  <a:gd name="T7" fmla="*/ 2 h 34"/>
                  <a:gd name="T8" fmla="*/ 8 w 46"/>
                  <a:gd name="T9" fmla="*/ 2 h 34"/>
                  <a:gd name="T10" fmla="*/ 2 w 46"/>
                  <a:gd name="T11" fmla="*/ 8 h 34"/>
                  <a:gd name="T12" fmla="*/ 0 w 46"/>
                  <a:gd name="T13" fmla="*/ 34 h 34"/>
                  <a:gd name="T14" fmla="*/ 46 w 46"/>
                  <a:gd name="T15" fmla="*/ 34 h 34"/>
                  <a:gd name="T16" fmla="*/ 44 w 46"/>
                  <a:gd name="T17" fmla="*/ 8 h 34"/>
                  <a:gd name="T18" fmla="*/ 38 w 46"/>
                  <a:gd name="T19" fmla="*/ 2 h 34"/>
                  <a:gd name="T20" fmla="*/ 38 w 46"/>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34">
                    <a:moveTo>
                      <a:pt x="38" y="2"/>
                    </a:moveTo>
                    <a:cubicBezTo>
                      <a:pt x="37" y="2"/>
                      <a:pt x="37" y="2"/>
                      <a:pt x="37" y="2"/>
                    </a:cubicBezTo>
                    <a:cubicBezTo>
                      <a:pt x="27" y="0"/>
                      <a:pt x="18" y="0"/>
                      <a:pt x="9" y="2"/>
                    </a:cubicBezTo>
                    <a:cubicBezTo>
                      <a:pt x="9" y="2"/>
                      <a:pt x="8" y="2"/>
                      <a:pt x="8" y="2"/>
                    </a:cubicBezTo>
                    <a:cubicBezTo>
                      <a:pt x="8" y="2"/>
                      <a:pt x="8" y="2"/>
                      <a:pt x="8" y="2"/>
                    </a:cubicBezTo>
                    <a:cubicBezTo>
                      <a:pt x="5" y="2"/>
                      <a:pt x="2" y="4"/>
                      <a:pt x="2" y="8"/>
                    </a:cubicBezTo>
                    <a:cubicBezTo>
                      <a:pt x="0" y="34"/>
                      <a:pt x="0" y="34"/>
                      <a:pt x="0" y="34"/>
                    </a:cubicBezTo>
                    <a:cubicBezTo>
                      <a:pt x="46" y="34"/>
                      <a:pt x="46" y="34"/>
                      <a:pt x="46" y="34"/>
                    </a:cubicBezTo>
                    <a:cubicBezTo>
                      <a:pt x="44" y="8"/>
                      <a:pt x="44" y="8"/>
                      <a:pt x="44" y="8"/>
                    </a:cubicBezTo>
                    <a:cubicBezTo>
                      <a:pt x="44" y="4"/>
                      <a:pt x="41" y="2"/>
                      <a:pt x="38" y="2"/>
                    </a:cubicBezTo>
                    <a:cubicBezTo>
                      <a:pt x="38" y="2"/>
                      <a:pt x="38" y="2"/>
                      <a:pt x="38" y="2"/>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44" name="Oval 94"/>
              <p:cNvSpPr>
                <a:spLocks noChangeArrowheads="1"/>
              </p:cNvSpPr>
              <p:nvPr/>
            </p:nvSpPr>
            <p:spPr bwMode="auto">
              <a:xfrm>
                <a:off x="461085" y="3047176"/>
                <a:ext cx="58474" cy="72481"/>
              </a:xfrm>
              <a:prstGeom prst="ellipse">
                <a:avLst/>
              </a:pr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45" name="Freeform 95"/>
              <p:cNvSpPr>
                <a:spLocks/>
              </p:cNvSpPr>
              <p:nvPr/>
            </p:nvSpPr>
            <p:spPr bwMode="auto">
              <a:xfrm>
                <a:off x="426002" y="3125503"/>
                <a:ext cx="129812" cy="93524"/>
              </a:xfrm>
              <a:custGeom>
                <a:avLst/>
                <a:gdLst>
                  <a:gd name="T0" fmla="*/ 38 w 47"/>
                  <a:gd name="T1" fmla="*/ 2 h 34"/>
                  <a:gd name="T2" fmla="*/ 37 w 47"/>
                  <a:gd name="T3" fmla="*/ 2 h 34"/>
                  <a:gd name="T4" fmla="*/ 9 w 47"/>
                  <a:gd name="T5" fmla="*/ 2 h 34"/>
                  <a:gd name="T6" fmla="*/ 8 w 47"/>
                  <a:gd name="T7" fmla="*/ 2 h 34"/>
                  <a:gd name="T8" fmla="*/ 8 w 47"/>
                  <a:gd name="T9" fmla="*/ 2 h 34"/>
                  <a:gd name="T10" fmla="*/ 2 w 47"/>
                  <a:gd name="T11" fmla="*/ 8 h 34"/>
                  <a:gd name="T12" fmla="*/ 0 w 47"/>
                  <a:gd name="T13" fmla="*/ 34 h 34"/>
                  <a:gd name="T14" fmla="*/ 47 w 47"/>
                  <a:gd name="T15" fmla="*/ 34 h 34"/>
                  <a:gd name="T16" fmla="*/ 44 w 47"/>
                  <a:gd name="T17" fmla="*/ 8 h 34"/>
                  <a:gd name="T18" fmla="*/ 38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7" y="2"/>
                      <a:pt x="37" y="2"/>
                    </a:cubicBezTo>
                    <a:cubicBezTo>
                      <a:pt x="28" y="0"/>
                      <a:pt x="19" y="0"/>
                      <a:pt x="9" y="2"/>
                    </a:cubicBezTo>
                    <a:cubicBezTo>
                      <a:pt x="9" y="2"/>
                      <a:pt x="9" y="2"/>
                      <a:pt x="8" y="2"/>
                    </a:cubicBezTo>
                    <a:cubicBezTo>
                      <a:pt x="8" y="2"/>
                      <a:pt x="8" y="2"/>
                      <a:pt x="8" y="2"/>
                    </a:cubicBezTo>
                    <a:cubicBezTo>
                      <a:pt x="5" y="2"/>
                      <a:pt x="2" y="4"/>
                      <a:pt x="2" y="8"/>
                    </a:cubicBezTo>
                    <a:cubicBezTo>
                      <a:pt x="0" y="34"/>
                      <a:pt x="0" y="34"/>
                      <a:pt x="0" y="34"/>
                    </a:cubicBezTo>
                    <a:cubicBezTo>
                      <a:pt x="47" y="34"/>
                      <a:pt x="47" y="34"/>
                      <a:pt x="47" y="34"/>
                    </a:cubicBezTo>
                    <a:cubicBezTo>
                      <a:pt x="44" y="8"/>
                      <a:pt x="44" y="8"/>
                      <a:pt x="44" y="8"/>
                    </a:cubicBezTo>
                    <a:cubicBezTo>
                      <a:pt x="44" y="4"/>
                      <a:pt x="41" y="2"/>
                      <a:pt x="38" y="2"/>
                    </a:cubicBezTo>
                    <a:cubicBezTo>
                      <a:pt x="38" y="2"/>
                      <a:pt x="38" y="2"/>
                      <a:pt x="38" y="2"/>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46" name="Rectangle 96"/>
              <p:cNvSpPr>
                <a:spLocks noChangeArrowheads="1"/>
              </p:cNvSpPr>
              <p:nvPr/>
            </p:nvSpPr>
            <p:spPr bwMode="auto">
              <a:xfrm>
                <a:off x="221343" y="2868311"/>
                <a:ext cx="32745" cy="54945"/>
              </a:xfrm>
              <a:prstGeom prst="rect">
                <a:avLst/>
              </a:pr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47" name="Rectangle 97"/>
              <p:cNvSpPr>
                <a:spLocks noChangeArrowheads="1"/>
              </p:cNvSpPr>
              <p:nvPr/>
            </p:nvSpPr>
            <p:spPr bwMode="auto">
              <a:xfrm>
                <a:off x="179241" y="2848438"/>
                <a:ext cx="30406" cy="74820"/>
              </a:xfrm>
              <a:prstGeom prst="rect">
                <a:avLst/>
              </a:pr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48" name="Rectangle 98"/>
              <p:cNvSpPr>
                <a:spLocks noChangeArrowheads="1"/>
              </p:cNvSpPr>
              <p:nvPr/>
            </p:nvSpPr>
            <p:spPr bwMode="auto">
              <a:xfrm>
                <a:off x="265782" y="2812197"/>
                <a:ext cx="30406" cy="111060"/>
              </a:xfrm>
              <a:prstGeom prst="rect">
                <a:avLst/>
              </a:pr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grpSp>
        <p:nvGrpSpPr>
          <p:cNvPr id="251" name="组合 250"/>
          <p:cNvGrpSpPr/>
          <p:nvPr/>
        </p:nvGrpSpPr>
        <p:grpSpPr>
          <a:xfrm>
            <a:off x="663984" y="3540175"/>
            <a:ext cx="3389017" cy="1184969"/>
            <a:chOff x="885312" y="4029825"/>
            <a:chExt cx="4518689" cy="1579959"/>
          </a:xfrm>
        </p:grpSpPr>
        <p:grpSp>
          <p:nvGrpSpPr>
            <p:cNvPr id="252" name="组合 251"/>
            <p:cNvGrpSpPr/>
            <p:nvPr/>
          </p:nvGrpSpPr>
          <p:grpSpPr>
            <a:xfrm>
              <a:off x="885312" y="4029825"/>
              <a:ext cx="4518689" cy="1579959"/>
              <a:chOff x="2183817" y="975542"/>
              <a:chExt cx="1632394" cy="1407237"/>
            </a:xfrm>
          </p:grpSpPr>
          <p:sp>
            <p:nvSpPr>
              <p:cNvPr id="274" name="六边形 273"/>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miter lim="800000"/>
              </a:ln>
              <a:effectLst>
                <a:outerShdw blurRad="622300" dist="317500" dir="2400000" algn="tl" rotWithShape="0">
                  <a:srgbClr val="696969">
                    <a:alpha val="40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275" name="六边形 274"/>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cap="flat" cmpd="sng" algn="ctr">
                <a:noFill/>
                <a:prstDash val="solid"/>
                <a:miter lim="800000"/>
              </a:ln>
              <a:effectLst>
                <a:softEdge rad="381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sp>
          <p:nvSpPr>
            <p:cNvPr id="253" name="文本框 67"/>
            <p:cNvSpPr txBox="1"/>
            <p:nvPr/>
          </p:nvSpPr>
          <p:spPr>
            <a:xfrm>
              <a:off x="2140524" y="4265474"/>
              <a:ext cx="1720276" cy="430887"/>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添加标题</a:t>
              </a:r>
            </a:p>
          </p:txBody>
        </p:sp>
        <p:sp>
          <p:nvSpPr>
            <p:cNvPr id="254" name="文本框 113"/>
            <p:cNvSpPr txBox="1"/>
            <p:nvPr/>
          </p:nvSpPr>
          <p:spPr>
            <a:xfrm>
              <a:off x="2177113" y="4685638"/>
              <a:ext cx="2538862" cy="815608"/>
            </a:xfrm>
            <a:prstGeom prst="rect">
              <a:avLst/>
            </a:prstGeom>
            <a:noFill/>
          </p:spPr>
          <p:txBody>
            <a:bodyPr wrap="square" rtlCol="0">
              <a:spAutoFit/>
            </a:bodyPr>
            <a:lstStyle/>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255" name="组合 254"/>
            <p:cNvGrpSpPr/>
            <p:nvPr/>
          </p:nvGrpSpPr>
          <p:grpSpPr>
            <a:xfrm>
              <a:off x="1354842" y="4483909"/>
              <a:ext cx="508721" cy="533088"/>
              <a:chOff x="140649" y="3641210"/>
              <a:chExt cx="508721" cy="533088"/>
            </a:xfrm>
            <a:solidFill>
              <a:srgbClr val="00B0F0"/>
            </a:solidFill>
          </p:grpSpPr>
          <p:sp>
            <p:nvSpPr>
              <p:cNvPr id="256" name="Freeform 272"/>
              <p:cNvSpPr>
                <a:spLocks noEditPoints="1"/>
              </p:cNvSpPr>
              <p:nvPr/>
            </p:nvSpPr>
            <p:spPr bwMode="auto">
              <a:xfrm>
                <a:off x="140649" y="3872682"/>
                <a:ext cx="406978" cy="246670"/>
              </a:xfrm>
              <a:custGeom>
                <a:avLst/>
                <a:gdLst>
                  <a:gd name="T0" fmla="*/ 130 w 147"/>
                  <a:gd name="T1" fmla="*/ 17 h 89"/>
                  <a:gd name="T2" fmla="*/ 130 w 147"/>
                  <a:gd name="T3" fmla="*/ 50 h 89"/>
                  <a:gd name="T4" fmla="*/ 107 w 147"/>
                  <a:gd name="T5" fmla="*/ 73 h 89"/>
                  <a:gd name="T6" fmla="*/ 39 w 147"/>
                  <a:gd name="T7" fmla="*/ 73 h 89"/>
                  <a:gd name="T8" fmla="*/ 16 w 147"/>
                  <a:gd name="T9" fmla="*/ 50 h 89"/>
                  <a:gd name="T10" fmla="*/ 16 w 147"/>
                  <a:gd name="T11" fmla="*/ 17 h 89"/>
                  <a:gd name="T12" fmla="*/ 130 w 147"/>
                  <a:gd name="T13" fmla="*/ 17 h 89"/>
                  <a:gd name="T14" fmla="*/ 147 w 147"/>
                  <a:gd name="T15" fmla="*/ 0 h 89"/>
                  <a:gd name="T16" fmla="*/ 0 w 147"/>
                  <a:gd name="T17" fmla="*/ 0 h 89"/>
                  <a:gd name="T18" fmla="*/ 0 w 147"/>
                  <a:gd name="T19" fmla="*/ 50 h 89"/>
                  <a:gd name="T20" fmla="*/ 39 w 147"/>
                  <a:gd name="T21" fmla="*/ 89 h 89"/>
                  <a:gd name="T22" fmla="*/ 107 w 147"/>
                  <a:gd name="T23" fmla="*/ 89 h 89"/>
                  <a:gd name="T24" fmla="*/ 147 w 147"/>
                  <a:gd name="T25" fmla="*/ 50 h 89"/>
                  <a:gd name="T26" fmla="*/ 147 w 147"/>
                  <a:gd name="T2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7" h="89">
                    <a:moveTo>
                      <a:pt x="130" y="17"/>
                    </a:moveTo>
                    <a:cubicBezTo>
                      <a:pt x="130" y="50"/>
                      <a:pt x="130" y="50"/>
                      <a:pt x="130" y="50"/>
                    </a:cubicBezTo>
                    <a:cubicBezTo>
                      <a:pt x="130" y="62"/>
                      <a:pt x="120" y="73"/>
                      <a:pt x="107" y="73"/>
                    </a:cubicBezTo>
                    <a:cubicBezTo>
                      <a:pt x="39" y="73"/>
                      <a:pt x="39" y="73"/>
                      <a:pt x="39" y="73"/>
                    </a:cubicBezTo>
                    <a:cubicBezTo>
                      <a:pt x="26" y="73"/>
                      <a:pt x="16" y="62"/>
                      <a:pt x="16" y="50"/>
                    </a:cubicBezTo>
                    <a:cubicBezTo>
                      <a:pt x="16" y="17"/>
                      <a:pt x="16" y="17"/>
                      <a:pt x="16" y="17"/>
                    </a:cubicBezTo>
                    <a:cubicBezTo>
                      <a:pt x="130" y="17"/>
                      <a:pt x="130" y="17"/>
                      <a:pt x="130" y="17"/>
                    </a:cubicBezTo>
                    <a:close/>
                    <a:moveTo>
                      <a:pt x="147" y="0"/>
                    </a:moveTo>
                    <a:cubicBezTo>
                      <a:pt x="0" y="0"/>
                      <a:pt x="0" y="0"/>
                      <a:pt x="0" y="0"/>
                    </a:cubicBezTo>
                    <a:cubicBezTo>
                      <a:pt x="0" y="50"/>
                      <a:pt x="0" y="50"/>
                      <a:pt x="0" y="50"/>
                    </a:cubicBezTo>
                    <a:cubicBezTo>
                      <a:pt x="0" y="71"/>
                      <a:pt x="17" y="89"/>
                      <a:pt x="39" y="89"/>
                    </a:cubicBezTo>
                    <a:cubicBezTo>
                      <a:pt x="107" y="89"/>
                      <a:pt x="107" y="89"/>
                      <a:pt x="107" y="89"/>
                    </a:cubicBezTo>
                    <a:cubicBezTo>
                      <a:pt x="129" y="89"/>
                      <a:pt x="147" y="71"/>
                      <a:pt x="147" y="50"/>
                    </a:cubicBezTo>
                    <a:cubicBezTo>
                      <a:pt x="147" y="0"/>
                      <a:pt x="147" y="0"/>
                      <a:pt x="147" y="0"/>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57" name="Freeform 273"/>
              <p:cNvSpPr>
                <a:spLocks/>
              </p:cNvSpPr>
              <p:nvPr/>
            </p:nvSpPr>
            <p:spPr bwMode="auto">
              <a:xfrm>
                <a:off x="140649" y="4135719"/>
                <a:ext cx="406978" cy="38579"/>
              </a:xfrm>
              <a:custGeom>
                <a:avLst/>
                <a:gdLst>
                  <a:gd name="T0" fmla="*/ 0 w 147"/>
                  <a:gd name="T1" fmla="*/ 0 h 14"/>
                  <a:gd name="T2" fmla="*/ 0 w 147"/>
                  <a:gd name="T3" fmla="*/ 8 h 14"/>
                  <a:gd name="T4" fmla="*/ 39 w 147"/>
                  <a:gd name="T5" fmla="*/ 14 h 14"/>
                  <a:gd name="T6" fmla="*/ 107 w 147"/>
                  <a:gd name="T7" fmla="*/ 14 h 14"/>
                  <a:gd name="T8" fmla="*/ 147 w 147"/>
                  <a:gd name="T9" fmla="*/ 8 h 14"/>
                  <a:gd name="T10" fmla="*/ 147 w 147"/>
                  <a:gd name="T11" fmla="*/ 0 h 14"/>
                  <a:gd name="T12" fmla="*/ 0 w 14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47" h="14">
                    <a:moveTo>
                      <a:pt x="0" y="0"/>
                    </a:moveTo>
                    <a:cubicBezTo>
                      <a:pt x="0" y="8"/>
                      <a:pt x="0" y="8"/>
                      <a:pt x="0" y="8"/>
                    </a:cubicBezTo>
                    <a:cubicBezTo>
                      <a:pt x="0" y="11"/>
                      <a:pt x="17" y="14"/>
                      <a:pt x="39" y="14"/>
                    </a:cubicBezTo>
                    <a:cubicBezTo>
                      <a:pt x="107" y="14"/>
                      <a:pt x="107" y="14"/>
                      <a:pt x="107" y="14"/>
                    </a:cubicBezTo>
                    <a:cubicBezTo>
                      <a:pt x="129" y="14"/>
                      <a:pt x="147" y="11"/>
                      <a:pt x="147" y="8"/>
                    </a:cubicBezTo>
                    <a:cubicBezTo>
                      <a:pt x="147" y="0"/>
                      <a:pt x="147" y="0"/>
                      <a:pt x="147" y="0"/>
                    </a:cubicBezTo>
                    <a:lnTo>
                      <a:pt x="0" y="0"/>
                    </a:ln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58" name="Freeform 274"/>
              <p:cNvSpPr>
                <a:spLocks noEditPoints="1"/>
              </p:cNvSpPr>
              <p:nvPr/>
            </p:nvSpPr>
            <p:spPr bwMode="auto">
              <a:xfrm>
                <a:off x="500847" y="3903078"/>
                <a:ext cx="148523" cy="147301"/>
              </a:xfrm>
              <a:custGeom>
                <a:avLst/>
                <a:gdLst>
                  <a:gd name="T0" fmla="*/ 27 w 54"/>
                  <a:gd name="T1" fmla="*/ 53 h 53"/>
                  <a:gd name="T2" fmla="*/ 0 w 54"/>
                  <a:gd name="T3" fmla="*/ 27 h 53"/>
                  <a:gd name="T4" fmla="*/ 27 w 54"/>
                  <a:gd name="T5" fmla="*/ 0 h 53"/>
                  <a:gd name="T6" fmla="*/ 54 w 54"/>
                  <a:gd name="T7" fmla="*/ 27 h 53"/>
                  <a:gd name="T8" fmla="*/ 27 w 54"/>
                  <a:gd name="T9" fmla="*/ 53 h 53"/>
                  <a:gd name="T10" fmla="*/ 27 w 54"/>
                  <a:gd name="T11" fmla="*/ 12 h 53"/>
                  <a:gd name="T12" fmla="*/ 13 w 54"/>
                  <a:gd name="T13" fmla="*/ 27 h 53"/>
                  <a:gd name="T14" fmla="*/ 27 w 54"/>
                  <a:gd name="T15" fmla="*/ 41 h 53"/>
                  <a:gd name="T16" fmla="*/ 41 w 54"/>
                  <a:gd name="T17" fmla="*/ 27 h 53"/>
                  <a:gd name="T18" fmla="*/ 27 w 54"/>
                  <a:gd name="T19" fmla="*/ 1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3">
                    <a:moveTo>
                      <a:pt x="27" y="53"/>
                    </a:moveTo>
                    <a:cubicBezTo>
                      <a:pt x="12" y="53"/>
                      <a:pt x="0" y="41"/>
                      <a:pt x="0" y="27"/>
                    </a:cubicBezTo>
                    <a:cubicBezTo>
                      <a:pt x="0" y="12"/>
                      <a:pt x="12" y="0"/>
                      <a:pt x="27" y="0"/>
                    </a:cubicBezTo>
                    <a:cubicBezTo>
                      <a:pt x="42" y="0"/>
                      <a:pt x="54" y="12"/>
                      <a:pt x="54" y="27"/>
                    </a:cubicBezTo>
                    <a:cubicBezTo>
                      <a:pt x="54" y="41"/>
                      <a:pt x="42" y="53"/>
                      <a:pt x="27" y="53"/>
                    </a:cubicBezTo>
                    <a:close/>
                    <a:moveTo>
                      <a:pt x="27" y="12"/>
                    </a:moveTo>
                    <a:cubicBezTo>
                      <a:pt x="19" y="12"/>
                      <a:pt x="13" y="19"/>
                      <a:pt x="13" y="27"/>
                    </a:cubicBezTo>
                    <a:cubicBezTo>
                      <a:pt x="13" y="34"/>
                      <a:pt x="19" y="41"/>
                      <a:pt x="27" y="41"/>
                    </a:cubicBezTo>
                    <a:cubicBezTo>
                      <a:pt x="35" y="41"/>
                      <a:pt x="41" y="34"/>
                      <a:pt x="41" y="27"/>
                    </a:cubicBezTo>
                    <a:cubicBezTo>
                      <a:pt x="41" y="19"/>
                      <a:pt x="35" y="12"/>
                      <a:pt x="27" y="12"/>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59" name="Freeform 275"/>
              <p:cNvSpPr>
                <a:spLocks/>
              </p:cNvSpPr>
              <p:nvPr/>
            </p:nvSpPr>
            <p:spPr bwMode="auto">
              <a:xfrm>
                <a:off x="365189" y="3690311"/>
                <a:ext cx="2339" cy="2338"/>
              </a:xfrm>
              <a:custGeom>
                <a:avLst/>
                <a:gdLst>
                  <a:gd name="T0" fmla="*/ 0 w 1"/>
                  <a:gd name="T1" fmla="*/ 0 h 1"/>
                  <a:gd name="T2" fmla="*/ 1 w 1"/>
                  <a:gd name="T3" fmla="*/ 1 h 1"/>
                  <a:gd name="T4" fmla="*/ 0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1" y="1"/>
                      <a:pt x="1" y="1"/>
                      <a:pt x="1" y="1"/>
                    </a:cubicBez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60" name="Rectangle 276"/>
              <p:cNvSpPr>
                <a:spLocks noChangeArrowheads="1"/>
              </p:cNvSpPr>
              <p:nvPr/>
            </p:nvSpPr>
            <p:spPr bwMode="auto">
              <a:xfrm>
                <a:off x="367527" y="3692648"/>
                <a:ext cx="1169" cy="1169"/>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61" name="Freeform 277"/>
              <p:cNvSpPr>
                <a:spLocks/>
              </p:cNvSpPr>
              <p:nvPr/>
            </p:nvSpPr>
            <p:spPr bwMode="auto">
              <a:xfrm>
                <a:off x="367527" y="3692648"/>
                <a:ext cx="2339" cy="3507"/>
              </a:xfrm>
              <a:custGeom>
                <a:avLst/>
                <a:gdLst>
                  <a:gd name="T0" fmla="*/ 1 w 1"/>
                  <a:gd name="T1" fmla="*/ 1 h 1"/>
                  <a:gd name="T2" fmla="*/ 1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1" y="0"/>
                      <a:pt x="1" y="0"/>
                      <a:pt x="0" y="0"/>
                    </a:cubicBezTo>
                    <a:lnTo>
                      <a:pt x="1" y="1"/>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62" name="Freeform 278"/>
              <p:cNvSpPr>
                <a:spLocks/>
              </p:cNvSpPr>
              <p:nvPr/>
            </p:nvSpPr>
            <p:spPr bwMode="auto">
              <a:xfrm>
                <a:off x="367527" y="369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63" name="Freeform 279"/>
              <p:cNvSpPr>
                <a:spLocks/>
              </p:cNvSpPr>
              <p:nvPr/>
            </p:nvSpPr>
            <p:spPr bwMode="auto">
              <a:xfrm>
                <a:off x="365188" y="3684465"/>
                <a:ext cx="24559" cy="19874"/>
              </a:xfrm>
              <a:custGeom>
                <a:avLst/>
                <a:gdLst>
                  <a:gd name="T0" fmla="*/ 7 w 9"/>
                  <a:gd name="T1" fmla="*/ 5 h 7"/>
                  <a:gd name="T2" fmla="*/ 9 w 9"/>
                  <a:gd name="T3" fmla="*/ 6 h 7"/>
                  <a:gd name="T4" fmla="*/ 5 w 9"/>
                  <a:gd name="T5" fmla="*/ 3 h 7"/>
                  <a:gd name="T6" fmla="*/ 1 w 9"/>
                  <a:gd name="T7" fmla="*/ 1 h 7"/>
                  <a:gd name="T8" fmla="*/ 0 w 9"/>
                  <a:gd name="T9" fmla="*/ 0 h 7"/>
                  <a:gd name="T10" fmla="*/ 1 w 9"/>
                  <a:gd name="T11" fmla="*/ 1 h 7"/>
                  <a:gd name="T12" fmla="*/ 4 w 9"/>
                  <a:gd name="T13" fmla="*/ 2 h 7"/>
                  <a:gd name="T14" fmla="*/ 4 w 9"/>
                  <a:gd name="T15" fmla="*/ 3 h 7"/>
                  <a:gd name="T16" fmla="*/ 6 w 9"/>
                  <a:gd name="T17" fmla="*/ 4 h 7"/>
                  <a:gd name="T18" fmla="*/ 7 w 9"/>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7">
                    <a:moveTo>
                      <a:pt x="7" y="5"/>
                    </a:moveTo>
                    <a:cubicBezTo>
                      <a:pt x="7" y="5"/>
                      <a:pt x="9" y="7"/>
                      <a:pt x="9" y="6"/>
                    </a:cubicBezTo>
                    <a:cubicBezTo>
                      <a:pt x="7" y="4"/>
                      <a:pt x="7" y="4"/>
                      <a:pt x="5" y="3"/>
                    </a:cubicBezTo>
                    <a:cubicBezTo>
                      <a:pt x="4" y="2"/>
                      <a:pt x="3" y="1"/>
                      <a:pt x="1" y="1"/>
                    </a:cubicBezTo>
                    <a:cubicBezTo>
                      <a:pt x="0" y="0"/>
                      <a:pt x="0" y="0"/>
                      <a:pt x="0" y="0"/>
                    </a:cubicBezTo>
                    <a:cubicBezTo>
                      <a:pt x="1" y="1"/>
                      <a:pt x="1" y="1"/>
                      <a:pt x="1" y="1"/>
                    </a:cubicBezTo>
                    <a:cubicBezTo>
                      <a:pt x="2" y="2"/>
                      <a:pt x="3" y="1"/>
                      <a:pt x="4" y="2"/>
                    </a:cubicBezTo>
                    <a:cubicBezTo>
                      <a:pt x="4" y="2"/>
                      <a:pt x="4" y="3"/>
                      <a:pt x="4" y="3"/>
                    </a:cubicBezTo>
                    <a:cubicBezTo>
                      <a:pt x="5" y="3"/>
                      <a:pt x="6" y="3"/>
                      <a:pt x="6" y="4"/>
                    </a:cubicBezTo>
                    <a:cubicBezTo>
                      <a:pt x="7" y="4"/>
                      <a:pt x="6" y="5"/>
                      <a:pt x="7" y="5"/>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64" name="Freeform 280"/>
              <p:cNvSpPr>
                <a:spLocks/>
              </p:cNvSpPr>
              <p:nvPr/>
            </p:nvSpPr>
            <p:spPr bwMode="auto">
              <a:xfrm>
                <a:off x="345307" y="3679789"/>
                <a:ext cx="8186" cy="4676"/>
              </a:xfrm>
              <a:custGeom>
                <a:avLst/>
                <a:gdLst>
                  <a:gd name="T0" fmla="*/ 1 w 3"/>
                  <a:gd name="T1" fmla="*/ 1 h 2"/>
                  <a:gd name="T2" fmla="*/ 1 w 3"/>
                  <a:gd name="T3" fmla="*/ 1 h 2"/>
                  <a:gd name="T4" fmla="*/ 3 w 3"/>
                  <a:gd name="T5" fmla="*/ 2 h 2"/>
                  <a:gd name="T6" fmla="*/ 3 w 3"/>
                  <a:gd name="T7" fmla="*/ 2 h 2"/>
                  <a:gd name="T8" fmla="*/ 3 w 3"/>
                  <a:gd name="T9" fmla="*/ 2 h 2"/>
                  <a:gd name="T10" fmla="*/ 1 w 3"/>
                  <a:gd name="T11" fmla="*/ 0 h 2"/>
                  <a:gd name="T12" fmla="*/ 1 w 3"/>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1"/>
                    </a:moveTo>
                    <a:cubicBezTo>
                      <a:pt x="1" y="1"/>
                      <a:pt x="1" y="1"/>
                      <a:pt x="1" y="1"/>
                    </a:cubicBezTo>
                    <a:cubicBezTo>
                      <a:pt x="2" y="2"/>
                      <a:pt x="3" y="2"/>
                      <a:pt x="3" y="2"/>
                    </a:cubicBezTo>
                    <a:cubicBezTo>
                      <a:pt x="3" y="2"/>
                      <a:pt x="3" y="2"/>
                      <a:pt x="3" y="2"/>
                    </a:cubicBezTo>
                    <a:cubicBezTo>
                      <a:pt x="3" y="1"/>
                      <a:pt x="3" y="1"/>
                      <a:pt x="3" y="2"/>
                    </a:cubicBezTo>
                    <a:cubicBezTo>
                      <a:pt x="2" y="1"/>
                      <a:pt x="2" y="1"/>
                      <a:pt x="1" y="0"/>
                    </a:cubicBezTo>
                    <a:cubicBezTo>
                      <a:pt x="1" y="1"/>
                      <a:pt x="0" y="1"/>
                      <a:pt x="1" y="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65" name="Rectangle 281"/>
              <p:cNvSpPr>
                <a:spLocks noChangeArrowheads="1"/>
              </p:cNvSpPr>
              <p:nvPr/>
            </p:nvSpPr>
            <p:spPr bwMode="auto">
              <a:xfrm>
                <a:off x="345307" y="3679789"/>
                <a:ext cx="2339" cy="1169"/>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66" name="Freeform 282"/>
              <p:cNvSpPr>
                <a:spLocks noEditPoints="1"/>
              </p:cNvSpPr>
              <p:nvPr/>
            </p:nvSpPr>
            <p:spPr bwMode="auto">
              <a:xfrm>
                <a:off x="292680" y="3698494"/>
                <a:ext cx="97067" cy="157822"/>
              </a:xfrm>
              <a:custGeom>
                <a:avLst/>
                <a:gdLst>
                  <a:gd name="T0" fmla="*/ 34 w 35"/>
                  <a:gd name="T1" fmla="*/ 11 h 57"/>
                  <a:gd name="T2" fmla="*/ 35 w 35"/>
                  <a:gd name="T3" fmla="*/ 9 h 57"/>
                  <a:gd name="T4" fmla="*/ 35 w 35"/>
                  <a:gd name="T5" fmla="*/ 8 h 57"/>
                  <a:gd name="T6" fmla="*/ 35 w 35"/>
                  <a:gd name="T7" fmla="*/ 6 h 57"/>
                  <a:gd name="T8" fmla="*/ 35 w 35"/>
                  <a:gd name="T9" fmla="*/ 5 h 57"/>
                  <a:gd name="T10" fmla="*/ 35 w 35"/>
                  <a:gd name="T11" fmla="*/ 4 h 57"/>
                  <a:gd name="T12" fmla="*/ 35 w 35"/>
                  <a:gd name="T13" fmla="*/ 3 h 57"/>
                  <a:gd name="T14" fmla="*/ 32 w 35"/>
                  <a:gd name="T15" fmla="*/ 0 h 57"/>
                  <a:gd name="T16" fmla="*/ 32 w 35"/>
                  <a:gd name="T17" fmla="*/ 0 h 57"/>
                  <a:gd name="T18" fmla="*/ 32 w 35"/>
                  <a:gd name="T19" fmla="*/ 2 h 57"/>
                  <a:gd name="T20" fmla="*/ 33 w 35"/>
                  <a:gd name="T21" fmla="*/ 2 h 57"/>
                  <a:gd name="T22" fmla="*/ 33 w 35"/>
                  <a:gd name="T23" fmla="*/ 2 h 57"/>
                  <a:gd name="T24" fmla="*/ 32 w 35"/>
                  <a:gd name="T25" fmla="*/ 1 h 57"/>
                  <a:gd name="T26" fmla="*/ 31 w 35"/>
                  <a:gd name="T27" fmla="*/ 0 h 57"/>
                  <a:gd name="T28" fmla="*/ 32 w 35"/>
                  <a:gd name="T29" fmla="*/ 0 h 57"/>
                  <a:gd name="T30" fmla="*/ 31 w 35"/>
                  <a:gd name="T31" fmla="*/ 0 h 57"/>
                  <a:gd name="T32" fmla="*/ 31 w 35"/>
                  <a:gd name="T33" fmla="*/ 1 h 57"/>
                  <a:gd name="T34" fmla="*/ 33 w 35"/>
                  <a:gd name="T35" fmla="*/ 6 h 57"/>
                  <a:gd name="T36" fmla="*/ 33 w 35"/>
                  <a:gd name="T37" fmla="*/ 6 h 57"/>
                  <a:gd name="T38" fmla="*/ 32 w 35"/>
                  <a:gd name="T39" fmla="*/ 7 h 57"/>
                  <a:gd name="T40" fmla="*/ 32 w 35"/>
                  <a:gd name="T41" fmla="*/ 7 h 57"/>
                  <a:gd name="T42" fmla="*/ 32 w 35"/>
                  <a:gd name="T43" fmla="*/ 7 h 57"/>
                  <a:gd name="T44" fmla="*/ 32 w 35"/>
                  <a:gd name="T45" fmla="*/ 7 h 57"/>
                  <a:gd name="T46" fmla="*/ 32 w 35"/>
                  <a:gd name="T47" fmla="*/ 8 h 57"/>
                  <a:gd name="T48" fmla="*/ 32 w 35"/>
                  <a:gd name="T49" fmla="*/ 8 h 57"/>
                  <a:gd name="T50" fmla="*/ 32 w 35"/>
                  <a:gd name="T51" fmla="*/ 8 h 57"/>
                  <a:gd name="T52" fmla="*/ 32 w 35"/>
                  <a:gd name="T53" fmla="*/ 8 h 57"/>
                  <a:gd name="T54" fmla="*/ 32 w 35"/>
                  <a:gd name="T55" fmla="*/ 8 h 57"/>
                  <a:gd name="T56" fmla="*/ 32 w 35"/>
                  <a:gd name="T57" fmla="*/ 7 h 57"/>
                  <a:gd name="T58" fmla="*/ 32 w 35"/>
                  <a:gd name="T59" fmla="*/ 7 h 57"/>
                  <a:gd name="T60" fmla="*/ 31 w 35"/>
                  <a:gd name="T61" fmla="*/ 9 h 57"/>
                  <a:gd name="T62" fmla="*/ 31 w 35"/>
                  <a:gd name="T63" fmla="*/ 9 h 57"/>
                  <a:gd name="T64" fmla="*/ 31 w 35"/>
                  <a:gd name="T65" fmla="*/ 10 h 57"/>
                  <a:gd name="T66" fmla="*/ 31 w 35"/>
                  <a:gd name="T67" fmla="*/ 10 h 57"/>
                  <a:gd name="T68" fmla="*/ 31 w 35"/>
                  <a:gd name="T69" fmla="*/ 10 h 57"/>
                  <a:gd name="T70" fmla="*/ 31 w 35"/>
                  <a:gd name="T71" fmla="*/ 10 h 57"/>
                  <a:gd name="T72" fmla="*/ 30 w 35"/>
                  <a:gd name="T73" fmla="*/ 11 h 57"/>
                  <a:gd name="T74" fmla="*/ 28 w 35"/>
                  <a:gd name="T75" fmla="*/ 13 h 57"/>
                  <a:gd name="T76" fmla="*/ 14 w 35"/>
                  <a:gd name="T77" fmla="*/ 26 h 57"/>
                  <a:gd name="T78" fmla="*/ 6 w 35"/>
                  <a:gd name="T79" fmla="*/ 32 h 57"/>
                  <a:gd name="T80" fmla="*/ 6 w 35"/>
                  <a:gd name="T81" fmla="*/ 51 h 57"/>
                  <a:gd name="T82" fmla="*/ 16 w 35"/>
                  <a:gd name="T83" fmla="*/ 57 h 57"/>
                  <a:gd name="T84" fmla="*/ 20 w 35"/>
                  <a:gd name="T85" fmla="*/ 54 h 57"/>
                  <a:gd name="T86" fmla="*/ 15 w 35"/>
                  <a:gd name="T87" fmla="*/ 49 h 57"/>
                  <a:gd name="T88" fmla="*/ 11 w 35"/>
                  <a:gd name="T89" fmla="*/ 46 h 57"/>
                  <a:gd name="T90" fmla="*/ 11 w 35"/>
                  <a:gd name="T91" fmla="*/ 37 h 57"/>
                  <a:gd name="T92" fmla="*/ 13 w 35"/>
                  <a:gd name="T93" fmla="*/ 35 h 57"/>
                  <a:gd name="T94" fmla="*/ 28 w 35"/>
                  <a:gd name="T95" fmla="*/ 20 h 57"/>
                  <a:gd name="T96" fmla="*/ 31 w 35"/>
                  <a:gd name="T97" fmla="*/ 16 h 57"/>
                  <a:gd name="T98" fmla="*/ 34 w 35"/>
                  <a:gd name="T99" fmla="*/ 13 h 57"/>
                  <a:gd name="T100" fmla="*/ 35 w 35"/>
                  <a:gd name="T101" fmla="*/ 9 h 57"/>
                  <a:gd name="T102" fmla="*/ 34 w 35"/>
                  <a:gd name="T103" fmla="*/ 13 h 57"/>
                  <a:gd name="T104" fmla="*/ 33 w 35"/>
                  <a:gd name="T105" fmla="*/ 11 h 57"/>
                  <a:gd name="T106" fmla="*/ 34 w 35"/>
                  <a:gd name="T107" fmla="*/ 11 h 57"/>
                  <a:gd name="T108" fmla="*/ 28 w 35"/>
                  <a:gd name="T109" fmla="*/ 14 h 57"/>
                  <a:gd name="T110" fmla="*/ 29 w 35"/>
                  <a:gd name="T111" fmla="*/ 13 h 57"/>
                  <a:gd name="T112" fmla="*/ 28 w 35"/>
                  <a:gd name="T113" fmla="*/ 1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 h="57">
                    <a:moveTo>
                      <a:pt x="34" y="11"/>
                    </a:moveTo>
                    <a:cubicBezTo>
                      <a:pt x="35" y="10"/>
                      <a:pt x="34" y="9"/>
                      <a:pt x="35" y="9"/>
                    </a:cubicBezTo>
                    <a:cubicBezTo>
                      <a:pt x="34" y="8"/>
                      <a:pt x="35" y="8"/>
                      <a:pt x="35" y="8"/>
                    </a:cubicBezTo>
                    <a:cubicBezTo>
                      <a:pt x="35" y="7"/>
                      <a:pt x="34" y="6"/>
                      <a:pt x="35" y="6"/>
                    </a:cubicBezTo>
                    <a:cubicBezTo>
                      <a:pt x="35" y="5"/>
                      <a:pt x="35" y="5"/>
                      <a:pt x="35" y="5"/>
                    </a:cubicBezTo>
                    <a:cubicBezTo>
                      <a:pt x="35" y="4"/>
                      <a:pt x="35" y="4"/>
                      <a:pt x="35" y="4"/>
                    </a:cubicBezTo>
                    <a:cubicBezTo>
                      <a:pt x="35" y="3"/>
                      <a:pt x="35" y="3"/>
                      <a:pt x="35" y="3"/>
                    </a:cubicBezTo>
                    <a:cubicBezTo>
                      <a:pt x="34" y="2"/>
                      <a:pt x="33" y="1"/>
                      <a:pt x="32" y="0"/>
                    </a:cubicBezTo>
                    <a:cubicBezTo>
                      <a:pt x="32" y="0"/>
                      <a:pt x="32" y="0"/>
                      <a:pt x="32" y="0"/>
                    </a:cubicBezTo>
                    <a:cubicBezTo>
                      <a:pt x="32" y="1"/>
                      <a:pt x="33" y="1"/>
                      <a:pt x="32" y="2"/>
                    </a:cubicBezTo>
                    <a:cubicBezTo>
                      <a:pt x="32" y="2"/>
                      <a:pt x="33" y="2"/>
                      <a:pt x="33" y="2"/>
                    </a:cubicBezTo>
                    <a:cubicBezTo>
                      <a:pt x="33" y="2"/>
                      <a:pt x="33" y="2"/>
                      <a:pt x="33" y="2"/>
                    </a:cubicBezTo>
                    <a:cubicBezTo>
                      <a:pt x="32" y="2"/>
                      <a:pt x="32" y="1"/>
                      <a:pt x="32" y="1"/>
                    </a:cubicBezTo>
                    <a:cubicBezTo>
                      <a:pt x="32" y="1"/>
                      <a:pt x="31" y="0"/>
                      <a:pt x="31" y="0"/>
                    </a:cubicBezTo>
                    <a:cubicBezTo>
                      <a:pt x="31" y="0"/>
                      <a:pt x="31" y="0"/>
                      <a:pt x="32" y="0"/>
                    </a:cubicBezTo>
                    <a:cubicBezTo>
                      <a:pt x="31" y="0"/>
                      <a:pt x="31" y="0"/>
                      <a:pt x="31" y="0"/>
                    </a:cubicBezTo>
                    <a:cubicBezTo>
                      <a:pt x="31" y="0"/>
                      <a:pt x="31" y="1"/>
                      <a:pt x="31" y="1"/>
                    </a:cubicBezTo>
                    <a:cubicBezTo>
                      <a:pt x="32" y="3"/>
                      <a:pt x="33" y="4"/>
                      <a:pt x="33" y="6"/>
                    </a:cubicBezTo>
                    <a:cubicBezTo>
                      <a:pt x="33" y="6"/>
                      <a:pt x="33" y="6"/>
                      <a:pt x="33" y="6"/>
                    </a:cubicBezTo>
                    <a:cubicBezTo>
                      <a:pt x="32" y="7"/>
                      <a:pt x="32" y="7"/>
                      <a:pt x="32" y="7"/>
                    </a:cubicBezTo>
                    <a:cubicBezTo>
                      <a:pt x="32" y="7"/>
                      <a:pt x="32" y="7"/>
                      <a:pt x="32" y="7"/>
                    </a:cubicBezTo>
                    <a:cubicBezTo>
                      <a:pt x="32" y="7"/>
                      <a:pt x="32" y="7"/>
                      <a:pt x="32" y="7"/>
                    </a:cubicBezTo>
                    <a:cubicBezTo>
                      <a:pt x="32" y="7"/>
                      <a:pt x="32" y="7"/>
                      <a:pt x="32" y="7"/>
                    </a:cubicBezTo>
                    <a:cubicBezTo>
                      <a:pt x="32" y="8"/>
                      <a:pt x="32" y="8"/>
                      <a:pt x="32" y="8"/>
                    </a:cubicBezTo>
                    <a:cubicBezTo>
                      <a:pt x="32" y="8"/>
                      <a:pt x="32" y="8"/>
                      <a:pt x="32" y="8"/>
                    </a:cubicBezTo>
                    <a:cubicBezTo>
                      <a:pt x="32" y="8"/>
                      <a:pt x="32" y="8"/>
                      <a:pt x="32" y="8"/>
                    </a:cubicBezTo>
                    <a:cubicBezTo>
                      <a:pt x="32" y="8"/>
                      <a:pt x="32" y="8"/>
                      <a:pt x="32" y="8"/>
                    </a:cubicBezTo>
                    <a:cubicBezTo>
                      <a:pt x="32" y="8"/>
                      <a:pt x="32" y="8"/>
                      <a:pt x="32" y="8"/>
                    </a:cubicBezTo>
                    <a:cubicBezTo>
                      <a:pt x="32" y="7"/>
                      <a:pt x="32" y="7"/>
                      <a:pt x="32" y="7"/>
                    </a:cubicBezTo>
                    <a:cubicBezTo>
                      <a:pt x="32" y="7"/>
                      <a:pt x="32" y="7"/>
                      <a:pt x="32" y="7"/>
                    </a:cubicBezTo>
                    <a:cubicBezTo>
                      <a:pt x="32" y="8"/>
                      <a:pt x="32" y="8"/>
                      <a:pt x="31" y="9"/>
                    </a:cubicBezTo>
                    <a:cubicBezTo>
                      <a:pt x="31" y="9"/>
                      <a:pt x="31" y="9"/>
                      <a:pt x="31" y="9"/>
                    </a:cubicBezTo>
                    <a:cubicBezTo>
                      <a:pt x="31" y="10"/>
                      <a:pt x="31" y="10"/>
                      <a:pt x="31" y="10"/>
                    </a:cubicBezTo>
                    <a:cubicBezTo>
                      <a:pt x="31" y="10"/>
                      <a:pt x="31" y="10"/>
                      <a:pt x="31" y="10"/>
                    </a:cubicBezTo>
                    <a:cubicBezTo>
                      <a:pt x="31" y="10"/>
                      <a:pt x="31" y="10"/>
                      <a:pt x="31" y="10"/>
                    </a:cubicBezTo>
                    <a:cubicBezTo>
                      <a:pt x="31" y="10"/>
                      <a:pt x="31" y="10"/>
                      <a:pt x="31" y="10"/>
                    </a:cubicBezTo>
                    <a:cubicBezTo>
                      <a:pt x="30" y="11"/>
                      <a:pt x="30" y="11"/>
                      <a:pt x="30" y="11"/>
                    </a:cubicBezTo>
                    <a:cubicBezTo>
                      <a:pt x="29" y="12"/>
                      <a:pt x="29" y="13"/>
                      <a:pt x="28" y="13"/>
                    </a:cubicBezTo>
                    <a:cubicBezTo>
                      <a:pt x="24" y="18"/>
                      <a:pt x="19" y="21"/>
                      <a:pt x="14" y="26"/>
                    </a:cubicBezTo>
                    <a:cubicBezTo>
                      <a:pt x="12" y="28"/>
                      <a:pt x="9" y="30"/>
                      <a:pt x="6" y="32"/>
                    </a:cubicBezTo>
                    <a:cubicBezTo>
                      <a:pt x="0" y="37"/>
                      <a:pt x="1" y="45"/>
                      <a:pt x="6" y="51"/>
                    </a:cubicBezTo>
                    <a:cubicBezTo>
                      <a:pt x="8" y="53"/>
                      <a:pt x="13" y="56"/>
                      <a:pt x="16" y="57"/>
                    </a:cubicBezTo>
                    <a:cubicBezTo>
                      <a:pt x="21" y="57"/>
                      <a:pt x="20" y="54"/>
                      <a:pt x="20" y="54"/>
                    </a:cubicBezTo>
                    <a:cubicBezTo>
                      <a:pt x="20" y="52"/>
                      <a:pt x="17" y="52"/>
                      <a:pt x="15" y="49"/>
                    </a:cubicBezTo>
                    <a:cubicBezTo>
                      <a:pt x="16" y="51"/>
                      <a:pt x="11" y="49"/>
                      <a:pt x="11" y="46"/>
                    </a:cubicBezTo>
                    <a:cubicBezTo>
                      <a:pt x="12" y="43"/>
                      <a:pt x="9" y="41"/>
                      <a:pt x="11" y="37"/>
                    </a:cubicBezTo>
                    <a:cubicBezTo>
                      <a:pt x="12" y="37"/>
                      <a:pt x="12" y="36"/>
                      <a:pt x="13" y="35"/>
                    </a:cubicBezTo>
                    <a:cubicBezTo>
                      <a:pt x="18" y="31"/>
                      <a:pt x="23" y="26"/>
                      <a:pt x="28" y="20"/>
                    </a:cubicBezTo>
                    <a:cubicBezTo>
                      <a:pt x="30" y="19"/>
                      <a:pt x="30" y="17"/>
                      <a:pt x="31" y="16"/>
                    </a:cubicBezTo>
                    <a:cubicBezTo>
                      <a:pt x="32" y="15"/>
                      <a:pt x="33" y="14"/>
                      <a:pt x="34" y="13"/>
                    </a:cubicBezTo>
                    <a:cubicBezTo>
                      <a:pt x="35" y="12"/>
                      <a:pt x="35" y="10"/>
                      <a:pt x="35" y="9"/>
                    </a:cubicBezTo>
                    <a:cubicBezTo>
                      <a:pt x="35" y="11"/>
                      <a:pt x="34" y="12"/>
                      <a:pt x="34" y="13"/>
                    </a:cubicBezTo>
                    <a:cubicBezTo>
                      <a:pt x="33" y="14"/>
                      <a:pt x="33" y="12"/>
                      <a:pt x="33" y="11"/>
                    </a:cubicBezTo>
                    <a:cubicBezTo>
                      <a:pt x="33" y="11"/>
                      <a:pt x="34" y="11"/>
                      <a:pt x="34" y="11"/>
                    </a:cubicBezTo>
                    <a:close/>
                    <a:moveTo>
                      <a:pt x="28" y="14"/>
                    </a:moveTo>
                    <a:cubicBezTo>
                      <a:pt x="28" y="13"/>
                      <a:pt x="29" y="13"/>
                      <a:pt x="29" y="13"/>
                    </a:cubicBezTo>
                    <a:cubicBezTo>
                      <a:pt x="29" y="13"/>
                      <a:pt x="29" y="14"/>
                      <a:pt x="28" y="14"/>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67" name="Freeform 283"/>
              <p:cNvSpPr>
                <a:spLocks/>
              </p:cNvSpPr>
              <p:nvPr/>
            </p:nvSpPr>
            <p:spPr bwMode="auto">
              <a:xfrm>
                <a:off x="306714" y="3649393"/>
                <a:ext cx="2339"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68" name="Freeform 284"/>
              <p:cNvSpPr>
                <a:spLocks/>
              </p:cNvSpPr>
              <p:nvPr/>
            </p:nvSpPr>
            <p:spPr bwMode="auto">
              <a:xfrm>
                <a:off x="312562" y="3649393"/>
                <a:ext cx="2339"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69" name="Freeform 285"/>
              <p:cNvSpPr>
                <a:spLocks/>
              </p:cNvSpPr>
              <p:nvPr/>
            </p:nvSpPr>
            <p:spPr bwMode="auto">
              <a:xfrm>
                <a:off x="314901" y="36493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70" name="Freeform 286"/>
              <p:cNvSpPr>
                <a:spLocks/>
              </p:cNvSpPr>
              <p:nvPr/>
            </p:nvSpPr>
            <p:spPr bwMode="auto">
              <a:xfrm>
                <a:off x="304375" y="3643548"/>
                <a:ext cx="38593" cy="5846"/>
              </a:xfrm>
              <a:custGeom>
                <a:avLst/>
                <a:gdLst>
                  <a:gd name="T0" fmla="*/ 5 w 14"/>
                  <a:gd name="T1" fmla="*/ 1 h 2"/>
                  <a:gd name="T2" fmla="*/ 6 w 14"/>
                  <a:gd name="T3" fmla="*/ 1 h 2"/>
                  <a:gd name="T4" fmla="*/ 9 w 14"/>
                  <a:gd name="T5" fmla="*/ 1 h 2"/>
                  <a:gd name="T6" fmla="*/ 10 w 14"/>
                  <a:gd name="T7" fmla="*/ 2 h 2"/>
                  <a:gd name="T8" fmla="*/ 12 w 14"/>
                  <a:gd name="T9" fmla="*/ 2 h 2"/>
                  <a:gd name="T10" fmla="*/ 6 w 14"/>
                  <a:gd name="T11" fmla="*/ 1 h 2"/>
                  <a:gd name="T12" fmla="*/ 1 w 14"/>
                  <a:gd name="T13" fmla="*/ 0 h 2"/>
                  <a:gd name="T14" fmla="*/ 0 w 14"/>
                  <a:gd name="T15" fmla="*/ 0 h 2"/>
                  <a:gd name="T16" fmla="*/ 2 w 14"/>
                  <a:gd name="T17" fmla="*/ 0 h 2"/>
                  <a:gd name="T18" fmla="*/ 5 w 14"/>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
                    <a:moveTo>
                      <a:pt x="5" y="1"/>
                    </a:moveTo>
                    <a:cubicBezTo>
                      <a:pt x="5" y="1"/>
                      <a:pt x="5" y="1"/>
                      <a:pt x="6" y="1"/>
                    </a:cubicBezTo>
                    <a:cubicBezTo>
                      <a:pt x="7" y="1"/>
                      <a:pt x="8" y="1"/>
                      <a:pt x="9" y="1"/>
                    </a:cubicBezTo>
                    <a:cubicBezTo>
                      <a:pt x="9" y="1"/>
                      <a:pt x="9" y="2"/>
                      <a:pt x="10" y="2"/>
                    </a:cubicBezTo>
                    <a:cubicBezTo>
                      <a:pt x="11" y="2"/>
                      <a:pt x="14" y="2"/>
                      <a:pt x="12" y="2"/>
                    </a:cubicBezTo>
                    <a:cubicBezTo>
                      <a:pt x="10" y="1"/>
                      <a:pt x="8" y="1"/>
                      <a:pt x="6" y="1"/>
                    </a:cubicBezTo>
                    <a:cubicBezTo>
                      <a:pt x="1" y="0"/>
                      <a:pt x="1" y="0"/>
                      <a:pt x="1" y="0"/>
                    </a:cubicBezTo>
                    <a:cubicBezTo>
                      <a:pt x="0" y="0"/>
                      <a:pt x="0" y="0"/>
                      <a:pt x="0" y="0"/>
                    </a:cubicBezTo>
                    <a:cubicBezTo>
                      <a:pt x="2" y="0"/>
                      <a:pt x="2" y="0"/>
                      <a:pt x="2" y="0"/>
                    </a:cubicBezTo>
                    <a:cubicBezTo>
                      <a:pt x="2" y="1"/>
                      <a:pt x="4" y="0"/>
                      <a:pt x="5" y="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71" name="Freeform 287"/>
              <p:cNvSpPr>
                <a:spLocks/>
              </p:cNvSpPr>
              <p:nvPr/>
            </p:nvSpPr>
            <p:spPr bwMode="auto">
              <a:xfrm>
                <a:off x="282156" y="3641210"/>
                <a:ext cx="10525" cy="2338"/>
              </a:xfrm>
              <a:custGeom>
                <a:avLst/>
                <a:gdLst>
                  <a:gd name="T0" fmla="*/ 3 w 4"/>
                  <a:gd name="T1" fmla="*/ 1 h 1"/>
                  <a:gd name="T2" fmla="*/ 0 w 4"/>
                  <a:gd name="T3" fmla="*/ 0 h 1"/>
                  <a:gd name="T4" fmla="*/ 0 w 4"/>
                  <a:gd name="T5" fmla="*/ 1 h 1"/>
                  <a:gd name="T6" fmla="*/ 1 w 4"/>
                  <a:gd name="T7" fmla="*/ 1 h 1"/>
                  <a:gd name="T8" fmla="*/ 4 w 4"/>
                  <a:gd name="T9" fmla="*/ 1 h 1"/>
                  <a:gd name="T10" fmla="*/ 3 w 4"/>
                  <a:gd name="T11" fmla="*/ 1 h 1"/>
                  <a:gd name="T12" fmla="*/ 3 w 4"/>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3" y="1"/>
                    </a:moveTo>
                    <a:cubicBezTo>
                      <a:pt x="2" y="1"/>
                      <a:pt x="1" y="0"/>
                      <a:pt x="0" y="0"/>
                    </a:cubicBezTo>
                    <a:cubicBezTo>
                      <a:pt x="0" y="0"/>
                      <a:pt x="0" y="1"/>
                      <a:pt x="0" y="1"/>
                    </a:cubicBezTo>
                    <a:cubicBezTo>
                      <a:pt x="0" y="1"/>
                      <a:pt x="1" y="1"/>
                      <a:pt x="1" y="1"/>
                    </a:cubicBezTo>
                    <a:cubicBezTo>
                      <a:pt x="1" y="1"/>
                      <a:pt x="3" y="1"/>
                      <a:pt x="4" y="1"/>
                    </a:cubicBezTo>
                    <a:cubicBezTo>
                      <a:pt x="3" y="1"/>
                      <a:pt x="3" y="1"/>
                      <a:pt x="3" y="1"/>
                    </a:cubicBezTo>
                    <a:cubicBezTo>
                      <a:pt x="3" y="1"/>
                      <a:pt x="3" y="1"/>
                      <a:pt x="3" y="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72" name="Rectangle 288"/>
              <p:cNvSpPr>
                <a:spLocks noChangeArrowheads="1"/>
              </p:cNvSpPr>
              <p:nvPr/>
            </p:nvSpPr>
            <p:spPr bwMode="auto">
              <a:xfrm>
                <a:off x="278647" y="3641210"/>
                <a:ext cx="3508" cy="1169"/>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73" name="Freeform 289"/>
              <p:cNvSpPr>
                <a:spLocks noEditPoints="1"/>
              </p:cNvSpPr>
              <p:nvPr/>
            </p:nvSpPr>
            <p:spPr bwMode="auto">
              <a:xfrm>
                <a:off x="326596" y="3649393"/>
                <a:ext cx="140337" cy="168344"/>
              </a:xfrm>
              <a:custGeom>
                <a:avLst/>
                <a:gdLst>
                  <a:gd name="T0" fmla="*/ 33 w 51"/>
                  <a:gd name="T1" fmla="*/ 10 h 61"/>
                  <a:gd name="T2" fmla="*/ 26 w 51"/>
                  <a:gd name="T3" fmla="*/ 7 h 61"/>
                  <a:gd name="T4" fmla="*/ 21 w 51"/>
                  <a:gd name="T5" fmla="*/ 5 h 61"/>
                  <a:gd name="T6" fmla="*/ 16 w 51"/>
                  <a:gd name="T7" fmla="*/ 3 h 61"/>
                  <a:gd name="T8" fmla="*/ 21 w 51"/>
                  <a:gd name="T9" fmla="*/ 5 h 61"/>
                  <a:gd name="T10" fmla="*/ 19 w 51"/>
                  <a:gd name="T11" fmla="*/ 5 h 61"/>
                  <a:gd name="T12" fmla="*/ 18 w 51"/>
                  <a:gd name="T13" fmla="*/ 4 h 61"/>
                  <a:gd name="T14" fmla="*/ 15 w 51"/>
                  <a:gd name="T15" fmla="*/ 3 h 61"/>
                  <a:gd name="T16" fmla="*/ 14 w 51"/>
                  <a:gd name="T17" fmla="*/ 3 h 61"/>
                  <a:gd name="T18" fmla="*/ 11 w 51"/>
                  <a:gd name="T19" fmla="*/ 2 h 61"/>
                  <a:gd name="T20" fmla="*/ 9 w 51"/>
                  <a:gd name="T21" fmla="*/ 2 h 61"/>
                  <a:gd name="T22" fmla="*/ 8 w 51"/>
                  <a:gd name="T23" fmla="*/ 1 h 61"/>
                  <a:gd name="T24" fmla="*/ 7 w 51"/>
                  <a:gd name="T25" fmla="*/ 1 h 61"/>
                  <a:gd name="T26" fmla="*/ 1 w 51"/>
                  <a:gd name="T27" fmla="*/ 0 h 61"/>
                  <a:gd name="T28" fmla="*/ 1 w 51"/>
                  <a:gd name="T29" fmla="*/ 0 h 61"/>
                  <a:gd name="T30" fmla="*/ 4 w 51"/>
                  <a:gd name="T31" fmla="*/ 1 h 61"/>
                  <a:gd name="T32" fmla="*/ 5 w 51"/>
                  <a:gd name="T33" fmla="*/ 1 h 61"/>
                  <a:gd name="T34" fmla="*/ 5 w 51"/>
                  <a:gd name="T35" fmla="*/ 2 h 61"/>
                  <a:gd name="T36" fmla="*/ 2 w 51"/>
                  <a:gd name="T37" fmla="*/ 1 h 61"/>
                  <a:gd name="T38" fmla="*/ 1 w 51"/>
                  <a:gd name="T39" fmla="*/ 1 h 61"/>
                  <a:gd name="T40" fmla="*/ 1 w 51"/>
                  <a:gd name="T41" fmla="*/ 0 h 61"/>
                  <a:gd name="T42" fmla="*/ 0 w 51"/>
                  <a:gd name="T43" fmla="*/ 0 h 61"/>
                  <a:gd name="T44" fmla="*/ 2 w 51"/>
                  <a:gd name="T45" fmla="*/ 1 h 61"/>
                  <a:gd name="T46" fmla="*/ 10 w 51"/>
                  <a:gd name="T47" fmla="*/ 4 h 61"/>
                  <a:gd name="T48" fmla="*/ 11 w 51"/>
                  <a:gd name="T49" fmla="*/ 4 h 61"/>
                  <a:gd name="T50" fmla="*/ 11 w 51"/>
                  <a:gd name="T51" fmla="*/ 4 h 61"/>
                  <a:gd name="T52" fmla="*/ 12 w 51"/>
                  <a:gd name="T53" fmla="*/ 4 h 61"/>
                  <a:gd name="T54" fmla="*/ 13 w 51"/>
                  <a:gd name="T55" fmla="*/ 4 h 61"/>
                  <a:gd name="T56" fmla="*/ 12 w 51"/>
                  <a:gd name="T57" fmla="*/ 4 h 61"/>
                  <a:gd name="T58" fmla="*/ 15 w 51"/>
                  <a:gd name="T59" fmla="*/ 5 h 61"/>
                  <a:gd name="T60" fmla="*/ 15 w 51"/>
                  <a:gd name="T61" fmla="*/ 6 h 61"/>
                  <a:gd name="T62" fmla="*/ 17 w 51"/>
                  <a:gd name="T63" fmla="*/ 6 h 61"/>
                  <a:gd name="T64" fmla="*/ 17 w 51"/>
                  <a:gd name="T65" fmla="*/ 6 h 61"/>
                  <a:gd name="T66" fmla="*/ 17 w 51"/>
                  <a:gd name="T67" fmla="*/ 6 h 61"/>
                  <a:gd name="T68" fmla="*/ 17 w 51"/>
                  <a:gd name="T69" fmla="*/ 6 h 61"/>
                  <a:gd name="T70" fmla="*/ 19 w 51"/>
                  <a:gd name="T71" fmla="*/ 7 h 61"/>
                  <a:gd name="T72" fmla="*/ 22 w 51"/>
                  <a:gd name="T73" fmla="*/ 9 h 61"/>
                  <a:gd name="T74" fmla="*/ 40 w 51"/>
                  <a:gd name="T75" fmla="*/ 22 h 61"/>
                  <a:gd name="T76" fmla="*/ 41 w 51"/>
                  <a:gd name="T77" fmla="*/ 31 h 61"/>
                  <a:gd name="T78" fmla="*/ 26 w 51"/>
                  <a:gd name="T79" fmla="*/ 46 h 61"/>
                  <a:gd name="T80" fmla="*/ 26 w 51"/>
                  <a:gd name="T81" fmla="*/ 59 h 61"/>
                  <a:gd name="T82" fmla="*/ 31 w 51"/>
                  <a:gd name="T83" fmla="*/ 58 h 61"/>
                  <a:gd name="T84" fmla="*/ 31 w 51"/>
                  <a:gd name="T85" fmla="*/ 51 h 61"/>
                  <a:gd name="T86" fmla="*/ 33 w 51"/>
                  <a:gd name="T87" fmla="*/ 47 h 61"/>
                  <a:gd name="T88" fmla="*/ 46 w 51"/>
                  <a:gd name="T89" fmla="*/ 36 h 61"/>
                  <a:gd name="T90" fmla="*/ 48 w 51"/>
                  <a:gd name="T91" fmla="*/ 31 h 61"/>
                  <a:gd name="T92" fmla="*/ 33 w 51"/>
                  <a:gd name="T93" fmla="*/ 10 h 61"/>
                  <a:gd name="T94" fmla="*/ 13 w 51"/>
                  <a:gd name="T95" fmla="*/ 4 h 61"/>
                  <a:gd name="T96" fmla="*/ 13 w 51"/>
                  <a:gd name="T97" fmla="*/ 5 h 61"/>
                  <a:gd name="T98" fmla="*/ 13 w 51"/>
                  <a:gd name="T99" fmla="*/ 4 h 61"/>
                  <a:gd name="T100" fmla="*/ 13 w 51"/>
                  <a:gd name="T101" fmla="*/ 4 h 61"/>
                  <a:gd name="T102" fmla="*/ 21 w 51"/>
                  <a:gd name="T103" fmla="*/ 8 h 61"/>
                  <a:gd name="T104" fmla="*/ 23 w 51"/>
                  <a:gd name="T105" fmla="*/ 9 h 61"/>
                  <a:gd name="T106" fmla="*/ 21 w 51"/>
                  <a:gd name="T107" fmla="*/ 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1" h="61">
                    <a:moveTo>
                      <a:pt x="33" y="10"/>
                    </a:moveTo>
                    <a:cubicBezTo>
                      <a:pt x="31" y="9"/>
                      <a:pt x="28" y="8"/>
                      <a:pt x="26" y="7"/>
                    </a:cubicBezTo>
                    <a:cubicBezTo>
                      <a:pt x="24" y="6"/>
                      <a:pt x="23" y="5"/>
                      <a:pt x="21" y="5"/>
                    </a:cubicBezTo>
                    <a:cubicBezTo>
                      <a:pt x="19" y="4"/>
                      <a:pt x="17" y="4"/>
                      <a:pt x="16" y="3"/>
                    </a:cubicBezTo>
                    <a:cubicBezTo>
                      <a:pt x="17" y="4"/>
                      <a:pt x="19" y="4"/>
                      <a:pt x="21" y="5"/>
                    </a:cubicBezTo>
                    <a:cubicBezTo>
                      <a:pt x="23" y="6"/>
                      <a:pt x="20" y="5"/>
                      <a:pt x="19" y="5"/>
                    </a:cubicBezTo>
                    <a:cubicBezTo>
                      <a:pt x="18" y="5"/>
                      <a:pt x="18" y="4"/>
                      <a:pt x="18" y="4"/>
                    </a:cubicBezTo>
                    <a:cubicBezTo>
                      <a:pt x="17" y="4"/>
                      <a:pt x="16" y="4"/>
                      <a:pt x="15" y="3"/>
                    </a:cubicBezTo>
                    <a:cubicBezTo>
                      <a:pt x="14" y="3"/>
                      <a:pt x="15" y="3"/>
                      <a:pt x="14" y="3"/>
                    </a:cubicBezTo>
                    <a:cubicBezTo>
                      <a:pt x="13" y="2"/>
                      <a:pt x="11" y="3"/>
                      <a:pt x="11" y="2"/>
                    </a:cubicBezTo>
                    <a:cubicBezTo>
                      <a:pt x="9" y="2"/>
                      <a:pt x="9" y="2"/>
                      <a:pt x="9" y="2"/>
                    </a:cubicBezTo>
                    <a:cubicBezTo>
                      <a:pt x="8" y="1"/>
                      <a:pt x="8" y="1"/>
                      <a:pt x="8" y="1"/>
                    </a:cubicBezTo>
                    <a:cubicBezTo>
                      <a:pt x="7" y="1"/>
                      <a:pt x="7" y="1"/>
                      <a:pt x="7" y="1"/>
                    </a:cubicBezTo>
                    <a:cubicBezTo>
                      <a:pt x="5" y="1"/>
                      <a:pt x="3" y="1"/>
                      <a:pt x="1" y="0"/>
                    </a:cubicBezTo>
                    <a:cubicBezTo>
                      <a:pt x="1" y="0"/>
                      <a:pt x="1" y="0"/>
                      <a:pt x="1" y="0"/>
                    </a:cubicBezTo>
                    <a:cubicBezTo>
                      <a:pt x="2" y="1"/>
                      <a:pt x="3" y="1"/>
                      <a:pt x="4" y="1"/>
                    </a:cubicBezTo>
                    <a:cubicBezTo>
                      <a:pt x="4" y="1"/>
                      <a:pt x="4" y="1"/>
                      <a:pt x="5" y="1"/>
                    </a:cubicBezTo>
                    <a:cubicBezTo>
                      <a:pt x="5" y="2"/>
                      <a:pt x="5" y="2"/>
                      <a:pt x="5" y="2"/>
                    </a:cubicBezTo>
                    <a:cubicBezTo>
                      <a:pt x="4" y="1"/>
                      <a:pt x="3" y="1"/>
                      <a:pt x="2" y="1"/>
                    </a:cubicBezTo>
                    <a:cubicBezTo>
                      <a:pt x="2" y="1"/>
                      <a:pt x="2" y="1"/>
                      <a:pt x="1" y="1"/>
                    </a:cubicBezTo>
                    <a:cubicBezTo>
                      <a:pt x="1" y="1"/>
                      <a:pt x="1" y="0"/>
                      <a:pt x="1" y="0"/>
                    </a:cubicBezTo>
                    <a:cubicBezTo>
                      <a:pt x="0" y="0"/>
                      <a:pt x="0" y="0"/>
                      <a:pt x="0" y="0"/>
                    </a:cubicBezTo>
                    <a:cubicBezTo>
                      <a:pt x="1" y="1"/>
                      <a:pt x="2" y="1"/>
                      <a:pt x="2" y="1"/>
                    </a:cubicBezTo>
                    <a:cubicBezTo>
                      <a:pt x="5" y="2"/>
                      <a:pt x="7" y="3"/>
                      <a:pt x="10" y="4"/>
                    </a:cubicBezTo>
                    <a:cubicBezTo>
                      <a:pt x="10" y="4"/>
                      <a:pt x="10" y="3"/>
                      <a:pt x="11" y="4"/>
                    </a:cubicBezTo>
                    <a:cubicBezTo>
                      <a:pt x="11" y="4"/>
                      <a:pt x="11" y="4"/>
                      <a:pt x="11" y="4"/>
                    </a:cubicBezTo>
                    <a:cubicBezTo>
                      <a:pt x="12" y="4"/>
                      <a:pt x="12" y="4"/>
                      <a:pt x="12" y="4"/>
                    </a:cubicBezTo>
                    <a:cubicBezTo>
                      <a:pt x="13" y="4"/>
                      <a:pt x="13" y="4"/>
                      <a:pt x="13" y="4"/>
                    </a:cubicBezTo>
                    <a:cubicBezTo>
                      <a:pt x="12" y="4"/>
                      <a:pt x="12" y="4"/>
                      <a:pt x="12" y="4"/>
                    </a:cubicBezTo>
                    <a:cubicBezTo>
                      <a:pt x="15" y="5"/>
                      <a:pt x="15" y="5"/>
                      <a:pt x="15" y="5"/>
                    </a:cubicBezTo>
                    <a:cubicBezTo>
                      <a:pt x="15" y="6"/>
                      <a:pt x="15" y="6"/>
                      <a:pt x="15" y="6"/>
                    </a:cubicBezTo>
                    <a:cubicBezTo>
                      <a:pt x="16" y="6"/>
                      <a:pt x="16" y="6"/>
                      <a:pt x="17" y="6"/>
                    </a:cubicBezTo>
                    <a:cubicBezTo>
                      <a:pt x="17" y="6"/>
                      <a:pt x="17" y="6"/>
                      <a:pt x="17" y="6"/>
                    </a:cubicBezTo>
                    <a:cubicBezTo>
                      <a:pt x="17" y="6"/>
                      <a:pt x="17" y="6"/>
                      <a:pt x="17" y="6"/>
                    </a:cubicBezTo>
                    <a:cubicBezTo>
                      <a:pt x="17" y="6"/>
                      <a:pt x="17" y="6"/>
                      <a:pt x="17" y="6"/>
                    </a:cubicBezTo>
                    <a:cubicBezTo>
                      <a:pt x="19" y="7"/>
                      <a:pt x="19" y="7"/>
                      <a:pt x="19" y="7"/>
                    </a:cubicBezTo>
                    <a:cubicBezTo>
                      <a:pt x="22" y="9"/>
                      <a:pt x="22" y="9"/>
                      <a:pt x="22" y="9"/>
                    </a:cubicBezTo>
                    <a:cubicBezTo>
                      <a:pt x="29" y="12"/>
                      <a:pt x="36" y="16"/>
                      <a:pt x="40" y="22"/>
                    </a:cubicBezTo>
                    <a:cubicBezTo>
                      <a:pt x="42" y="25"/>
                      <a:pt x="42" y="28"/>
                      <a:pt x="41" y="31"/>
                    </a:cubicBezTo>
                    <a:cubicBezTo>
                      <a:pt x="39" y="36"/>
                      <a:pt x="32" y="40"/>
                      <a:pt x="26" y="46"/>
                    </a:cubicBezTo>
                    <a:cubicBezTo>
                      <a:pt x="24" y="48"/>
                      <a:pt x="21" y="55"/>
                      <a:pt x="26" y="59"/>
                    </a:cubicBezTo>
                    <a:cubicBezTo>
                      <a:pt x="33" y="61"/>
                      <a:pt x="31" y="57"/>
                      <a:pt x="31" y="58"/>
                    </a:cubicBezTo>
                    <a:cubicBezTo>
                      <a:pt x="31" y="55"/>
                      <a:pt x="29" y="55"/>
                      <a:pt x="31" y="51"/>
                    </a:cubicBezTo>
                    <a:cubicBezTo>
                      <a:pt x="29" y="53"/>
                      <a:pt x="30" y="49"/>
                      <a:pt x="33" y="47"/>
                    </a:cubicBezTo>
                    <a:cubicBezTo>
                      <a:pt x="38" y="45"/>
                      <a:pt x="41" y="41"/>
                      <a:pt x="46" y="36"/>
                    </a:cubicBezTo>
                    <a:cubicBezTo>
                      <a:pt x="47" y="35"/>
                      <a:pt x="48" y="33"/>
                      <a:pt x="48" y="31"/>
                    </a:cubicBezTo>
                    <a:cubicBezTo>
                      <a:pt x="51" y="22"/>
                      <a:pt x="41" y="15"/>
                      <a:pt x="33" y="10"/>
                    </a:cubicBezTo>
                    <a:close/>
                    <a:moveTo>
                      <a:pt x="13" y="4"/>
                    </a:moveTo>
                    <a:cubicBezTo>
                      <a:pt x="13" y="5"/>
                      <a:pt x="13" y="5"/>
                      <a:pt x="13" y="5"/>
                    </a:cubicBezTo>
                    <a:cubicBezTo>
                      <a:pt x="13" y="4"/>
                      <a:pt x="13" y="4"/>
                      <a:pt x="13" y="4"/>
                    </a:cubicBezTo>
                    <a:cubicBezTo>
                      <a:pt x="13" y="4"/>
                      <a:pt x="13" y="4"/>
                      <a:pt x="13" y="4"/>
                    </a:cubicBezTo>
                    <a:close/>
                    <a:moveTo>
                      <a:pt x="21" y="8"/>
                    </a:moveTo>
                    <a:cubicBezTo>
                      <a:pt x="22" y="8"/>
                      <a:pt x="22" y="8"/>
                      <a:pt x="23" y="9"/>
                    </a:cubicBezTo>
                    <a:cubicBezTo>
                      <a:pt x="22" y="9"/>
                      <a:pt x="22" y="8"/>
                      <a:pt x="21" y="8"/>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grpSp>
        <p:nvGrpSpPr>
          <p:cNvPr id="276" name="组合 275"/>
          <p:cNvGrpSpPr/>
          <p:nvPr/>
        </p:nvGrpSpPr>
        <p:grpSpPr>
          <a:xfrm>
            <a:off x="659222" y="2295025"/>
            <a:ext cx="3389017" cy="1184969"/>
            <a:chOff x="878962" y="2369624"/>
            <a:chExt cx="4518689" cy="1579959"/>
          </a:xfrm>
        </p:grpSpPr>
        <p:grpSp>
          <p:nvGrpSpPr>
            <p:cNvPr id="277" name="组合 276"/>
            <p:cNvGrpSpPr/>
            <p:nvPr/>
          </p:nvGrpSpPr>
          <p:grpSpPr>
            <a:xfrm>
              <a:off x="878962" y="2369624"/>
              <a:ext cx="4518689" cy="1579959"/>
              <a:chOff x="2183817" y="975542"/>
              <a:chExt cx="1632394" cy="1407237"/>
            </a:xfrm>
          </p:grpSpPr>
          <p:sp>
            <p:nvSpPr>
              <p:cNvPr id="286" name="六边形 285"/>
              <p:cNvSpPr/>
              <p:nvPr/>
            </p:nvSpPr>
            <p:spPr>
              <a:xfrm>
                <a:off x="2183817" y="975542"/>
                <a:ext cx="1632394" cy="1407237"/>
              </a:xfrm>
              <a:prstGeom prst="hexagon">
                <a:avLst/>
              </a:prstGeom>
              <a:gradFill flip="none" rotWithShape="1">
                <a:gsLst>
                  <a:gs pos="61000">
                    <a:srgbClr val="F6F6F6"/>
                  </a:gs>
                  <a:gs pos="30000">
                    <a:srgbClr val="E0E0E0"/>
                  </a:gs>
                  <a:gs pos="1000">
                    <a:srgbClr val="DEDEDE"/>
                  </a:gs>
                  <a:gs pos="100000">
                    <a:sysClr val="window" lastClr="FFFFFF"/>
                  </a:gs>
                </a:gsLst>
                <a:lin ang="13500000" scaled="1"/>
                <a:tileRect/>
              </a:gradFill>
              <a:ln w="19050" cap="flat" cmpd="sng" algn="ctr">
                <a:noFill/>
                <a:prstDash val="solid"/>
                <a:miter lim="800000"/>
              </a:ln>
              <a:effectLst>
                <a:outerShdw blurRad="622300" dist="317500" dir="2400000" algn="tl" rotWithShape="0">
                  <a:srgbClr val="696969">
                    <a:alpha val="40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287" name="六边形 286"/>
              <p:cNvSpPr/>
              <p:nvPr/>
            </p:nvSpPr>
            <p:spPr>
              <a:xfrm>
                <a:off x="2183817" y="975542"/>
                <a:ext cx="1632394" cy="1407237"/>
              </a:xfrm>
              <a:prstGeom prst="hexagon">
                <a:avLst/>
              </a:prstGeom>
              <a:gradFill>
                <a:gsLst>
                  <a:gs pos="64000">
                    <a:srgbClr val="F3F3F3"/>
                  </a:gs>
                  <a:gs pos="32000">
                    <a:srgbClr val="DEDEDE"/>
                  </a:gs>
                  <a:gs pos="0">
                    <a:srgbClr val="CBCBCB"/>
                  </a:gs>
                  <a:gs pos="100000">
                    <a:srgbClr val="F9F9F9"/>
                  </a:gs>
                </a:gsLst>
                <a:lin ang="2700000" scaled="1"/>
              </a:gradFill>
              <a:ln w="19050" cap="flat" cmpd="sng" algn="ctr">
                <a:noFill/>
                <a:prstDash val="solid"/>
                <a:miter lim="800000"/>
              </a:ln>
              <a:effectLst>
                <a:softEdge rad="381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sp>
          <p:nvSpPr>
            <p:cNvPr id="278" name="文本框 64"/>
            <p:cNvSpPr txBox="1"/>
            <p:nvPr/>
          </p:nvSpPr>
          <p:spPr>
            <a:xfrm>
              <a:off x="2140525" y="2591752"/>
              <a:ext cx="1720276" cy="430887"/>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添加标题</a:t>
              </a:r>
            </a:p>
          </p:txBody>
        </p:sp>
        <p:sp>
          <p:nvSpPr>
            <p:cNvPr id="279" name="文本框 113"/>
            <p:cNvSpPr txBox="1"/>
            <p:nvPr/>
          </p:nvSpPr>
          <p:spPr>
            <a:xfrm>
              <a:off x="2210025" y="3026863"/>
              <a:ext cx="2538862" cy="815608"/>
            </a:xfrm>
            <a:prstGeom prst="rect">
              <a:avLst/>
            </a:prstGeom>
            <a:noFill/>
          </p:spPr>
          <p:txBody>
            <a:bodyPr wrap="square" rtlCol="0">
              <a:spAutoFit/>
            </a:bodyPr>
            <a:lstStyle/>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280" name="组合 279"/>
            <p:cNvGrpSpPr/>
            <p:nvPr/>
          </p:nvGrpSpPr>
          <p:grpSpPr>
            <a:xfrm>
              <a:off x="1354842" y="2861268"/>
              <a:ext cx="500535" cy="616092"/>
              <a:chOff x="110242" y="4666624"/>
              <a:chExt cx="500535" cy="616092"/>
            </a:xfrm>
            <a:solidFill>
              <a:srgbClr val="00B0F0"/>
            </a:solidFill>
          </p:grpSpPr>
          <p:sp>
            <p:nvSpPr>
              <p:cNvPr id="281" name="Freeform 343"/>
              <p:cNvSpPr>
                <a:spLocks/>
              </p:cNvSpPr>
              <p:nvPr/>
            </p:nvSpPr>
            <p:spPr bwMode="auto">
              <a:xfrm>
                <a:off x="265783" y="4815094"/>
                <a:ext cx="81864" cy="94693"/>
              </a:xfrm>
              <a:custGeom>
                <a:avLst/>
                <a:gdLst>
                  <a:gd name="T0" fmla="*/ 21 w 30"/>
                  <a:gd name="T1" fmla="*/ 31 h 34"/>
                  <a:gd name="T2" fmla="*/ 27 w 30"/>
                  <a:gd name="T3" fmla="*/ 12 h 34"/>
                  <a:gd name="T4" fmla="*/ 9 w 30"/>
                  <a:gd name="T5" fmla="*/ 3 h 34"/>
                  <a:gd name="T6" fmla="*/ 3 w 30"/>
                  <a:gd name="T7" fmla="*/ 22 h 34"/>
                  <a:gd name="T8" fmla="*/ 21 w 30"/>
                  <a:gd name="T9" fmla="*/ 31 h 34"/>
                </a:gdLst>
                <a:ahLst/>
                <a:cxnLst>
                  <a:cxn ang="0">
                    <a:pos x="T0" y="T1"/>
                  </a:cxn>
                  <a:cxn ang="0">
                    <a:pos x="T2" y="T3"/>
                  </a:cxn>
                  <a:cxn ang="0">
                    <a:pos x="T4" y="T5"/>
                  </a:cxn>
                  <a:cxn ang="0">
                    <a:pos x="T6" y="T7"/>
                  </a:cxn>
                  <a:cxn ang="0">
                    <a:pos x="T8" y="T9"/>
                  </a:cxn>
                </a:cxnLst>
                <a:rect l="0" t="0" r="r" b="b"/>
                <a:pathLst>
                  <a:path w="30" h="34">
                    <a:moveTo>
                      <a:pt x="21" y="31"/>
                    </a:moveTo>
                    <a:cubicBezTo>
                      <a:pt x="27" y="29"/>
                      <a:pt x="30" y="20"/>
                      <a:pt x="27" y="12"/>
                    </a:cubicBezTo>
                    <a:cubicBezTo>
                      <a:pt x="23" y="4"/>
                      <a:pt x="15" y="0"/>
                      <a:pt x="9" y="3"/>
                    </a:cubicBezTo>
                    <a:cubicBezTo>
                      <a:pt x="2" y="5"/>
                      <a:pt x="0" y="14"/>
                      <a:pt x="3" y="22"/>
                    </a:cubicBezTo>
                    <a:cubicBezTo>
                      <a:pt x="7" y="30"/>
                      <a:pt x="14" y="34"/>
                      <a:pt x="21" y="31"/>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82" name="Freeform 344"/>
              <p:cNvSpPr>
                <a:spLocks/>
              </p:cNvSpPr>
              <p:nvPr/>
            </p:nvSpPr>
            <p:spPr bwMode="auto">
              <a:xfrm>
                <a:off x="555812" y="4826784"/>
                <a:ext cx="54965" cy="26888"/>
              </a:xfrm>
              <a:custGeom>
                <a:avLst/>
                <a:gdLst>
                  <a:gd name="T0" fmla="*/ 17 w 20"/>
                  <a:gd name="T1" fmla="*/ 2 h 10"/>
                  <a:gd name="T2" fmla="*/ 4 w 20"/>
                  <a:gd name="T3" fmla="*/ 0 h 10"/>
                  <a:gd name="T4" fmla="*/ 0 w 20"/>
                  <a:gd name="T5" fmla="*/ 4 h 10"/>
                  <a:gd name="T6" fmla="*/ 3 w 20"/>
                  <a:gd name="T7" fmla="*/ 8 h 10"/>
                  <a:gd name="T8" fmla="*/ 16 w 20"/>
                  <a:gd name="T9" fmla="*/ 10 h 10"/>
                  <a:gd name="T10" fmla="*/ 16 w 20"/>
                  <a:gd name="T11" fmla="*/ 10 h 10"/>
                  <a:gd name="T12" fmla="*/ 20 w 20"/>
                  <a:gd name="T13" fmla="*/ 7 h 10"/>
                  <a:gd name="T14" fmla="*/ 17 w 20"/>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0">
                    <a:moveTo>
                      <a:pt x="17" y="2"/>
                    </a:moveTo>
                    <a:cubicBezTo>
                      <a:pt x="4" y="0"/>
                      <a:pt x="4" y="0"/>
                      <a:pt x="4" y="0"/>
                    </a:cubicBezTo>
                    <a:cubicBezTo>
                      <a:pt x="2" y="0"/>
                      <a:pt x="0" y="2"/>
                      <a:pt x="0" y="4"/>
                    </a:cubicBezTo>
                    <a:cubicBezTo>
                      <a:pt x="0" y="6"/>
                      <a:pt x="1" y="8"/>
                      <a:pt x="3" y="8"/>
                    </a:cubicBezTo>
                    <a:cubicBezTo>
                      <a:pt x="16" y="10"/>
                      <a:pt x="16" y="10"/>
                      <a:pt x="16" y="10"/>
                    </a:cubicBezTo>
                    <a:cubicBezTo>
                      <a:pt x="16" y="10"/>
                      <a:pt x="16" y="10"/>
                      <a:pt x="16" y="10"/>
                    </a:cubicBezTo>
                    <a:cubicBezTo>
                      <a:pt x="18" y="10"/>
                      <a:pt x="20" y="9"/>
                      <a:pt x="20" y="7"/>
                    </a:cubicBezTo>
                    <a:cubicBezTo>
                      <a:pt x="20" y="5"/>
                      <a:pt x="19" y="3"/>
                      <a:pt x="17" y="2"/>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83" name="Freeform 345"/>
              <p:cNvSpPr>
                <a:spLocks/>
              </p:cNvSpPr>
              <p:nvPr/>
            </p:nvSpPr>
            <p:spPr bwMode="auto">
              <a:xfrm>
                <a:off x="547627" y="4740274"/>
                <a:ext cx="57304" cy="36241"/>
              </a:xfrm>
              <a:custGeom>
                <a:avLst/>
                <a:gdLst>
                  <a:gd name="T0" fmla="*/ 6 w 21"/>
                  <a:gd name="T1" fmla="*/ 12 h 13"/>
                  <a:gd name="T2" fmla="*/ 18 w 21"/>
                  <a:gd name="T3" fmla="*/ 8 h 13"/>
                  <a:gd name="T4" fmla="*/ 20 w 21"/>
                  <a:gd name="T5" fmla="*/ 3 h 13"/>
                  <a:gd name="T6" fmla="*/ 15 w 21"/>
                  <a:gd name="T7" fmla="*/ 1 h 13"/>
                  <a:gd name="T8" fmla="*/ 3 w 21"/>
                  <a:gd name="T9" fmla="*/ 5 h 13"/>
                  <a:gd name="T10" fmla="*/ 1 w 21"/>
                  <a:gd name="T11" fmla="*/ 10 h 13"/>
                  <a:gd name="T12" fmla="*/ 5 w 21"/>
                  <a:gd name="T13" fmla="*/ 13 h 13"/>
                  <a:gd name="T14" fmla="*/ 6 w 21"/>
                  <a:gd name="T15" fmla="*/ 1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3">
                    <a:moveTo>
                      <a:pt x="6" y="12"/>
                    </a:moveTo>
                    <a:cubicBezTo>
                      <a:pt x="18" y="8"/>
                      <a:pt x="18" y="8"/>
                      <a:pt x="18" y="8"/>
                    </a:cubicBezTo>
                    <a:cubicBezTo>
                      <a:pt x="20" y="7"/>
                      <a:pt x="21" y="5"/>
                      <a:pt x="20" y="3"/>
                    </a:cubicBezTo>
                    <a:cubicBezTo>
                      <a:pt x="19" y="1"/>
                      <a:pt x="17" y="0"/>
                      <a:pt x="15" y="1"/>
                    </a:cubicBezTo>
                    <a:cubicBezTo>
                      <a:pt x="3" y="5"/>
                      <a:pt x="3" y="5"/>
                      <a:pt x="3" y="5"/>
                    </a:cubicBezTo>
                    <a:cubicBezTo>
                      <a:pt x="1" y="6"/>
                      <a:pt x="0" y="8"/>
                      <a:pt x="1" y="10"/>
                    </a:cubicBezTo>
                    <a:cubicBezTo>
                      <a:pt x="2" y="12"/>
                      <a:pt x="3" y="13"/>
                      <a:pt x="5" y="13"/>
                    </a:cubicBezTo>
                    <a:cubicBezTo>
                      <a:pt x="5" y="13"/>
                      <a:pt x="6" y="13"/>
                      <a:pt x="6" y="12"/>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84" name="Freeform 346"/>
              <p:cNvSpPr>
                <a:spLocks/>
              </p:cNvSpPr>
              <p:nvPr/>
            </p:nvSpPr>
            <p:spPr bwMode="auto">
              <a:xfrm>
                <a:off x="509033" y="4666624"/>
                <a:ext cx="43271" cy="49101"/>
              </a:xfrm>
              <a:custGeom>
                <a:avLst/>
                <a:gdLst>
                  <a:gd name="T0" fmla="*/ 4 w 16"/>
                  <a:gd name="T1" fmla="*/ 18 h 18"/>
                  <a:gd name="T2" fmla="*/ 7 w 16"/>
                  <a:gd name="T3" fmla="*/ 16 h 18"/>
                  <a:gd name="T4" fmla="*/ 15 w 16"/>
                  <a:gd name="T5" fmla="*/ 6 h 18"/>
                  <a:gd name="T6" fmla="*/ 14 w 16"/>
                  <a:gd name="T7" fmla="*/ 1 h 18"/>
                  <a:gd name="T8" fmla="*/ 9 w 16"/>
                  <a:gd name="T9" fmla="*/ 1 h 18"/>
                  <a:gd name="T10" fmla="*/ 1 w 16"/>
                  <a:gd name="T11" fmla="*/ 11 h 18"/>
                  <a:gd name="T12" fmla="*/ 1 w 16"/>
                  <a:gd name="T13" fmla="*/ 17 h 18"/>
                  <a:gd name="T14" fmla="*/ 4 w 16"/>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8">
                    <a:moveTo>
                      <a:pt x="4" y="18"/>
                    </a:moveTo>
                    <a:cubicBezTo>
                      <a:pt x="5" y="18"/>
                      <a:pt x="6" y="17"/>
                      <a:pt x="7" y="16"/>
                    </a:cubicBezTo>
                    <a:cubicBezTo>
                      <a:pt x="15" y="6"/>
                      <a:pt x="15" y="6"/>
                      <a:pt x="15" y="6"/>
                    </a:cubicBezTo>
                    <a:cubicBezTo>
                      <a:pt x="16" y="5"/>
                      <a:pt x="16" y="2"/>
                      <a:pt x="14" y="1"/>
                    </a:cubicBezTo>
                    <a:cubicBezTo>
                      <a:pt x="12" y="0"/>
                      <a:pt x="10" y="0"/>
                      <a:pt x="9" y="1"/>
                    </a:cubicBezTo>
                    <a:cubicBezTo>
                      <a:pt x="1" y="11"/>
                      <a:pt x="1" y="11"/>
                      <a:pt x="1" y="11"/>
                    </a:cubicBezTo>
                    <a:cubicBezTo>
                      <a:pt x="0" y="13"/>
                      <a:pt x="0" y="15"/>
                      <a:pt x="1" y="17"/>
                    </a:cubicBezTo>
                    <a:cubicBezTo>
                      <a:pt x="2" y="17"/>
                      <a:pt x="3" y="18"/>
                      <a:pt x="4" y="18"/>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85" name="Freeform 347"/>
              <p:cNvSpPr>
                <a:spLocks noEditPoints="1"/>
              </p:cNvSpPr>
              <p:nvPr/>
            </p:nvSpPr>
            <p:spPr bwMode="auto">
              <a:xfrm>
                <a:off x="110242" y="4682992"/>
                <a:ext cx="442063" cy="599724"/>
              </a:xfrm>
              <a:custGeom>
                <a:avLst/>
                <a:gdLst>
                  <a:gd name="T0" fmla="*/ 87 w 160"/>
                  <a:gd name="T1" fmla="*/ 55 h 217"/>
                  <a:gd name="T2" fmla="*/ 92 w 160"/>
                  <a:gd name="T3" fmla="*/ 67 h 217"/>
                  <a:gd name="T4" fmla="*/ 105 w 160"/>
                  <a:gd name="T5" fmla="*/ 88 h 217"/>
                  <a:gd name="T6" fmla="*/ 89 w 160"/>
                  <a:gd name="T7" fmla="*/ 84 h 217"/>
                  <a:gd name="T8" fmla="*/ 82 w 160"/>
                  <a:gd name="T9" fmla="*/ 84 h 217"/>
                  <a:gd name="T10" fmla="*/ 82 w 160"/>
                  <a:gd name="T11" fmla="*/ 92 h 217"/>
                  <a:gd name="T12" fmla="*/ 79 w 160"/>
                  <a:gd name="T13" fmla="*/ 116 h 217"/>
                  <a:gd name="T14" fmla="*/ 76 w 160"/>
                  <a:gd name="T15" fmla="*/ 89 h 217"/>
                  <a:gd name="T16" fmla="*/ 69 w 160"/>
                  <a:gd name="T17" fmla="*/ 84 h 217"/>
                  <a:gd name="T18" fmla="*/ 69 w 160"/>
                  <a:gd name="T19" fmla="*/ 91 h 217"/>
                  <a:gd name="T20" fmla="*/ 61 w 160"/>
                  <a:gd name="T21" fmla="*/ 99 h 217"/>
                  <a:gd name="T22" fmla="*/ 56 w 160"/>
                  <a:gd name="T23" fmla="*/ 91 h 217"/>
                  <a:gd name="T24" fmla="*/ 61 w 160"/>
                  <a:gd name="T25" fmla="*/ 86 h 217"/>
                  <a:gd name="T26" fmla="*/ 42 w 160"/>
                  <a:gd name="T27" fmla="*/ 85 h 217"/>
                  <a:gd name="T28" fmla="*/ 34 w 160"/>
                  <a:gd name="T29" fmla="*/ 83 h 217"/>
                  <a:gd name="T30" fmla="*/ 0 w 160"/>
                  <a:gd name="T31" fmla="*/ 67 h 217"/>
                  <a:gd name="T32" fmla="*/ 23 w 160"/>
                  <a:gd name="T33" fmla="*/ 96 h 217"/>
                  <a:gd name="T34" fmla="*/ 24 w 160"/>
                  <a:gd name="T35" fmla="*/ 97 h 217"/>
                  <a:gd name="T36" fmla="*/ 31 w 160"/>
                  <a:gd name="T37" fmla="*/ 100 h 217"/>
                  <a:gd name="T38" fmla="*/ 31 w 160"/>
                  <a:gd name="T39" fmla="*/ 100 h 217"/>
                  <a:gd name="T40" fmla="*/ 31 w 160"/>
                  <a:gd name="T41" fmla="*/ 100 h 217"/>
                  <a:gd name="T42" fmla="*/ 41 w 160"/>
                  <a:gd name="T43" fmla="*/ 100 h 217"/>
                  <a:gd name="T44" fmla="*/ 56 w 160"/>
                  <a:gd name="T45" fmla="*/ 150 h 217"/>
                  <a:gd name="T46" fmla="*/ 60 w 160"/>
                  <a:gd name="T47" fmla="*/ 217 h 217"/>
                  <a:gd name="T48" fmla="*/ 79 w 160"/>
                  <a:gd name="T49" fmla="*/ 152 h 217"/>
                  <a:gd name="T50" fmla="*/ 93 w 160"/>
                  <a:gd name="T51" fmla="*/ 207 h 217"/>
                  <a:gd name="T52" fmla="*/ 105 w 160"/>
                  <a:gd name="T53" fmla="*/ 164 h 217"/>
                  <a:gd name="T54" fmla="*/ 99 w 160"/>
                  <a:gd name="T55" fmla="*/ 150 h 217"/>
                  <a:gd name="T56" fmla="*/ 101 w 160"/>
                  <a:gd name="T57" fmla="*/ 103 h 217"/>
                  <a:gd name="T58" fmla="*/ 111 w 160"/>
                  <a:gd name="T59" fmla="*/ 106 h 217"/>
                  <a:gd name="T60" fmla="*/ 111 w 160"/>
                  <a:gd name="T61" fmla="*/ 106 h 217"/>
                  <a:gd name="T62" fmla="*/ 121 w 160"/>
                  <a:gd name="T63" fmla="*/ 98 h 217"/>
                  <a:gd name="T64" fmla="*/ 121 w 160"/>
                  <a:gd name="T65" fmla="*/ 98 h 217"/>
                  <a:gd name="T66" fmla="*/ 121 w 160"/>
                  <a:gd name="T67" fmla="*/ 97 h 217"/>
                  <a:gd name="T68" fmla="*/ 121 w 160"/>
                  <a:gd name="T69" fmla="*/ 72 h 217"/>
                  <a:gd name="T70" fmla="*/ 151 w 160"/>
                  <a:gd name="T71" fmla="*/ 35 h 217"/>
                  <a:gd name="T72" fmla="*/ 134 w 160"/>
                  <a:gd name="T73" fmla="*/ 43 h 217"/>
                  <a:gd name="T74" fmla="*/ 145 w 160"/>
                  <a:gd name="T75" fmla="*/ 38 h 217"/>
                  <a:gd name="T76" fmla="*/ 134 w 160"/>
                  <a:gd name="T77" fmla="*/ 43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217">
                    <a:moveTo>
                      <a:pt x="125" y="0"/>
                    </a:moveTo>
                    <a:cubicBezTo>
                      <a:pt x="119" y="9"/>
                      <a:pt x="93" y="48"/>
                      <a:pt x="87" y="55"/>
                    </a:cubicBezTo>
                    <a:cubicBezTo>
                      <a:pt x="88" y="58"/>
                      <a:pt x="89" y="59"/>
                      <a:pt x="90" y="61"/>
                    </a:cubicBezTo>
                    <a:cubicBezTo>
                      <a:pt x="91" y="64"/>
                      <a:pt x="91" y="65"/>
                      <a:pt x="92" y="67"/>
                    </a:cubicBezTo>
                    <a:cubicBezTo>
                      <a:pt x="94" y="67"/>
                      <a:pt x="98" y="68"/>
                      <a:pt x="104" y="69"/>
                    </a:cubicBezTo>
                    <a:cubicBezTo>
                      <a:pt x="105" y="88"/>
                      <a:pt x="105" y="88"/>
                      <a:pt x="105" y="88"/>
                    </a:cubicBezTo>
                    <a:cubicBezTo>
                      <a:pt x="91" y="85"/>
                      <a:pt x="91" y="85"/>
                      <a:pt x="91" y="85"/>
                    </a:cubicBezTo>
                    <a:cubicBezTo>
                      <a:pt x="91" y="85"/>
                      <a:pt x="89" y="84"/>
                      <a:pt x="89" y="84"/>
                    </a:cubicBezTo>
                    <a:cubicBezTo>
                      <a:pt x="87" y="84"/>
                      <a:pt x="85" y="84"/>
                      <a:pt x="82" y="84"/>
                    </a:cubicBezTo>
                    <a:cubicBezTo>
                      <a:pt x="82" y="84"/>
                      <a:pt x="82" y="84"/>
                      <a:pt x="82" y="84"/>
                    </a:cubicBezTo>
                    <a:cubicBezTo>
                      <a:pt x="88" y="88"/>
                      <a:pt x="88" y="88"/>
                      <a:pt x="88" y="88"/>
                    </a:cubicBezTo>
                    <a:cubicBezTo>
                      <a:pt x="82" y="92"/>
                      <a:pt x="82" y="92"/>
                      <a:pt x="82" y="92"/>
                    </a:cubicBezTo>
                    <a:cubicBezTo>
                      <a:pt x="85" y="97"/>
                      <a:pt x="85" y="97"/>
                      <a:pt x="85" y="97"/>
                    </a:cubicBezTo>
                    <a:cubicBezTo>
                      <a:pt x="79" y="116"/>
                      <a:pt x="79" y="116"/>
                      <a:pt x="79" y="116"/>
                    </a:cubicBezTo>
                    <a:cubicBezTo>
                      <a:pt x="75" y="90"/>
                      <a:pt x="75" y="90"/>
                      <a:pt x="75" y="90"/>
                    </a:cubicBezTo>
                    <a:cubicBezTo>
                      <a:pt x="76" y="89"/>
                      <a:pt x="76" y="89"/>
                      <a:pt x="76" y="89"/>
                    </a:cubicBezTo>
                    <a:cubicBezTo>
                      <a:pt x="74" y="83"/>
                      <a:pt x="74" y="83"/>
                      <a:pt x="74" y="83"/>
                    </a:cubicBezTo>
                    <a:cubicBezTo>
                      <a:pt x="69" y="84"/>
                      <a:pt x="69" y="84"/>
                      <a:pt x="69" y="84"/>
                    </a:cubicBezTo>
                    <a:cubicBezTo>
                      <a:pt x="68" y="90"/>
                      <a:pt x="68" y="90"/>
                      <a:pt x="68" y="90"/>
                    </a:cubicBezTo>
                    <a:cubicBezTo>
                      <a:pt x="69" y="91"/>
                      <a:pt x="69" y="91"/>
                      <a:pt x="69" y="91"/>
                    </a:cubicBezTo>
                    <a:cubicBezTo>
                      <a:pt x="70" y="117"/>
                      <a:pt x="70" y="117"/>
                      <a:pt x="70" y="117"/>
                    </a:cubicBezTo>
                    <a:cubicBezTo>
                      <a:pt x="61" y="99"/>
                      <a:pt x="61" y="99"/>
                      <a:pt x="61" y="99"/>
                    </a:cubicBezTo>
                    <a:cubicBezTo>
                      <a:pt x="63" y="94"/>
                      <a:pt x="63" y="94"/>
                      <a:pt x="63" y="94"/>
                    </a:cubicBezTo>
                    <a:cubicBezTo>
                      <a:pt x="56" y="91"/>
                      <a:pt x="56" y="91"/>
                      <a:pt x="56" y="91"/>
                    </a:cubicBezTo>
                    <a:cubicBezTo>
                      <a:pt x="61" y="86"/>
                      <a:pt x="61" y="86"/>
                      <a:pt x="61" y="86"/>
                    </a:cubicBezTo>
                    <a:cubicBezTo>
                      <a:pt x="61" y="86"/>
                      <a:pt x="61" y="86"/>
                      <a:pt x="61" y="86"/>
                    </a:cubicBezTo>
                    <a:cubicBezTo>
                      <a:pt x="61" y="86"/>
                      <a:pt x="59" y="86"/>
                      <a:pt x="58" y="86"/>
                    </a:cubicBezTo>
                    <a:cubicBezTo>
                      <a:pt x="42" y="85"/>
                      <a:pt x="42" y="85"/>
                      <a:pt x="42" y="85"/>
                    </a:cubicBezTo>
                    <a:cubicBezTo>
                      <a:pt x="35" y="85"/>
                      <a:pt x="35" y="85"/>
                      <a:pt x="35" y="85"/>
                    </a:cubicBezTo>
                    <a:cubicBezTo>
                      <a:pt x="34" y="83"/>
                      <a:pt x="34" y="83"/>
                      <a:pt x="34" y="83"/>
                    </a:cubicBezTo>
                    <a:cubicBezTo>
                      <a:pt x="15" y="56"/>
                      <a:pt x="15" y="56"/>
                      <a:pt x="15" y="56"/>
                    </a:cubicBezTo>
                    <a:cubicBezTo>
                      <a:pt x="10" y="60"/>
                      <a:pt x="5" y="63"/>
                      <a:pt x="0" y="67"/>
                    </a:cubicBezTo>
                    <a:cubicBezTo>
                      <a:pt x="21" y="93"/>
                      <a:pt x="21" y="93"/>
                      <a:pt x="21" y="93"/>
                    </a:cubicBezTo>
                    <a:cubicBezTo>
                      <a:pt x="23" y="96"/>
                      <a:pt x="23" y="96"/>
                      <a:pt x="23" y="96"/>
                    </a:cubicBezTo>
                    <a:cubicBezTo>
                      <a:pt x="24" y="97"/>
                      <a:pt x="24" y="97"/>
                      <a:pt x="24" y="97"/>
                    </a:cubicBezTo>
                    <a:cubicBezTo>
                      <a:pt x="24" y="97"/>
                      <a:pt x="24" y="97"/>
                      <a:pt x="24" y="97"/>
                    </a:cubicBezTo>
                    <a:cubicBezTo>
                      <a:pt x="24" y="97"/>
                      <a:pt x="24" y="97"/>
                      <a:pt x="24" y="97"/>
                    </a:cubicBezTo>
                    <a:cubicBezTo>
                      <a:pt x="27" y="98"/>
                      <a:pt x="18" y="94"/>
                      <a:pt x="31" y="100"/>
                    </a:cubicBezTo>
                    <a:cubicBezTo>
                      <a:pt x="31" y="100"/>
                      <a:pt x="31" y="100"/>
                      <a:pt x="31" y="100"/>
                    </a:cubicBezTo>
                    <a:cubicBezTo>
                      <a:pt x="31" y="100"/>
                      <a:pt x="31" y="100"/>
                      <a:pt x="31" y="100"/>
                    </a:cubicBezTo>
                    <a:cubicBezTo>
                      <a:pt x="31" y="100"/>
                      <a:pt x="31" y="100"/>
                      <a:pt x="31" y="100"/>
                    </a:cubicBezTo>
                    <a:cubicBezTo>
                      <a:pt x="31" y="100"/>
                      <a:pt x="31" y="100"/>
                      <a:pt x="31" y="100"/>
                    </a:cubicBezTo>
                    <a:cubicBezTo>
                      <a:pt x="33" y="100"/>
                      <a:pt x="33" y="100"/>
                      <a:pt x="33" y="100"/>
                    </a:cubicBezTo>
                    <a:cubicBezTo>
                      <a:pt x="41" y="100"/>
                      <a:pt x="41" y="100"/>
                      <a:pt x="41" y="100"/>
                    </a:cubicBezTo>
                    <a:cubicBezTo>
                      <a:pt x="53" y="100"/>
                      <a:pt x="53" y="100"/>
                      <a:pt x="53" y="100"/>
                    </a:cubicBezTo>
                    <a:cubicBezTo>
                      <a:pt x="54" y="117"/>
                      <a:pt x="55" y="134"/>
                      <a:pt x="56" y="150"/>
                    </a:cubicBezTo>
                    <a:cubicBezTo>
                      <a:pt x="43" y="212"/>
                      <a:pt x="43" y="212"/>
                      <a:pt x="43" y="212"/>
                    </a:cubicBezTo>
                    <a:cubicBezTo>
                      <a:pt x="60" y="217"/>
                      <a:pt x="60" y="217"/>
                      <a:pt x="60" y="217"/>
                    </a:cubicBezTo>
                    <a:cubicBezTo>
                      <a:pt x="66" y="196"/>
                      <a:pt x="74" y="159"/>
                      <a:pt x="76" y="152"/>
                    </a:cubicBezTo>
                    <a:cubicBezTo>
                      <a:pt x="77" y="152"/>
                      <a:pt x="78" y="152"/>
                      <a:pt x="79" y="152"/>
                    </a:cubicBezTo>
                    <a:cubicBezTo>
                      <a:pt x="89" y="178"/>
                      <a:pt x="89" y="178"/>
                      <a:pt x="89" y="178"/>
                    </a:cubicBezTo>
                    <a:cubicBezTo>
                      <a:pt x="90" y="184"/>
                      <a:pt x="92" y="198"/>
                      <a:pt x="93" y="207"/>
                    </a:cubicBezTo>
                    <a:cubicBezTo>
                      <a:pt x="110" y="206"/>
                      <a:pt x="110" y="206"/>
                      <a:pt x="110" y="206"/>
                    </a:cubicBezTo>
                    <a:cubicBezTo>
                      <a:pt x="109" y="194"/>
                      <a:pt x="111" y="181"/>
                      <a:pt x="105" y="164"/>
                    </a:cubicBezTo>
                    <a:cubicBezTo>
                      <a:pt x="103" y="159"/>
                      <a:pt x="101" y="154"/>
                      <a:pt x="99" y="150"/>
                    </a:cubicBezTo>
                    <a:cubicBezTo>
                      <a:pt x="99" y="150"/>
                      <a:pt x="99" y="150"/>
                      <a:pt x="99" y="150"/>
                    </a:cubicBezTo>
                    <a:cubicBezTo>
                      <a:pt x="98" y="133"/>
                      <a:pt x="96" y="117"/>
                      <a:pt x="94" y="101"/>
                    </a:cubicBezTo>
                    <a:cubicBezTo>
                      <a:pt x="101" y="103"/>
                      <a:pt x="101" y="103"/>
                      <a:pt x="101" y="103"/>
                    </a:cubicBezTo>
                    <a:cubicBezTo>
                      <a:pt x="108" y="105"/>
                      <a:pt x="108" y="105"/>
                      <a:pt x="108" y="105"/>
                    </a:cubicBezTo>
                    <a:cubicBezTo>
                      <a:pt x="111" y="106"/>
                      <a:pt x="111" y="106"/>
                      <a:pt x="111" y="106"/>
                    </a:cubicBezTo>
                    <a:cubicBezTo>
                      <a:pt x="111" y="106"/>
                      <a:pt x="111" y="106"/>
                      <a:pt x="111" y="106"/>
                    </a:cubicBezTo>
                    <a:cubicBezTo>
                      <a:pt x="111" y="106"/>
                      <a:pt x="111" y="106"/>
                      <a:pt x="111" y="106"/>
                    </a:cubicBezTo>
                    <a:cubicBezTo>
                      <a:pt x="111" y="106"/>
                      <a:pt x="111" y="106"/>
                      <a:pt x="111" y="106"/>
                    </a:cubicBezTo>
                    <a:cubicBezTo>
                      <a:pt x="111" y="106"/>
                      <a:pt x="124" y="97"/>
                      <a:pt x="121" y="98"/>
                    </a:cubicBezTo>
                    <a:cubicBezTo>
                      <a:pt x="121" y="98"/>
                      <a:pt x="121" y="98"/>
                      <a:pt x="121" y="98"/>
                    </a:cubicBezTo>
                    <a:cubicBezTo>
                      <a:pt x="121" y="98"/>
                      <a:pt x="121" y="98"/>
                      <a:pt x="121" y="98"/>
                    </a:cubicBezTo>
                    <a:cubicBezTo>
                      <a:pt x="121" y="98"/>
                      <a:pt x="121" y="98"/>
                      <a:pt x="121" y="98"/>
                    </a:cubicBezTo>
                    <a:cubicBezTo>
                      <a:pt x="121" y="97"/>
                      <a:pt x="121" y="97"/>
                      <a:pt x="121" y="97"/>
                    </a:cubicBezTo>
                    <a:cubicBezTo>
                      <a:pt x="121" y="95"/>
                      <a:pt x="121" y="95"/>
                      <a:pt x="121" y="95"/>
                    </a:cubicBezTo>
                    <a:cubicBezTo>
                      <a:pt x="121" y="72"/>
                      <a:pt x="121" y="72"/>
                      <a:pt x="121" y="72"/>
                    </a:cubicBezTo>
                    <a:cubicBezTo>
                      <a:pt x="136" y="75"/>
                      <a:pt x="153" y="78"/>
                      <a:pt x="159" y="79"/>
                    </a:cubicBezTo>
                    <a:cubicBezTo>
                      <a:pt x="160" y="64"/>
                      <a:pt x="157" y="49"/>
                      <a:pt x="151" y="35"/>
                    </a:cubicBezTo>
                    <a:cubicBezTo>
                      <a:pt x="146" y="22"/>
                      <a:pt x="137" y="9"/>
                      <a:pt x="125" y="0"/>
                    </a:cubicBezTo>
                    <a:close/>
                    <a:moveTo>
                      <a:pt x="134" y="43"/>
                    </a:moveTo>
                    <a:cubicBezTo>
                      <a:pt x="130" y="32"/>
                      <a:pt x="127" y="20"/>
                      <a:pt x="126" y="8"/>
                    </a:cubicBezTo>
                    <a:cubicBezTo>
                      <a:pt x="134" y="17"/>
                      <a:pt x="141" y="27"/>
                      <a:pt x="145" y="38"/>
                    </a:cubicBezTo>
                    <a:cubicBezTo>
                      <a:pt x="150" y="49"/>
                      <a:pt x="153" y="61"/>
                      <a:pt x="153" y="72"/>
                    </a:cubicBezTo>
                    <a:cubicBezTo>
                      <a:pt x="145" y="64"/>
                      <a:pt x="139" y="54"/>
                      <a:pt x="134" y="43"/>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spTree>
    <p:extLst>
      <p:ext uri="{BB962C8B-B14F-4D97-AF65-F5344CB8AC3E}">
        <p14:creationId xmlns:p14="http://schemas.microsoft.com/office/powerpoint/2010/main" val="424070471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93"/>
                                            </p:tgtEl>
                                            <p:attrNameLst>
                                              <p:attrName>style.visibility</p:attrName>
                                            </p:attrNameLst>
                                          </p:cBhvr>
                                          <p:to>
                                            <p:strVal val="visible"/>
                                          </p:to>
                                        </p:set>
                                        <p:animEffect transition="in" filter="wipe(down)">
                                          <p:cBhvr>
                                            <p:cTn id="7" dur="500"/>
                                            <p:tgtEl>
                                              <p:spTgt spid="19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94"/>
                                            </p:tgtEl>
                                            <p:attrNameLst>
                                              <p:attrName>style.visibility</p:attrName>
                                            </p:attrNameLst>
                                          </p:cBhvr>
                                          <p:to>
                                            <p:strVal val="visible"/>
                                          </p:to>
                                        </p:set>
                                        <p:animEffect transition="in" filter="wipe(down)">
                                          <p:cBhvr>
                                            <p:cTn id="10" dur="500"/>
                                            <p:tgtEl>
                                              <p:spTgt spid="194"/>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195"/>
                                            </p:tgtEl>
                                            <p:attrNameLst>
                                              <p:attrName>style.visibility</p:attrName>
                                            </p:attrNameLst>
                                          </p:cBhvr>
                                          <p:to>
                                            <p:strVal val="visible"/>
                                          </p:to>
                                        </p:set>
                                        <p:animEffect transition="in" filter="fade">
                                          <p:cBhvr>
                                            <p:cTn id="14" dur="1000"/>
                                            <p:tgtEl>
                                              <p:spTgt spid="195"/>
                                            </p:tgtEl>
                                          </p:cBhvr>
                                        </p:animEffect>
                                        <p:anim calcmode="lin" valueType="num">
                                          <p:cBhvr>
                                            <p:cTn id="15" dur="1000" fill="hold"/>
                                            <p:tgtEl>
                                              <p:spTgt spid="195"/>
                                            </p:tgtEl>
                                            <p:attrNameLst>
                                              <p:attrName>ppt_x</p:attrName>
                                            </p:attrNameLst>
                                          </p:cBhvr>
                                          <p:tavLst>
                                            <p:tav tm="0">
                                              <p:val>
                                                <p:strVal val="#ppt_x"/>
                                              </p:val>
                                            </p:tav>
                                            <p:tav tm="100000">
                                              <p:val>
                                                <p:strVal val="#ppt_x"/>
                                              </p:val>
                                            </p:tav>
                                          </p:tavLst>
                                        </p:anim>
                                        <p:anim calcmode="lin" valueType="num">
                                          <p:cBhvr>
                                            <p:cTn id="16" dur="1000" fill="hold"/>
                                            <p:tgtEl>
                                              <p:spTgt spid="195"/>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2" presetClass="entr" presetSubtype="8" accel="40000" fill="hold" nodeType="afterEffect" p14:presetBounceEnd="40000">
                                      <p:stCondLst>
                                        <p:cond delay="0"/>
                                      </p:stCondLst>
                                      <p:childTnLst>
                                        <p:set>
                                          <p:cBhvr>
                                            <p:cTn id="19" dur="1" fill="hold">
                                              <p:stCondLst>
                                                <p:cond delay="0"/>
                                              </p:stCondLst>
                                            </p:cTn>
                                            <p:tgtEl>
                                              <p:spTgt spid="276"/>
                                            </p:tgtEl>
                                            <p:attrNameLst>
                                              <p:attrName>style.visibility</p:attrName>
                                            </p:attrNameLst>
                                          </p:cBhvr>
                                          <p:to>
                                            <p:strVal val="visible"/>
                                          </p:to>
                                        </p:set>
                                        <p:anim calcmode="lin" valueType="num" p14:bounceEnd="40000">
                                          <p:cBhvr additive="base">
                                            <p:cTn id="20" dur="1000" fill="hold"/>
                                            <p:tgtEl>
                                              <p:spTgt spid="276"/>
                                            </p:tgtEl>
                                            <p:attrNameLst>
                                              <p:attrName>ppt_x</p:attrName>
                                            </p:attrNameLst>
                                          </p:cBhvr>
                                          <p:tavLst>
                                            <p:tav tm="0">
                                              <p:val>
                                                <p:strVal val="0-#ppt_w/2"/>
                                              </p:val>
                                            </p:tav>
                                            <p:tav tm="100000">
                                              <p:val>
                                                <p:strVal val="#ppt_x"/>
                                              </p:val>
                                            </p:tav>
                                          </p:tavLst>
                                        </p:anim>
                                        <p:anim calcmode="lin" valueType="num" p14:bounceEnd="40000">
                                          <p:cBhvr additive="base">
                                            <p:cTn id="21" dur="1000" fill="hold"/>
                                            <p:tgtEl>
                                              <p:spTgt spid="276"/>
                                            </p:tgtEl>
                                            <p:attrNameLst>
                                              <p:attrName>ppt_y</p:attrName>
                                            </p:attrNameLst>
                                          </p:cBhvr>
                                          <p:tavLst>
                                            <p:tav tm="0">
                                              <p:val>
                                                <p:strVal val="#ppt_y"/>
                                              </p:val>
                                            </p:tav>
                                            <p:tav tm="100000">
                                              <p:val>
                                                <p:strVal val="#ppt_y"/>
                                              </p:val>
                                            </p:tav>
                                          </p:tavLst>
                                        </p:anim>
                                      </p:childTnLst>
                                    </p:cTn>
                                  </p:par>
                                  <p:par>
                                    <p:cTn id="22" presetID="2" presetClass="entr" presetSubtype="8" accel="40000" fill="hold" nodeType="withEffect" p14:presetBounceEnd="40000">
                                      <p:stCondLst>
                                        <p:cond delay="0"/>
                                      </p:stCondLst>
                                      <p:childTnLst>
                                        <p:set>
                                          <p:cBhvr>
                                            <p:cTn id="23" dur="1" fill="hold">
                                              <p:stCondLst>
                                                <p:cond delay="0"/>
                                              </p:stCondLst>
                                            </p:cTn>
                                            <p:tgtEl>
                                              <p:spTgt spid="251"/>
                                            </p:tgtEl>
                                            <p:attrNameLst>
                                              <p:attrName>style.visibility</p:attrName>
                                            </p:attrNameLst>
                                          </p:cBhvr>
                                          <p:to>
                                            <p:strVal val="visible"/>
                                          </p:to>
                                        </p:set>
                                        <p:anim calcmode="lin" valueType="num" p14:bounceEnd="40000">
                                          <p:cBhvr additive="base">
                                            <p:cTn id="24" dur="1000" fill="hold"/>
                                            <p:tgtEl>
                                              <p:spTgt spid="251"/>
                                            </p:tgtEl>
                                            <p:attrNameLst>
                                              <p:attrName>ppt_x</p:attrName>
                                            </p:attrNameLst>
                                          </p:cBhvr>
                                          <p:tavLst>
                                            <p:tav tm="0">
                                              <p:val>
                                                <p:strVal val="0-#ppt_w/2"/>
                                              </p:val>
                                            </p:tav>
                                            <p:tav tm="100000">
                                              <p:val>
                                                <p:strVal val="#ppt_x"/>
                                              </p:val>
                                            </p:tav>
                                          </p:tavLst>
                                        </p:anim>
                                        <p:anim calcmode="lin" valueType="num" p14:bounceEnd="40000">
                                          <p:cBhvr additive="base">
                                            <p:cTn id="25" dur="1000" fill="hold"/>
                                            <p:tgtEl>
                                              <p:spTgt spid="251"/>
                                            </p:tgtEl>
                                            <p:attrNameLst>
                                              <p:attrName>ppt_y</p:attrName>
                                            </p:attrNameLst>
                                          </p:cBhvr>
                                          <p:tavLst>
                                            <p:tav tm="0">
                                              <p:val>
                                                <p:strVal val="#ppt_y"/>
                                              </p:val>
                                            </p:tav>
                                            <p:tav tm="100000">
                                              <p:val>
                                                <p:strVal val="#ppt_y"/>
                                              </p:val>
                                            </p:tav>
                                          </p:tavLst>
                                        </p:anim>
                                      </p:childTnLst>
                                    </p:cTn>
                                  </p:par>
                                  <p:par>
                                    <p:cTn id="26" presetID="2" presetClass="entr" presetSubtype="2" accel="40000" fill="hold" nodeType="withEffect" p14:presetBounceEnd="40000">
                                      <p:stCondLst>
                                        <p:cond delay="0"/>
                                      </p:stCondLst>
                                      <p:childTnLst>
                                        <p:set>
                                          <p:cBhvr>
                                            <p:cTn id="27" dur="1" fill="hold">
                                              <p:stCondLst>
                                                <p:cond delay="0"/>
                                              </p:stCondLst>
                                            </p:cTn>
                                            <p:tgtEl>
                                              <p:spTgt spid="201"/>
                                            </p:tgtEl>
                                            <p:attrNameLst>
                                              <p:attrName>style.visibility</p:attrName>
                                            </p:attrNameLst>
                                          </p:cBhvr>
                                          <p:to>
                                            <p:strVal val="visible"/>
                                          </p:to>
                                        </p:set>
                                        <p:anim calcmode="lin" valueType="num" p14:bounceEnd="40000">
                                          <p:cBhvr additive="base">
                                            <p:cTn id="28" dur="1000" fill="hold"/>
                                            <p:tgtEl>
                                              <p:spTgt spid="201"/>
                                            </p:tgtEl>
                                            <p:attrNameLst>
                                              <p:attrName>ppt_x</p:attrName>
                                            </p:attrNameLst>
                                          </p:cBhvr>
                                          <p:tavLst>
                                            <p:tav tm="0">
                                              <p:val>
                                                <p:strVal val="1+#ppt_w/2"/>
                                              </p:val>
                                            </p:tav>
                                            <p:tav tm="100000">
                                              <p:val>
                                                <p:strVal val="#ppt_x"/>
                                              </p:val>
                                            </p:tav>
                                          </p:tavLst>
                                        </p:anim>
                                        <p:anim calcmode="lin" valueType="num" p14:bounceEnd="40000">
                                          <p:cBhvr additive="base">
                                            <p:cTn id="29" dur="1000" fill="hold"/>
                                            <p:tgtEl>
                                              <p:spTgt spid="201"/>
                                            </p:tgtEl>
                                            <p:attrNameLst>
                                              <p:attrName>ppt_y</p:attrName>
                                            </p:attrNameLst>
                                          </p:cBhvr>
                                          <p:tavLst>
                                            <p:tav tm="0">
                                              <p:val>
                                                <p:strVal val="#ppt_y"/>
                                              </p:val>
                                            </p:tav>
                                            <p:tav tm="100000">
                                              <p:val>
                                                <p:strVal val="#ppt_y"/>
                                              </p:val>
                                            </p:tav>
                                          </p:tavLst>
                                        </p:anim>
                                      </p:childTnLst>
                                    </p:cTn>
                                  </p:par>
                                  <p:par>
                                    <p:cTn id="30" presetID="2" presetClass="entr" presetSubtype="2" accel="40000" fill="hold" nodeType="withEffect" p14:presetBounceEnd="40000">
                                      <p:stCondLst>
                                        <p:cond delay="0"/>
                                      </p:stCondLst>
                                      <p:childTnLst>
                                        <p:set>
                                          <p:cBhvr>
                                            <p:cTn id="31" dur="1" fill="hold">
                                              <p:stCondLst>
                                                <p:cond delay="0"/>
                                              </p:stCondLst>
                                            </p:cTn>
                                            <p:tgtEl>
                                              <p:spTgt spid="228"/>
                                            </p:tgtEl>
                                            <p:attrNameLst>
                                              <p:attrName>style.visibility</p:attrName>
                                            </p:attrNameLst>
                                          </p:cBhvr>
                                          <p:to>
                                            <p:strVal val="visible"/>
                                          </p:to>
                                        </p:set>
                                        <p:anim calcmode="lin" valueType="num" p14:bounceEnd="40000">
                                          <p:cBhvr additive="base">
                                            <p:cTn id="32" dur="1000" fill="hold"/>
                                            <p:tgtEl>
                                              <p:spTgt spid="228"/>
                                            </p:tgtEl>
                                            <p:attrNameLst>
                                              <p:attrName>ppt_x</p:attrName>
                                            </p:attrNameLst>
                                          </p:cBhvr>
                                          <p:tavLst>
                                            <p:tav tm="0">
                                              <p:val>
                                                <p:strVal val="1+#ppt_w/2"/>
                                              </p:val>
                                            </p:tav>
                                            <p:tav tm="100000">
                                              <p:val>
                                                <p:strVal val="#ppt_x"/>
                                              </p:val>
                                            </p:tav>
                                          </p:tavLst>
                                        </p:anim>
                                        <p:anim calcmode="lin" valueType="num" p14:bounceEnd="40000">
                                          <p:cBhvr additive="base">
                                            <p:cTn id="33" dur="1000" fill="hold"/>
                                            <p:tgtEl>
                                              <p:spTgt spid="2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 grpId="0"/>
          <p:bldP spid="19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93"/>
                                            </p:tgtEl>
                                            <p:attrNameLst>
                                              <p:attrName>style.visibility</p:attrName>
                                            </p:attrNameLst>
                                          </p:cBhvr>
                                          <p:to>
                                            <p:strVal val="visible"/>
                                          </p:to>
                                        </p:set>
                                        <p:animEffect transition="in" filter="wipe(down)">
                                          <p:cBhvr>
                                            <p:cTn id="7" dur="500"/>
                                            <p:tgtEl>
                                              <p:spTgt spid="19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94"/>
                                            </p:tgtEl>
                                            <p:attrNameLst>
                                              <p:attrName>style.visibility</p:attrName>
                                            </p:attrNameLst>
                                          </p:cBhvr>
                                          <p:to>
                                            <p:strVal val="visible"/>
                                          </p:to>
                                        </p:set>
                                        <p:animEffect transition="in" filter="wipe(down)">
                                          <p:cBhvr>
                                            <p:cTn id="10" dur="500"/>
                                            <p:tgtEl>
                                              <p:spTgt spid="194"/>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195"/>
                                            </p:tgtEl>
                                            <p:attrNameLst>
                                              <p:attrName>style.visibility</p:attrName>
                                            </p:attrNameLst>
                                          </p:cBhvr>
                                          <p:to>
                                            <p:strVal val="visible"/>
                                          </p:to>
                                        </p:set>
                                        <p:animEffect transition="in" filter="fade">
                                          <p:cBhvr>
                                            <p:cTn id="14" dur="1000"/>
                                            <p:tgtEl>
                                              <p:spTgt spid="195"/>
                                            </p:tgtEl>
                                          </p:cBhvr>
                                        </p:animEffect>
                                        <p:anim calcmode="lin" valueType="num">
                                          <p:cBhvr>
                                            <p:cTn id="15" dur="1000" fill="hold"/>
                                            <p:tgtEl>
                                              <p:spTgt spid="195"/>
                                            </p:tgtEl>
                                            <p:attrNameLst>
                                              <p:attrName>ppt_x</p:attrName>
                                            </p:attrNameLst>
                                          </p:cBhvr>
                                          <p:tavLst>
                                            <p:tav tm="0">
                                              <p:val>
                                                <p:strVal val="#ppt_x"/>
                                              </p:val>
                                            </p:tav>
                                            <p:tav tm="100000">
                                              <p:val>
                                                <p:strVal val="#ppt_x"/>
                                              </p:val>
                                            </p:tav>
                                          </p:tavLst>
                                        </p:anim>
                                        <p:anim calcmode="lin" valueType="num">
                                          <p:cBhvr>
                                            <p:cTn id="16" dur="1000" fill="hold"/>
                                            <p:tgtEl>
                                              <p:spTgt spid="195"/>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2" presetClass="entr" presetSubtype="8" accel="40000" fill="hold" nodeType="afterEffect">
                                      <p:stCondLst>
                                        <p:cond delay="0"/>
                                      </p:stCondLst>
                                      <p:childTnLst>
                                        <p:set>
                                          <p:cBhvr>
                                            <p:cTn id="19" dur="1" fill="hold">
                                              <p:stCondLst>
                                                <p:cond delay="0"/>
                                              </p:stCondLst>
                                            </p:cTn>
                                            <p:tgtEl>
                                              <p:spTgt spid="276"/>
                                            </p:tgtEl>
                                            <p:attrNameLst>
                                              <p:attrName>style.visibility</p:attrName>
                                            </p:attrNameLst>
                                          </p:cBhvr>
                                          <p:to>
                                            <p:strVal val="visible"/>
                                          </p:to>
                                        </p:set>
                                        <p:anim calcmode="lin" valueType="num">
                                          <p:cBhvr additive="base">
                                            <p:cTn id="20" dur="1000" fill="hold"/>
                                            <p:tgtEl>
                                              <p:spTgt spid="276"/>
                                            </p:tgtEl>
                                            <p:attrNameLst>
                                              <p:attrName>ppt_x</p:attrName>
                                            </p:attrNameLst>
                                          </p:cBhvr>
                                          <p:tavLst>
                                            <p:tav tm="0">
                                              <p:val>
                                                <p:strVal val="0-#ppt_w/2"/>
                                              </p:val>
                                            </p:tav>
                                            <p:tav tm="100000">
                                              <p:val>
                                                <p:strVal val="#ppt_x"/>
                                              </p:val>
                                            </p:tav>
                                          </p:tavLst>
                                        </p:anim>
                                        <p:anim calcmode="lin" valueType="num">
                                          <p:cBhvr additive="base">
                                            <p:cTn id="21" dur="1000" fill="hold"/>
                                            <p:tgtEl>
                                              <p:spTgt spid="276"/>
                                            </p:tgtEl>
                                            <p:attrNameLst>
                                              <p:attrName>ppt_y</p:attrName>
                                            </p:attrNameLst>
                                          </p:cBhvr>
                                          <p:tavLst>
                                            <p:tav tm="0">
                                              <p:val>
                                                <p:strVal val="#ppt_y"/>
                                              </p:val>
                                            </p:tav>
                                            <p:tav tm="100000">
                                              <p:val>
                                                <p:strVal val="#ppt_y"/>
                                              </p:val>
                                            </p:tav>
                                          </p:tavLst>
                                        </p:anim>
                                      </p:childTnLst>
                                    </p:cTn>
                                  </p:par>
                                  <p:par>
                                    <p:cTn id="22" presetID="2" presetClass="entr" presetSubtype="8" accel="40000" fill="hold" nodeType="withEffect">
                                      <p:stCondLst>
                                        <p:cond delay="0"/>
                                      </p:stCondLst>
                                      <p:childTnLst>
                                        <p:set>
                                          <p:cBhvr>
                                            <p:cTn id="23" dur="1" fill="hold">
                                              <p:stCondLst>
                                                <p:cond delay="0"/>
                                              </p:stCondLst>
                                            </p:cTn>
                                            <p:tgtEl>
                                              <p:spTgt spid="251"/>
                                            </p:tgtEl>
                                            <p:attrNameLst>
                                              <p:attrName>style.visibility</p:attrName>
                                            </p:attrNameLst>
                                          </p:cBhvr>
                                          <p:to>
                                            <p:strVal val="visible"/>
                                          </p:to>
                                        </p:set>
                                        <p:anim calcmode="lin" valueType="num">
                                          <p:cBhvr additive="base">
                                            <p:cTn id="24" dur="1000" fill="hold"/>
                                            <p:tgtEl>
                                              <p:spTgt spid="251"/>
                                            </p:tgtEl>
                                            <p:attrNameLst>
                                              <p:attrName>ppt_x</p:attrName>
                                            </p:attrNameLst>
                                          </p:cBhvr>
                                          <p:tavLst>
                                            <p:tav tm="0">
                                              <p:val>
                                                <p:strVal val="0-#ppt_w/2"/>
                                              </p:val>
                                            </p:tav>
                                            <p:tav tm="100000">
                                              <p:val>
                                                <p:strVal val="#ppt_x"/>
                                              </p:val>
                                            </p:tav>
                                          </p:tavLst>
                                        </p:anim>
                                        <p:anim calcmode="lin" valueType="num">
                                          <p:cBhvr additive="base">
                                            <p:cTn id="25" dur="1000" fill="hold"/>
                                            <p:tgtEl>
                                              <p:spTgt spid="251"/>
                                            </p:tgtEl>
                                            <p:attrNameLst>
                                              <p:attrName>ppt_y</p:attrName>
                                            </p:attrNameLst>
                                          </p:cBhvr>
                                          <p:tavLst>
                                            <p:tav tm="0">
                                              <p:val>
                                                <p:strVal val="#ppt_y"/>
                                              </p:val>
                                            </p:tav>
                                            <p:tav tm="100000">
                                              <p:val>
                                                <p:strVal val="#ppt_y"/>
                                              </p:val>
                                            </p:tav>
                                          </p:tavLst>
                                        </p:anim>
                                      </p:childTnLst>
                                    </p:cTn>
                                  </p:par>
                                  <p:par>
                                    <p:cTn id="26" presetID="2" presetClass="entr" presetSubtype="2" accel="40000" fill="hold" nodeType="withEffect">
                                      <p:stCondLst>
                                        <p:cond delay="0"/>
                                      </p:stCondLst>
                                      <p:childTnLst>
                                        <p:set>
                                          <p:cBhvr>
                                            <p:cTn id="27" dur="1" fill="hold">
                                              <p:stCondLst>
                                                <p:cond delay="0"/>
                                              </p:stCondLst>
                                            </p:cTn>
                                            <p:tgtEl>
                                              <p:spTgt spid="201"/>
                                            </p:tgtEl>
                                            <p:attrNameLst>
                                              <p:attrName>style.visibility</p:attrName>
                                            </p:attrNameLst>
                                          </p:cBhvr>
                                          <p:to>
                                            <p:strVal val="visible"/>
                                          </p:to>
                                        </p:set>
                                        <p:anim calcmode="lin" valueType="num">
                                          <p:cBhvr additive="base">
                                            <p:cTn id="28" dur="1000" fill="hold"/>
                                            <p:tgtEl>
                                              <p:spTgt spid="201"/>
                                            </p:tgtEl>
                                            <p:attrNameLst>
                                              <p:attrName>ppt_x</p:attrName>
                                            </p:attrNameLst>
                                          </p:cBhvr>
                                          <p:tavLst>
                                            <p:tav tm="0">
                                              <p:val>
                                                <p:strVal val="1+#ppt_w/2"/>
                                              </p:val>
                                            </p:tav>
                                            <p:tav tm="100000">
                                              <p:val>
                                                <p:strVal val="#ppt_x"/>
                                              </p:val>
                                            </p:tav>
                                          </p:tavLst>
                                        </p:anim>
                                        <p:anim calcmode="lin" valueType="num">
                                          <p:cBhvr additive="base">
                                            <p:cTn id="29" dur="1000" fill="hold"/>
                                            <p:tgtEl>
                                              <p:spTgt spid="201"/>
                                            </p:tgtEl>
                                            <p:attrNameLst>
                                              <p:attrName>ppt_y</p:attrName>
                                            </p:attrNameLst>
                                          </p:cBhvr>
                                          <p:tavLst>
                                            <p:tav tm="0">
                                              <p:val>
                                                <p:strVal val="#ppt_y"/>
                                              </p:val>
                                            </p:tav>
                                            <p:tav tm="100000">
                                              <p:val>
                                                <p:strVal val="#ppt_y"/>
                                              </p:val>
                                            </p:tav>
                                          </p:tavLst>
                                        </p:anim>
                                      </p:childTnLst>
                                    </p:cTn>
                                  </p:par>
                                  <p:par>
                                    <p:cTn id="30" presetID="2" presetClass="entr" presetSubtype="2" accel="40000" fill="hold" nodeType="withEffect">
                                      <p:stCondLst>
                                        <p:cond delay="0"/>
                                      </p:stCondLst>
                                      <p:childTnLst>
                                        <p:set>
                                          <p:cBhvr>
                                            <p:cTn id="31" dur="1" fill="hold">
                                              <p:stCondLst>
                                                <p:cond delay="0"/>
                                              </p:stCondLst>
                                            </p:cTn>
                                            <p:tgtEl>
                                              <p:spTgt spid="228"/>
                                            </p:tgtEl>
                                            <p:attrNameLst>
                                              <p:attrName>style.visibility</p:attrName>
                                            </p:attrNameLst>
                                          </p:cBhvr>
                                          <p:to>
                                            <p:strVal val="visible"/>
                                          </p:to>
                                        </p:set>
                                        <p:anim calcmode="lin" valueType="num">
                                          <p:cBhvr additive="base">
                                            <p:cTn id="32" dur="1000" fill="hold"/>
                                            <p:tgtEl>
                                              <p:spTgt spid="228"/>
                                            </p:tgtEl>
                                            <p:attrNameLst>
                                              <p:attrName>ppt_x</p:attrName>
                                            </p:attrNameLst>
                                          </p:cBhvr>
                                          <p:tavLst>
                                            <p:tav tm="0">
                                              <p:val>
                                                <p:strVal val="1+#ppt_w/2"/>
                                              </p:val>
                                            </p:tav>
                                            <p:tav tm="100000">
                                              <p:val>
                                                <p:strVal val="#ppt_x"/>
                                              </p:val>
                                            </p:tav>
                                          </p:tavLst>
                                        </p:anim>
                                        <p:anim calcmode="lin" valueType="num">
                                          <p:cBhvr additive="base">
                                            <p:cTn id="33" dur="1000" fill="hold"/>
                                            <p:tgtEl>
                                              <p:spTgt spid="2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 grpId="0"/>
          <p:bldP spid="194"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35"/>
          <p:cNvSpPr txBox="1"/>
          <p:nvPr/>
        </p:nvSpPr>
        <p:spPr>
          <a:xfrm>
            <a:off x="2426223" y="2168799"/>
            <a:ext cx="915773" cy="553998"/>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20" name="文本框 37"/>
          <p:cNvSpPr txBox="1"/>
          <p:nvPr/>
        </p:nvSpPr>
        <p:spPr>
          <a:xfrm>
            <a:off x="2422359" y="3981455"/>
            <a:ext cx="902585" cy="553998"/>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21" name="文本框 39"/>
          <p:cNvSpPr txBox="1"/>
          <p:nvPr/>
        </p:nvSpPr>
        <p:spPr>
          <a:xfrm>
            <a:off x="5769476" y="2168799"/>
            <a:ext cx="948830"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22" name="文本框 41"/>
          <p:cNvSpPr txBox="1"/>
          <p:nvPr/>
        </p:nvSpPr>
        <p:spPr>
          <a:xfrm>
            <a:off x="5769475" y="3981455"/>
            <a:ext cx="1020268" cy="323165"/>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23" name="文本框 113"/>
          <p:cNvSpPr txBox="1"/>
          <p:nvPr/>
        </p:nvSpPr>
        <p:spPr>
          <a:xfrm>
            <a:off x="1443127" y="2484742"/>
            <a:ext cx="1898869" cy="784830"/>
          </a:xfrm>
          <a:prstGeom prst="rect">
            <a:avLst/>
          </a:prstGeom>
          <a:noFill/>
        </p:spPr>
        <p:txBody>
          <a:bodyPr wrap="square" rtlCol="0">
            <a:spAutoFit/>
          </a:bodyPr>
          <a:lstStyle/>
          <a:p>
            <a:pPr algn="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r" defTabSz="685800" fontAlgn="auto">
              <a:lnSpc>
                <a:spcPct val="150000"/>
              </a:lnSpc>
              <a:spcBef>
                <a:spcPts val="0"/>
              </a:spcBef>
              <a:spcAft>
                <a:spcPts val="0"/>
              </a:spcAft>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4" name="文本框 113"/>
          <p:cNvSpPr txBox="1"/>
          <p:nvPr/>
        </p:nvSpPr>
        <p:spPr>
          <a:xfrm>
            <a:off x="1443127" y="4300354"/>
            <a:ext cx="1898869" cy="784830"/>
          </a:xfrm>
          <a:prstGeom prst="rect">
            <a:avLst/>
          </a:prstGeom>
          <a:noFill/>
        </p:spPr>
        <p:txBody>
          <a:bodyPr wrap="square" rtlCol="0">
            <a:spAutoFit/>
          </a:bodyPr>
          <a:lstStyle/>
          <a:p>
            <a:pPr algn="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r" defTabSz="685800" fontAlgn="auto">
              <a:lnSpc>
                <a:spcPct val="150000"/>
              </a:lnSpc>
              <a:spcBef>
                <a:spcPts val="0"/>
              </a:spcBef>
              <a:spcAft>
                <a:spcPts val="0"/>
              </a:spcAft>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5" name="文本框 113"/>
          <p:cNvSpPr txBox="1"/>
          <p:nvPr/>
        </p:nvSpPr>
        <p:spPr>
          <a:xfrm>
            <a:off x="5769475" y="2454014"/>
            <a:ext cx="1898869" cy="784830"/>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defTabSz="685800" fontAlgn="auto">
              <a:lnSpc>
                <a:spcPct val="150000"/>
              </a:lnSpc>
              <a:spcBef>
                <a:spcPts val="0"/>
              </a:spcBef>
              <a:spcAft>
                <a:spcPts val="0"/>
              </a:spcAft>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26" name="文本框 113"/>
          <p:cNvSpPr txBox="1"/>
          <p:nvPr/>
        </p:nvSpPr>
        <p:spPr>
          <a:xfrm>
            <a:off x="5769475" y="4300354"/>
            <a:ext cx="1898869" cy="784830"/>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defTabSz="685800" fontAlgn="auto">
              <a:lnSpc>
                <a:spcPct val="150000"/>
              </a:lnSpc>
              <a:spcBef>
                <a:spcPts val="0"/>
              </a:spcBef>
              <a:spcAft>
                <a:spcPts val="0"/>
              </a:spcAft>
            </a:pPr>
            <a:endPar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3446507" y="1923229"/>
            <a:ext cx="2207546" cy="3032244"/>
            <a:chOff x="4553109" y="1612227"/>
            <a:chExt cx="2943395" cy="4042992"/>
          </a:xfrm>
        </p:grpSpPr>
        <p:sp>
          <p:nvSpPr>
            <p:cNvPr id="28" name="任意多边形 27"/>
            <p:cNvSpPr/>
            <p:nvPr/>
          </p:nvSpPr>
          <p:spPr>
            <a:xfrm rot="2700000" flipH="1">
              <a:off x="5662419" y="1625419"/>
              <a:ext cx="1026299" cy="264187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solidFill>
              <a:srgbClr val="B2895A"/>
            </a:solidFill>
            <a:ln w="12700" cap="flat" cmpd="sng" algn="ctr">
              <a:noFill/>
              <a:prstDash val="solid"/>
              <a:miter lim="800000"/>
            </a:ln>
            <a:effectLst>
              <a:outerShdw blurRad="228600" dist="63500" dir="18900000" algn="bl" rotWithShape="0">
                <a:prstClr val="black">
                  <a:alpha val="4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29" name="任意多边形 28"/>
            <p:cNvSpPr/>
            <p:nvPr/>
          </p:nvSpPr>
          <p:spPr>
            <a:xfrm rot="2700000" flipV="1">
              <a:off x="5360894" y="3002218"/>
              <a:ext cx="1026299" cy="2641869"/>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solidFill>
              <a:srgbClr val="B2895A"/>
            </a:solidFill>
            <a:ln w="12700" cap="flat" cmpd="sng" algn="ctr">
              <a:noFill/>
              <a:prstDash val="solid"/>
              <a:miter lim="800000"/>
            </a:ln>
            <a:effectLst>
              <a:outerShdw blurRad="228600" dist="63500" dir="18900000" algn="bl" rotWithShape="0">
                <a:prstClr val="black">
                  <a:alpha val="4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30" name="任意多边形 29"/>
            <p:cNvSpPr/>
            <p:nvPr/>
          </p:nvSpPr>
          <p:spPr>
            <a:xfrm rot="18900000">
              <a:off x="5346626" y="1612227"/>
              <a:ext cx="1026299" cy="2641870"/>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solidFill>
              <a:srgbClr val="B2895A"/>
            </a:solidFill>
            <a:ln w="12700" cap="flat" cmpd="sng" algn="ctr">
              <a:noFill/>
              <a:prstDash val="solid"/>
              <a:miter lim="800000"/>
            </a:ln>
            <a:effectLst>
              <a:outerShdw blurRad="228600" dist="63500" dir="18900000" algn="bl" rotWithShape="0">
                <a:prstClr val="black">
                  <a:alpha val="4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31" name="任意多边形 30"/>
            <p:cNvSpPr/>
            <p:nvPr/>
          </p:nvSpPr>
          <p:spPr>
            <a:xfrm rot="18900000" flipH="1" flipV="1">
              <a:off x="5667586" y="3013350"/>
              <a:ext cx="1026299" cy="2641869"/>
            </a:xfrm>
            <a:custGeom>
              <a:avLst/>
              <a:gdLst>
                <a:gd name="connsiteX0" fmla="*/ 1204282 w 2055930"/>
                <a:gd name="connsiteY0" fmla="*/ 77995 h 5294232"/>
                <a:gd name="connsiteX1" fmla="*/ 1970620 w 2055930"/>
                <a:gd name="connsiteY1" fmla="*/ 896414 h 5294232"/>
                <a:gd name="connsiteX2" fmla="*/ 1979972 w 2055930"/>
                <a:gd name="connsiteY2" fmla="*/ 909280 h 5294232"/>
                <a:gd name="connsiteX3" fmla="*/ 1998283 w 2055930"/>
                <a:gd name="connsiteY3" fmla="*/ 928836 h 5294232"/>
                <a:gd name="connsiteX4" fmla="*/ 1998283 w 2055930"/>
                <a:gd name="connsiteY4" fmla="*/ 1226095 h 5294232"/>
                <a:gd name="connsiteX5" fmla="*/ 1719939 w 2055930"/>
                <a:gd name="connsiteY5" fmla="*/ 1226095 h 5294232"/>
                <a:gd name="connsiteX6" fmla="*/ 1709641 w 2055930"/>
                <a:gd name="connsiteY6" fmla="*/ 1215098 h 5294232"/>
                <a:gd name="connsiteX7" fmla="*/ 1709642 w 2055930"/>
                <a:gd name="connsiteY7" fmla="*/ 3141183 h 5294232"/>
                <a:gd name="connsiteX8" fmla="*/ 1709852 w 2055930"/>
                <a:gd name="connsiteY8" fmla="*/ 3141183 h 5294232"/>
                <a:gd name="connsiteX9" fmla="*/ 1709852 w 2055930"/>
                <a:gd name="connsiteY9" fmla="*/ 5294232 h 5294232"/>
                <a:gd name="connsiteX10" fmla="*/ 345508 w 2055930"/>
                <a:gd name="connsiteY10" fmla="*/ 3929889 h 5294232"/>
                <a:gd name="connsiteX11" fmla="*/ 345508 w 2055930"/>
                <a:gd name="connsiteY11" fmla="*/ 3141183 h 5294232"/>
                <a:gd name="connsiteX12" fmla="*/ 346288 w 2055930"/>
                <a:gd name="connsiteY12" fmla="*/ 3141183 h 5294232"/>
                <a:gd name="connsiteX13" fmla="*/ 346287 w 2055930"/>
                <a:gd name="connsiteY13" fmla="*/ 1215100 h 5294232"/>
                <a:gd name="connsiteX14" fmla="*/ 335992 w 2055930"/>
                <a:gd name="connsiteY14" fmla="*/ 1226095 h 5294232"/>
                <a:gd name="connsiteX15" fmla="*/ 57647 w 2055930"/>
                <a:gd name="connsiteY15" fmla="*/ 1226095 h 5294232"/>
                <a:gd name="connsiteX16" fmla="*/ 57647 w 2055930"/>
                <a:gd name="connsiteY16" fmla="*/ 928836 h 5294232"/>
                <a:gd name="connsiteX17" fmla="*/ 75954 w 2055930"/>
                <a:gd name="connsiteY17" fmla="*/ 909284 h 5294232"/>
                <a:gd name="connsiteX18" fmla="*/ 85309 w 2055930"/>
                <a:gd name="connsiteY18" fmla="*/ 896413 h 5294232"/>
                <a:gd name="connsiteX19" fmla="*/ 851649 w 2055930"/>
                <a:gd name="connsiteY19" fmla="*/ 77995 h 5294232"/>
                <a:gd name="connsiteX20" fmla="*/ 1027965 w 2055930"/>
                <a:gd name="connsiteY20" fmla="*/ 0 h 5294232"/>
                <a:gd name="connsiteX21" fmla="*/ 1204282 w 2055930"/>
                <a:gd name="connsiteY21" fmla="*/ 77995 h 529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055930" h="5294232">
                  <a:moveTo>
                    <a:pt x="1204282" y="77995"/>
                  </a:moveTo>
                  <a:lnTo>
                    <a:pt x="1970620" y="896414"/>
                  </a:lnTo>
                  <a:lnTo>
                    <a:pt x="1979972" y="909280"/>
                  </a:lnTo>
                  <a:lnTo>
                    <a:pt x="1998283" y="928836"/>
                  </a:lnTo>
                  <a:cubicBezTo>
                    <a:pt x="2075146" y="1010922"/>
                    <a:pt x="2075146" y="1144010"/>
                    <a:pt x="1998283" y="1226095"/>
                  </a:cubicBezTo>
                  <a:cubicBezTo>
                    <a:pt x="1921420" y="1308181"/>
                    <a:pt x="1796802" y="1308181"/>
                    <a:pt x="1719939" y="1226095"/>
                  </a:cubicBezTo>
                  <a:lnTo>
                    <a:pt x="1709641" y="1215098"/>
                  </a:lnTo>
                  <a:lnTo>
                    <a:pt x="1709642" y="3141183"/>
                  </a:lnTo>
                  <a:lnTo>
                    <a:pt x="1709852" y="3141183"/>
                  </a:lnTo>
                  <a:lnTo>
                    <a:pt x="1709852" y="5294232"/>
                  </a:lnTo>
                  <a:lnTo>
                    <a:pt x="345508" y="3929889"/>
                  </a:lnTo>
                  <a:lnTo>
                    <a:pt x="345508" y="3141183"/>
                  </a:lnTo>
                  <a:lnTo>
                    <a:pt x="346288" y="3141183"/>
                  </a:lnTo>
                  <a:lnTo>
                    <a:pt x="346287" y="1215100"/>
                  </a:lnTo>
                  <a:lnTo>
                    <a:pt x="335992" y="1226095"/>
                  </a:lnTo>
                  <a:cubicBezTo>
                    <a:pt x="259128" y="1308181"/>
                    <a:pt x="134510" y="1308181"/>
                    <a:pt x="57647" y="1226095"/>
                  </a:cubicBezTo>
                  <a:cubicBezTo>
                    <a:pt x="-19216" y="1144009"/>
                    <a:pt x="-19216" y="1010922"/>
                    <a:pt x="57647" y="928836"/>
                  </a:cubicBezTo>
                  <a:lnTo>
                    <a:pt x="75954" y="909284"/>
                  </a:lnTo>
                  <a:lnTo>
                    <a:pt x="85309" y="896413"/>
                  </a:lnTo>
                  <a:lnTo>
                    <a:pt x="851649" y="77995"/>
                  </a:lnTo>
                  <a:cubicBezTo>
                    <a:pt x="900337" y="25998"/>
                    <a:pt x="964152" y="-1"/>
                    <a:pt x="1027965" y="0"/>
                  </a:cubicBezTo>
                  <a:cubicBezTo>
                    <a:pt x="1091779" y="-1"/>
                    <a:pt x="1155594" y="25998"/>
                    <a:pt x="1204282" y="77995"/>
                  </a:cubicBezTo>
                  <a:close/>
                </a:path>
              </a:pathLst>
            </a:custGeom>
            <a:solidFill>
              <a:srgbClr val="B2895A"/>
            </a:solidFill>
            <a:ln w="12700" cap="flat" cmpd="sng" algn="ctr">
              <a:noFill/>
              <a:prstDash val="solid"/>
              <a:miter lim="800000"/>
            </a:ln>
            <a:effectLst>
              <a:outerShdw blurRad="228600" dist="63500" dir="18900000" algn="bl" rotWithShape="0">
                <a:prstClr val="black">
                  <a:alpha val="4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32" name="文本框 35"/>
            <p:cNvSpPr txBox="1"/>
            <p:nvPr/>
          </p:nvSpPr>
          <p:spPr>
            <a:xfrm>
              <a:off x="5047149" y="2160598"/>
              <a:ext cx="524976" cy="430887"/>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rPr>
                <a:t>01</a:t>
              </a:r>
              <a:endParaRPr kumimoji="0" lang="zh-CN" altLang="en-US" sz="1500" b="0" i="0" u="none" strike="noStrike" kern="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endParaRPr>
            </a:p>
          </p:txBody>
        </p:sp>
        <p:sp>
          <p:nvSpPr>
            <p:cNvPr id="33" name="文本框 35"/>
            <p:cNvSpPr txBox="1"/>
            <p:nvPr/>
          </p:nvSpPr>
          <p:spPr>
            <a:xfrm>
              <a:off x="6571149" y="2139615"/>
              <a:ext cx="515451" cy="430887"/>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rPr>
                <a:t>02</a:t>
              </a:r>
              <a:endParaRPr kumimoji="0" lang="zh-CN" altLang="en-US" sz="1500" b="0" i="0" u="none" strike="noStrike" kern="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endParaRPr>
            </a:p>
          </p:txBody>
        </p:sp>
        <p:sp>
          <p:nvSpPr>
            <p:cNvPr id="34" name="文本框 35"/>
            <p:cNvSpPr txBox="1"/>
            <p:nvPr/>
          </p:nvSpPr>
          <p:spPr>
            <a:xfrm>
              <a:off x="5047149" y="4741872"/>
              <a:ext cx="524976" cy="430887"/>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rPr>
                <a:t>03</a:t>
              </a:r>
              <a:endParaRPr kumimoji="0" lang="zh-CN" altLang="en-US" sz="1500" b="0" i="0" u="none" strike="noStrike" kern="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endParaRPr>
            </a:p>
          </p:txBody>
        </p:sp>
        <p:sp>
          <p:nvSpPr>
            <p:cNvPr id="35" name="文本框 35"/>
            <p:cNvSpPr txBox="1"/>
            <p:nvPr/>
          </p:nvSpPr>
          <p:spPr>
            <a:xfrm>
              <a:off x="6571149" y="4720890"/>
              <a:ext cx="515451" cy="430887"/>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rPr>
                <a:t>04</a:t>
              </a:r>
              <a:endParaRPr kumimoji="0" lang="zh-CN" altLang="en-US" sz="1500" b="0" i="0" u="none" strike="noStrike" kern="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left)">
                                      <p:cBhvr>
                                        <p:cTn id="16" dur="500"/>
                                        <p:tgtEl>
                                          <p:spTgt spid="21"/>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wipe(up)">
                                      <p:cBhvr>
                                        <p:cTn id="26" dur="500"/>
                                        <p:tgtEl>
                                          <p:spTgt spid="23"/>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up)">
                                      <p:cBhvr>
                                        <p:cTn id="29" dur="500"/>
                                        <p:tgtEl>
                                          <p:spTgt spid="25"/>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up)">
                                      <p:cBhvr>
                                        <p:cTn id="32" dur="500"/>
                                        <p:tgtEl>
                                          <p:spTgt spid="24"/>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 name="组合 105"/>
          <p:cNvGrpSpPr/>
          <p:nvPr/>
        </p:nvGrpSpPr>
        <p:grpSpPr>
          <a:xfrm rot="11700000">
            <a:off x="1539418" y="1215113"/>
            <a:ext cx="4045012" cy="4288000"/>
            <a:chOff x="2915816" y="1061933"/>
            <a:chExt cx="3695223" cy="3917197"/>
          </a:xfrm>
          <a:solidFill>
            <a:sysClr val="window" lastClr="FFFFFF">
              <a:lumMod val="75000"/>
            </a:sysClr>
          </a:solidFill>
        </p:grpSpPr>
        <p:sp>
          <p:nvSpPr>
            <p:cNvPr id="107" name="Freeform 6"/>
            <p:cNvSpPr>
              <a:spLocks/>
            </p:cNvSpPr>
            <p:nvPr/>
          </p:nvSpPr>
          <p:spPr bwMode="auto">
            <a:xfrm>
              <a:off x="2915816" y="1066713"/>
              <a:ext cx="3695222" cy="3897654"/>
            </a:xfrm>
            <a:custGeom>
              <a:avLst/>
              <a:gdLst>
                <a:gd name="T0" fmla="*/ 151 w 456"/>
                <a:gd name="T1" fmla="*/ 0 h 481"/>
                <a:gd name="T2" fmla="*/ 214 w 456"/>
                <a:gd name="T3" fmla="*/ 58 h 481"/>
                <a:gd name="T4" fmla="*/ 214 w 456"/>
                <a:gd name="T5" fmla="*/ 56 h 481"/>
                <a:gd name="T6" fmla="*/ 294 w 456"/>
                <a:gd name="T7" fmla="*/ 106 h 481"/>
                <a:gd name="T8" fmla="*/ 294 w 456"/>
                <a:gd name="T9" fmla="*/ 106 h 481"/>
                <a:gd name="T10" fmla="*/ 349 w 456"/>
                <a:gd name="T11" fmla="*/ 91 h 481"/>
                <a:gd name="T12" fmla="*/ 456 w 456"/>
                <a:gd name="T13" fmla="*/ 198 h 481"/>
                <a:gd name="T14" fmla="*/ 349 w 456"/>
                <a:gd name="T15" fmla="*/ 305 h 481"/>
                <a:gd name="T16" fmla="*/ 346 w 456"/>
                <a:gd name="T17" fmla="*/ 304 h 481"/>
                <a:gd name="T18" fmla="*/ 349 w 456"/>
                <a:gd name="T19" fmla="*/ 305 h 481"/>
                <a:gd name="T20" fmla="*/ 329 w 456"/>
                <a:gd name="T21" fmla="*/ 388 h 481"/>
                <a:gd name="T22" fmla="*/ 329 w 456"/>
                <a:gd name="T23" fmla="*/ 387 h 481"/>
                <a:gd name="T24" fmla="*/ 344 w 456"/>
                <a:gd name="T25" fmla="*/ 426 h 481"/>
                <a:gd name="T26" fmla="*/ 288 w 456"/>
                <a:gd name="T27" fmla="*/ 481 h 481"/>
                <a:gd name="T28" fmla="*/ 233 w 456"/>
                <a:gd name="T29" fmla="*/ 426 h 481"/>
                <a:gd name="T30" fmla="*/ 269 w 456"/>
                <a:gd name="T31" fmla="*/ 374 h 481"/>
                <a:gd name="T32" fmla="*/ 268 w 456"/>
                <a:gd name="T33" fmla="*/ 374 h 481"/>
                <a:gd name="T34" fmla="*/ 296 w 456"/>
                <a:gd name="T35" fmla="*/ 291 h 481"/>
                <a:gd name="T36" fmla="*/ 285 w 456"/>
                <a:gd name="T37" fmla="*/ 283 h 481"/>
                <a:gd name="T38" fmla="*/ 287 w 456"/>
                <a:gd name="T39" fmla="*/ 284 h 481"/>
                <a:gd name="T40" fmla="*/ 200 w 456"/>
                <a:gd name="T41" fmla="*/ 353 h 481"/>
                <a:gd name="T42" fmla="*/ 200 w 456"/>
                <a:gd name="T43" fmla="*/ 352 h 481"/>
                <a:gd name="T44" fmla="*/ 200 w 456"/>
                <a:gd name="T45" fmla="*/ 359 h 481"/>
                <a:gd name="T46" fmla="*/ 143 w 456"/>
                <a:gd name="T47" fmla="*/ 416 h 481"/>
                <a:gd name="T48" fmla="*/ 86 w 456"/>
                <a:gd name="T49" fmla="*/ 359 h 481"/>
                <a:gd name="T50" fmla="*/ 143 w 456"/>
                <a:gd name="T51" fmla="*/ 302 h 481"/>
                <a:gd name="T52" fmla="*/ 160 w 456"/>
                <a:gd name="T53" fmla="*/ 305 h 481"/>
                <a:gd name="T54" fmla="*/ 160 w 456"/>
                <a:gd name="T55" fmla="*/ 304 h 481"/>
                <a:gd name="T56" fmla="*/ 249 w 456"/>
                <a:gd name="T57" fmla="*/ 236 h 481"/>
                <a:gd name="T58" fmla="*/ 245 w 456"/>
                <a:gd name="T59" fmla="*/ 224 h 481"/>
                <a:gd name="T60" fmla="*/ 246 w 456"/>
                <a:gd name="T61" fmla="*/ 227 h 481"/>
                <a:gd name="T62" fmla="*/ 139 w 456"/>
                <a:gd name="T63" fmla="*/ 240 h 481"/>
                <a:gd name="T64" fmla="*/ 139 w 456"/>
                <a:gd name="T65" fmla="*/ 239 h 481"/>
                <a:gd name="T66" fmla="*/ 75 w 456"/>
                <a:gd name="T67" fmla="*/ 274 h 481"/>
                <a:gd name="T68" fmla="*/ 0 w 456"/>
                <a:gd name="T69" fmla="*/ 199 h 481"/>
                <a:gd name="T70" fmla="*/ 75 w 456"/>
                <a:gd name="T71" fmla="*/ 123 h 481"/>
                <a:gd name="T72" fmla="*/ 141 w 456"/>
                <a:gd name="T73" fmla="*/ 161 h 481"/>
                <a:gd name="T74" fmla="*/ 141 w 456"/>
                <a:gd name="T75" fmla="*/ 161 h 481"/>
                <a:gd name="T76" fmla="*/ 246 w 456"/>
                <a:gd name="T77" fmla="*/ 170 h 481"/>
                <a:gd name="T78" fmla="*/ 157 w 456"/>
                <a:gd name="T79" fmla="*/ 127 h 481"/>
                <a:gd name="T80" fmla="*/ 157 w 456"/>
                <a:gd name="T81" fmla="*/ 127 h 481"/>
                <a:gd name="T82" fmla="*/ 151 w 456"/>
                <a:gd name="T83" fmla="*/ 128 h 481"/>
                <a:gd name="T84" fmla="*/ 87 w 456"/>
                <a:gd name="T85" fmla="*/ 64 h 481"/>
                <a:gd name="T86" fmla="*/ 151 w 456"/>
                <a:gd name="T87" fmla="*/ 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56" h="481">
                  <a:moveTo>
                    <a:pt x="151" y="0"/>
                  </a:moveTo>
                  <a:cubicBezTo>
                    <a:pt x="184" y="0"/>
                    <a:pt x="211" y="25"/>
                    <a:pt x="214" y="58"/>
                  </a:cubicBezTo>
                  <a:cubicBezTo>
                    <a:pt x="214" y="57"/>
                    <a:pt x="214" y="57"/>
                    <a:pt x="214" y="56"/>
                  </a:cubicBezTo>
                  <a:cubicBezTo>
                    <a:pt x="238" y="102"/>
                    <a:pt x="265" y="119"/>
                    <a:pt x="294" y="106"/>
                  </a:cubicBezTo>
                  <a:cubicBezTo>
                    <a:pt x="294" y="106"/>
                    <a:pt x="294" y="106"/>
                    <a:pt x="294" y="106"/>
                  </a:cubicBezTo>
                  <a:cubicBezTo>
                    <a:pt x="310" y="96"/>
                    <a:pt x="329" y="91"/>
                    <a:pt x="349" y="91"/>
                  </a:cubicBezTo>
                  <a:cubicBezTo>
                    <a:pt x="408" y="91"/>
                    <a:pt x="456" y="138"/>
                    <a:pt x="456" y="198"/>
                  </a:cubicBezTo>
                  <a:cubicBezTo>
                    <a:pt x="456" y="257"/>
                    <a:pt x="408" y="305"/>
                    <a:pt x="349" y="305"/>
                  </a:cubicBezTo>
                  <a:cubicBezTo>
                    <a:pt x="348" y="305"/>
                    <a:pt x="347" y="305"/>
                    <a:pt x="346" y="304"/>
                  </a:cubicBezTo>
                  <a:cubicBezTo>
                    <a:pt x="347" y="305"/>
                    <a:pt x="348" y="305"/>
                    <a:pt x="349" y="305"/>
                  </a:cubicBezTo>
                  <a:cubicBezTo>
                    <a:pt x="327" y="333"/>
                    <a:pt x="320" y="361"/>
                    <a:pt x="329" y="388"/>
                  </a:cubicBezTo>
                  <a:cubicBezTo>
                    <a:pt x="329" y="387"/>
                    <a:pt x="329" y="387"/>
                    <a:pt x="329" y="387"/>
                  </a:cubicBezTo>
                  <a:cubicBezTo>
                    <a:pt x="338" y="397"/>
                    <a:pt x="344" y="411"/>
                    <a:pt x="344" y="426"/>
                  </a:cubicBezTo>
                  <a:cubicBezTo>
                    <a:pt x="344" y="456"/>
                    <a:pt x="319" y="481"/>
                    <a:pt x="288" y="481"/>
                  </a:cubicBezTo>
                  <a:cubicBezTo>
                    <a:pt x="258" y="481"/>
                    <a:pt x="233" y="456"/>
                    <a:pt x="233" y="426"/>
                  </a:cubicBezTo>
                  <a:cubicBezTo>
                    <a:pt x="233" y="402"/>
                    <a:pt x="248" y="381"/>
                    <a:pt x="269" y="374"/>
                  </a:cubicBezTo>
                  <a:cubicBezTo>
                    <a:pt x="269" y="374"/>
                    <a:pt x="269" y="374"/>
                    <a:pt x="268" y="374"/>
                  </a:cubicBezTo>
                  <a:cubicBezTo>
                    <a:pt x="292" y="351"/>
                    <a:pt x="301" y="323"/>
                    <a:pt x="296" y="291"/>
                  </a:cubicBezTo>
                  <a:cubicBezTo>
                    <a:pt x="302" y="294"/>
                    <a:pt x="286" y="284"/>
                    <a:pt x="285" y="283"/>
                  </a:cubicBezTo>
                  <a:cubicBezTo>
                    <a:pt x="286" y="284"/>
                    <a:pt x="286" y="284"/>
                    <a:pt x="287" y="284"/>
                  </a:cubicBezTo>
                  <a:cubicBezTo>
                    <a:pt x="259" y="282"/>
                    <a:pt x="230" y="305"/>
                    <a:pt x="200" y="353"/>
                  </a:cubicBezTo>
                  <a:cubicBezTo>
                    <a:pt x="200" y="352"/>
                    <a:pt x="200" y="352"/>
                    <a:pt x="200" y="352"/>
                  </a:cubicBezTo>
                  <a:cubicBezTo>
                    <a:pt x="200" y="354"/>
                    <a:pt x="200" y="357"/>
                    <a:pt x="200" y="359"/>
                  </a:cubicBezTo>
                  <a:cubicBezTo>
                    <a:pt x="200" y="391"/>
                    <a:pt x="175" y="416"/>
                    <a:pt x="143" y="416"/>
                  </a:cubicBezTo>
                  <a:cubicBezTo>
                    <a:pt x="112" y="416"/>
                    <a:pt x="86" y="391"/>
                    <a:pt x="86" y="359"/>
                  </a:cubicBezTo>
                  <a:cubicBezTo>
                    <a:pt x="86" y="328"/>
                    <a:pt x="112" y="302"/>
                    <a:pt x="143" y="302"/>
                  </a:cubicBezTo>
                  <a:cubicBezTo>
                    <a:pt x="149" y="302"/>
                    <a:pt x="155" y="303"/>
                    <a:pt x="160" y="305"/>
                  </a:cubicBezTo>
                  <a:cubicBezTo>
                    <a:pt x="160" y="304"/>
                    <a:pt x="160" y="304"/>
                    <a:pt x="160" y="304"/>
                  </a:cubicBezTo>
                  <a:cubicBezTo>
                    <a:pt x="209" y="296"/>
                    <a:pt x="239" y="274"/>
                    <a:pt x="249" y="236"/>
                  </a:cubicBezTo>
                  <a:cubicBezTo>
                    <a:pt x="250" y="237"/>
                    <a:pt x="246" y="227"/>
                    <a:pt x="245" y="224"/>
                  </a:cubicBezTo>
                  <a:cubicBezTo>
                    <a:pt x="246" y="225"/>
                    <a:pt x="246" y="226"/>
                    <a:pt x="246" y="227"/>
                  </a:cubicBezTo>
                  <a:cubicBezTo>
                    <a:pt x="207" y="206"/>
                    <a:pt x="171" y="210"/>
                    <a:pt x="139" y="240"/>
                  </a:cubicBezTo>
                  <a:cubicBezTo>
                    <a:pt x="139" y="239"/>
                    <a:pt x="139" y="239"/>
                    <a:pt x="139" y="239"/>
                  </a:cubicBezTo>
                  <a:cubicBezTo>
                    <a:pt x="126" y="260"/>
                    <a:pt x="102" y="274"/>
                    <a:pt x="75" y="274"/>
                  </a:cubicBezTo>
                  <a:cubicBezTo>
                    <a:pt x="34" y="274"/>
                    <a:pt x="0" y="240"/>
                    <a:pt x="0" y="199"/>
                  </a:cubicBezTo>
                  <a:cubicBezTo>
                    <a:pt x="0" y="157"/>
                    <a:pt x="34" y="123"/>
                    <a:pt x="75" y="123"/>
                  </a:cubicBezTo>
                  <a:cubicBezTo>
                    <a:pt x="103" y="123"/>
                    <a:pt x="128" y="138"/>
                    <a:pt x="141" y="161"/>
                  </a:cubicBezTo>
                  <a:cubicBezTo>
                    <a:pt x="141" y="161"/>
                    <a:pt x="141" y="161"/>
                    <a:pt x="141" y="161"/>
                  </a:cubicBezTo>
                  <a:cubicBezTo>
                    <a:pt x="176" y="187"/>
                    <a:pt x="211" y="190"/>
                    <a:pt x="246" y="170"/>
                  </a:cubicBezTo>
                  <a:cubicBezTo>
                    <a:pt x="237" y="141"/>
                    <a:pt x="207" y="127"/>
                    <a:pt x="157" y="127"/>
                  </a:cubicBezTo>
                  <a:cubicBezTo>
                    <a:pt x="157" y="127"/>
                    <a:pt x="157" y="127"/>
                    <a:pt x="157" y="127"/>
                  </a:cubicBezTo>
                  <a:cubicBezTo>
                    <a:pt x="155" y="128"/>
                    <a:pt x="153" y="128"/>
                    <a:pt x="151" y="128"/>
                  </a:cubicBezTo>
                  <a:cubicBezTo>
                    <a:pt x="116" y="128"/>
                    <a:pt x="87" y="99"/>
                    <a:pt x="87" y="64"/>
                  </a:cubicBezTo>
                  <a:cubicBezTo>
                    <a:pt x="87" y="29"/>
                    <a:pt x="116" y="0"/>
                    <a:pt x="1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005" tIns="43002" rIns="86005" bIns="43002"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smtClean="0">
                <a:ln>
                  <a:noFill/>
                </a:ln>
                <a:solidFill>
                  <a:prstClr val="black"/>
                </a:solidFill>
                <a:effectLst/>
                <a:uLnTx/>
                <a:uFillTx/>
                <a:latin typeface="Calibri" panose="020F0502020204030204"/>
              </a:endParaRPr>
            </a:p>
          </p:txBody>
        </p:sp>
        <p:sp>
          <p:nvSpPr>
            <p:cNvPr id="108" name="椭圆 107"/>
            <p:cNvSpPr/>
            <p:nvPr/>
          </p:nvSpPr>
          <p:spPr>
            <a:xfrm>
              <a:off x="2916361" y="2065130"/>
              <a:ext cx="1224000" cy="1224000"/>
            </a:xfrm>
            <a:prstGeom prst="ellipse">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09" name="椭圆 108"/>
            <p:cNvSpPr/>
            <p:nvPr/>
          </p:nvSpPr>
          <p:spPr>
            <a:xfrm>
              <a:off x="4898025" y="1809821"/>
              <a:ext cx="1713014" cy="1713014"/>
            </a:xfrm>
            <a:prstGeom prst="ellipse">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10" name="椭圆 109"/>
            <p:cNvSpPr/>
            <p:nvPr/>
          </p:nvSpPr>
          <p:spPr>
            <a:xfrm>
              <a:off x="3618180" y="1061933"/>
              <a:ext cx="1044000" cy="1044000"/>
            </a:xfrm>
            <a:prstGeom prst="ellipse">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smtClean="0">
                <a:ln>
                  <a:noFill/>
                </a:ln>
                <a:solidFill>
                  <a:prstClr val="white"/>
                </a:solidFill>
                <a:effectLst/>
                <a:uLnTx/>
                <a:uFillTx/>
                <a:latin typeface="Calibri" panose="020F0502020204030204"/>
                <a:cs typeface="+mn-cs"/>
              </a:endParaRPr>
            </a:p>
          </p:txBody>
        </p:sp>
        <p:cxnSp>
          <p:nvCxnSpPr>
            <p:cNvPr id="111" name="直接连接符 110"/>
            <p:cNvCxnSpPr/>
            <p:nvPr/>
          </p:nvCxnSpPr>
          <p:spPr>
            <a:xfrm rot="180000">
              <a:off x="4448190" y="1809821"/>
              <a:ext cx="771882" cy="490250"/>
            </a:xfrm>
            <a:prstGeom prst="line">
              <a:avLst/>
            </a:prstGeom>
            <a:grpFill/>
            <a:ln w="6350" cap="flat" cmpd="sng" algn="ctr">
              <a:solidFill>
                <a:sysClr val="window" lastClr="FFFFFF"/>
              </a:solidFill>
              <a:prstDash val="dash"/>
              <a:miter lim="800000"/>
            </a:ln>
            <a:effectLst/>
          </p:spPr>
        </p:cxnSp>
        <p:cxnSp>
          <p:nvCxnSpPr>
            <p:cNvPr id="112" name="直接连接符 111"/>
            <p:cNvCxnSpPr/>
            <p:nvPr/>
          </p:nvCxnSpPr>
          <p:spPr>
            <a:xfrm flipV="1">
              <a:off x="3923928" y="2661234"/>
              <a:ext cx="1097036" cy="15896"/>
            </a:xfrm>
            <a:prstGeom prst="line">
              <a:avLst/>
            </a:prstGeom>
            <a:grpFill/>
            <a:ln w="6350" cap="flat" cmpd="sng" algn="ctr">
              <a:solidFill>
                <a:sysClr val="window" lastClr="FFFFFF"/>
              </a:solidFill>
              <a:prstDash val="dash"/>
              <a:miter lim="800000"/>
            </a:ln>
            <a:effectLst/>
          </p:spPr>
        </p:cxnSp>
        <p:sp>
          <p:nvSpPr>
            <p:cNvPr id="113" name="椭圆 112"/>
            <p:cNvSpPr/>
            <p:nvPr/>
          </p:nvSpPr>
          <p:spPr>
            <a:xfrm>
              <a:off x="3606367" y="3510025"/>
              <a:ext cx="936000" cy="936000"/>
            </a:xfrm>
            <a:prstGeom prst="ellipse">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smtClean="0">
                <a:ln>
                  <a:noFill/>
                </a:ln>
                <a:solidFill>
                  <a:prstClr val="white"/>
                </a:solidFill>
                <a:effectLst/>
                <a:uLnTx/>
                <a:uFillTx/>
                <a:latin typeface="Calibri" panose="020F0502020204030204"/>
                <a:cs typeface="+mn-cs"/>
              </a:endParaRPr>
            </a:p>
          </p:txBody>
        </p:sp>
        <p:cxnSp>
          <p:nvCxnSpPr>
            <p:cNvPr id="114" name="直接连接符 113"/>
            <p:cNvCxnSpPr/>
            <p:nvPr/>
          </p:nvCxnSpPr>
          <p:spPr>
            <a:xfrm rot="21480000" flipV="1">
              <a:off x="4211960" y="3028279"/>
              <a:ext cx="1065570" cy="852793"/>
            </a:xfrm>
            <a:prstGeom prst="line">
              <a:avLst/>
            </a:prstGeom>
            <a:grpFill/>
            <a:ln w="6350" cap="flat" cmpd="sng" algn="ctr">
              <a:solidFill>
                <a:sysClr val="window" lastClr="FFFFFF"/>
              </a:solidFill>
              <a:prstDash val="dash"/>
              <a:miter lim="800000"/>
            </a:ln>
            <a:effectLst/>
          </p:spPr>
        </p:cxnSp>
        <p:sp>
          <p:nvSpPr>
            <p:cNvPr id="115" name="椭圆 114"/>
            <p:cNvSpPr/>
            <p:nvPr/>
          </p:nvSpPr>
          <p:spPr>
            <a:xfrm>
              <a:off x="4787756" y="4042758"/>
              <a:ext cx="936372" cy="936372"/>
            </a:xfrm>
            <a:prstGeom prst="ellipse">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smtClean="0">
                <a:ln>
                  <a:noFill/>
                </a:ln>
                <a:solidFill>
                  <a:prstClr val="white"/>
                </a:solidFill>
                <a:effectLst/>
                <a:uLnTx/>
                <a:uFillTx/>
                <a:latin typeface="Calibri" panose="020F0502020204030204"/>
                <a:cs typeface="+mn-cs"/>
              </a:endParaRPr>
            </a:p>
          </p:txBody>
        </p:sp>
        <p:cxnSp>
          <p:nvCxnSpPr>
            <p:cNvPr id="116" name="直接连接符 115"/>
            <p:cNvCxnSpPr/>
            <p:nvPr/>
          </p:nvCxnSpPr>
          <p:spPr>
            <a:xfrm rot="19380000" flipV="1">
              <a:off x="4912582" y="3345271"/>
              <a:ext cx="1065570" cy="852793"/>
            </a:xfrm>
            <a:prstGeom prst="line">
              <a:avLst/>
            </a:prstGeom>
            <a:grpFill/>
            <a:ln w="6350" cap="flat" cmpd="sng" algn="ctr">
              <a:solidFill>
                <a:sysClr val="window" lastClr="FFFFFF"/>
              </a:solidFill>
              <a:prstDash val="dash"/>
              <a:miter lim="800000"/>
            </a:ln>
            <a:effectLst/>
          </p:spPr>
        </p:cxnSp>
      </p:grpSp>
      <p:grpSp>
        <p:nvGrpSpPr>
          <p:cNvPr id="117" name="组合 116"/>
          <p:cNvGrpSpPr/>
          <p:nvPr/>
        </p:nvGrpSpPr>
        <p:grpSpPr>
          <a:xfrm>
            <a:off x="1564750" y="2566260"/>
            <a:ext cx="1687597" cy="1687597"/>
            <a:chOff x="2025627" y="1252265"/>
            <a:chExt cx="2216174" cy="2216174"/>
          </a:xfrm>
        </p:grpSpPr>
        <p:grpSp>
          <p:nvGrpSpPr>
            <p:cNvPr id="118" name="组合 117"/>
            <p:cNvGrpSpPr/>
            <p:nvPr/>
          </p:nvGrpSpPr>
          <p:grpSpPr>
            <a:xfrm>
              <a:off x="2025627" y="1252265"/>
              <a:ext cx="2216174" cy="2216174"/>
              <a:chOff x="3091333" y="1182834"/>
              <a:chExt cx="3298687" cy="3298688"/>
            </a:xfrm>
          </p:grpSpPr>
          <p:sp>
            <p:nvSpPr>
              <p:cNvPr id="120" name="椭圆 119"/>
              <p:cNvSpPr/>
              <p:nvPr/>
            </p:nvSpPr>
            <p:spPr>
              <a:xfrm>
                <a:off x="3453163" y="1539455"/>
                <a:ext cx="2585447" cy="2585448"/>
              </a:xfrm>
              <a:prstGeom prst="ellipse">
                <a:avLst/>
              </a:prstGeom>
              <a:solidFill>
                <a:srgbClr val="B289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121" name="组合 120"/>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122" name="同心圆 121"/>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smtClean="0">
                    <a:ln>
                      <a:noFill/>
                    </a:ln>
                    <a:solidFill>
                      <a:prstClr val="black"/>
                    </a:solidFill>
                    <a:effectLst/>
                    <a:uLnTx/>
                    <a:uFillTx/>
                    <a:latin typeface="Calibri" panose="020F0502020204030204"/>
                    <a:cs typeface="+mn-cs"/>
                  </a:endParaRPr>
                </a:p>
              </p:txBody>
            </p:sp>
            <p:sp>
              <p:nvSpPr>
                <p:cNvPr id="123" name="同心圆 122"/>
                <p:cNvSpPr/>
                <p:nvPr/>
              </p:nvSpPr>
              <p:spPr>
                <a:xfrm>
                  <a:off x="2614636" y="974427"/>
                  <a:ext cx="1826499" cy="1826497"/>
                </a:xfrm>
                <a:prstGeom prst="donut">
                  <a:avLst>
                    <a:gd name="adj" fmla="val 8132"/>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smtClean="0">
                    <a:ln>
                      <a:noFill/>
                    </a:ln>
                    <a:solidFill>
                      <a:prstClr val="black"/>
                    </a:solidFill>
                    <a:effectLst/>
                    <a:uLnTx/>
                    <a:uFillTx/>
                    <a:latin typeface="Calibri" panose="020F0502020204030204"/>
                    <a:cs typeface="+mn-cs"/>
                  </a:endParaRPr>
                </a:p>
              </p:txBody>
            </p:sp>
          </p:grpSp>
        </p:grpSp>
        <p:sp>
          <p:nvSpPr>
            <p:cNvPr id="119" name="Freeform 41"/>
            <p:cNvSpPr>
              <a:spLocks noEditPoints="1"/>
            </p:cNvSpPr>
            <p:nvPr/>
          </p:nvSpPr>
          <p:spPr bwMode="auto">
            <a:xfrm>
              <a:off x="2655743" y="1880668"/>
              <a:ext cx="912463" cy="81966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ysClr val="window" lastClr="FFFFFF"/>
            </a:solidFill>
            <a:ln w="9525">
              <a:noFill/>
              <a:round/>
              <a:headEnd/>
              <a:tailEnd/>
            </a:ln>
          </p:spPr>
          <p:txBody>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124" name="组合 123"/>
          <p:cNvGrpSpPr/>
          <p:nvPr/>
        </p:nvGrpSpPr>
        <p:grpSpPr>
          <a:xfrm>
            <a:off x="3058911" y="1238002"/>
            <a:ext cx="821532" cy="811336"/>
            <a:chOff x="3885914" y="900137"/>
            <a:chExt cx="1094162" cy="1080582"/>
          </a:xfrm>
        </p:grpSpPr>
        <p:grpSp>
          <p:nvGrpSpPr>
            <p:cNvPr id="125" name="组合 124"/>
            <p:cNvGrpSpPr/>
            <p:nvPr/>
          </p:nvGrpSpPr>
          <p:grpSpPr>
            <a:xfrm>
              <a:off x="3885914" y="900137"/>
              <a:ext cx="1094162" cy="1080582"/>
              <a:chOff x="1273440" y="3314665"/>
              <a:chExt cx="1807055" cy="1784628"/>
            </a:xfrm>
          </p:grpSpPr>
          <p:sp>
            <p:nvSpPr>
              <p:cNvPr id="127" name="椭圆 126"/>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505" b="0" i="0" u="none" strike="noStrike" kern="0" cap="none" spc="0" normalizeH="0" baseline="0" noProof="0">
                  <a:ln>
                    <a:noFill/>
                  </a:ln>
                  <a:solidFill>
                    <a:srgbClr val="4472C4">
                      <a:lumMod val="50000"/>
                    </a:srgbClr>
                  </a:solidFill>
                  <a:effectLst/>
                  <a:uLnTx/>
                  <a:uFillTx/>
                  <a:latin typeface="Calibri"/>
                  <a:ea typeface="+mn-ea"/>
                </a:endParaRPr>
              </a:p>
            </p:txBody>
          </p:sp>
          <p:sp>
            <p:nvSpPr>
              <p:cNvPr id="128" name="椭圆 127"/>
              <p:cNvSpPr/>
              <p:nvPr/>
            </p:nvSpPr>
            <p:spPr>
              <a:xfrm>
                <a:off x="1404541" y="3440720"/>
                <a:ext cx="1532516" cy="1532516"/>
              </a:xfrm>
              <a:prstGeom prst="ellipse">
                <a:avLst/>
              </a:prstGeom>
              <a:solidFill>
                <a:srgbClr val="B2895A"/>
              </a:solidFill>
              <a:ln w="12700" cap="flat" cmpd="sng" algn="ctr">
                <a:noFill/>
                <a:prstDash val="solid"/>
                <a:miter lim="800000"/>
              </a:ln>
              <a:effectLst>
                <a:innerShdw blurRad="101600" dist="25400" dir="13500000">
                  <a:prstClr val="black">
                    <a:alpha val="69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505" b="0" i="0" u="none" strike="noStrike" kern="0" cap="none" spc="0" normalizeH="0" baseline="0" noProof="0" smtClean="0">
                  <a:ln>
                    <a:noFill/>
                  </a:ln>
                  <a:solidFill>
                    <a:prstClr val="white"/>
                  </a:solidFill>
                  <a:effectLst/>
                  <a:uLnTx/>
                  <a:uFillTx/>
                  <a:latin typeface="Calibri" panose="020F0502020204030204"/>
                  <a:cs typeface="+mn-cs"/>
                </a:endParaRPr>
              </a:p>
            </p:txBody>
          </p:sp>
        </p:grpSp>
        <p:sp>
          <p:nvSpPr>
            <p:cNvPr id="126" name="Title 3"/>
            <p:cNvSpPr txBox="1">
              <a:spLocks/>
            </p:cNvSpPr>
            <p:nvPr/>
          </p:nvSpPr>
          <p:spPr>
            <a:xfrm>
              <a:off x="4068837" y="115762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2257"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rPr>
                <a:t>01</a:t>
              </a:r>
              <a:endParaRPr kumimoji="0" lang="en-US" sz="2257"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endParaRPr>
            </a:p>
          </p:txBody>
        </p:sp>
      </p:grpSp>
      <p:grpSp>
        <p:nvGrpSpPr>
          <p:cNvPr id="129" name="组合 128"/>
          <p:cNvGrpSpPr/>
          <p:nvPr/>
        </p:nvGrpSpPr>
        <p:grpSpPr>
          <a:xfrm>
            <a:off x="4251886" y="3564714"/>
            <a:ext cx="1029127" cy="1016354"/>
            <a:chOff x="3885914" y="900137"/>
            <a:chExt cx="1094162" cy="1080582"/>
          </a:xfrm>
        </p:grpSpPr>
        <p:grpSp>
          <p:nvGrpSpPr>
            <p:cNvPr id="130" name="组合 129"/>
            <p:cNvGrpSpPr/>
            <p:nvPr/>
          </p:nvGrpSpPr>
          <p:grpSpPr>
            <a:xfrm>
              <a:off x="3885914" y="900137"/>
              <a:ext cx="1094162" cy="1080582"/>
              <a:chOff x="1273440" y="3314665"/>
              <a:chExt cx="1807055" cy="1784628"/>
            </a:xfrm>
          </p:grpSpPr>
          <p:sp>
            <p:nvSpPr>
              <p:cNvPr id="132" name="椭圆 131"/>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a:ln>
                    <a:noFill/>
                  </a:ln>
                  <a:solidFill>
                    <a:srgbClr val="4472C4">
                      <a:lumMod val="50000"/>
                    </a:srgbClr>
                  </a:solidFill>
                  <a:effectLst/>
                  <a:uLnTx/>
                  <a:uFillTx/>
                  <a:latin typeface="Calibri"/>
                  <a:ea typeface="+mn-ea"/>
                </a:endParaRPr>
              </a:p>
            </p:txBody>
          </p:sp>
          <p:sp>
            <p:nvSpPr>
              <p:cNvPr id="133" name="椭圆 132"/>
              <p:cNvSpPr/>
              <p:nvPr/>
            </p:nvSpPr>
            <p:spPr>
              <a:xfrm>
                <a:off x="1404541" y="3440720"/>
                <a:ext cx="1532516" cy="1532516"/>
              </a:xfrm>
              <a:prstGeom prst="ellipse">
                <a:avLst/>
              </a:prstGeom>
              <a:solidFill>
                <a:srgbClr val="B2895A"/>
              </a:solidFill>
              <a:ln w="12700" cap="flat" cmpd="sng" algn="ctr">
                <a:noFill/>
                <a:prstDash val="solid"/>
                <a:miter lim="800000"/>
              </a:ln>
              <a:effectLst>
                <a:innerShdw blurRad="101600" dist="25400" dir="13500000">
                  <a:prstClr val="black">
                    <a:alpha val="69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smtClean="0">
                  <a:ln>
                    <a:noFill/>
                  </a:ln>
                  <a:solidFill>
                    <a:prstClr val="white"/>
                  </a:solidFill>
                  <a:effectLst/>
                  <a:uLnTx/>
                  <a:uFillTx/>
                  <a:latin typeface="Calibri" panose="020F0502020204030204"/>
                  <a:cs typeface="+mn-cs"/>
                </a:endParaRPr>
              </a:p>
            </p:txBody>
          </p:sp>
        </p:grpSp>
        <p:sp>
          <p:nvSpPr>
            <p:cNvPr id="131" name="Title 3"/>
            <p:cNvSpPr txBox="1">
              <a:spLocks/>
            </p:cNvSpPr>
            <p:nvPr/>
          </p:nvSpPr>
          <p:spPr>
            <a:xfrm>
              <a:off x="4105483" y="115762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301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rPr>
                <a:t>03</a:t>
              </a:r>
              <a:endParaRPr kumimoji="0" lang="en-US" sz="301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endParaRPr>
            </a:p>
          </p:txBody>
        </p:sp>
      </p:grpSp>
      <p:grpSp>
        <p:nvGrpSpPr>
          <p:cNvPr id="134" name="组合 133"/>
          <p:cNvGrpSpPr/>
          <p:nvPr/>
        </p:nvGrpSpPr>
        <p:grpSpPr>
          <a:xfrm>
            <a:off x="3325004" y="4565927"/>
            <a:ext cx="953306" cy="941476"/>
            <a:chOff x="3885914" y="900137"/>
            <a:chExt cx="1094162" cy="1080582"/>
          </a:xfrm>
        </p:grpSpPr>
        <p:grpSp>
          <p:nvGrpSpPr>
            <p:cNvPr id="135" name="组合 134"/>
            <p:cNvGrpSpPr/>
            <p:nvPr/>
          </p:nvGrpSpPr>
          <p:grpSpPr>
            <a:xfrm>
              <a:off x="3885914" y="900137"/>
              <a:ext cx="1094162" cy="1080582"/>
              <a:chOff x="1273440" y="3314665"/>
              <a:chExt cx="1807055" cy="1784628"/>
            </a:xfrm>
          </p:grpSpPr>
          <p:sp>
            <p:nvSpPr>
              <p:cNvPr id="137" name="椭圆 136"/>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70" b="0" i="0" u="none" strike="noStrike" kern="0" cap="none" spc="0" normalizeH="0" baseline="0" noProof="0">
                  <a:ln>
                    <a:noFill/>
                  </a:ln>
                  <a:solidFill>
                    <a:srgbClr val="4472C4">
                      <a:lumMod val="50000"/>
                    </a:srgbClr>
                  </a:solidFill>
                  <a:effectLst/>
                  <a:uLnTx/>
                  <a:uFillTx/>
                  <a:latin typeface="Calibri"/>
                  <a:ea typeface="+mn-ea"/>
                </a:endParaRPr>
              </a:p>
            </p:txBody>
          </p:sp>
          <p:sp>
            <p:nvSpPr>
              <p:cNvPr id="138" name="椭圆 137"/>
              <p:cNvSpPr/>
              <p:nvPr/>
            </p:nvSpPr>
            <p:spPr>
              <a:xfrm>
                <a:off x="1404541" y="3440720"/>
                <a:ext cx="1532516" cy="1532516"/>
              </a:xfrm>
              <a:prstGeom prst="ellipse">
                <a:avLst/>
              </a:prstGeom>
              <a:solidFill>
                <a:srgbClr val="B2895A"/>
              </a:solidFill>
              <a:ln w="12700" cap="flat" cmpd="sng" algn="ctr">
                <a:noFill/>
                <a:prstDash val="solid"/>
                <a:miter lim="800000"/>
              </a:ln>
              <a:effectLst>
                <a:innerShdw blurRad="101600" dist="25400" dir="13500000">
                  <a:prstClr val="black">
                    <a:alpha val="69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smtClean="0">
                  <a:ln>
                    <a:noFill/>
                  </a:ln>
                  <a:solidFill>
                    <a:prstClr val="white"/>
                  </a:solidFill>
                  <a:effectLst/>
                  <a:uLnTx/>
                  <a:uFillTx/>
                  <a:latin typeface="Calibri" panose="020F0502020204030204"/>
                  <a:cs typeface="+mn-cs"/>
                </a:endParaRPr>
              </a:p>
            </p:txBody>
          </p:sp>
        </p:grpSp>
        <p:sp>
          <p:nvSpPr>
            <p:cNvPr id="136" name="Title 3"/>
            <p:cNvSpPr txBox="1">
              <a:spLocks/>
            </p:cNvSpPr>
            <p:nvPr/>
          </p:nvSpPr>
          <p:spPr>
            <a:xfrm>
              <a:off x="4042156" y="1142544"/>
              <a:ext cx="796698"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301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rPr>
                <a:t>04</a:t>
              </a:r>
              <a:endParaRPr kumimoji="0" lang="en-US" sz="301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endParaRPr>
            </a:p>
          </p:txBody>
        </p:sp>
      </p:grpSp>
      <p:grpSp>
        <p:nvGrpSpPr>
          <p:cNvPr id="139" name="组合 138"/>
          <p:cNvGrpSpPr/>
          <p:nvPr/>
        </p:nvGrpSpPr>
        <p:grpSpPr>
          <a:xfrm>
            <a:off x="4144791" y="2136252"/>
            <a:ext cx="821532" cy="811336"/>
            <a:chOff x="3885914" y="900137"/>
            <a:chExt cx="1094162" cy="1080582"/>
          </a:xfrm>
        </p:grpSpPr>
        <p:grpSp>
          <p:nvGrpSpPr>
            <p:cNvPr id="140" name="组合 139"/>
            <p:cNvGrpSpPr/>
            <p:nvPr/>
          </p:nvGrpSpPr>
          <p:grpSpPr>
            <a:xfrm>
              <a:off x="3885914" y="900137"/>
              <a:ext cx="1094162" cy="1080582"/>
              <a:chOff x="1273440" y="3314665"/>
              <a:chExt cx="1807055" cy="1784628"/>
            </a:xfrm>
          </p:grpSpPr>
          <p:sp>
            <p:nvSpPr>
              <p:cNvPr id="142" name="椭圆 141"/>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505" b="0" i="0" u="none" strike="noStrike" kern="0" cap="none" spc="0" normalizeH="0" baseline="0" noProof="0">
                  <a:ln>
                    <a:noFill/>
                  </a:ln>
                  <a:solidFill>
                    <a:srgbClr val="4472C4">
                      <a:lumMod val="50000"/>
                    </a:srgbClr>
                  </a:solidFill>
                  <a:effectLst/>
                  <a:uLnTx/>
                  <a:uFillTx/>
                  <a:latin typeface="Calibri"/>
                  <a:ea typeface="+mn-ea"/>
                </a:endParaRPr>
              </a:p>
            </p:txBody>
          </p:sp>
          <p:sp>
            <p:nvSpPr>
              <p:cNvPr id="143" name="椭圆 142"/>
              <p:cNvSpPr/>
              <p:nvPr/>
            </p:nvSpPr>
            <p:spPr>
              <a:xfrm>
                <a:off x="1404541" y="3440720"/>
                <a:ext cx="1532516" cy="1532516"/>
              </a:xfrm>
              <a:prstGeom prst="ellipse">
                <a:avLst/>
              </a:prstGeom>
              <a:solidFill>
                <a:srgbClr val="B2895A"/>
              </a:solidFill>
              <a:ln w="12700" cap="flat" cmpd="sng" algn="ctr">
                <a:noFill/>
                <a:prstDash val="solid"/>
                <a:miter lim="800000"/>
              </a:ln>
              <a:effectLst>
                <a:innerShdw blurRad="101600" dist="25400" dir="13500000">
                  <a:prstClr val="black">
                    <a:alpha val="69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505" b="0" i="0" u="none" strike="noStrike" kern="0" cap="none" spc="0" normalizeH="0" baseline="0" noProof="0" smtClean="0">
                  <a:ln>
                    <a:noFill/>
                  </a:ln>
                  <a:solidFill>
                    <a:prstClr val="white"/>
                  </a:solidFill>
                  <a:effectLst/>
                  <a:uLnTx/>
                  <a:uFillTx/>
                  <a:latin typeface="Calibri" panose="020F0502020204030204"/>
                  <a:cs typeface="+mn-cs"/>
                </a:endParaRPr>
              </a:p>
            </p:txBody>
          </p:sp>
        </p:grpSp>
        <p:sp>
          <p:nvSpPr>
            <p:cNvPr id="141" name="Title 3"/>
            <p:cNvSpPr txBox="1">
              <a:spLocks/>
            </p:cNvSpPr>
            <p:nvPr/>
          </p:nvSpPr>
          <p:spPr>
            <a:xfrm>
              <a:off x="4068837" y="115762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marL="0" marR="0" lvl="0" indent="0" algn="l" defTabSz="967801" rtl="0" eaLnBrk="1" fontAlgn="auto" latinLnBrk="0" hangingPunct="1">
                <a:lnSpc>
                  <a:spcPct val="100000"/>
                </a:lnSpc>
                <a:spcBef>
                  <a:spcPct val="0"/>
                </a:spcBef>
                <a:spcAft>
                  <a:spcPts val="0"/>
                </a:spcAft>
                <a:buClrTx/>
                <a:buSzTx/>
                <a:buFontTx/>
                <a:buNone/>
                <a:tabLst/>
                <a:defRPr/>
              </a:pPr>
              <a:r>
                <a:rPr kumimoji="0" lang="en-US" altLang="zh-CN" sz="2257"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rPr>
                <a:t>02</a:t>
              </a:r>
              <a:endParaRPr kumimoji="0" lang="en-US" sz="2257"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j-cs"/>
              </a:endParaRPr>
            </a:p>
          </p:txBody>
        </p:sp>
      </p:grpSp>
      <p:sp>
        <p:nvSpPr>
          <p:cNvPr id="144" name="TextBox 143"/>
          <p:cNvSpPr txBox="1"/>
          <p:nvPr/>
        </p:nvSpPr>
        <p:spPr>
          <a:xfrm>
            <a:off x="4155270" y="1192373"/>
            <a:ext cx="2614580" cy="729430"/>
          </a:xfrm>
          <a:prstGeom prst="rect">
            <a:avLst/>
          </a:prstGeom>
          <a:noFill/>
        </p:spPr>
        <p:txBody>
          <a:bodyPr wrap="square" rtlCol="0">
            <a:spAutoFit/>
          </a:bodyPr>
          <a:lstStyle/>
          <a:p>
            <a:pPr defTabSz="685800" fontAlgn="auto">
              <a:spcBef>
                <a:spcPts val="0"/>
              </a:spcBef>
              <a:spcAft>
                <a:spcPts val="0"/>
              </a:spcAft>
            </a:pPr>
            <a:r>
              <a:rPr lang="en-US" altLang="zh-CN" sz="1317" b="1" dirty="0">
                <a:solidFill>
                  <a:srgbClr val="B2895A"/>
                </a:solidFill>
                <a:latin typeface="微软雅黑" pitchFamily="34" charset="-122"/>
              </a:rPr>
              <a:t>01</a:t>
            </a:r>
            <a:r>
              <a:rPr lang="zh-CN" altLang="en-US" sz="1317" b="1" dirty="0">
                <a:solidFill>
                  <a:srgbClr val="B2895A"/>
                </a:solidFill>
                <a:latin typeface="微软雅黑" pitchFamily="34" charset="-122"/>
              </a:rPr>
              <a:t>填加标题</a:t>
            </a:r>
            <a:endParaRPr lang="en-US" altLang="zh-CN" sz="1317" b="1" dirty="0">
              <a:solidFill>
                <a:srgbClr val="B2895A"/>
              </a:solidFill>
              <a:latin typeface="微软雅黑" pitchFamily="34" charset="-122"/>
            </a:endParaRPr>
          </a:p>
          <a:p>
            <a:pPr defTabSz="685800" fontAlgn="auto">
              <a:lnSpc>
                <a:spcPct val="150000"/>
              </a:lnSpc>
              <a:spcBef>
                <a:spcPts val="0"/>
              </a:spcBef>
              <a:spcAft>
                <a:spcPts val="0"/>
              </a:spcAft>
            </a:pPr>
            <a:r>
              <a:rPr lang="zh-CN" altLang="en-US" sz="1129" dirty="0">
                <a:solidFill>
                  <a:prstClr val="black">
                    <a:lumMod val="65000"/>
                    <a:lumOff val="35000"/>
                  </a:prstClr>
                </a:solidFill>
                <a:latin typeface="微软雅黑" pitchFamily="34" charset="-122"/>
              </a:rPr>
              <a:t>单击此处添加文本单击此处添加文本</a:t>
            </a:r>
            <a:endParaRPr lang="en-US" altLang="zh-CN" sz="1129" dirty="0">
              <a:solidFill>
                <a:prstClr val="black">
                  <a:lumMod val="65000"/>
                  <a:lumOff val="35000"/>
                </a:prstClr>
              </a:solidFill>
              <a:latin typeface="微软雅黑" pitchFamily="34" charset="-122"/>
            </a:endParaRPr>
          </a:p>
          <a:p>
            <a:pPr defTabSz="685800" fontAlgn="auto">
              <a:spcBef>
                <a:spcPts val="0"/>
              </a:spcBef>
              <a:spcAft>
                <a:spcPts val="0"/>
              </a:spcAft>
            </a:pPr>
            <a:r>
              <a:rPr lang="zh-CN" altLang="en-US" sz="1129" dirty="0">
                <a:solidFill>
                  <a:prstClr val="black">
                    <a:lumMod val="65000"/>
                    <a:lumOff val="35000"/>
                  </a:prstClr>
                </a:solidFill>
                <a:latin typeface="微软雅黑" pitchFamily="34" charset="-122"/>
              </a:rPr>
              <a:t>单击此处添加文本</a:t>
            </a:r>
            <a:endParaRPr lang="en-US" altLang="zh-CN" sz="1129" dirty="0">
              <a:solidFill>
                <a:prstClr val="black">
                  <a:lumMod val="65000"/>
                  <a:lumOff val="35000"/>
                </a:prstClr>
              </a:solidFill>
              <a:latin typeface="微软雅黑" pitchFamily="34" charset="-122"/>
            </a:endParaRPr>
          </a:p>
        </p:txBody>
      </p:sp>
      <p:sp>
        <p:nvSpPr>
          <p:cNvPr id="145" name="TextBox 144"/>
          <p:cNvSpPr txBox="1"/>
          <p:nvPr/>
        </p:nvSpPr>
        <p:spPr>
          <a:xfrm>
            <a:off x="5195381" y="2162280"/>
            <a:ext cx="2614580" cy="642548"/>
          </a:xfrm>
          <a:prstGeom prst="rect">
            <a:avLst/>
          </a:prstGeom>
          <a:noFill/>
        </p:spPr>
        <p:txBody>
          <a:bodyPr wrap="square" rtlCol="0">
            <a:spAutoFit/>
          </a:bodyPr>
          <a:lstStyle/>
          <a:p>
            <a:pPr defTabSz="685800" fontAlgn="auto">
              <a:spcBef>
                <a:spcPts val="0"/>
              </a:spcBef>
              <a:spcAft>
                <a:spcPts val="0"/>
              </a:spcAft>
            </a:pPr>
            <a:r>
              <a:rPr lang="en-US" altLang="zh-CN" sz="1317" b="1" dirty="0">
                <a:solidFill>
                  <a:srgbClr val="B2895A"/>
                </a:solidFill>
                <a:latin typeface="微软雅黑" pitchFamily="34" charset="-122"/>
              </a:rPr>
              <a:t>02</a:t>
            </a:r>
            <a:r>
              <a:rPr lang="zh-CN" altLang="en-US" sz="1317" b="1" dirty="0">
                <a:solidFill>
                  <a:srgbClr val="B2895A"/>
                </a:solidFill>
                <a:latin typeface="微软雅黑" pitchFamily="34" charset="-122"/>
              </a:rPr>
              <a:t>填加标题</a:t>
            </a:r>
            <a:endParaRPr lang="en-US" altLang="zh-CN" sz="1317" b="1" dirty="0">
              <a:solidFill>
                <a:srgbClr val="B2895A"/>
              </a:solidFill>
              <a:latin typeface="微软雅黑" pitchFamily="34" charset="-122"/>
            </a:endParaRPr>
          </a:p>
          <a:p>
            <a:pPr defTabSz="685800" fontAlgn="auto">
              <a:spcBef>
                <a:spcPts val="0"/>
              </a:spcBef>
              <a:spcAft>
                <a:spcPts val="0"/>
              </a:spcAft>
            </a:pPr>
            <a:r>
              <a:rPr lang="zh-CN" altLang="en-US" sz="1129" dirty="0">
                <a:solidFill>
                  <a:prstClr val="black">
                    <a:lumMod val="65000"/>
                    <a:lumOff val="35000"/>
                  </a:prstClr>
                </a:solidFill>
                <a:latin typeface="微软雅黑" pitchFamily="34" charset="-122"/>
              </a:rPr>
              <a:t>单击此处添加文本单击此处添加文本</a:t>
            </a:r>
            <a:endParaRPr lang="en-US" altLang="zh-CN" sz="1129" dirty="0">
              <a:solidFill>
                <a:prstClr val="black">
                  <a:lumMod val="65000"/>
                  <a:lumOff val="35000"/>
                </a:prstClr>
              </a:solidFill>
              <a:latin typeface="微软雅黑" pitchFamily="34" charset="-122"/>
            </a:endParaRPr>
          </a:p>
          <a:p>
            <a:pPr defTabSz="685800" fontAlgn="auto">
              <a:spcBef>
                <a:spcPts val="0"/>
              </a:spcBef>
              <a:spcAft>
                <a:spcPts val="0"/>
              </a:spcAft>
            </a:pPr>
            <a:r>
              <a:rPr lang="zh-CN" altLang="en-US" sz="1129" dirty="0">
                <a:solidFill>
                  <a:prstClr val="black">
                    <a:lumMod val="65000"/>
                    <a:lumOff val="35000"/>
                  </a:prstClr>
                </a:solidFill>
                <a:latin typeface="微软雅黑" pitchFamily="34" charset="-122"/>
              </a:rPr>
              <a:t>单击此处添加文本</a:t>
            </a:r>
            <a:endParaRPr lang="en-US" altLang="zh-CN" sz="1129" dirty="0">
              <a:solidFill>
                <a:prstClr val="black">
                  <a:lumMod val="65000"/>
                  <a:lumOff val="35000"/>
                </a:prstClr>
              </a:solidFill>
              <a:latin typeface="微软雅黑" pitchFamily="34" charset="-122"/>
            </a:endParaRPr>
          </a:p>
        </p:txBody>
      </p:sp>
      <p:sp>
        <p:nvSpPr>
          <p:cNvPr id="146" name="TextBox 145"/>
          <p:cNvSpPr txBox="1"/>
          <p:nvPr/>
        </p:nvSpPr>
        <p:spPr>
          <a:xfrm>
            <a:off x="5623138" y="3668954"/>
            <a:ext cx="2614580" cy="642548"/>
          </a:xfrm>
          <a:prstGeom prst="rect">
            <a:avLst/>
          </a:prstGeom>
          <a:noFill/>
        </p:spPr>
        <p:txBody>
          <a:bodyPr wrap="square" rtlCol="0">
            <a:spAutoFit/>
          </a:bodyPr>
          <a:lstStyle/>
          <a:p>
            <a:pPr defTabSz="685800" fontAlgn="auto">
              <a:spcBef>
                <a:spcPts val="0"/>
              </a:spcBef>
              <a:spcAft>
                <a:spcPts val="0"/>
              </a:spcAft>
            </a:pPr>
            <a:r>
              <a:rPr lang="en-US" altLang="zh-CN" sz="1317" b="1" dirty="0">
                <a:solidFill>
                  <a:srgbClr val="B2895A"/>
                </a:solidFill>
                <a:latin typeface="微软雅黑" pitchFamily="34" charset="-122"/>
              </a:rPr>
              <a:t>03</a:t>
            </a:r>
            <a:r>
              <a:rPr lang="zh-CN" altLang="en-US" sz="1317" b="1" dirty="0">
                <a:solidFill>
                  <a:srgbClr val="B2895A"/>
                </a:solidFill>
                <a:latin typeface="微软雅黑" pitchFamily="34" charset="-122"/>
              </a:rPr>
              <a:t>填加标题</a:t>
            </a:r>
            <a:endParaRPr lang="en-US" altLang="zh-CN" sz="1317" b="1" dirty="0">
              <a:solidFill>
                <a:srgbClr val="B2895A"/>
              </a:solidFill>
              <a:latin typeface="微软雅黑" pitchFamily="34" charset="-122"/>
            </a:endParaRPr>
          </a:p>
          <a:p>
            <a:pPr defTabSz="685800" fontAlgn="auto">
              <a:spcBef>
                <a:spcPts val="0"/>
              </a:spcBef>
              <a:spcAft>
                <a:spcPts val="0"/>
              </a:spcAft>
            </a:pPr>
            <a:r>
              <a:rPr lang="zh-CN" altLang="en-US" sz="1129" dirty="0">
                <a:solidFill>
                  <a:prstClr val="black">
                    <a:lumMod val="65000"/>
                    <a:lumOff val="35000"/>
                  </a:prstClr>
                </a:solidFill>
                <a:latin typeface="微软雅黑" pitchFamily="34" charset="-122"/>
              </a:rPr>
              <a:t>单击此处添加文本单击此处添加文本</a:t>
            </a:r>
            <a:endParaRPr lang="en-US" altLang="zh-CN" sz="1129" dirty="0">
              <a:solidFill>
                <a:prstClr val="black">
                  <a:lumMod val="65000"/>
                  <a:lumOff val="35000"/>
                </a:prstClr>
              </a:solidFill>
              <a:latin typeface="微软雅黑" pitchFamily="34" charset="-122"/>
            </a:endParaRPr>
          </a:p>
          <a:p>
            <a:pPr defTabSz="685800" fontAlgn="auto">
              <a:spcBef>
                <a:spcPts val="0"/>
              </a:spcBef>
              <a:spcAft>
                <a:spcPts val="0"/>
              </a:spcAft>
            </a:pPr>
            <a:r>
              <a:rPr lang="zh-CN" altLang="en-US" sz="1129" dirty="0">
                <a:solidFill>
                  <a:prstClr val="black">
                    <a:lumMod val="65000"/>
                    <a:lumOff val="35000"/>
                  </a:prstClr>
                </a:solidFill>
                <a:latin typeface="微软雅黑" pitchFamily="34" charset="-122"/>
              </a:rPr>
              <a:t>单击此处添加文本</a:t>
            </a:r>
            <a:endParaRPr lang="en-US" altLang="zh-CN" sz="1129" dirty="0">
              <a:solidFill>
                <a:prstClr val="black">
                  <a:lumMod val="65000"/>
                  <a:lumOff val="35000"/>
                </a:prstClr>
              </a:solidFill>
              <a:latin typeface="微软雅黑" pitchFamily="34" charset="-122"/>
            </a:endParaRPr>
          </a:p>
        </p:txBody>
      </p:sp>
      <p:sp>
        <p:nvSpPr>
          <p:cNvPr id="147" name="TextBox 146"/>
          <p:cNvSpPr txBox="1"/>
          <p:nvPr/>
        </p:nvSpPr>
        <p:spPr>
          <a:xfrm>
            <a:off x="4593885" y="4828382"/>
            <a:ext cx="2614580" cy="642548"/>
          </a:xfrm>
          <a:prstGeom prst="rect">
            <a:avLst/>
          </a:prstGeom>
          <a:noFill/>
        </p:spPr>
        <p:txBody>
          <a:bodyPr wrap="square" rtlCol="0">
            <a:spAutoFit/>
          </a:bodyPr>
          <a:lstStyle/>
          <a:p>
            <a:pPr defTabSz="685800" fontAlgn="auto">
              <a:spcBef>
                <a:spcPts val="0"/>
              </a:spcBef>
              <a:spcAft>
                <a:spcPts val="0"/>
              </a:spcAft>
            </a:pPr>
            <a:r>
              <a:rPr lang="en-US" altLang="zh-CN" sz="1317" b="1" dirty="0">
                <a:solidFill>
                  <a:srgbClr val="B2895A"/>
                </a:solidFill>
                <a:latin typeface="微软雅黑" pitchFamily="34" charset="-122"/>
              </a:rPr>
              <a:t>04</a:t>
            </a:r>
            <a:r>
              <a:rPr lang="zh-CN" altLang="en-US" sz="1317" b="1" dirty="0">
                <a:solidFill>
                  <a:srgbClr val="B2895A"/>
                </a:solidFill>
                <a:latin typeface="微软雅黑" pitchFamily="34" charset="-122"/>
              </a:rPr>
              <a:t>填加标题</a:t>
            </a:r>
            <a:endParaRPr lang="en-US" altLang="zh-CN" sz="1317" b="1" dirty="0">
              <a:solidFill>
                <a:srgbClr val="B2895A"/>
              </a:solidFill>
              <a:latin typeface="微软雅黑" pitchFamily="34" charset="-122"/>
            </a:endParaRPr>
          </a:p>
          <a:p>
            <a:pPr defTabSz="685800" fontAlgn="auto">
              <a:spcBef>
                <a:spcPts val="0"/>
              </a:spcBef>
              <a:spcAft>
                <a:spcPts val="0"/>
              </a:spcAft>
            </a:pPr>
            <a:r>
              <a:rPr lang="zh-CN" altLang="en-US" sz="1129" dirty="0">
                <a:solidFill>
                  <a:prstClr val="black">
                    <a:lumMod val="65000"/>
                    <a:lumOff val="35000"/>
                  </a:prstClr>
                </a:solidFill>
                <a:latin typeface="微软雅黑" pitchFamily="34" charset="-122"/>
              </a:rPr>
              <a:t>单击此处添加文本单击此处添加文本</a:t>
            </a:r>
            <a:endParaRPr lang="en-US" altLang="zh-CN" sz="1129" dirty="0">
              <a:solidFill>
                <a:prstClr val="black">
                  <a:lumMod val="65000"/>
                  <a:lumOff val="35000"/>
                </a:prstClr>
              </a:solidFill>
              <a:latin typeface="微软雅黑" pitchFamily="34" charset="-122"/>
            </a:endParaRPr>
          </a:p>
          <a:p>
            <a:pPr defTabSz="685800" fontAlgn="auto">
              <a:spcBef>
                <a:spcPts val="0"/>
              </a:spcBef>
              <a:spcAft>
                <a:spcPts val="0"/>
              </a:spcAft>
            </a:pPr>
            <a:r>
              <a:rPr lang="zh-CN" altLang="en-US" sz="1129" dirty="0">
                <a:solidFill>
                  <a:prstClr val="black">
                    <a:lumMod val="65000"/>
                    <a:lumOff val="35000"/>
                  </a:prstClr>
                </a:solidFill>
                <a:latin typeface="微软雅黑" pitchFamily="34" charset="-122"/>
              </a:rPr>
              <a:t>单击此处添加文本</a:t>
            </a:r>
            <a:endParaRPr lang="en-US" altLang="zh-CN" sz="1129" dirty="0">
              <a:solidFill>
                <a:prstClr val="black">
                  <a:lumMod val="65000"/>
                  <a:lumOff val="35000"/>
                </a:prstClr>
              </a:solidFill>
              <a:latin typeface="微软雅黑" pitchFamily="34" charset="-122"/>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500" fill="hold"/>
                                        <p:tgtEl>
                                          <p:spTgt spid="117"/>
                                        </p:tgtEl>
                                        <p:attrNameLst>
                                          <p:attrName>ppt_x</p:attrName>
                                        </p:attrNameLst>
                                      </p:cBhvr>
                                      <p:tavLst>
                                        <p:tav tm="0">
                                          <p:val>
                                            <p:strVal val="0-#ppt_w/2"/>
                                          </p:val>
                                        </p:tav>
                                        <p:tav tm="100000">
                                          <p:val>
                                            <p:strVal val="#ppt_x"/>
                                          </p:val>
                                        </p:tav>
                                      </p:tavLst>
                                    </p:anim>
                                    <p:anim calcmode="lin" valueType="num">
                                      <p:cBhvr additive="base">
                                        <p:cTn id="8" dur="500" fill="hold"/>
                                        <p:tgtEl>
                                          <p:spTgt spid="1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06"/>
                                        </p:tgtEl>
                                        <p:attrNameLst>
                                          <p:attrName>style.visibility</p:attrName>
                                        </p:attrNameLst>
                                      </p:cBhvr>
                                      <p:to>
                                        <p:strVal val="visible"/>
                                      </p:to>
                                    </p:set>
                                    <p:animEffect transition="in" filter="fade">
                                      <p:cBhvr>
                                        <p:cTn id="13" dur="500"/>
                                        <p:tgtEl>
                                          <p:spTgt spid="10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1" decel="100000" fill="hold" nodeType="clickEffect">
                                  <p:stCondLst>
                                    <p:cond delay="0"/>
                                  </p:stCondLst>
                                  <p:childTnLst>
                                    <p:set>
                                      <p:cBhvr>
                                        <p:cTn id="17" dur="1" fill="hold">
                                          <p:stCondLst>
                                            <p:cond delay="0"/>
                                          </p:stCondLst>
                                        </p:cTn>
                                        <p:tgtEl>
                                          <p:spTgt spid="124"/>
                                        </p:tgtEl>
                                        <p:attrNameLst>
                                          <p:attrName>style.visibility</p:attrName>
                                        </p:attrNameLst>
                                      </p:cBhvr>
                                      <p:to>
                                        <p:strVal val="visible"/>
                                      </p:to>
                                    </p:set>
                                    <p:anim calcmode="lin" valueType="num">
                                      <p:cBhvr additive="base">
                                        <p:cTn id="18" dur="500" fill="hold"/>
                                        <p:tgtEl>
                                          <p:spTgt spid="124"/>
                                        </p:tgtEl>
                                        <p:attrNameLst>
                                          <p:attrName>ppt_x</p:attrName>
                                        </p:attrNameLst>
                                      </p:cBhvr>
                                      <p:tavLst>
                                        <p:tav tm="0">
                                          <p:val>
                                            <p:strVal val="#ppt_x"/>
                                          </p:val>
                                        </p:tav>
                                        <p:tav tm="100000">
                                          <p:val>
                                            <p:strVal val="#ppt_x"/>
                                          </p:val>
                                        </p:tav>
                                      </p:tavLst>
                                    </p:anim>
                                    <p:anim calcmode="lin" valueType="num">
                                      <p:cBhvr additive="base">
                                        <p:cTn id="19" dur="500" fill="hold"/>
                                        <p:tgtEl>
                                          <p:spTgt spid="124"/>
                                        </p:tgtEl>
                                        <p:attrNameLst>
                                          <p:attrName>ppt_y</p:attrName>
                                        </p:attrNameLst>
                                      </p:cBhvr>
                                      <p:tavLst>
                                        <p:tav tm="0">
                                          <p:val>
                                            <p:strVal val="0-#ppt_h/2"/>
                                          </p:val>
                                        </p:tav>
                                        <p:tav tm="100000">
                                          <p:val>
                                            <p:strVal val="#ppt_y"/>
                                          </p:val>
                                        </p:tav>
                                      </p:tavLst>
                                    </p:anim>
                                  </p:childTnLst>
                                </p:cTn>
                              </p:par>
                            </p:childTnLst>
                          </p:cTn>
                        </p:par>
                        <p:par>
                          <p:cTn id="20" fill="hold">
                            <p:stCondLst>
                              <p:cond delay="500"/>
                            </p:stCondLst>
                            <p:childTnLst>
                              <p:par>
                                <p:cTn id="21" presetID="22" presetClass="entr" presetSubtype="8" fill="hold" grpId="0" nodeType="afterEffect">
                                  <p:stCondLst>
                                    <p:cond delay="0"/>
                                  </p:stCondLst>
                                  <p:childTnLst>
                                    <p:set>
                                      <p:cBhvr>
                                        <p:cTn id="22" dur="1" fill="hold">
                                          <p:stCondLst>
                                            <p:cond delay="0"/>
                                          </p:stCondLst>
                                        </p:cTn>
                                        <p:tgtEl>
                                          <p:spTgt spid="144"/>
                                        </p:tgtEl>
                                        <p:attrNameLst>
                                          <p:attrName>style.visibility</p:attrName>
                                        </p:attrNameLst>
                                      </p:cBhvr>
                                      <p:to>
                                        <p:strVal val="visible"/>
                                      </p:to>
                                    </p:set>
                                    <p:animEffect transition="in" filter="wipe(left)">
                                      <p:cBhvr>
                                        <p:cTn id="23" dur="500"/>
                                        <p:tgtEl>
                                          <p:spTgt spid="144"/>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3" decel="100000" fill="hold" nodeType="clickEffect">
                                  <p:stCondLst>
                                    <p:cond delay="0"/>
                                  </p:stCondLst>
                                  <p:childTnLst>
                                    <p:set>
                                      <p:cBhvr>
                                        <p:cTn id="27" dur="1" fill="hold">
                                          <p:stCondLst>
                                            <p:cond delay="0"/>
                                          </p:stCondLst>
                                        </p:cTn>
                                        <p:tgtEl>
                                          <p:spTgt spid="139"/>
                                        </p:tgtEl>
                                        <p:attrNameLst>
                                          <p:attrName>style.visibility</p:attrName>
                                        </p:attrNameLst>
                                      </p:cBhvr>
                                      <p:to>
                                        <p:strVal val="visible"/>
                                      </p:to>
                                    </p:set>
                                    <p:anim calcmode="lin" valueType="num">
                                      <p:cBhvr additive="base">
                                        <p:cTn id="28" dur="500" fill="hold"/>
                                        <p:tgtEl>
                                          <p:spTgt spid="139"/>
                                        </p:tgtEl>
                                        <p:attrNameLst>
                                          <p:attrName>ppt_x</p:attrName>
                                        </p:attrNameLst>
                                      </p:cBhvr>
                                      <p:tavLst>
                                        <p:tav tm="0">
                                          <p:val>
                                            <p:strVal val="1+#ppt_w/2"/>
                                          </p:val>
                                        </p:tav>
                                        <p:tav tm="100000">
                                          <p:val>
                                            <p:strVal val="#ppt_x"/>
                                          </p:val>
                                        </p:tav>
                                      </p:tavLst>
                                    </p:anim>
                                    <p:anim calcmode="lin" valueType="num">
                                      <p:cBhvr additive="base">
                                        <p:cTn id="29" dur="500" fill="hold"/>
                                        <p:tgtEl>
                                          <p:spTgt spid="139"/>
                                        </p:tgtEl>
                                        <p:attrNameLst>
                                          <p:attrName>ppt_y</p:attrName>
                                        </p:attrNameLst>
                                      </p:cBhvr>
                                      <p:tavLst>
                                        <p:tav tm="0">
                                          <p:val>
                                            <p:strVal val="0-#ppt_h/2"/>
                                          </p:val>
                                        </p:tav>
                                        <p:tav tm="100000">
                                          <p:val>
                                            <p:strVal val="#ppt_y"/>
                                          </p:val>
                                        </p:tav>
                                      </p:tavLst>
                                    </p:anim>
                                  </p:childTnLst>
                                </p:cTn>
                              </p:par>
                            </p:childTnLst>
                          </p:cTn>
                        </p:par>
                        <p:par>
                          <p:cTn id="30" fill="hold">
                            <p:stCondLst>
                              <p:cond delay="500"/>
                            </p:stCondLst>
                            <p:childTnLst>
                              <p:par>
                                <p:cTn id="31" presetID="22" presetClass="entr" presetSubtype="8" fill="hold" grpId="0" nodeType="afterEffect">
                                  <p:stCondLst>
                                    <p:cond delay="0"/>
                                  </p:stCondLst>
                                  <p:childTnLst>
                                    <p:set>
                                      <p:cBhvr>
                                        <p:cTn id="32" dur="1" fill="hold">
                                          <p:stCondLst>
                                            <p:cond delay="0"/>
                                          </p:stCondLst>
                                        </p:cTn>
                                        <p:tgtEl>
                                          <p:spTgt spid="145"/>
                                        </p:tgtEl>
                                        <p:attrNameLst>
                                          <p:attrName>style.visibility</p:attrName>
                                        </p:attrNameLst>
                                      </p:cBhvr>
                                      <p:to>
                                        <p:strVal val="visible"/>
                                      </p:to>
                                    </p:set>
                                    <p:animEffect transition="in" filter="wipe(left)">
                                      <p:cBhvr>
                                        <p:cTn id="33" dur="500"/>
                                        <p:tgtEl>
                                          <p:spTgt spid="145"/>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2" decel="100000" fill="hold" nodeType="clickEffect">
                                  <p:stCondLst>
                                    <p:cond delay="0"/>
                                  </p:stCondLst>
                                  <p:childTnLst>
                                    <p:set>
                                      <p:cBhvr>
                                        <p:cTn id="37" dur="1" fill="hold">
                                          <p:stCondLst>
                                            <p:cond delay="0"/>
                                          </p:stCondLst>
                                        </p:cTn>
                                        <p:tgtEl>
                                          <p:spTgt spid="129"/>
                                        </p:tgtEl>
                                        <p:attrNameLst>
                                          <p:attrName>style.visibility</p:attrName>
                                        </p:attrNameLst>
                                      </p:cBhvr>
                                      <p:to>
                                        <p:strVal val="visible"/>
                                      </p:to>
                                    </p:set>
                                    <p:anim calcmode="lin" valueType="num">
                                      <p:cBhvr additive="base">
                                        <p:cTn id="38" dur="500" fill="hold"/>
                                        <p:tgtEl>
                                          <p:spTgt spid="129"/>
                                        </p:tgtEl>
                                        <p:attrNameLst>
                                          <p:attrName>ppt_x</p:attrName>
                                        </p:attrNameLst>
                                      </p:cBhvr>
                                      <p:tavLst>
                                        <p:tav tm="0">
                                          <p:val>
                                            <p:strVal val="1+#ppt_w/2"/>
                                          </p:val>
                                        </p:tav>
                                        <p:tav tm="100000">
                                          <p:val>
                                            <p:strVal val="#ppt_x"/>
                                          </p:val>
                                        </p:tav>
                                      </p:tavLst>
                                    </p:anim>
                                    <p:anim calcmode="lin" valueType="num">
                                      <p:cBhvr additive="base">
                                        <p:cTn id="39" dur="500" fill="hold"/>
                                        <p:tgtEl>
                                          <p:spTgt spid="129"/>
                                        </p:tgtEl>
                                        <p:attrNameLst>
                                          <p:attrName>ppt_y</p:attrName>
                                        </p:attrNameLst>
                                      </p:cBhvr>
                                      <p:tavLst>
                                        <p:tav tm="0">
                                          <p:val>
                                            <p:strVal val="#ppt_y"/>
                                          </p:val>
                                        </p:tav>
                                        <p:tav tm="100000">
                                          <p:val>
                                            <p:strVal val="#ppt_y"/>
                                          </p:val>
                                        </p:tav>
                                      </p:tavLst>
                                    </p:anim>
                                  </p:childTnLst>
                                </p:cTn>
                              </p:par>
                            </p:childTnLst>
                          </p:cTn>
                        </p:par>
                        <p:par>
                          <p:cTn id="40" fill="hold">
                            <p:stCondLst>
                              <p:cond delay="500"/>
                            </p:stCondLst>
                            <p:childTnLst>
                              <p:par>
                                <p:cTn id="41" presetID="22" presetClass="entr" presetSubtype="8" fill="hold" grpId="0" nodeType="afterEffect">
                                  <p:stCondLst>
                                    <p:cond delay="0"/>
                                  </p:stCondLst>
                                  <p:childTnLst>
                                    <p:set>
                                      <p:cBhvr>
                                        <p:cTn id="42" dur="1" fill="hold">
                                          <p:stCondLst>
                                            <p:cond delay="0"/>
                                          </p:stCondLst>
                                        </p:cTn>
                                        <p:tgtEl>
                                          <p:spTgt spid="146"/>
                                        </p:tgtEl>
                                        <p:attrNameLst>
                                          <p:attrName>style.visibility</p:attrName>
                                        </p:attrNameLst>
                                      </p:cBhvr>
                                      <p:to>
                                        <p:strVal val="visible"/>
                                      </p:to>
                                    </p:set>
                                    <p:animEffect transition="in" filter="wipe(left)">
                                      <p:cBhvr>
                                        <p:cTn id="43" dur="500"/>
                                        <p:tgtEl>
                                          <p:spTgt spid="146"/>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decel="100000" fill="hold" nodeType="clickEffect">
                                  <p:stCondLst>
                                    <p:cond delay="0"/>
                                  </p:stCondLst>
                                  <p:childTnLst>
                                    <p:set>
                                      <p:cBhvr>
                                        <p:cTn id="47" dur="1" fill="hold">
                                          <p:stCondLst>
                                            <p:cond delay="0"/>
                                          </p:stCondLst>
                                        </p:cTn>
                                        <p:tgtEl>
                                          <p:spTgt spid="134"/>
                                        </p:tgtEl>
                                        <p:attrNameLst>
                                          <p:attrName>style.visibility</p:attrName>
                                        </p:attrNameLst>
                                      </p:cBhvr>
                                      <p:to>
                                        <p:strVal val="visible"/>
                                      </p:to>
                                    </p:set>
                                    <p:anim calcmode="lin" valueType="num">
                                      <p:cBhvr additive="base">
                                        <p:cTn id="48" dur="500" fill="hold"/>
                                        <p:tgtEl>
                                          <p:spTgt spid="134"/>
                                        </p:tgtEl>
                                        <p:attrNameLst>
                                          <p:attrName>ppt_x</p:attrName>
                                        </p:attrNameLst>
                                      </p:cBhvr>
                                      <p:tavLst>
                                        <p:tav tm="0">
                                          <p:val>
                                            <p:strVal val="#ppt_x"/>
                                          </p:val>
                                        </p:tav>
                                        <p:tav tm="100000">
                                          <p:val>
                                            <p:strVal val="#ppt_x"/>
                                          </p:val>
                                        </p:tav>
                                      </p:tavLst>
                                    </p:anim>
                                    <p:anim calcmode="lin" valueType="num">
                                      <p:cBhvr additive="base">
                                        <p:cTn id="49" dur="500" fill="hold"/>
                                        <p:tgtEl>
                                          <p:spTgt spid="134"/>
                                        </p:tgtEl>
                                        <p:attrNameLst>
                                          <p:attrName>ppt_y</p:attrName>
                                        </p:attrNameLst>
                                      </p:cBhvr>
                                      <p:tavLst>
                                        <p:tav tm="0">
                                          <p:val>
                                            <p:strVal val="1+#ppt_h/2"/>
                                          </p:val>
                                        </p:tav>
                                        <p:tav tm="100000">
                                          <p:val>
                                            <p:strVal val="#ppt_y"/>
                                          </p:val>
                                        </p:tav>
                                      </p:tavLst>
                                    </p:anim>
                                  </p:childTnLst>
                                </p:cTn>
                              </p:par>
                            </p:childTnLst>
                          </p:cTn>
                        </p:par>
                        <p:par>
                          <p:cTn id="50" fill="hold">
                            <p:stCondLst>
                              <p:cond delay="500"/>
                            </p:stCondLst>
                            <p:childTnLst>
                              <p:par>
                                <p:cTn id="51" presetID="22" presetClass="entr" presetSubtype="8" fill="hold" grpId="0" nodeType="afterEffect">
                                  <p:stCondLst>
                                    <p:cond delay="0"/>
                                  </p:stCondLst>
                                  <p:childTnLst>
                                    <p:set>
                                      <p:cBhvr>
                                        <p:cTn id="52" dur="1" fill="hold">
                                          <p:stCondLst>
                                            <p:cond delay="0"/>
                                          </p:stCondLst>
                                        </p:cTn>
                                        <p:tgtEl>
                                          <p:spTgt spid="147"/>
                                        </p:tgtEl>
                                        <p:attrNameLst>
                                          <p:attrName>style.visibility</p:attrName>
                                        </p:attrNameLst>
                                      </p:cBhvr>
                                      <p:to>
                                        <p:strVal val="visible"/>
                                      </p:to>
                                    </p:set>
                                    <p:animEffect transition="in" filter="wipe(left)">
                                      <p:cBhvr>
                                        <p:cTn id="53"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p:bldP spid="145" grpId="0"/>
      <p:bldP spid="146" grpId="0"/>
      <p:bldP spid="14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600669" y="2488431"/>
            <a:ext cx="1903864" cy="1903864"/>
            <a:chOff x="1200760" y="3842074"/>
            <a:chExt cx="1784148" cy="1784148"/>
          </a:xfrm>
        </p:grpSpPr>
        <p:sp>
          <p:nvSpPr>
            <p:cNvPr id="35" name="椭圆 34"/>
            <p:cNvSpPr/>
            <p:nvPr/>
          </p:nvSpPr>
          <p:spPr>
            <a:xfrm>
              <a:off x="1200760" y="3842074"/>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36" name="椭圆 35"/>
            <p:cNvSpPr/>
            <p:nvPr/>
          </p:nvSpPr>
          <p:spPr>
            <a:xfrm>
              <a:off x="1314785" y="3941671"/>
              <a:ext cx="1584954" cy="1584954"/>
            </a:xfrm>
            <a:prstGeom prst="ellipse">
              <a:avLst/>
            </a:prstGeom>
            <a:blipFill dpi="0" rotWithShape="0">
              <a:blip r:embed="rId2" cstate="screen">
                <a:duotone>
                  <a:srgbClr val="B2895A">
                    <a:shade val="45000"/>
                    <a:satMod val="135000"/>
                  </a:srgbClr>
                  <a:prstClr val="white"/>
                </a:duotone>
                <a:extLst>
                  <a:ext uri="{28A0092B-C50C-407E-A947-70E740481C1C}">
                    <a14:useLocalDpi xmlns:a14="http://schemas.microsoft.com/office/drawing/2010/main"/>
                  </a:ext>
                </a:extLst>
              </a:blip>
              <a:srcRect/>
              <a:stretch>
                <a:fillRect/>
              </a:stretch>
            </a:blip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37" name="组合 36"/>
          <p:cNvGrpSpPr/>
          <p:nvPr/>
        </p:nvGrpSpPr>
        <p:grpSpPr>
          <a:xfrm>
            <a:off x="5590485" y="4058465"/>
            <a:ext cx="917466" cy="917466"/>
            <a:chOff x="6823130" y="4807855"/>
            <a:chExt cx="1223288" cy="1223288"/>
          </a:xfrm>
        </p:grpSpPr>
        <p:grpSp>
          <p:nvGrpSpPr>
            <p:cNvPr id="38" name="组合 37"/>
            <p:cNvGrpSpPr/>
            <p:nvPr/>
          </p:nvGrpSpPr>
          <p:grpSpPr>
            <a:xfrm>
              <a:off x="6823130" y="4807855"/>
              <a:ext cx="1223288" cy="1223288"/>
              <a:chOff x="1200760" y="3842075"/>
              <a:chExt cx="1784148" cy="1784148"/>
            </a:xfrm>
          </p:grpSpPr>
          <p:sp>
            <p:nvSpPr>
              <p:cNvPr id="40" name="椭圆 39"/>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41" name="椭圆 40"/>
              <p:cNvSpPr/>
              <p:nvPr/>
            </p:nvSpPr>
            <p:spPr>
              <a:xfrm>
                <a:off x="1342074" y="3983389"/>
                <a:ext cx="1501520" cy="1501520"/>
              </a:xfrm>
              <a:prstGeom prst="ellipse">
                <a:avLst/>
              </a:prstGeom>
              <a:solidFill>
                <a:srgbClr val="B2895A"/>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sp>
          <p:nvSpPr>
            <p:cNvPr id="39" name="文本框 168"/>
            <p:cNvSpPr txBox="1"/>
            <p:nvPr/>
          </p:nvSpPr>
          <p:spPr>
            <a:xfrm>
              <a:off x="7096369" y="5064892"/>
              <a:ext cx="877081" cy="738664"/>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prstClr val="white"/>
                  </a:solidFill>
                  <a:effectLst/>
                  <a:uLnTx/>
                  <a:uFillTx/>
                  <a:latin typeface="等线"/>
                </a:rPr>
                <a:t>添加标题</a:t>
              </a:r>
            </a:p>
          </p:txBody>
        </p:sp>
      </p:grpSp>
      <p:grpSp>
        <p:nvGrpSpPr>
          <p:cNvPr id="42" name="组合 41"/>
          <p:cNvGrpSpPr/>
          <p:nvPr/>
        </p:nvGrpSpPr>
        <p:grpSpPr>
          <a:xfrm>
            <a:off x="5577857" y="1672389"/>
            <a:ext cx="1187471" cy="1187471"/>
            <a:chOff x="6886003" y="2716386"/>
            <a:chExt cx="1943712" cy="1943712"/>
          </a:xfrm>
        </p:grpSpPr>
        <p:grpSp>
          <p:nvGrpSpPr>
            <p:cNvPr id="43" name="组合 42"/>
            <p:cNvGrpSpPr/>
            <p:nvPr/>
          </p:nvGrpSpPr>
          <p:grpSpPr>
            <a:xfrm>
              <a:off x="6886003" y="2716386"/>
              <a:ext cx="1943712" cy="1943712"/>
              <a:chOff x="1200760" y="3842075"/>
              <a:chExt cx="1784148" cy="1784148"/>
            </a:xfrm>
          </p:grpSpPr>
          <p:sp>
            <p:nvSpPr>
              <p:cNvPr id="45" name="椭圆 44"/>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46" name="椭圆 45"/>
              <p:cNvSpPr/>
              <p:nvPr/>
            </p:nvSpPr>
            <p:spPr>
              <a:xfrm>
                <a:off x="1304632" y="3945947"/>
                <a:ext cx="1576402" cy="1576402"/>
              </a:xfrm>
              <a:prstGeom prst="ellipse">
                <a:avLst/>
              </a:prstGeom>
              <a:solidFill>
                <a:srgbClr val="B2895A"/>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sp>
          <p:nvSpPr>
            <p:cNvPr id="44" name="文本框 168"/>
            <p:cNvSpPr txBox="1"/>
            <p:nvPr/>
          </p:nvSpPr>
          <p:spPr>
            <a:xfrm>
              <a:off x="7307291" y="3253728"/>
              <a:ext cx="1069955" cy="90681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添加标题</a:t>
              </a:r>
            </a:p>
          </p:txBody>
        </p:sp>
      </p:grpSp>
      <p:grpSp>
        <p:nvGrpSpPr>
          <p:cNvPr id="47" name="组合 46"/>
          <p:cNvGrpSpPr/>
          <p:nvPr/>
        </p:nvGrpSpPr>
        <p:grpSpPr>
          <a:xfrm>
            <a:off x="2321162" y="1958933"/>
            <a:ext cx="1145298" cy="1145298"/>
            <a:chOff x="2921917" y="2223151"/>
            <a:chExt cx="1527064" cy="1527064"/>
          </a:xfrm>
        </p:grpSpPr>
        <p:grpSp>
          <p:nvGrpSpPr>
            <p:cNvPr id="48" name="组合 47"/>
            <p:cNvGrpSpPr/>
            <p:nvPr/>
          </p:nvGrpSpPr>
          <p:grpSpPr>
            <a:xfrm>
              <a:off x="2921917" y="2223151"/>
              <a:ext cx="1527064" cy="1527064"/>
              <a:chOff x="1200760" y="3842075"/>
              <a:chExt cx="1784148" cy="1784148"/>
            </a:xfrm>
          </p:grpSpPr>
          <p:sp>
            <p:nvSpPr>
              <p:cNvPr id="50" name="椭圆 49"/>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51" name="椭圆 50"/>
              <p:cNvSpPr/>
              <p:nvPr/>
            </p:nvSpPr>
            <p:spPr>
              <a:xfrm>
                <a:off x="1331074" y="3972389"/>
                <a:ext cx="1523519" cy="1523519"/>
              </a:xfrm>
              <a:prstGeom prst="ellipse">
                <a:avLst/>
              </a:prstGeom>
              <a:solidFill>
                <a:srgbClr val="B2895A"/>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sp>
          <p:nvSpPr>
            <p:cNvPr id="49" name="文本框 168"/>
            <p:cNvSpPr txBox="1"/>
            <p:nvPr/>
          </p:nvSpPr>
          <p:spPr>
            <a:xfrm>
              <a:off x="3280020" y="2632740"/>
              <a:ext cx="810860" cy="73866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a:t>
              </a:r>
              <a:endParaRPr kumimoji="0" lang="en-US" altLang="zh-CN" sz="15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标题</a:t>
              </a:r>
            </a:p>
          </p:txBody>
        </p:sp>
      </p:grpSp>
      <p:grpSp>
        <p:nvGrpSpPr>
          <p:cNvPr id="52" name="组合 51"/>
          <p:cNvGrpSpPr/>
          <p:nvPr/>
        </p:nvGrpSpPr>
        <p:grpSpPr>
          <a:xfrm>
            <a:off x="2348214" y="3999883"/>
            <a:ext cx="1301325" cy="1301325"/>
            <a:chOff x="2419539" y="4096106"/>
            <a:chExt cx="1735100" cy="1735100"/>
          </a:xfrm>
        </p:grpSpPr>
        <p:grpSp>
          <p:nvGrpSpPr>
            <p:cNvPr id="53" name="组合 52"/>
            <p:cNvGrpSpPr/>
            <p:nvPr/>
          </p:nvGrpSpPr>
          <p:grpSpPr>
            <a:xfrm>
              <a:off x="2419539" y="4096106"/>
              <a:ext cx="1735100" cy="1735100"/>
              <a:chOff x="1200760" y="3842075"/>
              <a:chExt cx="1784148" cy="1784148"/>
            </a:xfrm>
          </p:grpSpPr>
          <p:sp>
            <p:nvSpPr>
              <p:cNvPr id="55" name="椭圆 54"/>
              <p:cNvSpPr/>
              <p:nvPr/>
            </p:nvSpPr>
            <p:spPr>
              <a:xfrm>
                <a:off x="1200760" y="3842075"/>
                <a:ext cx="1784148" cy="1784148"/>
              </a:xfrm>
              <a:prstGeom prst="ellipse">
                <a:avLst/>
              </a:prstGeom>
              <a:gradFill flip="none" rotWithShape="1">
                <a:gsLst>
                  <a:gs pos="0">
                    <a:srgbClr val="CBCBCB"/>
                  </a:gs>
                  <a:gs pos="100000">
                    <a:srgbClr val="F3F3F3"/>
                  </a:gs>
                </a:gsLst>
                <a:lin ang="2700000" scaled="1"/>
                <a:tileRect/>
              </a:gradFill>
              <a:ln w="31750" cap="flat" cmpd="sng" algn="ctr">
                <a:gradFill flip="none" rotWithShape="1">
                  <a:gsLst>
                    <a:gs pos="0">
                      <a:sysClr val="window" lastClr="FFFFFF"/>
                    </a:gs>
                    <a:gs pos="100000">
                      <a:srgbClr val="CBCBCB"/>
                    </a:gs>
                  </a:gsLst>
                  <a:lin ang="2700000" scaled="1"/>
                  <a:tileRect/>
                </a:grad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56" name="椭圆 55"/>
              <p:cNvSpPr/>
              <p:nvPr/>
            </p:nvSpPr>
            <p:spPr>
              <a:xfrm>
                <a:off x="1320251" y="3961566"/>
                <a:ext cx="1545166" cy="1545166"/>
              </a:xfrm>
              <a:prstGeom prst="ellipse">
                <a:avLst/>
              </a:prstGeom>
              <a:solidFill>
                <a:srgbClr val="B2895A"/>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sp>
          <p:nvSpPr>
            <p:cNvPr id="54" name="文本框 168"/>
            <p:cNvSpPr txBox="1"/>
            <p:nvPr/>
          </p:nvSpPr>
          <p:spPr>
            <a:xfrm>
              <a:off x="2903771" y="4628757"/>
              <a:ext cx="766635" cy="73866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添加</a:t>
              </a:r>
              <a:endParaRPr kumimoji="0" lang="en-US" altLang="zh-CN" sz="15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标题</a:t>
              </a:r>
            </a:p>
          </p:txBody>
        </p:sp>
      </p:grpSp>
      <p:sp>
        <p:nvSpPr>
          <p:cNvPr id="57" name="矩形 47"/>
          <p:cNvSpPr>
            <a:spLocks noChangeArrowheads="1"/>
          </p:cNvSpPr>
          <p:nvPr/>
        </p:nvSpPr>
        <p:spPr bwMode="auto">
          <a:xfrm>
            <a:off x="686094" y="2197513"/>
            <a:ext cx="1681663" cy="59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58" name="矩形 47"/>
          <p:cNvSpPr>
            <a:spLocks noChangeArrowheads="1"/>
          </p:cNvSpPr>
          <p:nvPr/>
        </p:nvSpPr>
        <p:spPr bwMode="auto">
          <a:xfrm>
            <a:off x="646514" y="4237625"/>
            <a:ext cx="1608423" cy="59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59" name="矩形 47"/>
          <p:cNvSpPr>
            <a:spLocks noChangeArrowheads="1"/>
          </p:cNvSpPr>
          <p:nvPr/>
        </p:nvSpPr>
        <p:spPr bwMode="auto">
          <a:xfrm>
            <a:off x="6851658" y="1967206"/>
            <a:ext cx="1662953" cy="59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60" name="矩形 47"/>
          <p:cNvSpPr>
            <a:spLocks noChangeArrowheads="1"/>
          </p:cNvSpPr>
          <p:nvPr/>
        </p:nvSpPr>
        <p:spPr bwMode="auto">
          <a:xfrm>
            <a:off x="6713053" y="4058465"/>
            <a:ext cx="1641852" cy="59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800" fontAlgn="auto">
              <a:lnSpc>
                <a:spcPct val="130000"/>
              </a:lnSpc>
              <a:spcAft>
                <a:spcPts val="0"/>
              </a:spcAft>
            </a:pPr>
            <a:r>
              <a:rPr lang="zh-CN" altLang="en-US" sz="9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prstClr val="black">
                  <a:lumMod val="75000"/>
                  <a:lumOff val="25000"/>
                </a:prstClr>
              </a:solidFill>
              <a:latin typeface="微软雅黑" pitchFamily="34" charset="-122"/>
              <a:ea typeface="微软雅黑" pitchFamily="34" charset="-122"/>
              <a:sym typeface="微软雅黑" pitchFamily="34" charset="-122"/>
            </a:endParaRPr>
          </a:p>
        </p:txBody>
      </p:sp>
      <p:grpSp>
        <p:nvGrpSpPr>
          <p:cNvPr id="61" name="组合 60"/>
          <p:cNvGrpSpPr/>
          <p:nvPr/>
        </p:nvGrpSpPr>
        <p:grpSpPr>
          <a:xfrm>
            <a:off x="3466460" y="2685959"/>
            <a:ext cx="2247198" cy="1551667"/>
            <a:chOff x="4621947" y="2646790"/>
            <a:chExt cx="2996264" cy="2068889"/>
          </a:xfrm>
        </p:grpSpPr>
        <p:cxnSp>
          <p:nvCxnSpPr>
            <p:cNvPr id="62" name="直接箭头连接符 61"/>
            <p:cNvCxnSpPr/>
            <p:nvPr/>
          </p:nvCxnSpPr>
          <p:spPr>
            <a:xfrm flipV="1">
              <a:off x="7167399" y="2646790"/>
              <a:ext cx="450812" cy="231868"/>
            </a:xfrm>
            <a:prstGeom prst="straightConnector1">
              <a:avLst/>
            </a:prstGeom>
            <a:noFill/>
            <a:ln w="28575" cap="flat" cmpd="sng" algn="ctr">
              <a:solidFill>
                <a:sysClr val="windowText" lastClr="000000">
                  <a:lumMod val="50000"/>
                  <a:lumOff val="50000"/>
                </a:sysClr>
              </a:solidFill>
              <a:prstDash val="solid"/>
              <a:miter lim="800000"/>
              <a:tailEnd type="arrow"/>
            </a:ln>
            <a:effectLst/>
          </p:spPr>
        </p:cxnSp>
        <p:cxnSp>
          <p:nvCxnSpPr>
            <p:cNvPr id="63" name="直接箭头连接符 62"/>
            <p:cNvCxnSpPr/>
            <p:nvPr/>
          </p:nvCxnSpPr>
          <p:spPr>
            <a:xfrm>
              <a:off x="7158378" y="4514895"/>
              <a:ext cx="295602" cy="200784"/>
            </a:xfrm>
            <a:prstGeom prst="straightConnector1">
              <a:avLst/>
            </a:prstGeom>
            <a:noFill/>
            <a:ln w="28575" cap="flat" cmpd="sng" algn="ctr">
              <a:solidFill>
                <a:sysClr val="windowText" lastClr="000000">
                  <a:lumMod val="50000"/>
                  <a:lumOff val="50000"/>
                </a:sysClr>
              </a:solidFill>
              <a:prstDash val="solid"/>
              <a:miter lim="800000"/>
              <a:tailEnd type="arrow"/>
            </a:ln>
            <a:effectLst/>
          </p:spPr>
        </p:cxnSp>
        <p:cxnSp>
          <p:nvCxnSpPr>
            <p:cNvPr id="64" name="直接箭头连接符 63"/>
            <p:cNvCxnSpPr/>
            <p:nvPr/>
          </p:nvCxnSpPr>
          <p:spPr>
            <a:xfrm flipH="1" flipV="1">
              <a:off x="4621947" y="2794897"/>
              <a:ext cx="341180" cy="115934"/>
            </a:xfrm>
            <a:prstGeom prst="straightConnector1">
              <a:avLst/>
            </a:prstGeom>
            <a:noFill/>
            <a:ln w="28575" cap="flat" cmpd="sng" algn="ctr">
              <a:solidFill>
                <a:sysClr val="windowText" lastClr="000000">
                  <a:lumMod val="50000"/>
                  <a:lumOff val="50000"/>
                </a:sysClr>
              </a:solidFill>
              <a:prstDash val="solid"/>
              <a:miter lim="800000"/>
              <a:tailEnd type="arrow"/>
            </a:ln>
            <a:effectLst/>
          </p:spPr>
        </p:cxnSp>
        <p:cxnSp>
          <p:nvCxnSpPr>
            <p:cNvPr id="65" name="直接箭头连接符 64"/>
            <p:cNvCxnSpPr/>
            <p:nvPr/>
          </p:nvCxnSpPr>
          <p:spPr>
            <a:xfrm flipH="1">
              <a:off x="4749846" y="4419690"/>
              <a:ext cx="213281" cy="195597"/>
            </a:xfrm>
            <a:prstGeom prst="straightConnector1">
              <a:avLst/>
            </a:prstGeom>
            <a:noFill/>
            <a:ln w="28575" cap="flat" cmpd="sng" algn="ctr">
              <a:solidFill>
                <a:sysClr val="windowText" lastClr="000000">
                  <a:lumMod val="50000"/>
                  <a:lumOff val="50000"/>
                </a:sysClr>
              </a:solidFill>
              <a:prstDash val="solid"/>
              <a:miter lim="800000"/>
              <a:tailEnd type="arrow"/>
            </a:ln>
            <a:effectLst/>
          </p:spPr>
        </p:cxn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100" fill="hold"/>
                                        <p:tgtEl>
                                          <p:spTgt spid="34"/>
                                        </p:tgtEl>
                                        <p:attrNameLst>
                                          <p:attrName>ppt_w</p:attrName>
                                        </p:attrNameLst>
                                      </p:cBhvr>
                                      <p:tavLst>
                                        <p:tav tm="0">
                                          <p:val>
                                            <p:fltVal val="0"/>
                                          </p:val>
                                        </p:tav>
                                        <p:tav tm="100000">
                                          <p:val>
                                            <p:strVal val="#ppt_w"/>
                                          </p:val>
                                        </p:tav>
                                      </p:tavLst>
                                    </p:anim>
                                    <p:anim calcmode="lin" valueType="num">
                                      <p:cBhvr>
                                        <p:cTn id="8" dur="100" fill="hold"/>
                                        <p:tgtEl>
                                          <p:spTgt spid="34"/>
                                        </p:tgtEl>
                                        <p:attrNameLst>
                                          <p:attrName>ppt_h</p:attrName>
                                        </p:attrNameLst>
                                      </p:cBhvr>
                                      <p:tavLst>
                                        <p:tav tm="0">
                                          <p:val>
                                            <p:fltVal val="0"/>
                                          </p:val>
                                        </p:tav>
                                        <p:tav tm="100000">
                                          <p:val>
                                            <p:strVal val="#ppt_h"/>
                                          </p:val>
                                        </p:tav>
                                      </p:tavLst>
                                    </p:anim>
                                    <p:animEffect transition="in" filter="fade">
                                      <p:cBhvr>
                                        <p:cTn id="9" dur="100"/>
                                        <p:tgtEl>
                                          <p:spTgt spid="34"/>
                                        </p:tgtEl>
                                      </p:cBhvr>
                                    </p:animEffect>
                                  </p:childTnLst>
                                </p:cTn>
                              </p:par>
                              <p:par>
                                <p:cTn id="10" presetID="6" presetClass="emph" presetSubtype="0" fill="hold" nodeType="withEffect">
                                  <p:stCondLst>
                                    <p:cond delay="100"/>
                                  </p:stCondLst>
                                  <p:childTnLst>
                                    <p:animScale>
                                      <p:cBhvr>
                                        <p:cTn id="11" dur="100" fill="hold"/>
                                        <p:tgtEl>
                                          <p:spTgt spid="34"/>
                                        </p:tgtEl>
                                      </p:cBhvr>
                                      <p:by x="110000" y="110000"/>
                                    </p:animScale>
                                  </p:childTnLst>
                                </p:cTn>
                              </p:par>
                              <p:par>
                                <p:cTn id="12" presetID="6" presetClass="emph" presetSubtype="0" fill="hold" nodeType="withEffect">
                                  <p:stCondLst>
                                    <p:cond delay="200"/>
                                  </p:stCondLst>
                                  <p:childTnLst>
                                    <p:animScale>
                                      <p:cBhvr>
                                        <p:cTn id="13" dur="200" fill="hold"/>
                                        <p:tgtEl>
                                          <p:spTgt spid="34"/>
                                        </p:tgtEl>
                                      </p:cBhvr>
                                      <p:by x="90000" y="90000"/>
                                    </p:animScale>
                                  </p:childTnLst>
                                </p:cTn>
                              </p:par>
                              <p:par>
                                <p:cTn id="14" presetID="6" presetClass="emph" presetSubtype="0" fill="hold" nodeType="withEffect">
                                  <p:stCondLst>
                                    <p:cond delay="400"/>
                                  </p:stCondLst>
                                  <p:childTnLst>
                                    <p:animScale>
                                      <p:cBhvr>
                                        <p:cTn id="15" dur="100" fill="hold"/>
                                        <p:tgtEl>
                                          <p:spTgt spid="34"/>
                                        </p:tgtEl>
                                      </p:cBhvr>
                                      <p:by x="105000" y="105000"/>
                                    </p:animScale>
                                  </p:childTnLst>
                                </p:cTn>
                              </p:par>
                              <p:par>
                                <p:cTn id="16" presetID="6" presetClass="emph" presetSubtype="0" fill="hold" nodeType="withEffect">
                                  <p:stCondLst>
                                    <p:cond delay="500"/>
                                  </p:stCondLst>
                                  <p:childTnLst>
                                    <p:animScale>
                                      <p:cBhvr>
                                        <p:cTn id="17" dur="200" fill="hold"/>
                                        <p:tgtEl>
                                          <p:spTgt spid="34"/>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61"/>
                                        </p:tgtEl>
                                        <p:attrNameLst>
                                          <p:attrName>style.visibility</p:attrName>
                                        </p:attrNameLst>
                                      </p:cBhvr>
                                      <p:to>
                                        <p:strVal val="visible"/>
                                      </p:to>
                                    </p:set>
                                    <p:anim calcmode="lin" valueType="num">
                                      <p:cBhvr>
                                        <p:cTn id="21" dur="500" fill="hold"/>
                                        <p:tgtEl>
                                          <p:spTgt spid="61"/>
                                        </p:tgtEl>
                                        <p:attrNameLst>
                                          <p:attrName>ppt_w</p:attrName>
                                        </p:attrNameLst>
                                      </p:cBhvr>
                                      <p:tavLst>
                                        <p:tav tm="0">
                                          <p:val>
                                            <p:fltVal val="0"/>
                                          </p:val>
                                        </p:tav>
                                        <p:tav tm="100000">
                                          <p:val>
                                            <p:strVal val="#ppt_w"/>
                                          </p:val>
                                        </p:tav>
                                      </p:tavLst>
                                    </p:anim>
                                    <p:anim calcmode="lin" valueType="num">
                                      <p:cBhvr>
                                        <p:cTn id="22" dur="500" fill="hold"/>
                                        <p:tgtEl>
                                          <p:spTgt spid="61"/>
                                        </p:tgtEl>
                                        <p:attrNameLst>
                                          <p:attrName>ppt_h</p:attrName>
                                        </p:attrNameLst>
                                      </p:cBhvr>
                                      <p:tavLst>
                                        <p:tav tm="0">
                                          <p:val>
                                            <p:fltVal val="0"/>
                                          </p:val>
                                        </p:tav>
                                        <p:tav tm="100000">
                                          <p:val>
                                            <p:strVal val="#ppt_h"/>
                                          </p:val>
                                        </p:tav>
                                      </p:tavLst>
                                    </p:anim>
                                    <p:animEffect transition="in" filter="fade">
                                      <p:cBhvr>
                                        <p:cTn id="23" dur="500"/>
                                        <p:tgtEl>
                                          <p:spTgt spid="61"/>
                                        </p:tgtEl>
                                      </p:cBhvr>
                                    </p:animEffect>
                                  </p:childTnLst>
                                </p:cTn>
                              </p:par>
                            </p:childTnLst>
                          </p:cTn>
                        </p:par>
                        <p:par>
                          <p:cTn id="24" fill="hold">
                            <p:stCondLst>
                              <p:cond delay="1200"/>
                            </p:stCondLst>
                            <p:childTnLst>
                              <p:par>
                                <p:cTn id="25" presetID="53" presetClass="entr" presetSubtype="16" fill="hold" nodeType="after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p:cTn id="27" dur="500" fill="hold"/>
                                        <p:tgtEl>
                                          <p:spTgt spid="47"/>
                                        </p:tgtEl>
                                        <p:attrNameLst>
                                          <p:attrName>ppt_w</p:attrName>
                                        </p:attrNameLst>
                                      </p:cBhvr>
                                      <p:tavLst>
                                        <p:tav tm="0">
                                          <p:val>
                                            <p:fltVal val="0"/>
                                          </p:val>
                                        </p:tav>
                                        <p:tav tm="100000">
                                          <p:val>
                                            <p:strVal val="#ppt_w"/>
                                          </p:val>
                                        </p:tav>
                                      </p:tavLst>
                                    </p:anim>
                                    <p:anim calcmode="lin" valueType="num">
                                      <p:cBhvr>
                                        <p:cTn id="28" dur="500" fill="hold"/>
                                        <p:tgtEl>
                                          <p:spTgt spid="47"/>
                                        </p:tgtEl>
                                        <p:attrNameLst>
                                          <p:attrName>ppt_h</p:attrName>
                                        </p:attrNameLst>
                                      </p:cBhvr>
                                      <p:tavLst>
                                        <p:tav tm="0">
                                          <p:val>
                                            <p:fltVal val="0"/>
                                          </p:val>
                                        </p:tav>
                                        <p:tav tm="100000">
                                          <p:val>
                                            <p:strVal val="#ppt_h"/>
                                          </p:val>
                                        </p:tav>
                                      </p:tavLst>
                                    </p:anim>
                                    <p:animEffect transition="in" filter="fade">
                                      <p:cBhvr>
                                        <p:cTn id="29" dur="500"/>
                                        <p:tgtEl>
                                          <p:spTgt spid="47"/>
                                        </p:tgtEl>
                                      </p:cBhvr>
                                    </p:animEffect>
                                  </p:childTnLst>
                                </p:cTn>
                              </p:par>
                            </p:childTnLst>
                          </p:cTn>
                        </p:par>
                        <p:par>
                          <p:cTn id="30" fill="hold">
                            <p:stCondLst>
                              <p:cond delay="1700"/>
                            </p:stCondLst>
                            <p:childTnLst>
                              <p:par>
                                <p:cTn id="31" presetID="53" presetClass="entr" presetSubtype="16" fill="hold" nodeType="after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p:cTn id="33" dur="500" fill="hold"/>
                                        <p:tgtEl>
                                          <p:spTgt spid="37"/>
                                        </p:tgtEl>
                                        <p:attrNameLst>
                                          <p:attrName>ppt_w</p:attrName>
                                        </p:attrNameLst>
                                      </p:cBhvr>
                                      <p:tavLst>
                                        <p:tav tm="0">
                                          <p:val>
                                            <p:fltVal val="0"/>
                                          </p:val>
                                        </p:tav>
                                        <p:tav tm="100000">
                                          <p:val>
                                            <p:strVal val="#ppt_w"/>
                                          </p:val>
                                        </p:tav>
                                      </p:tavLst>
                                    </p:anim>
                                    <p:anim calcmode="lin" valueType="num">
                                      <p:cBhvr>
                                        <p:cTn id="34" dur="500" fill="hold"/>
                                        <p:tgtEl>
                                          <p:spTgt spid="37"/>
                                        </p:tgtEl>
                                        <p:attrNameLst>
                                          <p:attrName>ppt_h</p:attrName>
                                        </p:attrNameLst>
                                      </p:cBhvr>
                                      <p:tavLst>
                                        <p:tav tm="0">
                                          <p:val>
                                            <p:fltVal val="0"/>
                                          </p:val>
                                        </p:tav>
                                        <p:tav tm="100000">
                                          <p:val>
                                            <p:strVal val="#ppt_h"/>
                                          </p:val>
                                        </p:tav>
                                      </p:tavLst>
                                    </p:anim>
                                    <p:animEffect transition="in" filter="fade">
                                      <p:cBhvr>
                                        <p:cTn id="35" dur="500"/>
                                        <p:tgtEl>
                                          <p:spTgt spid="37"/>
                                        </p:tgtEl>
                                      </p:cBhvr>
                                    </p:animEffect>
                                  </p:childTnLst>
                                </p:cTn>
                              </p:par>
                            </p:childTnLst>
                          </p:cTn>
                        </p:par>
                        <p:par>
                          <p:cTn id="36" fill="hold">
                            <p:stCondLst>
                              <p:cond delay="2200"/>
                            </p:stCondLst>
                            <p:childTnLst>
                              <p:par>
                                <p:cTn id="37" presetID="53" presetClass="entr" presetSubtype="16" fill="hold" nodeType="afterEffect">
                                  <p:stCondLst>
                                    <p:cond delay="0"/>
                                  </p:stCondLst>
                                  <p:childTnLst>
                                    <p:set>
                                      <p:cBhvr>
                                        <p:cTn id="38" dur="1" fill="hold">
                                          <p:stCondLst>
                                            <p:cond delay="0"/>
                                          </p:stCondLst>
                                        </p:cTn>
                                        <p:tgtEl>
                                          <p:spTgt spid="52"/>
                                        </p:tgtEl>
                                        <p:attrNameLst>
                                          <p:attrName>style.visibility</p:attrName>
                                        </p:attrNameLst>
                                      </p:cBhvr>
                                      <p:to>
                                        <p:strVal val="visible"/>
                                      </p:to>
                                    </p:set>
                                    <p:anim calcmode="lin" valueType="num">
                                      <p:cBhvr>
                                        <p:cTn id="39" dur="500" fill="hold"/>
                                        <p:tgtEl>
                                          <p:spTgt spid="52"/>
                                        </p:tgtEl>
                                        <p:attrNameLst>
                                          <p:attrName>ppt_w</p:attrName>
                                        </p:attrNameLst>
                                      </p:cBhvr>
                                      <p:tavLst>
                                        <p:tav tm="0">
                                          <p:val>
                                            <p:fltVal val="0"/>
                                          </p:val>
                                        </p:tav>
                                        <p:tav tm="100000">
                                          <p:val>
                                            <p:strVal val="#ppt_w"/>
                                          </p:val>
                                        </p:tav>
                                      </p:tavLst>
                                    </p:anim>
                                    <p:anim calcmode="lin" valueType="num">
                                      <p:cBhvr>
                                        <p:cTn id="40" dur="500" fill="hold"/>
                                        <p:tgtEl>
                                          <p:spTgt spid="52"/>
                                        </p:tgtEl>
                                        <p:attrNameLst>
                                          <p:attrName>ppt_h</p:attrName>
                                        </p:attrNameLst>
                                      </p:cBhvr>
                                      <p:tavLst>
                                        <p:tav tm="0">
                                          <p:val>
                                            <p:fltVal val="0"/>
                                          </p:val>
                                        </p:tav>
                                        <p:tav tm="100000">
                                          <p:val>
                                            <p:strVal val="#ppt_h"/>
                                          </p:val>
                                        </p:tav>
                                      </p:tavLst>
                                    </p:anim>
                                    <p:animEffect transition="in" filter="fade">
                                      <p:cBhvr>
                                        <p:cTn id="41" dur="500"/>
                                        <p:tgtEl>
                                          <p:spTgt spid="52"/>
                                        </p:tgtEl>
                                      </p:cBhvr>
                                    </p:animEffect>
                                  </p:childTnLst>
                                </p:cTn>
                              </p:par>
                            </p:childTnLst>
                          </p:cTn>
                        </p:par>
                        <p:par>
                          <p:cTn id="42" fill="hold">
                            <p:stCondLst>
                              <p:cond delay="2700"/>
                            </p:stCondLst>
                            <p:childTnLst>
                              <p:par>
                                <p:cTn id="43" presetID="53" presetClass="entr" presetSubtype="16" fill="hold" nodeType="after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p:cTn id="45" dur="500" fill="hold"/>
                                        <p:tgtEl>
                                          <p:spTgt spid="42"/>
                                        </p:tgtEl>
                                        <p:attrNameLst>
                                          <p:attrName>ppt_w</p:attrName>
                                        </p:attrNameLst>
                                      </p:cBhvr>
                                      <p:tavLst>
                                        <p:tav tm="0">
                                          <p:val>
                                            <p:fltVal val="0"/>
                                          </p:val>
                                        </p:tav>
                                        <p:tav tm="100000">
                                          <p:val>
                                            <p:strVal val="#ppt_w"/>
                                          </p:val>
                                        </p:tav>
                                      </p:tavLst>
                                    </p:anim>
                                    <p:anim calcmode="lin" valueType="num">
                                      <p:cBhvr>
                                        <p:cTn id="46" dur="500" fill="hold"/>
                                        <p:tgtEl>
                                          <p:spTgt spid="42"/>
                                        </p:tgtEl>
                                        <p:attrNameLst>
                                          <p:attrName>ppt_h</p:attrName>
                                        </p:attrNameLst>
                                      </p:cBhvr>
                                      <p:tavLst>
                                        <p:tav tm="0">
                                          <p:val>
                                            <p:fltVal val="0"/>
                                          </p:val>
                                        </p:tav>
                                        <p:tav tm="100000">
                                          <p:val>
                                            <p:strVal val="#ppt_h"/>
                                          </p:val>
                                        </p:tav>
                                      </p:tavLst>
                                    </p:anim>
                                    <p:animEffect transition="in" filter="fade">
                                      <p:cBhvr>
                                        <p:cTn id="47" dur="500"/>
                                        <p:tgtEl>
                                          <p:spTgt spid="42"/>
                                        </p:tgtEl>
                                      </p:cBhvr>
                                    </p:animEffect>
                                  </p:childTnLst>
                                </p:cTn>
                              </p:par>
                            </p:childTnLst>
                          </p:cTn>
                        </p:par>
                        <p:par>
                          <p:cTn id="48" fill="hold">
                            <p:stCondLst>
                              <p:cond delay="3200"/>
                            </p:stCondLst>
                            <p:childTnLst>
                              <p:par>
                                <p:cTn id="49" presetID="14" presetClass="entr" presetSubtype="10" fill="hold" grpId="0" nodeType="afterEffect">
                                  <p:stCondLst>
                                    <p:cond delay="0"/>
                                  </p:stCondLst>
                                  <p:childTnLst>
                                    <p:set>
                                      <p:cBhvr>
                                        <p:cTn id="50" dur="1" fill="hold">
                                          <p:stCondLst>
                                            <p:cond delay="0"/>
                                          </p:stCondLst>
                                        </p:cTn>
                                        <p:tgtEl>
                                          <p:spTgt spid="57"/>
                                        </p:tgtEl>
                                        <p:attrNameLst>
                                          <p:attrName>style.visibility</p:attrName>
                                        </p:attrNameLst>
                                      </p:cBhvr>
                                      <p:to>
                                        <p:strVal val="visible"/>
                                      </p:to>
                                    </p:set>
                                    <p:animEffect transition="in" filter="randombar(horizontal)">
                                      <p:cBhvr>
                                        <p:cTn id="51" dur="500"/>
                                        <p:tgtEl>
                                          <p:spTgt spid="57"/>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randombar(horizontal)">
                                      <p:cBhvr>
                                        <p:cTn id="54" dur="500"/>
                                        <p:tgtEl>
                                          <p:spTgt spid="58"/>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59"/>
                                        </p:tgtEl>
                                        <p:attrNameLst>
                                          <p:attrName>style.visibility</p:attrName>
                                        </p:attrNameLst>
                                      </p:cBhvr>
                                      <p:to>
                                        <p:strVal val="visible"/>
                                      </p:to>
                                    </p:set>
                                    <p:animEffect transition="in" filter="randombar(horizontal)">
                                      <p:cBhvr>
                                        <p:cTn id="57" dur="500"/>
                                        <p:tgtEl>
                                          <p:spTgt spid="59"/>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60"/>
                                        </p:tgtEl>
                                        <p:attrNameLst>
                                          <p:attrName>style.visibility</p:attrName>
                                        </p:attrNameLst>
                                      </p:cBhvr>
                                      <p:to>
                                        <p:strVal val="visible"/>
                                      </p:to>
                                    </p:set>
                                    <p:animEffect transition="in" filter="randombar(horizontal)">
                                      <p:cBhvr>
                                        <p:cTn id="60"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椭圆 53"/>
          <p:cNvSpPr/>
          <p:nvPr/>
        </p:nvSpPr>
        <p:spPr>
          <a:xfrm>
            <a:off x="3534609" y="2398450"/>
            <a:ext cx="2002971" cy="2002971"/>
          </a:xfrm>
          <a:prstGeom prst="ellipse">
            <a:avLst/>
          </a:prstGeom>
          <a:gradFill flip="none" rotWithShape="1">
            <a:gsLst>
              <a:gs pos="0">
                <a:sysClr val="window" lastClr="FFFFFF">
                  <a:lumMod val="98000"/>
                </a:sysClr>
              </a:gs>
              <a:gs pos="100000">
                <a:sysClr val="window" lastClr="FFFFFF">
                  <a:lumMod val="75000"/>
                </a:sysClr>
              </a:gs>
            </a:gsLst>
            <a:lin ang="2700000" scaled="1"/>
            <a:tileRect/>
          </a:gradFill>
          <a:ln w="28575" cap="flat" cmpd="sng" algn="ctr">
            <a:gradFill flip="none" rotWithShape="1">
              <a:gsLst>
                <a:gs pos="0">
                  <a:srgbClr val="F5F5F5"/>
                </a:gs>
                <a:gs pos="100000">
                  <a:sysClr val="window" lastClr="FFFFFF">
                    <a:lumMod val="75000"/>
                  </a:sysClr>
                </a:gs>
              </a:gsLst>
              <a:lin ang="2700000" scaled="1"/>
              <a:tileRect/>
            </a:gradFill>
            <a:prstDash val="solid"/>
            <a:miter lim="800000"/>
          </a:ln>
          <a:effectLst>
            <a:innerShdw blurRad="114300">
              <a:prstClr val="black"/>
            </a:innerShdw>
            <a:softEdge rad="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55" name="组合 54"/>
          <p:cNvGrpSpPr/>
          <p:nvPr/>
        </p:nvGrpSpPr>
        <p:grpSpPr>
          <a:xfrm>
            <a:off x="2877691" y="1934926"/>
            <a:ext cx="3337037" cy="2957744"/>
            <a:chOff x="3836922" y="1533370"/>
            <a:chExt cx="4449382" cy="3943658"/>
          </a:xfrm>
        </p:grpSpPr>
        <p:grpSp>
          <p:nvGrpSpPr>
            <p:cNvPr id="56" name="组合 55"/>
            <p:cNvGrpSpPr/>
            <p:nvPr/>
          </p:nvGrpSpPr>
          <p:grpSpPr>
            <a:xfrm>
              <a:off x="4572284" y="1533370"/>
              <a:ext cx="1147993" cy="1147581"/>
              <a:chOff x="7380501" y="3019185"/>
              <a:chExt cx="1596494" cy="1596494"/>
            </a:xfrm>
            <a:effectLst>
              <a:outerShdw blurRad="330200" sx="106000" sy="106000" algn="ctr" rotWithShape="0">
                <a:prstClr val="black">
                  <a:alpha val="40000"/>
                </a:prstClr>
              </a:outerShdw>
            </a:effectLst>
          </p:grpSpPr>
          <p:sp>
            <p:nvSpPr>
              <p:cNvPr id="78" name="椭圆 77"/>
              <p:cNvSpPr/>
              <p:nvPr/>
            </p:nvSpPr>
            <p:spPr>
              <a:xfrm>
                <a:off x="7567583" y="3243358"/>
                <a:ext cx="1344545" cy="1344543"/>
              </a:xfrm>
              <a:prstGeom prst="ellipse">
                <a:avLst/>
              </a:prstGeom>
              <a:gradFill>
                <a:gsLst>
                  <a:gs pos="43000">
                    <a:srgbClr val="F7F7F7"/>
                  </a:gs>
                  <a:gs pos="0">
                    <a:sysClr val="window" lastClr="FFFFFF">
                      <a:alpha val="99000"/>
                    </a:sysClr>
                  </a:gs>
                  <a:gs pos="100000">
                    <a:srgbClr val="B8C0C0"/>
                  </a:gs>
                </a:gsLst>
                <a:lin ang="2700000" scaled="1"/>
              </a:gradFill>
              <a:ln w="12700" cap="flat" cmpd="sng" algn="ctr">
                <a:noFill/>
                <a:prstDash val="solid"/>
                <a:miter lim="800000"/>
              </a:ln>
              <a:effectLst>
                <a:outerShdw blurRad="139700" dist="88900" dir="2700000" algn="tl" rotWithShape="0">
                  <a:srgbClr val="494949">
                    <a:alpha val="31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79" name="椭圆 78"/>
              <p:cNvSpPr/>
              <p:nvPr/>
            </p:nvSpPr>
            <p:spPr>
              <a:xfrm>
                <a:off x="7380501" y="3019185"/>
                <a:ext cx="1596494" cy="1596494"/>
              </a:xfrm>
              <a:prstGeom prst="ellipse">
                <a:avLst/>
              </a:prstGeom>
              <a:gradFill>
                <a:gsLst>
                  <a:gs pos="39000">
                    <a:sysClr val="window" lastClr="FFFFFF"/>
                  </a:gs>
                  <a:gs pos="53000">
                    <a:srgbClr val="F7F7F7"/>
                  </a:gs>
                  <a:gs pos="11000">
                    <a:sysClr val="window" lastClr="FFFFFF">
                      <a:alpha val="99000"/>
                    </a:sysClr>
                  </a:gs>
                  <a:gs pos="100000">
                    <a:srgbClr val="B8C0C0"/>
                  </a:gs>
                </a:gsLst>
                <a:lin ang="2700000" scaled="1"/>
              </a:gradFill>
              <a:ln w="12700" cap="flat" cmpd="sng" algn="ctr">
                <a:noFill/>
                <a:prstDash val="solid"/>
                <a:miter lim="800000"/>
              </a:ln>
              <a:effectLst>
                <a:innerShdw blurRad="444500" dist="152400" dir="2700000">
                  <a:srgbClr val="5F6D6C">
                    <a:alpha val="36000"/>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sp>
          <p:nvSpPr>
            <p:cNvPr id="57" name="文本框 115"/>
            <p:cNvSpPr txBox="1"/>
            <p:nvPr/>
          </p:nvSpPr>
          <p:spPr>
            <a:xfrm>
              <a:off x="4841029" y="1857243"/>
              <a:ext cx="618188" cy="61555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B2895A"/>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rPr>
                <a:t>01</a:t>
              </a:r>
              <a:endParaRPr kumimoji="0" lang="zh-CN" altLang="en-US" sz="2400" b="0" i="0" u="none" strike="noStrike" kern="0" cap="none" spc="0" normalizeH="0" baseline="0" noProof="0" dirty="0" smtClean="0">
                <a:ln>
                  <a:noFill/>
                </a:ln>
                <a:solidFill>
                  <a:srgbClr val="B2895A"/>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endParaRPr>
            </a:p>
          </p:txBody>
        </p:sp>
        <p:grpSp>
          <p:nvGrpSpPr>
            <p:cNvPr id="58" name="组合 57"/>
            <p:cNvGrpSpPr/>
            <p:nvPr/>
          </p:nvGrpSpPr>
          <p:grpSpPr>
            <a:xfrm>
              <a:off x="6375919" y="1533370"/>
              <a:ext cx="1147993" cy="1147581"/>
              <a:chOff x="7380501" y="3019185"/>
              <a:chExt cx="1596494" cy="1596494"/>
            </a:xfrm>
            <a:effectLst>
              <a:outerShdw blurRad="330200" sx="106000" sy="106000" algn="ctr" rotWithShape="0">
                <a:prstClr val="black">
                  <a:alpha val="40000"/>
                </a:prstClr>
              </a:outerShdw>
            </a:effectLst>
          </p:grpSpPr>
          <p:sp>
            <p:nvSpPr>
              <p:cNvPr id="76" name="椭圆 75"/>
              <p:cNvSpPr/>
              <p:nvPr/>
            </p:nvSpPr>
            <p:spPr>
              <a:xfrm>
                <a:off x="7567583" y="3243359"/>
                <a:ext cx="1344545" cy="1344543"/>
              </a:xfrm>
              <a:prstGeom prst="ellipse">
                <a:avLst/>
              </a:prstGeom>
              <a:gradFill>
                <a:gsLst>
                  <a:gs pos="43000">
                    <a:srgbClr val="F7F7F7"/>
                  </a:gs>
                  <a:gs pos="0">
                    <a:sysClr val="window" lastClr="FFFFFF">
                      <a:alpha val="99000"/>
                    </a:sysClr>
                  </a:gs>
                  <a:gs pos="100000">
                    <a:srgbClr val="B8C0C0"/>
                  </a:gs>
                </a:gsLst>
                <a:lin ang="2700000" scaled="1"/>
              </a:gradFill>
              <a:ln w="12700" cap="flat" cmpd="sng" algn="ctr">
                <a:noFill/>
                <a:prstDash val="solid"/>
                <a:miter lim="800000"/>
              </a:ln>
              <a:effectLst>
                <a:outerShdw blurRad="139700" dist="88900" dir="2700000" algn="tl" rotWithShape="0">
                  <a:srgbClr val="494949">
                    <a:alpha val="30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77" name="椭圆 76"/>
              <p:cNvSpPr/>
              <p:nvPr/>
            </p:nvSpPr>
            <p:spPr>
              <a:xfrm>
                <a:off x="7380501" y="3019185"/>
                <a:ext cx="1596494" cy="1596494"/>
              </a:xfrm>
              <a:prstGeom prst="ellipse">
                <a:avLst/>
              </a:prstGeom>
              <a:gradFill>
                <a:gsLst>
                  <a:gs pos="39000">
                    <a:sysClr val="window" lastClr="FFFFFF"/>
                  </a:gs>
                  <a:gs pos="53000">
                    <a:srgbClr val="F7F7F7"/>
                  </a:gs>
                  <a:gs pos="11000">
                    <a:sysClr val="window" lastClr="FFFFFF">
                      <a:alpha val="99000"/>
                    </a:sysClr>
                  </a:gs>
                  <a:gs pos="100000">
                    <a:srgbClr val="B8C0C0"/>
                  </a:gs>
                </a:gsLst>
                <a:lin ang="2700000" scaled="1"/>
              </a:gradFill>
              <a:ln w="12700" cap="flat" cmpd="sng" algn="ctr">
                <a:noFill/>
                <a:prstDash val="solid"/>
                <a:miter lim="800000"/>
              </a:ln>
              <a:effectLst>
                <a:innerShdw blurRad="444500" dist="152400" dir="2700000">
                  <a:srgbClr val="5F6D6C">
                    <a:alpha val="36000"/>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sp>
          <p:nvSpPr>
            <p:cNvPr id="59" name="文本框 121"/>
            <p:cNvSpPr txBox="1"/>
            <p:nvPr/>
          </p:nvSpPr>
          <p:spPr>
            <a:xfrm>
              <a:off x="6644664" y="1857243"/>
              <a:ext cx="760293" cy="61555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B2895A"/>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rPr>
                <a:t>02</a:t>
              </a:r>
              <a:endParaRPr kumimoji="0" lang="zh-CN" altLang="en-US" sz="2400" b="0" i="0" u="none" strike="noStrike" kern="0" cap="none" spc="0" normalizeH="0" baseline="0" noProof="0" dirty="0" smtClean="0">
                <a:ln>
                  <a:noFill/>
                </a:ln>
                <a:solidFill>
                  <a:srgbClr val="B2895A"/>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endParaRPr>
            </a:p>
          </p:txBody>
        </p:sp>
        <p:grpSp>
          <p:nvGrpSpPr>
            <p:cNvPr id="60" name="组合 59"/>
            <p:cNvGrpSpPr/>
            <p:nvPr/>
          </p:nvGrpSpPr>
          <p:grpSpPr>
            <a:xfrm>
              <a:off x="4572284" y="4329447"/>
              <a:ext cx="1147993" cy="1147581"/>
              <a:chOff x="7380501" y="3019185"/>
              <a:chExt cx="1596494" cy="1596494"/>
            </a:xfrm>
            <a:effectLst>
              <a:outerShdw blurRad="330200" sx="106000" sy="106000" algn="ctr" rotWithShape="0">
                <a:prstClr val="black">
                  <a:alpha val="40000"/>
                </a:prstClr>
              </a:outerShdw>
            </a:effectLst>
          </p:grpSpPr>
          <p:sp>
            <p:nvSpPr>
              <p:cNvPr id="74" name="椭圆 73"/>
              <p:cNvSpPr/>
              <p:nvPr/>
            </p:nvSpPr>
            <p:spPr>
              <a:xfrm>
                <a:off x="7567583" y="3243359"/>
                <a:ext cx="1344545" cy="1344543"/>
              </a:xfrm>
              <a:prstGeom prst="ellipse">
                <a:avLst/>
              </a:prstGeom>
              <a:gradFill>
                <a:gsLst>
                  <a:gs pos="43000">
                    <a:srgbClr val="F7F7F7"/>
                  </a:gs>
                  <a:gs pos="0">
                    <a:sysClr val="window" lastClr="FFFFFF">
                      <a:alpha val="99000"/>
                    </a:sysClr>
                  </a:gs>
                  <a:gs pos="100000">
                    <a:srgbClr val="B8C0C0"/>
                  </a:gs>
                </a:gsLst>
                <a:lin ang="2700000" scaled="1"/>
              </a:gradFill>
              <a:ln w="12700" cap="flat" cmpd="sng" algn="ctr">
                <a:noFill/>
                <a:prstDash val="solid"/>
                <a:miter lim="800000"/>
              </a:ln>
              <a:effectLst>
                <a:outerShdw blurRad="139700" dist="88900" dir="2700000" algn="tl" rotWithShape="0">
                  <a:srgbClr val="494949">
                    <a:alpha val="30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75" name="椭圆 74"/>
              <p:cNvSpPr/>
              <p:nvPr/>
            </p:nvSpPr>
            <p:spPr>
              <a:xfrm>
                <a:off x="7380501" y="3019185"/>
                <a:ext cx="1596494" cy="1596494"/>
              </a:xfrm>
              <a:prstGeom prst="ellipse">
                <a:avLst/>
              </a:prstGeom>
              <a:gradFill>
                <a:gsLst>
                  <a:gs pos="39000">
                    <a:sysClr val="window" lastClr="FFFFFF"/>
                  </a:gs>
                  <a:gs pos="53000">
                    <a:srgbClr val="F7F7F7"/>
                  </a:gs>
                  <a:gs pos="11000">
                    <a:sysClr val="window" lastClr="FFFFFF">
                      <a:alpha val="99000"/>
                    </a:sysClr>
                  </a:gs>
                  <a:gs pos="100000">
                    <a:srgbClr val="B8C0C0"/>
                  </a:gs>
                </a:gsLst>
                <a:lin ang="2700000" scaled="1"/>
              </a:gradFill>
              <a:ln w="12700" cap="flat" cmpd="sng" algn="ctr">
                <a:noFill/>
                <a:prstDash val="solid"/>
                <a:miter lim="800000"/>
              </a:ln>
              <a:effectLst>
                <a:innerShdw blurRad="444500" dist="152400" dir="2700000">
                  <a:srgbClr val="5F6D6C">
                    <a:alpha val="36000"/>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sp>
          <p:nvSpPr>
            <p:cNvPr id="61" name="文本框 127"/>
            <p:cNvSpPr txBox="1"/>
            <p:nvPr/>
          </p:nvSpPr>
          <p:spPr>
            <a:xfrm>
              <a:off x="4841029" y="4653320"/>
              <a:ext cx="766552" cy="61555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B2895A"/>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rPr>
                <a:t>05</a:t>
              </a:r>
              <a:endParaRPr kumimoji="0" lang="zh-CN" altLang="en-US" sz="2400" b="0" i="0" u="none" strike="noStrike" kern="0" cap="none" spc="0" normalizeH="0" baseline="0" noProof="0" dirty="0" smtClean="0">
                <a:ln>
                  <a:noFill/>
                </a:ln>
                <a:solidFill>
                  <a:srgbClr val="B2895A"/>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endParaRPr>
            </a:p>
          </p:txBody>
        </p:sp>
        <p:grpSp>
          <p:nvGrpSpPr>
            <p:cNvPr id="62" name="组合 61"/>
            <p:cNvGrpSpPr/>
            <p:nvPr/>
          </p:nvGrpSpPr>
          <p:grpSpPr>
            <a:xfrm>
              <a:off x="6375919" y="4329447"/>
              <a:ext cx="1147993" cy="1147581"/>
              <a:chOff x="7380501" y="3019185"/>
              <a:chExt cx="1596494" cy="1596494"/>
            </a:xfrm>
            <a:effectLst>
              <a:outerShdw blurRad="330200" sx="106000" sy="106000" algn="ctr" rotWithShape="0">
                <a:prstClr val="black">
                  <a:alpha val="40000"/>
                </a:prstClr>
              </a:outerShdw>
            </a:effectLst>
          </p:grpSpPr>
          <p:sp>
            <p:nvSpPr>
              <p:cNvPr id="72" name="椭圆 71"/>
              <p:cNvSpPr/>
              <p:nvPr/>
            </p:nvSpPr>
            <p:spPr>
              <a:xfrm>
                <a:off x="7567583" y="3243359"/>
                <a:ext cx="1344545" cy="1344543"/>
              </a:xfrm>
              <a:prstGeom prst="ellipse">
                <a:avLst/>
              </a:prstGeom>
              <a:gradFill>
                <a:gsLst>
                  <a:gs pos="43000">
                    <a:srgbClr val="F7F7F7"/>
                  </a:gs>
                  <a:gs pos="0">
                    <a:sysClr val="window" lastClr="FFFFFF">
                      <a:alpha val="99000"/>
                    </a:sysClr>
                  </a:gs>
                  <a:gs pos="100000">
                    <a:srgbClr val="B8C0C0"/>
                  </a:gs>
                </a:gsLst>
                <a:lin ang="2700000" scaled="1"/>
              </a:gradFill>
              <a:ln w="12700" cap="flat" cmpd="sng" algn="ctr">
                <a:noFill/>
                <a:prstDash val="solid"/>
                <a:miter lim="800000"/>
              </a:ln>
              <a:effectLst>
                <a:outerShdw blurRad="139700" dist="88900" dir="2700000" algn="tl" rotWithShape="0">
                  <a:srgbClr val="494949">
                    <a:alpha val="30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73" name="椭圆 72"/>
              <p:cNvSpPr/>
              <p:nvPr/>
            </p:nvSpPr>
            <p:spPr>
              <a:xfrm>
                <a:off x="7380501" y="3019185"/>
                <a:ext cx="1596494" cy="1596494"/>
              </a:xfrm>
              <a:prstGeom prst="ellipse">
                <a:avLst/>
              </a:prstGeom>
              <a:gradFill>
                <a:gsLst>
                  <a:gs pos="39000">
                    <a:sysClr val="window" lastClr="FFFFFF"/>
                  </a:gs>
                  <a:gs pos="53000">
                    <a:srgbClr val="F7F7F7"/>
                  </a:gs>
                  <a:gs pos="11000">
                    <a:sysClr val="window" lastClr="FFFFFF">
                      <a:alpha val="99000"/>
                    </a:sysClr>
                  </a:gs>
                  <a:gs pos="100000">
                    <a:srgbClr val="B8C0C0"/>
                  </a:gs>
                </a:gsLst>
                <a:lin ang="2700000" scaled="1"/>
              </a:gradFill>
              <a:ln w="12700" cap="flat" cmpd="sng" algn="ctr">
                <a:noFill/>
                <a:prstDash val="solid"/>
                <a:miter lim="800000"/>
              </a:ln>
              <a:effectLst>
                <a:innerShdw blurRad="444500" dist="152400" dir="2700000">
                  <a:srgbClr val="5F6D6C">
                    <a:alpha val="36000"/>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sp>
          <p:nvSpPr>
            <p:cNvPr id="63" name="文本框 133"/>
            <p:cNvSpPr txBox="1"/>
            <p:nvPr/>
          </p:nvSpPr>
          <p:spPr>
            <a:xfrm>
              <a:off x="6644664" y="4653320"/>
              <a:ext cx="747417" cy="61555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B2895A"/>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rPr>
                <a:t>04</a:t>
              </a:r>
              <a:endParaRPr kumimoji="0" lang="zh-CN" altLang="en-US" sz="2400" b="0" i="0" u="none" strike="noStrike" kern="0" cap="none" spc="0" normalizeH="0" baseline="0" noProof="0" dirty="0" smtClean="0">
                <a:ln>
                  <a:noFill/>
                </a:ln>
                <a:solidFill>
                  <a:srgbClr val="B2895A"/>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endParaRPr>
            </a:p>
          </p:txBody>
        </p:sp>
        <p:grpSp>
          <p:nvGrpSpPr>
            <p:cNvPr id="64" name="组合 63"/>
            <p:cNvGrpSpPr/>
            <p:nvPr/>
          </p:nvGrpSpPr>
          <p:grpSpPr>
            <a:xfrm>
              <a:off x="3836922" y="2912925"/>
              <a:ext cx="1147993" cy="1147581"/>
              <a:chOff x="7380501" y="3019185"/>
              <a:chExt cx="1596494" cy="1596494"/>
            </a:xfrm>
            <a:effectLst>
              <a:outerShdw blurRad="330200" sx="106000" sy="106000" algn="ctr" rotWithShape="0">
                <a:prstClr val="black">
                  <a:alpha val="40000"/>
                </a:prstClr>
              </a:outerShdw>
            </a:effectLst>
          </p:grpSpPr>
          <p:sp>
            <p:nvSpPr>
              <p:cNvPr id="70" name="椭圆 69"/>
              <p:cNvSpPr/>
              <p:nvPr/>
            </p:nvSpPr>
            <p:spPr>
              <a:xfrm>
                <a:off x="7567583" y="3243359"/>
                <a:ext cx="1344545" cy="1344543"/>
              </a:xfrm>
              <a:prstGeom prst="ellipse">
                <a:avLst/>
              </a:prstGeom>
              <a:gradFill>
                <a:gsLst>
                  <a:gs pos="43000">
                    <a:srgbClr val="F7F7F7"/>
                  </a:gs>
                  <a:gs pos="0">
                    <a:sysClr val="window" lastClr="FFFFFF">
                      <a:alpha val="99000"/>
                    </a:sysClr>
                  </a:gs>
                  <a:gs pos="100000">
                    <a:srgbClr val="B8C0C0"/>
                  </a:gs>
                </a:gsLst>
                <a:lin ang="2700000" scaled="1"/>
              </a:gradFill>
              <a:ln w="12700" cap="flat" cmpd="sng" algn="ctr">
                <a:noFill/>
                <a:prstDash val="solid"/>
                <a:miter lim="800000"/>
              </a:ln>
              <a:effectLst>
                <a:outerShdw blurRad="139700" dist="88900" dir="2700000" algn="tl" rotWithShape="0">
                  <a:srgbClr val="494949">
                    <a:alpha val="30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71" name="椭圆 70"/>
              <p:cNvSpPr/>
              <p:nvPr/>
            </p:nvSpPr>
            <p:spPr>
              <a:xfrm>
                <a:off x="7380501" y="3019185"/>
                <a:ext cx="1596494" cy="1596494"/>
              </a:xfrm>
              <a:prstGeom prst="ellipse">
                <a:avLst/>
              </a:prstGeom>
              <a:gradFill>
                <a:gsLst>
                  <a:gs pos="39000">
                    <a:sysClr val="window" lastClr="FFFFFF"/>
                  </a:gs>
                  <a:gs pos="53000">
                    <a:srgbClr val="F7F7F7"/>
                  </a:gs>
                  <a:gs pos="11000">
                    <a:sysClr val="window" lastClr="FFFFFF">
                      <a:alpha val="99000"/>
                    </a:sysClr>
                  </a:gs>
                  <a:gs pos="100000">
                    <a:srgbClr val="B8C0C0"/>
                  </a:gs>
                </a:gsLst>
                <a:lin ang="2700000" scaled="1"/>
              </a:gradFill>
              <a:ln w="12700" cap="flat" cmpd="sng" algn="ctr">
                <a:noFill/>
                <a:prstDash val="solid"/>
                <a:miter lim="800000"/>
              </a:ln>
              <a:effectLst>
                <a:innerShdw blurRad="444500" dist="152400" dir="2700000">
                  <a:srgbClr val="5F6D6C">
                    <a:alpha val="36000"/>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sp>
          <p:nvSpPr>
            <p:cNvPr id="65" name="文本框 139"/>
            <p:cNvSpPr txBox="1"/>
            <p:nvPr/>
          </p:nvSpPr>
          <p:spPr>
            <a:xfrm>
              <a:off x="4046497" y="3236798"/>
              <a:ext cx="786760" cy="61555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B2895A"/>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rPr>
                <a:t>06</a:t>
              </a:r>
              <a:endParaRPr kumimoji="0" lang="zh-CN" altLang="en-US" sz="2400" b="0" i="0" u="none" strike="noStrike" kern="0" cap="none" spc="0" normalizeH="0" baseline="0" noProof="0" dirty="0" smtClean="0">
                <a:ln>
                  <a:noFill/>
                </a:ln>
                <a:solidFill>
                  <a:srgbClr val="B2895A"/>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endParaRPr>
            </a:p>
          </p:txBody>
        </p:sp>
        <p:grpSp>
          <p:nvGrpSpPr>
            <p:cNvPr id="66" name="组合 65"/>
            <p:cNvGrpSpPr/>
            <p:nvPr/>
          </p:nvGrpSpPr>
          <p:grpSpPr>
            <a:xfrm>
              <a:off x="7138311" y="2912925"/>
              <a:ext cx="1147993" cy="1147581"/>
              <a:chOff x="7380501" y="3019185"/>
              <a:chExt cx="1596494" cy="1596494"/>
            </a:xfrm>
            <a:effectLst>
              <a:outerShdw blurRad="330200" sx="106000" sy="106000" algn="ctr" rotWithShape="0">
                <a:prstClr val="black">
                  <a:alpha val="40000"/>
                </a:prstClr>
              </a:outerShdw>
            </a:effectLst>
          </p:grpSpPr>
          <p:sp>
            <p:nvSpPr>
              <p:cNvPr id="68" name="椭圆 67"/>
              <p:cNvSpPr/>
              <p:nvPr/>
            </p:nvSpPr>
            <p:spPr>
              <a:xfrm>
                <a:off x="7567583" y="3243359"/>
                <a:ext cx="1344545" cy="1344543"/>
              </a:xfrm>
              <a:prstGeom prst="ellipse">
                <a:avLst/>
              </a:prstGeom>
              <a:gradFill>
                <a:gsLst>
                  <a:gs pos="43000">
                    <a:srgbClr val="F7F7F7"/>
                  </a:gs>
                  <a:gs pos="0">
                    <a:sysClr val="window" lastClr="FFFFFF">
                      <a:alpha val="99000"/>
                    </a:sysClr>
                  </a:gs>
                  <a:gs pos="100000">
                    <a:srgbClr val="B8C0C0"/>
                  </a:gs>
                </a:gsLst>
                <a:lin ang="2700000" scaled="1"/>
              </a:gradFill>
              <a:ln w="12700" cap="flat" cmpd="sng" algn="ctr">
                <a:noFill/>
                <a:prstDash val="solid"/>
                <a:miter lim="800000"/>
              </a:ln>
              <a:effectLst>
                <a:outerShdw blurRad="139700" dist="88900" dir="2700000" algn="tl" rotWithShape="0">
                  <a:srgbClr val="494949">
                    <a:alpha val="30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69" name="椭圆 68"/>
              <p:cNvSpPr/>
              <p:nvPr/>
            </p:nvSpPr>
            <p:spPr>
              <a:xfrm>
                <a:off x="7380501" y="3019185"/>
                <a:ext cx="1596494" cy="1596494"/>
              </a:xfrm>
              <a:prstGeom prst="ellipse">
                <a:avLst/>
              </a:prstGeom>
              <a:gradFill>
                <a:gsLst>
                  <a:gs pos="39000">
                    <a:sysClr val="window" lastClr="FFFFFF"/>
                  </a:gs>
                  <a:gs pos="53000">
                    <a:srgbClr val="F7F7F7"/>
                  </a:gs>
                  <a:gs pos="11000">
                    <a:sysClr val="window" lastClr="FFFFFF">
                      <a:alpha val="99000"/>
                    </a:sysClr>
                  </a:gs>
                  <a:gs pos="100000">
                    <a:srgbClr val="B8C0C0"/>
                  </a:gs>
                </a:gsLst>
                <a:lin ang="2700000" scaled="1"/>
              </a:gradFill>
              <a:ln w="12700" cap="flat" cmpd="sng" algn="ctr">
                <a:noFill/>
                <a:prstDash val="solid"/>
                <a:miter lim="800000"/>
              </a:ln>
              <a:effectLst>
                <a:innerShdw blurRad="444500" dist="152400" dir="2700000">
                  <a:srgbClr val="5F6D6C">
                    <a:alpha val="36000"/>
                  </a:srgb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sp>
          <p:nvSpPr>
            <p:cNvPr id="67" name="文本框 145"/>
            <p:cNvSpPr txBox="1"/>
            <p:nvPr/>
          </p:nvSpPr>
          <p:spPr>
            <a:xfrm>
              <a:off x="7407056" y="3236798"/>
              <a:ext cx="717749" cy="61555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B2895A"/>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rPr>
                <a:t>03</a:t>
              </a:r>
              <a:endParaRPr kumimoji="0" lang="zh-CN" altLang="en-US" sz="2400" b="0" i="0" u="none" strike="noStrike" kern="0" cap="none" spc="0" normalizeH="0" baseline="0" noProof="0" dirty="0" smtClean="0">
                <a:ln>
                  <a:noFill/>
                </a:ln>
                <a:solidFill>
                  <a:srgbClr val="B2895A"/>
                </a:solidFill>
                <a:effectLst>
                  <a:innerShdw blurRad="88900" dist="63500" dir="13500000">
                    <a:prstClr val="black">
                      <a:alpha val="50000"/>
                    </a:prstClr>
                  </a:innerShdw>
                </a:effectLst>
                <a:uLnTx/>
                <a:uFillTx/>
                <a:latin typeface="Impact" panose="020B0806030902050204" pitchFamily="34" charset="0"/>
                <a:ea typeface="Hiragino Sans GB W6" panose="020B0600000000000000" pitchFamily="34" charset="-122"/>
              </a:endParaRPr>
            </a:p>
          </p:txBody>
        </p:sp>
      </p:grpSp>
      <p:sp>
        <p:nvSpPr>
          <p:cNvPr id="80" name="等腰三角形 79"/>
          <p:cNvSpPr/>
          <p:nvPr/>
        </p:nvSpPr>
        <p:spPr>
          <a:xfrm rot="5400000">
            <a:off x="5814023" y="2249926"/>
            <a:ext cx="144913" cy="113609"/>
          </a:xfrm>
          <a:prstGeom prst="triangle">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1" name="等腰三角形 80"/>
          <p:cNvSpPr/>
          <p:nvPr/>
        </p:nvSpPr>
        <p:spPr>
          <a:xfrm rot="5400000">
            <a:off x="6429412" y="3365473"/>
            <a:ext cx="144913" cy="113609"/>
          </a:xfrm>
          <a:prstGeom prst="triangle">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2" name="等腰三角形 81"/>
          <p:cNvSpPr/>
          <p:nvPr/>
        </p:nvSpPr>
        <p:spPr>
          <a:xfrm rot="5400000">
            <a:off x="5809830" y="4455185"/>
            <a:ext cx="144913" cy="113609"/>
          </a:xfrm>
          <a:prstGeom prst="triangle">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3" name="等腰三角形 82"/>
          <p:cNvSpPr/>
          <p:nvPr/>
        </p:nvSpPr>
        <p:spPr>
          <a:xfrm rot="16200000" flipH="1">
            <a:off x="2520870" y="3365473"/>
            <a:ext cx="144913" cy="113609"/>
          </a:xfrm>
          <a:prstGeom prst="triangle">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4" name="等腰三角形 83"/>
          <p:cNvSpPr/>
          <p:nvPr/>
        </p:nvSpPr>
        <p:spPr>
          <a:xfrm rot="16200000" flipH="1">
            <a:off x="3085845" y="2247196"/>
            <a:ext cx="144913" cy="113609"/>
          </a:xfrm>
          <a:prstGeom prst="triangle">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5" name="等腰三角形 84"/>
          <p:cNvSpPr/>
          <p:nvPr/>
        </p:nvSpPr>
        <p:spPr>
          <a:xfrm rot="16200000" flipH="1">
            <a:off x="3082491" y="4455185"/>
            <a:ext cx="144913" cy="113609"/>
          </a:xfrm>
          <a:prstGeom prst="triangle">
            <a:avLst/>
          </a:prstGeom>
          <a:solidFill>
            <a:sysClr val="window" lastClr="FFFFFF">
              <a:lumMod val="7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86" name="组合 85"/>
          <p:cNvGrpSpPr/>
          <p:nvPr/>
        </p:nvGrpSpPr>
        <p:grpSpPr>
          <a:xfrm>
            <a:off x="1722414" y="2178055"/>
            <a:ext cx="1213371" cy="802861"/>
            <a:chOff x="2296253" y="1654732"/>
            <a:chExt cx="1617618" cy="1070732"/>
          </a:xfrm>
        </p:grpSpPr>
        <p:sp>
          <p:nvSpPr>
            <p:cNvPr id="87" name="文本框 153"/>
            <p:cNvSpPr txBox="1"/>
            <p:nvPr/>
          </p:nvSpPr>
          <p:spPr>
            <a:xfrm>
              <a:off x="2855523" y="1654732"/>
              <a:ext cx="1058348" cy="369418"/>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88" name="文本框 113"/>
            <p:cNvSpPr txBox="1"/>
            <p:nvPr/>
          </p:nvSpPr>
          <p:spPr>
            <a:xfrm>
              <a:off x="2296253" y="1909665"/>
              <a:ext cx="1540169" cy="815799"/>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89" name="组合 88"/>
          <p:cNvGrpSpPr/>
          <p:nvPr/>
        </p:nvGrpSpPr>
        <p:grpSpPr>
          <a:xfrm>
            <a:off x="1223192" y="3297490"/>
            <a:ext cx="1543049" cy="812707"/>
            <a:chOff x="1630710" y="3118623"/>
            <a:chExt cx="2057131" cy="1083863"/>
          </a:xfrm>
        </p:grpSpPr>
        <p:sp>
          <p:nvSpPr>
            <p:cNvPr id="90" name="文本框 167"/>
            <p:cNvSpPr txBox="1"/>
            <p:nvPr/>
          </p:nvSpPr>
          <p:spPr>
            <a:xfrm>
              <a:off x="2193991" y="3118623"/>
              <a:ext cx="1493850" cy="369418"/>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91" name="文本框 113"/>
            <p:cNvSpPr txBox="1"/>
            <p:nvPr/>
          </p:nvSpPr>
          <p:spPr>
            <a:xfrm>
              <a:off x="1630710" y="3386688"/>
              <a:ext cx="1540170" cy="815798"/>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92" name="组合 91"/>
          <p:cNvGrpSpPr/>
          <p:nvPr/>
        </p:nvGrpSpPr>
        <p:grpSpPr>
          <a:xfrm>
            <a:off x="1796332" y="4388546"/>
            <a:ext cx="1544855" cy="807604"/>
            <a:chOff x="2394796" y="4646298"/>
            <a:chExt cx="2059539" cy="1077058"/>
          </a:xfrm>
        </p:grpSpPr>
        <p:sp>
          <p:nvSpPr>
            <p:cNvPr id="93" name="文本框 171"/>
            <p:cNvSpPr txBox="1"/>
            <p:nvPr/>
          </p:nvSpPr>
          <p:spPr>
            <a:xfrm>
              <a:off x="2960486" y="4646298"/>
              <a:ext cx="1493849" cy="369419"/>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94" name="文本框 113"/>
            <p:cNvSpPr txBox="1"/>
            <p:nvPr/>
          </p:nvSpPr>
          <p:spPr>
            <a:xfrm>
              <a:off x="2394796" y="4907557"/>
              <a:ext cx="1540170" cy="815799"/>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95" name="组合 94"/>
          <p:cNvGrpSpPr/>
          <p:nvPr/>
        </p:nvGrpSpPr>
        <p:grpSpPr>
          <a:xfrm>
            <a:off x="6094906" y="4383309"/>
            <a:ext cx="1161758" cy="810586"/>
            <a:chOff x="8328667" y="4711908"/>
            <a:chExt cx="1548810" cy="1081037"/>
          </a:xfrm>
        </p:grpSpPr>
        <p:sp>
          <p:nvSpPr>
            <p:cNvPr id="96" name="文本框 87"/>
            <p:cNvSpPr txBox="1"/>
            <p:nvPr/>
          </p:nvSpPr>
          <p:spPr>
            <a:xfrm>
              <a:off x="8328667" y="4711908"/>
              <a:ext cx="1493849" cy="369419"/>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97" name="文本框 113"/>
            <p:cNvSpPr txBox="1"/>
            <p:nvPr/>
          </p:nvSpPr>
          <p:spPr>
            <a:xfrm>
              <a:off x="8337307" y="4977144"/>
              <a:ext cx="1540170" cy="81580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98" name="组合 97"/>
          <p:cNvGrpSpPr/>
          <p:nvPr/>
        </p:nvGrpSpPr>
        <p:grpSpPr>
          <a:xfrm>
            <a:off x="6706314" y="3309945"/>
            <a:ext cx="1159221" cy="821772"/>
            <a:chOff x="9013171" y="3149753"/>
            <a:chExt cx="1545429" cy="1095951"/>
          </a:xfrm>
        </p:grpSpPr>
        <p:sp>
          <p:nvSpPr>
            <p:cNvPr id="99" name="文本框 78"/>
            <p:cNvSpPr txBox="1"/>
            <p:nvPr/>
          </p:nvSpPr>
          <p:spPr>
            <a:xfrm>
              <a:off x="9013171" y="3149753"/>
              <a:ext cx="1493849" cy="369418"/>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100" name="文本框 113"/>
            <p:cNvSpPr txBox="1"/>
            <p:nvPr/>
          </p:nvSpPr>
          <p:spPr>
            <a:xfrm>
              <a:off x="9018430" y="3429906"/>
              <a:ext cx="1540170" cy="815798"/>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01" name="组合 100"/>
          <p:cNvGrpSpPr/>
          <p:nvPr/>
        </p:nvGrpSpPr>
        <p:grpSpPr>
          <a:xfrm>
            <a:off x="6122223" y="2186910"/>
            <a:ext cx="1171414" cy="807078"/>
            <a:chOff x="8161923" y="1710098"/>
            <a:chExt cx="1561685" cy="1076356"/>
          </a:xfrm>
        </p:grpSpPr>
        <p:sp>
          <p:nvSpPr>
            <p:cNvPr id="102" name="文本框 60"/>
            <p:cNvSpPr txBox="1"/>
            <p:nvPr/>
          </p:nvSpPr>
          <p:spPr>
            <a:xfrm>
              <a:off x="8161923" y="1710098"/>
              <a:ext cx="1493848" cy="369418"/>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添加标题</a:t>
              </a:r>
            </a:p>
          </p:txBody>
        </p:sp>
        <p:sp>
          <p:nvSpPr>
            <p:cNvPr id="103" name="文本框 113"/>
            <p:cNvSpPr txBox="1"/>
            <p:nvPr/>
          </p:nvSpPr>
          <p:spPr>
            <a:xfrm>
              <a:off x="8183438" y="1970655"/>
              <a:ext cx="1540170" cy="815799"/>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
        <p:nvSpPr>
          <p:cNvPr id="104" name="文本框 153"/>
          <p:cNvSpPr txBox="1"/>
          <p:nvPr/>
        </p:nvSpPr>
        <p:spPr>
          <a:xfrm>
            <a:off x="4120473" y="2909528"/>
            <a:ext cx="1069133" cy="954107"/>
          </a:xfrm>
          <a:prstGeom prst="rect">
            <a:avLst/>
          </a:prstGeom>
          <a:noFill/>
        </p:spPr>
        <p:txBody>
          <a:bodyPr wrap="square" rtlCol="0">
            <a:spAutoFit/>
          </a:bodyPr>
          <a:lstStyle/>
          <a:p>
            <a:pPr defTabSz="685800" fontAlgn="auto">
              <a:spcBef>
                <a:spcPts val="0"/>
              </a:spcBef>
              <a:spcAft>
                <a:spcPts val="0"/>
              </a:spcAft>
            </a:pPr>
            <a:r>
              <a:rPr lang="zh-CN" altLang="en-US" sz="2800" b="1" dirty="0">
                <a:solidFill>
                  <a:prstClr val="white">
                    <a:lumMod val="50000"/>
                  </a:prstClr>
                </a:solidFill>
                <a:latin typeface="微软雅黑" panose="020B0503020204020204" pitchFamily="34" charset="-122"/>
                <a:ea typeface="微软雅黑" panose="020B0503020204020204" pitchFamily="34" charset="-122"/>
              </a:rPr>
              <a:t>添加</a:t>
            </a:r>
            <a:r>
              <a:rPr lang="en-US" altLang="zh-CN" sz="2800" b="1" dirty="0">
                <a:solidFill>
                  <a:prstClr val="white">
                    <a:lumMod val="50000"/>
                  </a:prstClr>
                </a:solidFill>
                <a:latin typeface="微软雅黑" panose="020B0503020204020204" pitchFamily="34" charset="-122"/>
                <a:ea typeface="微软雅黑" panose="020B0503020204020204" pitchFamily="34" charset="-122"/>
              </a:rPr>
              <a:t>         </a:t>
            </a:r>
            <a:r>
              <a:rPr lang="zh-CN" altLang="en-US" sz="2800" b="1" dirty="0">
                <a:solidFill>
                  <a:prstClr val="white">
                    <a:lumMod val="50000"/>
                  </a:prstClr>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p:cTn id="11" dur="500" fill="hold"/>
                                        <p:tgtEl>
                                          <p:spTgt spid="55"/>
                                        </p:tgtEl>
                                        <p:attrNameLst>
                                          <p:attrName>ppt_w</p:attrName>
                                        </p:attrNameLst>
                                      </p:cBhvr>
                                      <p:tavLst>
                                        <p:tav tm="0">
                                          <p:val>
                                            <p:fltVal val="0"/>
                                          </p:val>
                                        </p:tav>
                                        <p:tav tm="100000">
                                          <p:val>
                                            <p:strVal val="#ppt_w"/>
                                          </p:val>
                                        </p:tav>
                                      </p:tavLst>
                                    </p:anim>
                                    <p:anim calcmode="lin" valueType="num">
                                      <p:cBhvr>
                                        <p:cTn id="12" dur="500" fill="hold"/>
                                        <p:tgtEl>
                                          <p:spTgt spid="55"/>
                                        </p:tgtEl>
                                        <p:attrNameLst>
                                          <p:attrName>ppt_h</p:attrName>
                                        </p:attrNameLst>
                                      </p:cBhvr>
                                      <p:tavLst>
                                        <p:tav tm="0">
                                          <p:val>
                                            <p:fltVal val="0"/>
                                          </p:val>
                                        </p:tav>
                                        <p:tav tm="100000">
                                          <p:val>
                                            <p:strVal val="#ppt_h"/>
                                          </p:val>
                                        </p:tav>
                                      </p:tavLst>
                                    </p:anim>
                                    <p:animEffect transition="in" filter="fade">
                                      <p:cBhvr>
                                        <p:cTn id="13" dur="500"/>
                                        <p:tgtEl>
                                          <p:spTgt spid="55"/>
                                        </p:tgtEl>
                                      </p:cBhvr>
                                    </p:animEffect>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104"/>
                                        </p:tgtEl>
                                        <p:attrNameLst>
                                          <p:attrName>style.visibility</p:attrName>
                                        </p:attrNameLst>
                                      </p:cBhvr>
                                      <p:to>
                                        <p:strVal val="visible"/>
                                      </p:to>
                                    </p:set>
                                    <p:animEffect transition="in" filter="randombar(horizontal)">
                                      <p:cBhvr>
                                        <p:cTn id="17" dur="500"/>
                                        <p:tgtEl>
                                          <p:spTgt spid="104"/>
                                        </p:tgtEl>
                                      </p:cBhvr>
                                    </p:animEffect>
                                  </p:childTnLst>
                                </p:cTn>
                              </p:par>
                            </p:childTnLst>
                          </p:cTn>
                        </p:par>
                        <p:par>
                          <p:cTn id="18" fill="hold">
                            <p:stCondLst>
                              <p:cond delay="1500"/>
                            </p:stCondLst>
                            <p:childTnLst>
                              <p:par>
                                <p:cTn id="19" presetID="2" presetClass="entr" presetSubtype="2" fill="hold" grpId="0" nodeType="afterEffect">
                                  <p:stCondLst>
                                    <p:cond delay="0"/>
                                  </p:stCondLst>
                                  <p:childTnLst>
                                    <p:set>
                                      <p:cBhvr>
                                        <p:cTn id="20" dur="1" fill="hold">
                                          <p:stCondLst>
                                            <p:cond delay="0"/>
                                          </p:stCondLst>
                                        </p:cTn>
                                        <p:tgtEl>
                                          <p:spTgt spid="84"/>
                                        </p:tgtEl>
                                        <p:attrNameLst>
                                          <p:attrName>style.visibility</p:attrName>
                                        </p:attrNameLst>
                                      </p:cBhvr>
                                      <p:to>
                                        <p:strVal val="visible"/>
                                      </p:to>
                                    </p:set>
                                    <p:anim calcmode="lin" valueType="num">
                                      <p:cBhvr additive="base">
                                        <p:cTn id="21" dur="500" fill="hold"/>
                                        <p:tgtEl>
                                          <p:spTgt spid="84"/>
                                        </p:tgtEl>
                                        <p:attrNameLst>
                                          <p:attrName>ppt_x</p:attrName>
                                        </p:attrNameLst>
                                      </p:cBhvr>
                                      <p:tavLst>
                                        <p:tav tm="0">
                                          <p:val>
                                            <p:strVal val="1+#ppt_w/2"/>
                                          </p:val>
                                        </p:tav>
                                        <p:tav tm="100000">
                                          <p:val>
                                            <p:strVal val="#ppt_x"/>
                                          </p:val>
                                        </p:tav>
                                      </p:tavLst>
                                    </p:anim>
                                    <p:anim calcmode="lin" valueType="num">
                                      <p:cBhvr additive="base">
                                        <p:cTn id="22" dur="500" fill="hold"/>
                                        <p:tgtEl>
                                          <p:spTgt spid="84"/>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83"/>
                                        </p:tgtEl>
                                        <p:attrNameLst>
                                          <p:attrName>style.visibility</p:attrName>
                                        </p:attrNameLst>
                                      </p:cBhvr>
                                      <p:to>
                                        <p:strVal val="visible"/>
                                      </p:to>
                                    </p:set>
                                    <p:anim calcmode="lin" valueType="num">
                                      <p:cBhvr additive="base">
                                        <p:cTn id="25" dur="500" fill="hold"/>
                                        <p:tgtEl>
                                          <p:spTgt spid="83"/>
                                        </p:tgtEl>
                                        <p:attrNameLst>
                                          <p:attrName>ppt_x</p:attrName>
                                        </p:attrNameLst>
                                      </p:cBhvr>
                                      <p:tavLst>
                                        <p:tav tm="0">
                                          <p:val>
                                            <p:strVal val="1+#ppt_w/2"/>
                                          </p:val>
                                        </p:tav>
                                        <p:tav tm="100000">
                                          <p:val>
                                            <p:strVal val="#ppt_x"/>
                                          </p:val>
                                        </p:tav>
                                      </p:tavLst>
                                    </p:anim>
                                    <p:anim calcmode="lin" valueType="num">
                                      <p:cBhvr additive="base">
                                        <p:cTn id="26" dur="500" fill="hold"/>
                                        <p:tgtEl>
                                          <p:spTgt spid="83"/>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85"/>
                                        </p:tgtEl>
                                        <p:attrNameLst>
                                          <p:attrName>style.visibility</p:attrName>
                                        </p:attrNameLst>
                                      </p:cBhvr>
                                      <p:to>
                                        <p:strVal val="visible"/>
                                      </p:to>
                                    </p:set>
                                    <p:anim calcmode="lin" valueType="num">
                                      <p:cBhvr additive="base">
                                        <p:cTn id="29" dur="500" fill="hold"/>
                                        <p:tgtEl>
                                          <p:spTgt spid="85"/>
                                        </p:tgtEl>
                                        <p:attrNameLst>
                                          <p:attrName>ppt_x</p:attrName>
                                        </p:attrNameLst>
                                      </p:cBhvr>
                                      <p:tavLst>
                                        <p:tav tm="0">
                                          <p:val>
                                            <p:strVal val="1+#ppt_w/2"/>
                                          </p:val>
                                        </p:tav>
                                        <p:tav tm="100000">
                                          <p:val>
                                            <p:strVal val="#ppt_x"/>
                                          </p:val>
                                        </p:tav>
                                      </p:tavLst>
                                    </p:anim>
                                    <p:anim calcmode="lin" valueType="num">
                                      <p:cBhvr additive="base">
                                        <p:cTn id="30" dur="500" fill="hold"/>
                                        <p:tgtEl>
                                          <p:spTgt spid="85"/>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80"/>
                                        </p:tgtEl>
                                        <p:attrNameLst>
                                          <p:attrName>style.visibility</p:attrName>
                                        </p:attrNameLst>
                                      </p:cBhvr>
                                      <p:to>
                                        <p:strVal val="visible"/>
                                      </p:to>
                                    </p:set>
                                    <p:anim calcmode="lin" valueType="num">
                                      <p:cBhvr additive="base">
                                        <p:cTn id="33" dur="500" fill="hold"/>
                                        <p:tgtEl>
                                          <p:spTgt spid="80"/>
                                        </p:tgtEl>
                                        <p:attrNameLst>
                                          <p:attrName>ppt_x</p:attrName>
                                        </p:attrNameLst>
                                      </p:cBhvr>
                                      <p:tavLst>
                                        <p:tav tm="0">
                                          <p:val>
                                            <p:strVal val="0-#ppt_w/2"/>
                                          </p:val>
                                        </p:tav>
                                        <p:tav tm="100000">
                                          <p:val>
                                            <p:strVal val="#ppt_x"/>
                                          </p:val>
                                        </p:tav>
                                      </p:tavLst>
                                    </p:anim>
                                    <p:anim calcmode="lin" valueType="num">
                                      <p:cBhvr additive="base">
                                        <p:cTn id="34" dur="500" fill="hold"/>
                                        <p:tgtEl>
                                          <p:spTgt spid="80"/>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81"/>
                                        </p:tgtEl>
                                        <p:attrNameLst>
                                          <p:attrName>style.visibility</p:attrName>
                                        </p:attrNameLst>
                                      </p:cBhvr>
                                      <p:to>
                                        <p:strVal val="visible"/>
                                      </p:to>
                                    </p:set>
                                    <p:anim calcmode="lin" valueType="num">
                                      <p:cBhvr additive="base">
                                        <p:cTn id="37" dur="500" fill="hold"/>
                                        <p:tgtEl>
                                          <p:spTgt spid="81"/>
                                        </p:tgtEl>
                                        <p:attrNameLst>
                                          <p:attrName>ppt_x</p:attrName>
                                        </p:attrNameLst>
                                      </p:cBhvr>
                                      <p:tavLst>
                                        <p:tav tm="0">
                                          <p:val>
                                            <p:strVal val="0-#ppt_w/2"/>
                                          </p:val>
                                        </p:tav>
                                        <p:tav tm="100000">
                                          <p:val>
                                            <p:strVal val="#ppt_x"/>
                                          </p:val>
                                        </p:tav>
                                      </p:tavLst>
                                    </p:anim>
                                    <p:anim calcmode="lin" valueType="num">
                                      <p:cBhvr additive="base">
                                        <p:cTn id="38" dur="500" fill="hold"/>
                                        <p:tgtEl>
                                          <p:spTgt spid="81"/>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82"/>
                                        </p:tgtEl>
                                        <p:attrNameLst>
                                          <p:attrName>style.visibility</p:attrName>
                                        </p:attrNameLst>
                                      </p:cBhvr>
                                      <p:to>
                                        <p:strVal val="visible"/>
                                      </p:to>
                                    </p:set>
                                    <p:anim calcmode="lin" valueType="num">
                                      <p:cBhvr additive="base">
                                        <p:cTn id="41" dur="500" fill="hold"/>
                                        <p:tgtEl>
                                          <p:spTgt spid="82"/>
                                        </p:tgtEl>
                                        <p:attrNameLst>
                                          <p:attrName>ppt_x</p:attrName>
                                        </p:attrNameLst>
                                      </p:cBhvr>
                                      <p:tavLst>
                                        <p:tav tm="0">
                                          <p:val>
                                            <p:strVal val="0-#ppt_w/2"/>
                                          </p:val>
                                        </p:tav>
                                        <p:tav tm="100000">
                                          <p:val>
                                            <p:strVal val="#ppt_x"/>
                                          </p:val>
                                        </p:tav>
                                      </p:tavLst>
                                    </p:anim>
                                    <p:anim calcmode="lin" valueType="num">
                                      <p:cBhvr additive="base">
                                        <p:cTn id="42" dur="500" fill="hold"/>
                                        <p:tgtEl>
                                          <p:spTgt spid="82"/>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2" presetClass="entr" presetSubtype="1" fill="hold" nodeType="afterEffect">
                                  <p:stCondLst>
                                    <p:cond delay="0"/>
                                  </p:stCondLst>
                                  <p:childTnLst>
                                    <p:set>
                                      <p:cBhvr>
                                        <p:cTn id="45" dur="1" fill="hold">
                                          <p:stCondLst>
                                            <p:cond delay="0"/>
                                          </p:stCondLst>
                                        </p:cTn>
                                        <p:tgtEl>
                                          <p:spTgt spid="95"/>
                                        </p:tgtEl>
                                        <p:attrNameLst>
                                          <p:attrName>style.visibility</p:attrName>
                                        </p:attrNameLst>
                                      </p:cBhvr>
                                      <p:to>
                                        <p:strVal val="visible"/>
                                      </p:to>
                                    </p:set>
                                    <p:animEffect transition="in" filter="wipe(up)">
                                      <p:cBhvr>
                                        <p:cTn id="46" dur="500"/>
                                        <p:tgtEl>
                                          <p:spTgt spid="95"/>
                                        </p:tgtEl>
                                      </p:cBhvr>
                                    </p:animEffect>
                                  </p:childTnLst>
                                </p:cTn>
                              </p:par>
                              <p:par>
                                <p:cTn id="47" presetID="22" presetClass="entr" presetSubtype="1" fill="hold" nodeType="withEffect">
                                  <p:stCondLst>
                                    <p:cond delay="0"/>
                                  </p:stCondLst>
                                  <p:childTnLst>
                                    <p:set>
                                      <p:cBhvr>
                                        <p:cTn id="48" dur="1" fill="hold">
                                          <p:stCondLst>
                                            <p:cond delay="0"/>
                                          </p:stCondLst>
                                        </p:cTn>
                                        <p:tgtEl>
                                          <p:spTgt spid="98"/>
                                        </p:tgtEl>
                                        <p:attrNameLst>
                                          <p:attrName>style.visibility</p:attrName>
                                        </p:attrNameLst>
                                      </p:cBhvr>
                                      <p:to>
                                        <p:strVal val="visible"/>
                                      </p:to>
                                    </p:set>
                                    <p:animEffect transition="in" filter="wipe(up)">
                                      <p:cBhvr>
                                        <p:cTn id="49" dur="500"/>
                                        <p:tgtEl>
                                          <p:spTgt spid="98"/>
                                        </p:tgtEl>
                                      </p:cBhvr>
                                    </p:animEffect>
                                  </p:childTnLst>
                                </p:cTn>
                              </p:par>
                              <p:par>
                                <p:cTn id="50" presetID="22" presetClass="entr" presetSubtype="1" fill="hold" nodeType="withEffect">
                                  <p:stCondLst>
                                    <p:cond delay="0"/>
                                  </p:stCondLst>
                                  <p:childTnLst>
                                    <p:set>
                                      <p:cBhvr>
                                        <p:cTn id="51" dur="1" fill="hold">
                                          <p:stCondLst>
                                            <p:cond delay="0"/>
                                          </p:stCondLst>
                                        </p:cTn>
                                        <p:tgtEl>
                                          <p:spTgt spid="101"/>
                                        </p:tgtEl>
                                        <p:attrNameLst>
                                          <p:attrName>style.visibility</p:attrName>
                                        </p:attrNameLst>
                                      </p:cBhvr>
                                      <p:to>
                                        <p:strVal val="visible"/>
                                      </p:to>
                                    </p:set>
                                    <p:animEffect transition="in" filter="wipe(up)">
                                      <p:cBhvr>
                                        <p:cTn id="52" dur="500"/>
                                        <p:tgtEl>
                                          <p:spTgt spid="101"/>
                                        </p:tgtEl>
                                      </p:cBhvr>
                                    </p:animEffect>
                                  </p:childTnLst>
                                </p:cTn>
                              </p:par>
                              <p:par>
                                <p:cTn id="53" presetID="22" presetClass="entr" presetSubtype="1" fill="hold" nodeType="with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up)">
                                      <p:cBhvr>
                                        <p:cTn id="55" dur="500"/>
                                        <p:tgtEl>
                                          <p:spTgt spid="86"/>
                                        </p:tgtEl>
                                      </p:cBhvr>
                                    </p:animEffect>
                                  </p:childTnLst>
                                </p:cTn>
                              </p:par>
                              <p:par>
                                <p:cTn id="56" presetID="22" presetClass="entr" presetSubtype="1" fill="hold" nodeType="withEffect">
                                  <p:stCondLst>
                                    <p:cond delay="0"/>
                                  </p:stCondLst>
                                  <p:childTnLst>
                                    <p:set>
                                      <p:cBhvr>
                                        <p:cTn id="57" dur="1" fill="hold">
                                          <p:stCondLst>
                                            <p:cond delay="0"/>
                                          </p:stCondLst>
                                        </p:cTn>
                                        <p:tgtEl>
                                          <p:spTgt spid="89"/>
                                        </p:tgtEl>
                                        <p:attrNameLst>
                                          <p:attrName>style.visibility</p:attrName>
                                        </p:attrNameLst>
                                      </p:cBhvr>
                                      <p:to>
                                        <p:strVal val="visible"/>
                                      </p:to>
                                    </p:set>
                                    <p:animEffect transition="in" filter="wipe(up)">
                                      <p:cBhvr>
                                        <p:cTn id="58" dur="500"/>
                                        <p:tgtEl>
                                          <p:spTgt spid="89"/>
                                        </p:tgtEl>
                                      </p:cBhvr>
                                    </p:animEffect>
                                  </p:childTnLst>
                                </p:cTn>
                              </p:par>
                              <p:par>
                                <p:cTn id="59" presetID="22" presetClass="entr" presetSubtype="1" fill="hold" nodeType="withEffect">
                                  <p:stCondLst>
                                    <p:cond delay="0"/>
                                  </p:stCondLst>
                                  <p:childTnLst>
                                    <p:set>
                                      <p:cBhvr>
                                        <p:cTn id="60" dur="1" fill="hold">
                                          <p:stCondLst>
                                            <p:cond delay="0"/>
                                          </p:stCondLst>
                                        </p:cTn>
                                        <p:tgtEl>
                                          <p:spTgt spid="92"/>
                                        </p:tgtEl>
                                        <p:attrNameLst>
                                          <p:attrName>style.visibility</p:attrName>
                                        </p:attrNameLst>
                                      </p:cBhvr>
                                      <p:to>
                                        <p:strVal val="visible"/>
                                      </p:to>
                                    </p:set>
                                    <p:animEffect transition="in" filter="wipe(up)">
                                      <p:cBhvr>
                                        <p:cTn id="61"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80" grpId="0" animBg="1"/>
      <p:bldP spid="81" grpId="0" animBg="1"/>
      <p:bldP spid="82" grpId="0" animBg="1"/>
      <p:bldP spid="83" grpId="0" animBg="1"/>
      <p:bldP spid="84" grpId="0" animBg="1"/>
      <p:bldP spid="85" grpId="0" animBg="1"/>
      <p:bldP spid="10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文本框 2"/>
          <p:cNvSpPr txBox="1"/>
          <p:nvPr/>
        </p:nvSpPr>
        <p:spPr>
          <a:xfrm>
            <a:off x="3829556" y="3198952"/>
            <a:ext cx="785347" cy="738664"/>
          </a:xfrm>
          <a:prstGeom prst="rect">
            <a:avLst/>
          </a:prstGeom>
          <a:noFill/>
        </p:spPr>
        <p:txBody>
          <a:bodyPr wrap="square" rtlCol="0">
            <a:spAutoFit/>
          </a:bodyPr>
          <a:lstStyle/>
          <a:p>
            <a:pPr algn="ctr" defTabSz="685800" fontAlgn="auto">
              <a:spcBef>
                <a:spcPts val="0"/>
              </a:spcBef>
              <a:spcAft>
                <a:spcPts val="0"/>
              </a:spcAft>
            </a:pPr>
            <a:r>
              <a:rPr lang="zh-CN" altLang="en-US" sz="2100" b="1" dirty="0">
                <a:solidFill>
                  <a:srgbClr val="B2895A"/>
                </a:solidFill>
                <a:latin typeface="微软雅黑" panose="020B0503020204020204" pitchFamily="34" charset="-122"/>
                <a:ea typeface="微软雅黑" panose="020B0503020204020204" pitchFamily="34" charset="-122"/>
              </a:rPr>
              <a:t>添加标题</a:t>
            </a:r>
          </a:p>
        </p:txBody>
      </p:sp>
      <p:grpSp>
        <p:nvGrpSpPr>
          <p:cNvPr id="100" name="组合 99"/>
          <p:cNvGrpSpPr/>
          <p:nvPr/>
        </p:nvGrpSpPr>
        <p:grpSpPr>
          <a:xfrm>
            <a:off x="2759388" y="2572134"/>
            <a:ext cx="1129136" cy="973042"/>
            <a:chOff x="3978461" y="2452512"/>
            <a:chExt cx="1505319" cy="1297689"/>
          </a:xfrm>
        </p:grpSpPr>
        <p:sp>
          <p:nvSpPr>
            <p:cNvPr id="101" name="梯形 100"/>
            <p:cNvSpPr/>
            <p:nvPr/>
          </p:nvSpPr>
          <p:spPr>
            <a:xfrm>
              <a:off x="4344623" y="3523139"/>
              <a:ext cx="773977" cy="164519"/>
            </a:xfrm>
            <a:prstGeom prst="trapezoid">
              <a:avLst>
                <a:gd name="adj" fmla="val 66343"/>
              </a:avLst>
            </a:prstGeom>
            <a:gradFill>
              <a:gsLst>
                <a:gs pos="0">
                  <a:srgbClr val="E6E6E6"/>
                </a:gs>
                <a:gs pos="100000">
                  <a:srgbClr val="F7F7F7"/>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02" name="六边形 101"/>
            <p:cNvSpPr/>
            <p:nvPr/>
          </p:nvSpPr>
          <p:spPr>
            <a:xfrm>
              <a:off x="3978461" y="2452512"/>
              <a:ext cx="1505319" cy="1297689"/>
            </a:xfrm>
            <a:prstGeom prst="hexagon">
              <a:avLst/>
            </a:prstGeom>
            <a:gradFill flip="none" rotWithShape="1">
              <a:gsLst>
                <a:gs pos="61000">
                  <a:srgbClr val="F6F6F6"/>
                </a:gs>
                <a:gs pos="37000">
                  <a:srgbClr val="E0E0E0"/>
                </a:gs>
                <a:gs pos="17000">
                  <a:srgbClr val="DEDEDE"/>
                </a:gs>
                <a:gs pos="100000">
                  <a:sysClr val="window" lastClr="FFFFFF"/>
                </a:gs>
              </a:gsLst>
              <a:lin ang="13500000" scaled="1"/>
              <a:tileRect/>
            </a:gradFill>
            <a:ln w="19050" cap="flat" cmpd="sng" algn="ctr">
              <a:noFill/>
              <a:prstDash val="solid"/>
              <a:miter lim="800000"/>
            </a:ln>
            <a:effectLst>
              <a:outerShdw blurRad="381000" dist="127000" dir="2400000" algn="tl" rotWithShape="0">
                <a:srgbClr val="696969">
                  <a:alpha val="47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03" name="任意多边形 102"/>
            <p:cNvSpPr/>
            <p:nvPr/>
          </p:nvSpPr>
          <p:spPr>
            <a:xfrm>
              <a:off x="4051993"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ysClr val="window" lastClr="FFFFFF"/>
                </a:gs>
              </a:gsLst>
              <a:lin ang="2700000" scaled="1"/>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04" name="梯形 71"/>
            <p:cNvSpPr/>
            <p:nvPr/>
          </p:nvSpPr>
          <p:spPr>
            <a:xfrm rot="14580000" flipH="1">
              <a:off x="4859296"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05" name="任意多边形 104"/>
            <p:cNvSpPr/>
            <p:nvPr/>
          </p:nvSpPr>
          <p:spPr>
            <a:xfrm>
              <a:off x="4052375"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06" name="梯形 105"/>
            <p:cNvSpPr/>
            <p:nvPr/>
          </p:nvSpPr>
          <p:spPr>
            <a:xfrm flipV="1">
              <a:off x="4344623" y="2515055"/>
              <a:ext cx="773977" cy="164519"/>
            </a:xfrm>
            <a:prstGeom prst="trapezoid">
              <a:avLst>
                <a:gd name="adj" fmla="val 66343"/>
              </a:avLst>
            </a:prstGeom>
            <a:gradFill>
              <a:gsLst>
                <a:gs pos="100000">
                  <a:srgbClr val="DFDFDF"/>
                </a:gs>
                <a:gs pos="0">
                  <a:srgbClr val="B4B4B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07" name="组合 106"/>
          <p:cNvGrpSpPr/>
          <p:nvPr/>
        </p:nvGrpSpPr>
        <p:grpSpPr>
          <a:xfrm>
            <a:off x="2946741" y="2742390"/>
            <a:ext cx="758324" cy="632528"/>
            <a:chOff x="4228234" y="2679573"/>
            <a:chExt cx="1010966" cy="843565"/>
          </a:xfrm>
        </p:grpSpPr>
        <p:sp>
          <p:nvSpPr>
            <p:cNvPr id="108" name="六边形 107"/>
            <p:cNvSpPr/>
            <p:nvPr/>
          </p:nvSpPr>
          <p:spPr>
            <a:xfrm>
              <a:off x="4241852" y="2679573"/>
              <a:ext cx="978537" cy="843565"/>
            </a:xfrm>
            <a:prstGeom prst="hexagon">
              <a:avLst/>
            </a:prstGeom>
            <a:solidFill>
              <a:srgbClr val="B2895A"/>
            </a:solidFill>
            <a:ln w="19050" cap="flat" cmpd="sng" algn="ctr">
              <a:noFill/>
              <a:prstDash val="solid"/>
              <a:miter lim="800000"/>
            </a:ln>
            <a:effectLst>
              <a:innerShdw blurRad="76200" dist="63500" dir="13500000">
                <a:prstClr val="black">
                  <a:alpha val="46000"/>
                </a:prstClr>
              </a:innerShdw>
              <a:softEdge rad="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09" name="文本框 1"/>
            <p:cNvSpPr txBox="1"/>
            <p:nvPr/>
          </p:nvSpPr>
          <p:spPr>
            <a:xfrm>
              <a:off x="4228234" y="2842334"/>
              <a:ext cx="1010966" cy="55412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rPr>
                <a:t>01</a:t>
              </a:r>
              <a:endParaRPr kumimoji="0" lang="zh-CN" altLang="en-US"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endParaRPr>
            </a:p>
          </p:txBody>
        </p:sp>
      </p:grpSp>
      <p:grpSp>
        <p:nvGrpSpPr>
          <p:cNvPr id="110" name="组合 109"/>
          <p:cNvGrpSpPr/>
          <p:nvPr/>
        </p:nvGrpSpPr>
        <p:grpSpPr>
          <a:xfrm>
            <a:off x="2759388" y="3542918"/>
            <a:ext cx="1129136" cy="973042"/>
            <a:chOff x="3978461" y="3747190"/>
            <a:chExt cx="1505319" cy="1297689"/>
          </a:xfrm>
        </p:grpSpPr>
        <p:sp>
          <p:nvSpPr>
            <p:cNvPr id="111" name="梯形 110"/>
            <p:cNvSpPr/>
            <p:nvPr/>
          </p:nvSpPr>
          <p:spPr>
            <a:xfrm>
              <a:off x="4344623" y="4817817"/>
              <a:ext cx="773977" cy="164519"/>
            </a:xfrm>
            <a:prstGeom prst="trapezoid">
              <a:avLst>
                <a:gd name="adj" fmla="val 66343"/>
              </a:avLst>
            </a:prstGeom>
            <a:gradFill>
              <a:gsLst>
                <a:gs pos="0">
                  <a:srgbClr val="E6E6E6"/>
                </a:gs>
                <a:gs pos="100000">
                  <a:srgbClr val="F7F7F7"/>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12" name="梯形 111"/>
            <p:cNvSpPr/>
            <p:nvPr/>
          </p:nvSpPr>
          <p:spPr>
            <a:xfrm flipV="1">
              <a:off x="4344623" y="3809733"/>
              <a:ext cx="773977" cy="164519"/>
            </a:xfrm>
            <a:prstGeom prst="trapezoid">
              <a:avLst>
                <a:gd name="adj" fmla="val 66343"/>
              </a:avLst>
            </a:prstGeom>
            <a:gradFill>
              <a:gsLst>
                <a:gs pos="100000">
                  <a:srgbClr val="DFDFDF"/>
                </a:gs>
                <a:gs pos="0">
                  <a:srgbClr val="B4B4B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13" name="六边形 112"/>
            <p:cNvSpPr/>
            <p:nvPr/>
          </p:nvSpPr>
          <p:spPr>
            <a:xfrm>
              <a:off x="3978461" y="3747190"/>
              <a:ext cx="1505319" cy="1297689"/>
            </a:xfrm>
            <a:prstGeom prst="hexagon">
              <a:avLst/>
            </a:prstGeom>
            <a:gradFill flip="none" rotWithShape="1">
              <a:gsLst>
                <a:gs pos="61000">
                  <a:srgbClr val="F6F6F6"/>
                </a:gs>
                <a:gs pos="37000">
                  <a:srgbClr val="E0E0E0"/>
                </a:gs>
                <a:gs pos="17000">
                  <a:srgbClr val="DEDEDE"/>
                </a:gs>
                <a:gs pos="100000">
                  <a:sysClr val="window" lastClr="FFFFFF"/>
                </a:gs>
              </a:gsLst>
              <a:lin ang="13500000" scaled="1"/>
              <a:tileRect/>
            </a:gradFill>
            <a:ln w="19050" cap="flat" cmpd="sng" algn="ctr">
              <a:noFill/>
              <a:prstDash val="solid"/>
              <a:miter lim="800000"/>
            </a:ln>
            <a:effectLst>
              <a:outerShdw blurRad="381000" dist="127000" dir="2400000" algn="tl" rotWithShape="0">
                <a:srgbClr val="696969">
                  <a:alpha val="47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14" name="任意多边形 113"/>
            <p:cNvSpPr/>
            <p:nvPr/>
          </p:nvSpPr>
          <p:spPr>
            <a:xfrm>
              <a:off x="4051993"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ysClr val="window" lastClr="FFFFFF"/>
                </a:gs>
              </a:gsLst>
              <a:lin ang="2700000" scaled="1"/>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15" name="梯形 71"/>
            <p:cNvSpPr/>
            <p:nvPr/>
          </p:nvSpPr>
          <p:spPr>
            <a:xfrm rot="14580000" flipH="1">
              <a:off x="4859296"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16" name="任意多边形 115"/>
            <p:cNvSpPr/>
            <p:nvPr/>
          </p:nvSpPr>
          <p:spPr>
            <a:xfrm>
              <a:off x="4052375"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17" name="组合 116"/>
          <p:cNvGrpSpPr/>
          <p:nvPr/>
        </p:nvGrpSpPr>
        <p:grpSpPr>
          <a:xfrm>
            <a:off x="2946741" y="3713173"/>
            <a:ext cx="758324" cy="632528"/>
            <a:chOff x="4228234" y="3974251"/>
            <a:chExt cx="1010966" cy="843565"/>
          </a:xfrm>
        </p:grpSpPr>
        <p:sp>
          <p:nvSpPr>
            <p:cNvPr id="118" name="六边形 117"/>
            <p:cNvSpPr/>
            <p:nvPr/>
          </p:nvSpPr>
          <p:spPr>
            <a:xfrm>
              <a:off x="4241852" y="3974251"/>
              <a:ext cx="978537" cy="843565"/>
            </a:xfrm>
            <a:prstGeom prst="hexagon">
              <a:avLst/>
            </a:prstGeom>
            <a:solidFill>
              <a:srgbClr val="B2895A"/>
            </a:solidFill>
            <a:ln w="19050" cap="flat" cmpd="sng" algn="ctr">
              <a:noFill/>
              <a:prstDash val="solid"/>
              <a:miter lim="800000"/>
            </a:ln>
            <a:effectLst>
              <a:innerShdw blurRad="76200" dist="63500" dir="13500000">
                <a:prstClr val="black">
                  <a:alpha val="46000"/>
                </a:prstClr>
              </a:innerShdw>
              <a:softEdge rad="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19" name="文本框 26"/>
            <p:cNvSpPr txBox="1"/>
            <p:nvPr/>
          </p:nvSpPr>
          <p:spPr>
            <a:xfrm>
              <a:off x="4228234" y="4118520"/>
              <a:ext cx="1010966" cy="55412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rPr>
                <a:t>02</a:t>
              </a:r>
              <a:endParaRPr kumimoji="0" lang="zh-CN" altLang="en-US"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endParaRPr>
            </a:p>
          </p:txBody>
        </p:sp>
      </p:grpSp>
      <p:grpSp>
        <p:nvGrpSpPr>
          <p:cNvPr id="120" name="组合 119"/>
          <p:cNvGrpSpPr/>
          <p:nvPr/>
        </p:nvGrpSpPr>
        <p:grpSpPr>
          <a:xfrm>
            <a:off x="4538903" y="2572134"/>
            <a:ext cx="1129136" cy="973042"/>
            <a:chOff x="6350839" y="2452512"/>
            <a:chExt cx="1505319" cy="1297689"/>
          </a:xfrm>
        </p:grpSpPr>
        <p:sp>
          <p:nvSpPr>
            <p:cNvPr id="121" name="梯形 120"/>
            <p:cNvSpPr/>
            <p:nvPr/>
          </p:nvSpPr>
          <p:spPr>
            <a:xfrm>
              <a:off x="6717001" y="3523139"/>
              <a:ext cx="773977" cy="164519"/>
            </a:xfrm>
            <a:prstGeom prst="trapezoid">
              <a:avLst>
                <a:gd name="adj" fmla="val 66343"/>
              </a:avLst>
            </a:prstGeom>
            <a:gradFill>
              <a:gsLst>
                <a:gs pos="0">
                  <a:srgbClr val="E6E6E6"/>
                </a:gs>
                <a:gs pos="100000">
                  <a:srgbClr val="F7F7F7"/>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22" name="梯形 121"/>
            <p:cNvSpPr/>
            <p:nvPr/>
          </p:nvSpPr>
          <p:spPr>
            <a:xfrm flipV="1">
              <a:off x="6717001" y="2515055"/>
              <a:ext cx="773977" cy="164519"/>
            </a:xfrm>
            <a:prstGeom prst="trapezoid">
              <a:avLst>
                <a:gd name="adj" fmla="val 66343"/>
              </a:avLst>
            </a:prstGeom>
            <a:gradFill>
              <a:gsLst>
                <a:gs pos="100000">
                  <a:srgbClr val="DFDFDF"/>
                </a:gs>
                <a:gs pos="0">
                  <a:srgbClr val="B4B4B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23" name="六边形 122"/>
            <p:cNvSpPr/>
            <p:nvPr/>
          </p:nvSpPr>
          <p:spPr>
            <a:xfrm>
              <a:off x="6350839" y="2452512"/>
              <a:ext cx="1505319" cy="1297689"/>
            </a:xfrm>
            <a:prstGeom prst="hexagon">
              <a:avLst/>
            </a:prstGeom>
            <a:gradFill flip="none" rotWithShape="1">
              <a:gsLst>
                <a:gs pos="61000">
                  <a:srgbClr val="F6F6F6"/>
                </a:gs>
                <a:gs pos="37000">
                  <a:srgbClr val="E0E0E0"/>
                </a:gs>
                <a:gs pos="17000">
                  <a:srgbClr val="DEDEDE"/>
                </a:gs>
                <a:gs pos="100000">
                  <a:sysClr val="window" lastClr="FFFFFF"/>
                </a:gs>
              </a:gsLst>
              <a:lin ang="13500000" scaled="1"/>
              <a:tileRect/>
            </a:gradFill>
            <a:ln w="19050" cap="flat" cmpd="sng" algn="ctr">
              <a:noFill/>
              <a:prstDash val="solid"/>
              <a:miter lim="800000"/>
            </a:ln>
            <a:effectLst>
              <a:outerShdw blurRad="381000" dist="127000" dir="2400000" algn="tl" rotWithShape="0">
                <a:srgbClr val="696969">
                  <a:alpha val="47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24" name="任意多边形 123"/>
            <p:cNvSpPr/>
            <p:nvPr/>
          </p:nvSpPr>
          <p:spPr>
            <a:xfrm>
              <a:off x="6424371"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ysClr val="window" lastClr="FFFFFF"/>
                </a:gs>
              </a:gsLst>
              <a:lin ang="2700000" scaled="1"/>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25" name="梯形 71"/>
            <p:cNvSpPr/>
            <p:nvPr/>
          </p:nvSpPr>
          <p:spPr>
            <a:xfrm rot="14580000" flipH="1">
              <a:off x="7231674"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26" name="任意多边形 125"/>
            <p:cNvSpPr/>
            <p:nvPr/>
          </p:nvSpPr>
          <p:spPr>
            <a:xfrm>
              <a:off x="6424753"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27" name="组合 126"/>
          <p:cNvGrpSpPr/>
          <p:nvPr/>
        </p:nvGrpSpPr>
        <p:grpSpPr>
          <a:xfrm>
            <a:off x="4715974" y="2742390"/>
            <a:ext cx="758324" cy="632528"/>
            <a:chOff x="6586905" y="2679573"/>
            <a:chExt cx="1010966" cy="843565"/>
          </a:xfrm>
        </p:grpSpPr>
        <p:sp>
          <p:nvSpPr>
            <p:cNvPr id="128" name="六边形 127"/>
            <p:cNvSpPr/>
            <p:nvPr/>
          </p:nvSpPr>
          <p:spPr>
            <a:xfrm>
              <a:off x="6614230" y="2679573"/>
              <a:ext cx="978537" cy="843565"/>
            </a:xfrm>
            <a:prstGeom prst="hexagon">
              <a:avLst/>
            </a:prstGeom>
            <a:solidFill>
              <a:srgbClr val="B2895A"/>
            </a:solidFill>
            <a:ln w="19050" cap="flat" cmpd="sng" algn="ctr">
              <a:noFill/>
              <a:prstDash val="solid"/>
              <a:miter lim="800000"/>
            </a:ln>
            <a:effectLst>
              <a:innerShdw blurRad="76200" dist="63500" dir="13500000">
                <a:prstClr val="black">
                  <a:alpha val="46000"/>
                </a:prstClr>
              </a:innerShdw>
              <a:softEdge rad="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29" name="文本框 47"/>
            <p:cNvSpPr txBox="1"/>
            <p:nvPr/>
          </p:nvSpPr>
          <p:spPr>
            <a:xfrm>
              <a:off x="6586905" y="2842334"/>
              <a:ext cx="1010966" cy="55412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rPr>
                <a:t>05</a:t>
              </a:r>
              <a:endParaRPr kumimoji="0" lang="zh-CN" altLang="en-US"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endParaRPr>
            </a:p>
          </p:txBody>
        </p:sp>
      </p:grpSp>
      <p:grpSp>
        <p:nvGrpSpPr>
          <p:cNvPr id="130" name="组合 129"/>
          <p:cNvGrpSpPr/>
          <p:nvPr/>
        </p:nvGrpSpPr>
        <p:grpSpPr>
          <a:xfrm>
            <a:off x="4538903" y="3542918"/>
            <a:ext cx="1129136" cy="973042"/>
            <a:chOff x="6350839" y="3747190"/>
            <a:chExt cx="1505319" cy="1297689"/>
          </a:xfrm>
        </p:grpSpPr>
        <p:sp>
          <p:nvSpPr>
            <p:cNvPr id="131" name="梯形 130"/>
            <p:cNvSpPr/>
            <p:nvPr/>
          </p:nvSpPr>
          <p:spPr>
            <a:xfrm>
              <a:off x="6717001" y="4817817"/>
              <a:ext cx="773977" cy="164519"/>
            </a:xfrm>
            <a:prstGeom prst="trapezoid">
              <a:avLst>
                <a:gd name="adj" fmla="val 66343"/>
              </a:avLst>
            </a:prstGeom>
            <a:gradFill>
              <a:gsLst>
                <a:gs pos="0">
                  <a:srgbClr val="E6E6E6"/>
                </a:gs>
                <a:gs pos="100000">
                  <a:srgbClr val="F7F7F7"/>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32" name="梯形 131"/>
            <p:cNvSpPr/>
            <p:nvPr/>
          </p:nvSpPr>
          <p:spPr>
            <a:xfrm flipV="1">
              <a:off x="6717001" y="3809733"/>
              <a:ext cx="773977" cy="164519"/>
            </a:xfrm>
            <a:prstGeom prst="trapezoid">
              <a:avLst>
                <a:gd name="adj" fmla="val 66343"/>
              </a:avLst>
            </a:prstGeom>
            <a:gradFill>
              <a:gsLst>
                <a:gs pos="100000">
                  <a:srgbClr val="DFDFDF"/>
                </a:gs>
                <a:gs pos="0">
                  <a:srgbClr val="B4B4B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33" name="六边形 132"/>
            <p:cNvSpPr/>
            <p:nvPr/>
          </p:nvSpPr>
          <p:spPr>
            <a:xfrm>
              <a:off x="6350839" y="3747190"/>
              <a:ext cx="1505319" cy="1297689"/>
            </a:xfrm>
            <a:prstGeom prst="hexagon">
              <a:avLst/>
            </a:prstGeom>
            <a:gradFill flip="none" rotWithShape="1">
              <a:gsLst>
                <a:gs pos="61000">
                  <a:srgbClr val="F6F6F6"/>
                </a:gs>
                <a:gs pos="37000">
                  <a:srgbClr val="E0E0E0"/>
                </a:gs>
                <a:gs pos="17000">
                  <a:srgbClr val="DEDEDE"/>
                </a:gs>
                <a:gs pos="100000">
                  <a:sysClr val="window" lastClr="FFFFFF"/>
                </a:gs>
              </a:gsLst>
              <a:lin ang="13500000" scaled="1"/>
              <a:tileRect/>
            </a:gradFill>
            <a:ln w="19050" cap="flat" cmpd="sng" algn="ctr">
              <a:noFill/>
              <a:prstDash val="solid"/>
              <a:miter lim="800000"/>
            </a:ln>
            <a:effectLst>
              <a:outerShdw blurRad="381000" dist="127000" dir="2400000" algn="tl" rotWithShape="0">
                <a:srgbClr val="696969">
                  <a:alpha val="47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34" name="任意多边形 133"/>
            <p:cNvSpPr/>
            <p:nvPr/>
          </p:nvSpPr>
          <p:spPr>
            <a:xfrm>
              <a:off x="6424371"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ysClr val="window" lastClr="FFFFFF"/>
                </a:gs>
              </a:gsLst>
              <a:lin ang="2700000" scaled="1"/>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35" name="梯形 71"/>
            <p:cNvSpPr/>
            <p:nvPr/>
          </p:nvSpPr>
          <p:spPr>
            <a:xfrm rot="14580000" flipH="1">
              <a:off x="7231674"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36" name="任意多边形 135"/>
            <p:cNvSpPr/>
            <p:nvPr/>
          </p:nvSpPr>
          <p:spPr>
            <a:xfrm>
              <a:off x="6424753"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37" name="组合 136"/>
          <p:cNvGrpSpPr/>
          <p:nvPr/>
        </p:nvGrpSpPr>
        <p:grpSpPr>
          <a:xfrm>
            <a:off x="4715974" y="3713173"/>
            <a:ext cx="758324" cy="632528"/>
            <a:chOff x="6586905" y="3974251"/>
            <a:chExt cx="1010966" cy="843565"/>
          </a:xfrm>
        </p:grpSpPr>
        <p:sp>
          <p:nvSpPr>
            <p:cNvPr id="138" name="六边形 137"/>
            <p:cNvSpPr/>
            <p:nvPr/>
          </p:nvSpPr>
          <p:spPr>
            <a:xfrm>
              <a:off x="6614230" y="3974251"/>
              <a:ext cx="978537" cy="843565"/>
            </a:xfrm>
            <a:prstGeom prst="hexagon">
              <a:avLst/>
            </a:prstGeom>
            <a:solidFill>
              <a:srgbClr val="B2895A"/>
            </a:solidFill>
            <a:ln w="19050" cap="flat" cmpd="sng" algn="ctr">
              <a:noFill/>
              <a:prstDash val="solid"/>
              <a:miter lim="800000"/>
            </a:ln>
            <a:effectLst>
              <a:innerShdw blurRad="76200" dist="63500" dir="13500000">
                <a:prstClr val="black">
                  <a:alpha val="46000"/>
                </a:prstClr>
              </a:innerShdw>
              <a:softEdge rad="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39" name="文本框 50"/>
            <p:cNvSpPr txBox="1"/>
            <p:nvPr/>
          </p:nvSpPr>
          <p:spPr>
            <a:xfrm>
              <a:off x="6586905" y="4118520"/>
              <a:ext cx="1010966" cy="55412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rPr>
                <a:t>04</a:t>
              </a:r>
              <a:endParaRPr kumimoji="0" lang="zh-CN" altLang="en-US"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endParaRPr>
            </a:p>
          </p:txBody>
        </p:sp>
      </p:grpSp>
      <p:grpSp>
        <p:nvGrpSpPr>
          <p:cNvPr id="140" name="组合 139"/>
          <p:cNvGrpSpPr/>
          <p:nvPr/>
        </p:nvGrpSpPr>
        <p:grpSpPr>
          <a:xfrm>
            <a:off x="3649129" y="4019626"/>
            <a:ext cx="1129136" cy="973042"/>
            <a:chOff x="5164627" y="4382948"/>
            <a:chExt cx="1505319" cy="1297689"/>
          </a:xfrm>
        </p:grpSpPr>
        <p:sp>
          <p:nvSpPr>
            <p:cNvPr id="141" name="梯形 140"/>
            <p:cNvSpPr/>
            <p:nvPr/>
          </p:nvSpPr>
          <p:spPr>
            <a:xfrm>
              <a:off x="5530789" y="5453575"/>
              <a:ext cx="773977" cy="164519"/>
            </a:xfrm>
            <a:prstGeom prst="trapezoid">
              <a:avLst>
                <a:gd name="adj" fmla="val 66343"/>
              </a:avLst>
            </a:prstGeom>
            <a:gradFill>
              <a:gsLst>
                <a:gs pos="0">
                  <a:srgbClr val="E6E6E6"/>
                </a:gs>
                <a:gs pos="100000">
                  <a:srgbClr val="F7F7F7"/>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42" name="梯形 141"/>
            <p:cNvSpPr/>
            <p:nvPr/>
          </p:nvSpPr>
          <p:spPr>
            <a:xfrm flipV="1">
              <a:off x="5530789" y="4445491"/>
              <a:ext cx="773977" cy="164519"/>
            </a:xfrm>
            <a:prstGeom prst="trapezoid">
              <a:avLst>
                <a:gd name="adj" fmla="val 66343"/>
              </a:avLst>
            </a:prstGeom>
            <a:gradFill>
              <a:gsLst>
                <a:gs pos="100000">
                  <a:srgbClr val="DFDFDF"/>
                </a:gs>
                <a:gs pos="0">
                  <a:srgbClr val="B4B4B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43" name="六边形 142"/>
            <p:cNvSpPr/>
            <p:nvPr/>
          </p:nvSpPr>
          <p:spPr>
            <a:xfrm>
              <a:off x="5164627" y="4382948"/>
              <a:ext cx="1505319" cy="1297689"/>
            </a:xfrm>
            <a:prstGeom prst="hexagon">
              <a:avLst/>
            </a:prstGeom>
            <a:gradFill flip="none" rotWithShape="1">
              <a:gsLst>
                <a:gs pos="61000">
                  <a:srgbClr val="F6F6F6"/>
                </a:gs>
                <a:gs pos="37000">
                  <a:srgbClr val="E0E0E0"/>
                </a:gs>
                <a:gs pos="17000">
                  <a:srgbClr val="DEDEDE"/>
                </a:gs>
                <a:gs pos="100000">
                  <a:sysClr val="window" lastClr="FFFFFF"/>
                </a:gs>
              </a:gsLst>
              <a:lin ang="13500000" scaled="1"/>
              <a:tileRect/>
            </a:gradFill>
            <a:ln w="19050" cap="flat" cmpd="sng" algn="ctr">
              <a:noFill/>
              <a:prstDash val="solid"/>
              <a:miter lim="800000"/>
            </a:ln>
            <a:effectLst>
              <a:outerShdw blurRad="381000" dist="127000" dir="2400000" algn="tl" rotWithShape="0">
                <a:srgbClr val="696969">
                  <a:alpha val="47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44" name="任意多边形 143"/>
            <p:cNvSpPr/>
            <p:nvPr/>
          </p:nvSpPr>
          <p:spPr>
            <a:xfrm>
              <a:off x="5238159" y="4445492"/>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ysClr val="window" lastClr="FFFFFF"/>
                </a:gs>
              </a:gsLst>
              <a:lin ang="2700000" scaled="1"/>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45" name="梯形 71"/>
            <p:cNvSpPr/>
            <p:nvPr/>
          </p:nvSpPr>
          <p:spPr>
            <a:xfrm rot="14580000" flipH="1">
              <a:off x="6045462" y="4690928"/>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46" name="任意多边形 145"/>
            <p:cNvSpPr/>
            <p:nvPr/>
          </p:nvSpPr>
          <p:spPr>
            <a:xfrm>
              <a:off x="5238541" y="4449709"/>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47" name="组合 146"/>
          <p:cNvGrpSpPr/>
          <p:nvPr/>
        </p:nvGrpSpPr>
        <p:grpSpPr>
          <a:xfrm>
            <a:off x="3820210" y="4189881"/>
            <a:ext cx="760486" cy="632528"/>
            <a:chOff x="5392706" y="4610009"/>
            <a:chExt cx="1013849" cy="843565"/>
          </a:xfrm>
        </p:grpSpPr>
        <p:sp>
          <p:nvSpPr>
            <p:cNvPr id="148" name="六边形 147"/>
            <p:cNvSpPr/>
            <p:nvPr/>
          </p:nvSpPr>
          <p:spPr>
            <a:xfrm>
              <a:off x="5428018" y="4610009"/>
              <a:ext cx="978537" cy="843565"/>
            </a:xfrm>
            <a:prstGeom prst="hexagon">
              <a:avLst/>
            </a:prstGeom>
            <a:solidFill>
              <a:srgbClr val="B2895A"/>
            </a:solidFill>
            <a:ln w="19050" cap="flat" cmpd="sng" algn="ctr">
              <a:noFill/>
              <a:prstDash val="solid"/>
              <a:miter lim="800000"/>
            </a:ln>
            <a:effectLst>
              <a:innerShdw blurRad="76200" dist="63500" dir="13500000">
                <a:prstClr val="black">
                  <a:alpha val="46000"/>
                </a:prstClr>
              </a:innerShdw>
              <a:softEdge rad="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49" name="文本框 52"/>
            <p:cNvSpPr txBox="1"/>
            <p:nvPr/>
          </p:nvSpPr>
          <p:spPr>
            <a:xfrm>
              <a:off x="5392706" y="4771239"/>
              <a:ext cx="1010965" cy="55412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rPr>
                <a:t>03</a:t>
              </a:r>
              <a:endParaRPr kumimoji="0" lang="zh-CN" altLang="en-US"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endParaRPr>
            </a:p>
          </p:txBody>
        </p:sp>
      </p:grpSp>
      <p:grpSp>
        <p:nvGrpSpPr>
          <p:cNvPr id="150" name="组合 149"/>
          <p:cNvGrpSpPr/>
          <p:nvPr/>
        </p:nvGrpSpPr>
        <p:grpSpPr>
          <a:xfrm>
            <a:off x="3649129" y="2086136"/>
            <a:ext cx="1129136" cy="973042"/>
            <a:chOff x="5164627" y="1804365"/>
            <a:chExt cx="1505319" cy="1297689"/>
          </a:xfrm>
        </p:grpSpPr>
        <p:sp>
          <p:nvSpPr>
            <p:cNvPr id="151" name="梯形 150"/>
            <p:cNvSpPr/>
            <p:nvPr/>
          </p:nvSpPr>
          <p:spPr>
            <a:xfrm flipV="1">
              <a:off x="5530789" y="1866908"/>
              <a:ext cx="773977" cy="164519"/>
            </a:xfrm>
            <a:prstGeom prst="trapezoid">
              <a:avLst>
                <a:gd name="adj" fmla="val 66343"/>
              </a:avLst>
            </a:prstGeom>
            <a:gradFill>
              <a:gsLst>
                <a:gs pos="100000">
                  <a:srgbClr val="DFDFDF"/>
                </a:gs>
                <a:gs pos="0">
                  <a:srgbClr val="B4B4B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52" name="六边形 151"/>
            <p:cNvSpPr/>
            <p:nvPr/>
          </p:nvSpPr>
          <p:spPr>
            <a:xfrm>
              <a:off x="5164627" y="1804365"/>
              <a:ext cx="1505319" cy="1297689"/>
            </a:xfrm>
            <a:prstGeom prst="hexagon">
              <a:avLst/>
            </a:prstGeom>
            <a:gradFill flip="none" rotWithShape="1">
              <a:gsLst>
                <a:gs pos="61000">
                  <a:srgbClr val="F6F6F6"/>
                </a:gs>
                <a:gs pos="37000">
                  <a:srgbClr val="E0E0E0"/>
                </a:gs>
                <a:gs pos="17000">
                  <a:srgbClr val="DEDEDE"/>
                </a:gs>
                <a:gs pos="100000">
                  <a:sysClr val="window" lastClr="FFFFFF"/>
                </a:gs>
              </a:gsLst>
              <a:lin ang="13500000" scaled="1"/>
              <a:tileRect/>
            </a:gradFill>
            <a:ln w="19050" cap="flat" cmpd="sng" algn="ctr">
              <a:noFill/>
              <a:prstDash val="solid"/>
              <a:miter lim="800000"/>
            </a:ln>
            <a:effectLst>
              <a:outerShdw blurRad="381000" dist="127000" dir="2400000" algn="tl" rotWithShape="0">
                <a:srgbClr val="696969">
                  <a:alpha val="47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53" name="任意多边形 152"/>
            <p:cNvSpPr/>
            <p:nvPr/>
          </p:nvSpPr>
          <p:spPr>
            <a:xfrm>
              <a:off x="5238159" y="1866909"/>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ysClr val="window" lastClr="FFFFFF"/>
                </a:gs>
              </a:gsLst>
              <a:lin ang="2700000" scaled="1"/>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54" name="梯形 153"/>
            <p:cNvSpPr/>
            <p:nvPr/>
          </p:nvSpPr>
          <p:spPr>
            <a:xfrm>
              <a:off x="5530789" y="2874992"/>
              <a:ext cx="773977" cy="164519"/>
            </a:xfrm>
            <a:prstGeom prst="trapezoid">
              <a:avLst>
                <a:gd name="adj" fmla="val 66343"/>
              </a:avLst>
            </a:prstGeom>
            <a:gradFill>
              <a:gsLst>
                <a:gs pos="0">
                  <a:srgbClr val="E6E6E6"/>
                </a:gs>
                <a:gs pos="100000">
                  <a:srgbClr val="F7F7F7"/>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55" name="梯形 71"/>
            <p:cNvSpPr/>
            <p:nvPr/>
          </p:nvSpPr>
          <p:spPr>
            <a:xfrm rot="14580000" flipH="1">
              <a:off x="6045462" y="2112345"/>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56" name="任意多边形 155"/>
            <p:cNvSpPr/>
            <p:nvPr/>
          </p:nvSpPr>
          <p:spPr>
            <a:xfrm>
              <a:off x="5238541" y="1871126"/>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cap="flat" cmpd="sng" algn="ctr">
              <a:noFill/>
              <a:prstDash val="solid"/>
              <a:miter lim="800000"/>
            </a:ln>
            <a:effectLst>
              <a:softEdge rad="0"/>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57" name="组合 156"/>
          <p:cNvGrpSpPr/>
          <p:nvPr/>
        </p:nvGrpSpPr>
        <p:grpSpPr>
          <a:xfrm>
            <a:off x="3820210" y="2256392"/>
            <a:ext cx="760486" cy="632528"/>
            <a:chOff x="5392706" y="2031426"/>
            <a:chExt cx="1013849" cy="843565"/>
          </a:xfrm>
        </p:grpSpPr>
        <p:sp>
          <p:nvSpPr>
            <p:cNvPr id="158" name="六边形 157"/>
            <p:cNvSpPr/>
            <p:nvPr/>
          </p:nvSpPr>
          <p:spPr>
            <a:xfrm>
              <a:off x="5428018" y="2031426"/>
              <a:ext cx="978537" cy="843565"/>
            </a:xfrm>
            <a:prstGeom prst="hexagon">
              <a:avLst/>
            </a:prstGeom>
            <a:solidFill>
              <a:srgbClr val="B2895A"/>
            </a:solidFill>
            <a:ln w="19050" cap="flat" cmpd="sng" algn="ctr">
              <a:noFill/>
              <a:prstDash val="solid"/>
              <a:miter lim="800000"/>
            </a:ln>
            <a:effectLst>
              <a:innerShdw blurRad="76200" dist="63500" dir="13500000">
                <a:prstClr val="black">
                  <a:alpha val="46000"/>
                </a:prstClr>
              </a:innerShdw>
              <a:softEdge rad="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59" name="文本框 54"/>
            <p:cNvSpPr txBox="1"/>
            <p:nvPr/>
          </p:nvSpPr>
          <p:spPr>
            <a:xfrm>
              <a:off x="5392706" y="2200064"/>
              <a:ext cx="1010965" cy="55412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rPr>
                <a:t>06</a:t>
              </a:r>
              <a:endParaRPr kumimoji="0" lang="zh-CN" altLang="en-US" sz="2100" b="0" i="0" u="none" strike="noStrike" kern="0" cap="none" spc="0" normalizeH="0" baseline="0" noProof="0" dirty="0" smtClean="0">
                <a:ln>
                  <a:noFill/>
                </a:ln>
                <a:solidFill>
                  <a:prstClr val="white"/>
                </a:solidFill>
                <a:effectLst/>
                <a:uLnTx/>
                <a:uFillTx/>
                <a:latin typeface="Impact" panose="020B0806030902050204" pitchFamily="34" charset="0"/>
                <a:ea typeface="时尚中黑简体" panose="01010104010101010101" pitchFamily="2" charset="-122"/>
              </a:endParaRPr>
            </a:p>
          </p:txBody>
        </p:sp>
      </p:grpSp>
      <p:grpSp>
        <p:nvGrpSpPr>
          <p:cNvPr id="160" name="组合 159"/>
          <p:cNvGrpSpPr/>
          <p:nvPr/>
        </p:nvGrpSpPr>
        <p:grpSpPr>
          <a:xfrm>
            <a:off x="4721762" y="2250739"/>
            <a:ext cx="2369714" cy="269441"/>
            <a:chOff x="5415884" y="5002052"/>
            <a:chExt cx="2972305" cy="359338"/>
          </a:xfrm>
        </p:grpSpPr>
        <p:sp>
          <p:nvSpPr>
            <p:cNvPr id="161" name="任意多边形 160"/>
            <p:cNvSpPr/>
            <p:nvPr/>
          </p:nvSpPr>
          <p:spPr>
            <a:xfrm flipH="1">
              <a:off x="5487706" y="506323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62" name="椭圆 161"/>
            <p:cNvSpPr/>
            <p:nvPr/>
          </p:nvSpPr>
          <p:spPr>
            <a:xfrm flipH="1">
              <a:off x="5415884" y="5002052"/>
              <a:ext cx="118316" cy="122544"/>
            </a:xfrm>
            <a:prstGeom prst="ellipse">
              <a:avLst/>
            </a:prstGeom>
            <a:solidFill>
              <a:sysClr val="window" lastClr="FFFFFF"/>
            </a:solidFill>
            <a:ln w="12700" cap="flat" cmpd="sng" algn="ctr">
              <a:solidFill>
                <a:sysClr val="window" lastClr="FFFFFF">
                  <a:lumMod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63" name="组合 162"/>
          <p:cNvGrpSpPr/>
          <p:nvPr/>
        </p:nvGrpSpPr>
        <p:grpSpPr>
          <a:xfrm>
            <a:off x="5600558" y="3251984"/>
            <a:ext cx="1302284" cy="269441"/>
            <a:chOff x="5415884" y="5002052"/>
            <a:chExt cx="1633441" cy="359338"/>
          </a:xfrm>
        </p:grpSpPr>
        <p:sp>
          <p:nvSpPr>
            <p:cNvPr id="164" name="任意多边形 163"/>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65" name="椭圆 164"/>
            <p:cNvSpPr/>
            <p:nvPr/>
          </p:nvSpPr>
          <p:spPr>
            <a:xfrm flipH="1">
              <a:off x="5415884" y="5002052"/>
              <a:ext cx="118316" cy="122544"/>
            </a:xfrm>
            <a:prstGeom prst="ellipse">
              <a:avLst/>
            </a:prstGeom>
            <a:solidFill>
              <a:sysClr val="window" lastClr="FFFFFF"/>
            </a:solidFill>
            <a:ln w="12700" cap="flat" cmpd="sng" algn="ctr">
              <a:solidFill>
                <a:sysClr val="window" lastClr="FFFFFF">
                  <a:lumMod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66" name="组合 165"/>
          <p:cNvGrpSpPr/>
          <p:nvPr/>
        </p:nvGrpSpPr>
        <p:grpSpPr>
          <a:xfrm>
            <a:off x="5600558" y="4241688"/>
            <a:ext cx="1302284" cy="269441"/>
            <a:chOff x="5415884" y="5002052"/>
            <a:chExt cx="1633441" cy="359338"/>
          </a:xfrm>
        </p:grpSpPr>
        <p:sp>
          <p:nvSpPr>
            <p:cNvPr id="167" name="任意多边形 166"/>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68" name="椭圆 167"/>
            <p:cNvSpPr/>
            <p:nvPr/>
          </p:nvSpPr>
          <p:spPr>
            <a:xfrm flipH="1">
              <a:off x="5415884" y="5002052"/>
              <a:ext cx="118316" cy="122544"/>
            </a:xfrm>
            <a:prstGeom prst="ellipse">
              <a:avLst/>
            </a:prstGeom>
            <a:solidFill>
              <a:sysClr val="window" lastClr="FFFFFF"/>
            </a:solidFill>
            <a:ln w="12700" cap="flat" cmpd="sng" algn="ctr">
              <a:solidFill>
                <a:sysClr val="window" lastClr="FFFFFF">
                  <a:lumMod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69" name="组合 168"/>
          <p:cNvGrpSpPr/>
          <p:nvPr/>
        </p:nvGrpSpPr>
        <p:grpSpPr>
          <a:xfrm flipH="1" flipV="1">
            <a:off x="1745266" y="4552001"/>
            <a:ext cx="1973312" cy="265265"/>
            <a:chOff x="5415884" y="5007622"/>
            <a:chExt cx="3006387" cy="353769"/>
          </a:xfrm>
        </p:grpSpPr>
        <p:sp>
          <p:nvSpPr>
            <p:cNvPr id="170" name="任意多边形 169"/>
            <p:cNvSpPr/>
            <p:nvPr/>
          </p:nvSpPr>
          <p:spPr>
            <a:xfrm flipH="1">
              <a:off x="5521870" y="5063234"/>
              <a:ext cx="290040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71" name="椭圆 170"/>
            <p:cNvSpPr/>
            <p:nvPr/>
          </p:nvSpPr>
          <p:spPr>
            <a:xfrm flipH="1">
              <a:off x="5415884" y="5007622"/>
              <a:ext cx="118316" cy="111404"/>
            </a:xfrm>
            <a:prstGeom prst="ellipse">
              <a:avLst/>
            </a:prstGeom>
            <a:solidFill>
              <a:sysClr val="window" lastClr="FFFFFF"/>
            </a:solidFill>
            <a:ln w="12700" cap="flat" cmpd="sng" algn="ctr">
              <a:solidFill>
                <a:sysClr val="window" lastClr="FFFFFF">
                  <a:lumMod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72" name="组合 171"/>
          <p:cNvGrpSpPr/>
          <p:nvPr/>
        </p:nvGrpSpPr>
        <p:grpSpPr>
          <a:xfrm flipH="1" flipV="1">
            <a:off x="1733165" y="3579369"/>
            <a:ext cx="1082327" cy="265266"/>
            <a:chOff x="5415884" y="5007622"/>
            <a:chExt cx="1648950" cy="353770"/>
          </a:xfrm>
        </p:grpSpPr>
        <p:sp>
          <p:nvSpPr>
            <p:cNvPr id="173" name="任意多边形 172"/>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74" name="椭圆 173"/>
            <p:cNvSpPr/>
            <p:nvPr/>
          </p:nvSpPr>
          <p:spPr>
            <a:xfrm flipH="1">
              <a:off x="5415884" y="5007622"/>
              <a:ext cx="118316" cy="111404"/>
            </a:xfrm>
            <a:prstGeom prst="ellipse">
              <a:avLst/>
            </a:prstGeom>
            <a:solidFill>
              <a:sysClr val="window" lastClr="FFFFFF"/>
            </a:solidFill>
            <a:ln w="12700" cap="flat" cmpd="sng" algn="ctr">
              <a:solidFill>
                <a:sysClr val="window" lastClr="FFFFFF">
                  <a:lumMod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75" name="组合 174"/>
          <p:cNvGrpSpPr/>
          <p:nvPr/>
        </p:nvGrpSpPr>
        <p:grpSpPr>
          <a:xfrm flipH="1" flipV="1">
            <a:off x="1733165" y="2603863"/>
            <a:ext cx="1082327" cy="265266"/>
            <a:chOff x="5415884" y="5007622"/>
            <a:chExt cx="1648950" cy="353770"/>
          </a:xfrm>
        </p:grpSpPr>
        <p:sp>
          <p:nvSpPr>
            <p:cNvPr id="176" name="任意多边形 175"/>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77" name="椭圆 176"/>
            <p:cNvSpPr/>
            <p:nvPr/>
          </p:nvSpPr>
          <p:spPr>
            <a:xfrm flipH="1">
              <a:off x="5415884" y="5007622"/>
              <a:ext cx="118316" cy="111404"/>
            </a:xfrm>
            <a:prstGeom prst="ellipse">
              <a:avLst/>
            </a:prstGeom>
            <a:solidFill>
              <a:sysClr val="window" lastClr="FFFFFF"/>
            </a:solidFill>
            <a:ln w="12700" cap="flat" cmpd="sng" algn="ctr">
              <a:solidFill>
                <a:sysClr val="window" lastClr="FFFFFF">
                  <a:lumMod val="50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78" name="组合 177"/>
          <p:cNvGrpSpPr/>
          <p:nvPr/>
        </p:nvGrpSpPr>
        <p:grpSpPr>
          <a:xfrm>
            <a:off x="1043608" y="1992225"/>
            <a:ext cx="1559553" cy="648072"/>
            <a:chOff x="1691052" y="1679121"/>
            <a:chExt cx="2079133" cy="864294"/>
          </a:xfrm>
        </p:grpSpPr>
        <p:sp>
          <p:nvSpPr>
            <p:cNvPr id="179" name="文本框 164"/>
            <p:cNvSpPr txBox="1"/>
            <p:nvPr/>
          </p:nvSpPr>
          <p:spPr>
            <a:xfrm>
              <a:off x="1691052" y="1679121"/>
              <a:ext cx="1275252" cy="331021"/>
            </a:xfrm>
            <a:prstGeom prst="rect">
              <a:avLst/>
            </a:prstGeom>
            <a:noFill/>
          </p:spPr>
          <p:txBody>
            <a:bodyPr wrap="square" rtlCol="0">
              <a:spAutoFit/>
            </a:bodyPr>
            <a:lstStyle/>
            <a:p>
              <a:pPr defTabSz="685800" fontAlgn="auto">
                <a:spcBef>
                  <a:spcPts val="0"/>
                </a:spcBef>
                <a:spcAft>
                  <a:spcPts val="0"/>
                </a:spcAft>
              </a:pPr>
              <a:r>
                <a:rPr lang="zh-CN" altLang="en-US" sz="1013"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180" name="文本框 113"/>
            <p:cNvSpPr txBox="1"/>
            <p:nvPr/>
          </p:nvSpPr>
          <p:spPr>
            <a:xfrm>
              <a:off x="1702718" y="1958505"/>
              <a:ext cx="2067467" cy="584910"/>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81" name="组合 180"/>
          <p:cNvGrpSpPr/>
          <p:nvPr/>
        </p:nvGrpSpPr>
        <p:grpSpPr>
          <a:xfrm>
            <a:off x="1106372" y="2956850"/>
            <a:ext cx="1550802" cy="638789"/>
            <a:chOff x="1774726" y="2965579"/>
            <a:chExt cx="2067467" cy="851914"/>
          </a:xfrm>
        </p:grpSpPr>
        <p:sp>
          <p:nvSpPr>
            <p:cNvPr id="182" name="文本框 159"/>
            <p:cNvSpPr txBox="1"/>
            <p:nvPr/>
          </p:nvSpPr>
          <p:spPr>
            <a:xfrm>
              <a:off x="1778123" y="2965579"/>
              <a:ext cx="1275251" cy="331021"/>
            </a:xfrm>
            <a:prstGeom prst="rect">
              <a:avLst/>
            </a:prstGeom>
            <a:noFill/>
          </p:spPr>
          <p:txBody>
            <a:bodyPr wrap="square" rtlCol="0">
              <a:spAutoFit/>
            </a:bodyPr>
            <a:lstStyle/>
            <a:p>
              <a:pPr defTabSz="685800" fontAlgn="auto">
                <a:spcBef>
                  <a:spcPts val="0"/>
                </a:spcBef>
                <a:spcAft>
                  <a:spcPts val="0"/>
                </a:spcAft>
              </a:pPr>
              <a:r>
                <a:rPr lang="zh-CN" altLang="en-US" sz="1013"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183" name="文本框 113"/>
            <p:cNvSpPr txBox="1"/>
            <p:nvPr/>
          </p:nvSpPr>
          <p:spPr>
            <a:xfrm>
              <a:off x="1774726" y="3232583"/>
              <a:ext cx="2067467" cy="584910"/>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84" name="组合 183"/>
          <p:cNvGrpSpPr/>
          <p:nvPr/>
        </p:nvGrpSpPr>
        <p:grpSpPr>
          <a:xfrm>
            <a:off x="1130692" y="3962132"/>
            <a:ext cx="1554026" cy="653594"/>
            <a:chOff x="1807149" y="4306270"/>
            <a:chExt cx="2071765" cy="871660"/>
          </a:xfrm>
        </p:grpSpPr>
        <p:sp>
          <p:nvSpPr>
            <p:cNvPr id="185" name="文本框 154"/>
            <p:cNvSpPr txBox="1"/>
            <p:nvPr/>
          </p:nvSpPr>
          <p:spPr>
            <a:xfrm>
              <a:off x="1807149" y="4306270"/>
              <a:ext cx="1275251" cy="331022"/>
            </a:xfrm>
            <a:prstGeom prst="rect">
              <a:avLst/>
            </a:prstGeom>
            <a:noFill/>
          </p:spPr>
          <p:txBody>
            <a:bodyPr wrap="square" rtlCol="0">
              <a:spAutoFit/>
            </a:bodyPr>
            <a:lstStyle/>
            <a:p>
              <a:pPr defTabSz="685800" fontAlgn="auto">
                <a:spcBef>
                  <a:spcPts val="0"/>
                </a:spcBef>
                <a:spcAft>
                  <a:spcPts val="0"/>
                </a:spcAft>
              </a:pPr>
              <a:r>
                <a:rPr lang="zh-CN" altLang="en-US" sz="1013"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186" name="文本框 113"/>
            <p:cNvSpPr txBox="1"/>
            <p:nvPr/>
          </p:nvSpPr>
          <p:spPr>
            <a:xfrm>
              <a:off x="1811447" y="4593019"/>
              <a:ext cx="2067467" cy="58491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87" name="组合 186"/>
          <p:cNvGrpSpPr/>
          <p:nvPr/>
        </p:nvGrpSpPr>
        <p:grpSpPr>
          <a:xfrm>
            <a:off x="6482821" y="2554891"/>
            <a:ext cx="1563752" cy="687995"/>
            <a:chOff x="8594102" y="2356927"/>
            <a:chExt cx="2084731" cy="917538"/>
          </a:xfrm>
        </p:grpSpPr>
        <p:sp>
          <p:nvSpPr>
            <p:cNvPr id="188" name="文本框 117"/>
            <p:cNvSpPr txBox="1"/>
            <p:nvPr/>
          </p:nvSpPr>
          <p:spPr>
            <a:xfrm>
              <a:off x="8594102" y="2356927"/>
              <a:ext cx="1645308" cy="331022"/>
            </a:xfrm>
            <a:prstGeom prst="rect">
              <a:avLst/>
            </a:prstGeom>
            <a:noFill/>
          </p:spPr>
          <p:txBody>
            <a:bodyPr wrap="square" rtlCol="0">
              <a:spAutoFit/>
            </a:bodyPr>
            <a:lstStyle/>
            <a:p>
              <a:pPr defTabSz="685800" fontAlgn="auto">
                <a:spcBef>
                  <a:spcPts val="0"/>
                </a:spcBef>
                <a:spcAft>
                  <a:spcPts val="0"/>
                </a:spcAft>
              </a:pPr>
              <a:r>
                <a:rPr lang="zh-CN" altLang="en-US" sz="1013"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189" name="文本框 113"/>
            <p:cNvSpPr txBox="1"/>
            <p:nvPr/>
          </p:nvSpPr>
          <p:spPr>
            <a:xfrm>
              <a:off x="8611366" y="2689554"/>
              <a:ext cx="2067467" cy="58491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90" name="组合 189"/>
          <p:cNvGrpSpPr/>
          <p:nvPr/>
        </p:nvGrpSpPr>
        <p:grpSpPr>
          <a:xfrm>
            <a:off x="6537250" y="3556137"/>
            <a:ext cx="1563338" cy="642087"/>
            <a:chOff x="8666663" y="3692229"/>
            <a:chExt cx="2084178" cy="856314"/>
          </a:xfrm>
        </p:grpSpPr>
        <p:sp>
          <p:nvSpPr>
            <p:cNvPr id="191" name="文本框 122"/>
            <p:cNvSpPr txBox="1"/>
            <p:nvPr/>
          </p:nvSpPr>
          <p:spPr>
            <a:xfrm>
              <a:off x="8666663" y="3692229"/>
              <a:ext cx="1645307" cy="331022"/>
            </a:xfrm>
            <a:prstGeom prst="rect">
              <a:avLst/>
            </a:prstGeom>
            <a:noFill/>
          </p:spPr>
          <p:txBody>
            <a:bodyPr wrap="square" rtlCol="0">
              <a:spAutoFit/>
            </a:bodyPr>
            <a:lstStyle/>
            <a:p>
              <a:pPr defTabSz="685800" fontAlgn="auto">
                <a:spcBef>
                  <a:spcPts val="0"/>
                </a:spcBef>
                <a:spcAft>
                  <a:spcPts val="0"/>
                </a:spcAft>
              </a:pPr>
              <a:r>
                <a:rPr lang="zh-CN" altLang="en-US" sz="1013"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192" name="文本框 113"/>
            <p:cNvSpPr txBox="1"/>
            <p:nvPr/>
          </p:nvSpPr>
          <p:spPr>
            <a:xfrm>
              <a:off x="8683374" y="3963632"/>
              <a:ext cx="2067467" cy="58491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93" name="组合 192"/>
          <p:cNvGrpSpPr/>
          <p:nvPr/>
        </p:nvGrpSpPr>
        <p:grpSpPr>
          <a:xfrm>
            <a:off x="6559019" y="4567611"/>
            <a:ext cx="1569110" cy="661589"/>
            <a:chOff x="8695687" y="5026657"/>
            <a:chExt cx="2091875" cy="882322"/>
          </a:xfrm>
        </p:grpSpPr>
        <p:sp>
          <p:nvSpPr>
            <p:cNvPr id="194" name="文本框 127"/>
            <p:cNvSpPr txBox="1"/>
            <p:nvPr/>
          </p:nvSpPr>
          <p:spPr>
            <a:xfrm>
              <a:off x="8695687" y="5026657"/>
              <a:ext cx="1645308" cy="331022"/>
            </a:xfrm>
            <a:prstGeom prst="rect">
              <a:avLst/>
            </a:prstGeom>
            <a:noFill/>
          </p:spPr>
          <p:txBody>
            <a:bodyPr wrap="square" rtlCol="0">
              <a:spAutoFit/>
            </a:bodyPr>
            <a:lstStyle/>
            <a:p>
              <a:pPr defTabSz="685800" fontAlgn="auto">
                <a:spcBef>
                  <a:spcPts val="0"/>
                </a:spcBef>
                <a:spcAft>
                  <a:spcPts val="0"/>
                </a:spcAft>
              </a:pPr>
              <a:r>
                <a:rPr lang="zh-CN" altLang="en-US" sz="1013"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195" name="文本框 113"/>
            <p:cNvSpPr txBox="1"/>
            <p:nvPr/>
          </p:nvSpPr>
          <p:spPr>
            <a:xfrm>
              <a:off x="8720094" y="5324068"/>
              <a:ext cx="2067468" cy="58491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43612717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14:presetBounceEnd="40000">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14:bounceEnd="40000">
                                          <p:cBhvr additive="base">
                                            <p:cTn id="7" dur="1500" fill="hold"/>
                                            <p:tgtEl>
                                              <p:spTgt spid="100"/>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100"/>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14:presetBounceEnd="40000">
                                      <p:stCondLst>
                                        <p:cond delay="0"/>
                                      </p:stCondLst>
                                      <p:childTnLst>
                                        <p:set>
                                          <p:cBhvr>
                                            <p:cTn id="10" dur="1" fill="hold">
                                              <p:stCondLst>
                                                <p:cond delay="0"/>
                                              </p:stCondLst>
                                            </p:cTn>
                                            <p:tgtEl>
                                              <p:spTgt spid="120"/>
                                            </p:tgtEl>
                                            <p:attrNameLst>
                                              <p:attrName>style.visibility</p:attrName>
                                            </p:attrNameLst>
                                          </p:cBhvr>
                                          <p:to>
                                            <p:strVal val="visible"/>
                                          </p:to>
                                        </p:set>
                                        <p:anim calcmode="lin" valueType="num" p14:bounceEnd="40000">
                                          <p:cBhvr additive="base">
                                            <p:cTn id="11" dur="1500" fill="hold"/>
                                            <p:tgtEl>
                                              <p:spTgt spid="120"/>
                                            </p:tgtEl>
                                            <p:attrNameLst>
                                              <p:attrName>ppt_x</p:attrName>
                                            </p:attrNameLst>
                                          </p:cBhvr>
                                          <p:tavLst>
                                            <p:tav tm="0">
                                              <p:val>
                                                <p:strVal val="1+#ppt_w/2"/>
                                              </p:val>
                                            </p:tav>
                                            <p:tav tm="100000">
                                              <p:val>
                                                <p:strVal val="#ppt_x"/>
                                              </p:val>
                                            </p:tav>
                                          </p:tavLst>
                                        </p:anim>
                                        <p:anim calcmode="lin" valueType="num" p14:bounceEnd="40000">
                                          <p:cBhvr additive="base">
                                            <p:cTn id="12" dur="1500" fill="hold"/>
                                            <p:tgtEl>
                                              <p:spTgt spid="120"/>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250"/>
                                      </p:stCondLst>
                                      <p:childTnLst>
                                        <p:set>
                                          <p:cBhvr>
                                            <p:cTn id="14" dur="1" fill="hold">
                                              <p:stCondLst>
                                                <p:cond delay="0"/>
                                              </p:stCondLst>
                                            </p:cTn>
                                            <p:tgtEl>
                                              <p:spTgt spid="110"/>
                                            </p:tgtEl>
                                            <p:attrNameLst>
                                              <p:attrName>style.visibility</p:attrName>
                                            </p:attrNameLst>
                                          </p:cBhvr>
                                          <p:to>
                                            <p:strVal val="visible"/>
                                          </p:to>
                                        </p:set>
                                        <p:anim calcmode="lin" valueType="num" p14:bounceEnd="40000">
                                          <p:cBhvr additive="base">
                                            <p:cTn id="15" dur="1500" fill="hold"/>
                                            <p:tgtEl>
                                              <p:spTgt spid="110"/>
                                            </p:tgtEl>
                                            <p:attrNameLst>
                                              <p:attrName>ppt_x</p:attrName>
                                            </p:attrNameLst>
                                          </p:cBhvr>
                                          <p:tavLst>
                                            <p:tav tm="0">
                                              <p:val>
                                                <p:strVal val="0-#ppt_w/2"/>
                                              </p:val>
                                            </p:tav>
                                            <p:tav tm="100000">
                                              <p:val>
                                                <p:strVal val="#ppt_x"/>
                                              </p:val>
                                            </p:tav>
                                          </p:tavLst>
                                        </p:anim>
                                        <p:anim calcmode="lin" valueType="num" p14:bounceEnd="40000">
                                          <p:cBhvr additive="base">
                                            <p:cTn id="16" dur="1500" fill="hold"/>
                                            <p:tgtEl>
                                              <p:spTgt spid="110"/>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14:presetBounceEnd="40000">
                                      <p:stCondLst>
                                        <p:cond delay="250"/>
                                      </p:stCondLst>
                                      <p:childTnLst>
                                        <p:set>
                                          <p:cBhvr>
                                            <p:cTn id="18" dur="1" fill="hold">
                                              <p:stCondLst>
                                                <p:cond delay="0"/>
                                              </p:stCondLst>
                                            </p:cTn>
                                            <p:tgtEl>
                                              <p:spTgt spid="130"/>
                                            </p:tgtEl>
                                            <p:attrNameLst>
                                              <p:attrName>style.visibility</p:attrName>
                                            </p:attrNameLst>
                                          </p:cBhvr>
                                          <p:to>
                                            <p:strVal val="visible"/>
                                          </p:to>
                                        </p:set>
                                        <p:anim calcmode="lin" valueType="num" p14:bounceEnd="40000">
                                          <p:cBhvr additive="base">
                                            <p:cTn id="19" dur="1500" fill="hold"/>
                                            <p:tgtEl>
                                              <p:spTgt spid="130"/>
                                            </p:tgtEl>
                                            <p:attrNameLst>
                                              <p:attrName>ppt_x</p:attrName>
                                            </p:attrNameLst>
                                          </p:cBhvr>
                                          <p:tavLst>
                                            <p:tav tm="0">
                                              <p:val>
                                                <p:strVal val="1+#ppt_w/2"/>
                                              </p:val>
                                            </p:tav>
                                            <p:tav tm="100000">
                                              <p:val>
                                                <p:strVal val="#ppt_x"/>
                                              </p:val>
                                            </p:tav>
                                          </p:tavLst>
                                        </p:anim>
                                        <p:anim calcmode="lin" valueType="num" p14:bounceEnd="40000">
                                          <p:cBhvr additive="base">
                                            <p:cTn id="20" dur="1500" fill="hold"/>
                                            <p:tgtEl>
                                              <p:spTgt spid="130"/>
                                            </p:tgtEl>
                                            <p:attrNameLst>
                                              <p:attrName>ppt_y</p:attrName>
                                            </p:attrNameLst>
                                          </p:cBhvr>
                                          <p:tavLst>
                                            <p:tav tm="0">
                                              <p:val>
                                                <p:strVal val="#ppt_y"/>
                                              </p:val>
                                            </p:tav>
                                            <p:tav tm="100000">
                                              <p:val>
                                                <p:strVal val="#ppt_y"/>
                                              </p:val>
                                            </p:tav>
                                          </p:tavLst>
                                        </p:anim>
                                      </p:childTnLst>
                                    </p:cTn>
                                  </p:par>
                                  <p:par>
                                    <p:cTn id="21" presetID="2" presetClass="entr" presetSubtype="4" accel="40000" fill="hold" nodeType="withEffect" p14:presetBounceEnd="40000">
                                      <p:stCondLst>
                                        <p:cond delay="500"/>
                                      </p:stCondLst>
                                      <p:childTnLst>
                                        <p:set>
                                          <p:cBhvr>
                                            <p:cTn id="22" dur="1" fill="hold">
                                              <p:stCondLst>
                                                <p:cond delay="0"/>
                                              </p:stCondLst>
                                            </p:cTn>
                                            <p:tgtEl>
                                              <p:spTgt spid="140"/>
                                            </p:tgtEl>
                                            <p:attrNameLst>
                                              <p:attrName>style.visibility</p:attrName>
                                            </p:attrNameLst>
                                          </p:cBhvr>
                                          <p:to>
                                            <p:strVal val="visible"/>
                                          </p:to>
                                        </p:set>
                                        <p:anim calcmode="lin" valueType="num" p14:bounceEnd="40000">
                                          <p:cBhvr additive="base">
                                            <p:cTn id="23" dur="1500" fill="hold"/>
                                            <p:tgtEl>
                                              <p:spTgt spid="140"/>
                                            </p:tgtEl>
                                            <p:attrNameLst>
                                              <p:attrName>ppt_x</p:attrName>
                                            </p:attrNameLst>
                                          </p:cBhvr>
                                          <p:tavLst>
                                            <p:tav tm="0">
                                              <p:val>
                                                <p:strVal val="#ppt_x"/>
                                              </p:val>
                                            </p:tav>
                                            <p:tav tm="100000">
                                              <p:val>
                                                <p:strVal val="#ppt_x"/>
                                              </p:val>
                                            </p:tav>
                                          </p:tavLst>
                                        </p:anim>
                                        <p:anim calcmode="lin" valueType="num" p14:bounceEnd="40000">
                                          <p:cBhvr additive="base">
                                            <p:cTn id="24" dur="1500" fill="hold"/>
                                            <p:tgtEl>
                                              <p:spTgt spid="140"/>
                                            </p:tgtEl>
                                            <p:attrNameLst>
                                              <p:attrName>ppt_y</p:attrName>
                                            </p:attrNameLst>
                                          </p:cBhvr>
                                          <p:tavLst>
                                            <p:tav tm="0">
                                              <p:val>
                                                <p:strVal val="1+#ppt_h/2"/>
                                              </p:val>
                                            </p:tav>
                                            <p:tav tm="100000">
                                              <p:val>
                                                <p:strVal val="#ppt_y"/>
                                              </p:val>
                                            </p:tav>
                                          </p:tavLst>
                                        </p:anim>
                                      </p:childTnLst>
                                    </p:cTn>
                                  </p:par>
                                  <p:par>
                                    <p:cTn id="25" presetID="2" presetClass="entr" presetSubtype="1" accel="40000" fill="hold" nodeType="withEffect" p14:presetBounceEnd="40000">
                                      <p:stCondLst>
                                        <p:cond delay="500"/>
                                      </p:stCondLst>
                                      <p:childTnLst>
                                        <p:set>
                                          <p:cBhvr>
                                            <p:cTn id="26" dur="1" fill="hold">
                                              <p:stCondLst>
                                                <p:cond delay="0"/>
                                              </p:stCondLst>
                                            </p:cTn>
                                            <p:tgtEl>
                                              <p:spTgt spid="150"/>
                                            </p:tgtEl>
                                            <p:attrNameLst>
                                              <p:attrName>style.visibility</p:attrName>
                                            </p:attrNameLst>
                                          </p:cBhvr>
                                          <p:to>
                                            <p:strVal val="visible"/>
                                          </p:to>
                                        </p:set>
                                        <p:anim calcmode="lin" valueType="num" p14:bounceEnd="40000">
                                          <p:cBhvr additive="base">
                                            <p:cTn id="27" dur="1500" fill="hold"/>
                                            <p:tgtEl>
                                              <p:spTgt spid="150"/>
                                            </p:tgtEl>
                                            <p:attrNameLst>
                                              <p:attrName>ppt_x</p:attrName>
                                            </p:attrNameLst>
                                          </p:cBhvr>
                                          <p:tavLst>
                                            <p:tav tm="0">
                                              <p:val>
                                                <p:strVal val="#ppt_x"/>
                                              </p:val>
                                            </p:tav>
                                            <p:tav tm="100000">
                                              <p:val>
                                                <p:strVal val="#ppt_x"/>
                                              </p:val>
                                            </p:tav>
                                          </p:tavLst>
                                        </p:anim>
                                        <p:anim calcmode="lin" valueType="num" p14:bounceEnd="40000">
                                          <p:cBhvr additive="base">
                                            <p:cTn id="28" dur="1500" fill="hold"/>
                                            <p:tgtEl>
                                              <p:spTgt spid="150"/>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99"/>
                                            </p:tgtEl>
                                            <p:attrNameLst>
                                              <p:attrName>style.visibility</p:attrName>
                                            </p:attrNameLst>
                                          </p:cBhvr>
                                          <p:to>
                                            <p:strVal val="visible"/>
                                          </p:to>
                                        </p:set>
                                        <p:animEffect transition="in" filter="randombar(horizontal)">
                                          <p:cBhvr>
                                            <p:cTn id="32" dur="500"/>
                                            <p:tgtEl>
                                              <p:spTgt spid="99"/>
                                            </p:tgtEl>
                                          </p:cBhvr>
                                        </p:animEffect>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107"/>
                                            </p:tgtEl>
                                            <p:attrNameLst>
                                              <p:attrName>style.visibility</p:attrName>
                                            </p:attrNameLst>
                                          </p:cBhvr>
                                          <p:to>
                                            <p:strVal val="visible"/>
                                          </p:to>
                                        </p:set>
                                        <p:animEffect transition="in" filter="fade">
                                          <p:cBhvr>
                                            <p:cTn id="36" dur="500"/>
                                            <p:tgtEl>
                                              <p:spTgt spid="107"/>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117"/>
                                            </p:tgtEl>
                                            <p:attrNameLst>
                                              <p:attrName>style.visibility</p:attrName>
                                            </p:attrNameLst>
                                          </p:cBhvr>
                                          <p:to>
                                            <p:strVal val="visible"/>
                                          </p:to>
                                        </p:set>
                                        <p:animEffect transition="in" filter="fade">
                                          <p:cBhvr>
                                            <p:cTn id="40" dur="500"/>
                                            <p:tgtEl>
                                              <p:spTgt spid="117"/>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147"/>
                                            </p:tgtEl>
                                            <p:attrNameLst>
                                              <p:attrName>style.visibility</p:attrName>
                                            </p:attrNameLst>
                                          </p:cBhvr>
                                          <p:to>
                                            <p:strVal val="visible"/>
                                          </p:to>
                                        </p:set>
                                        <p:animEffect transition="in" filter="fade">
                                          <p:cBhvr>
                                            <p:cTn id="44" dur="500"/>
                                            <p:tgtEl>
                                              <p:spTgt spid="147"/>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137"/>
                                            </p:tgtEl>
                                            <p:attrNameLst>
                                              <p:attrName>style.visibility</p:attrName>
                                            </p:attrNameLst>
                                          </p:cBhvr>
                                          <p:to>
                                            <p:strVal val="visible"/>
                                          </p:to>
                                        </p:set>
                                        <p:animEffect transition="in" filter="fade">
                                          <p:cBhvr>
                                            <p:cTn id="48" dur="500"/>
                                            <p:tgtEl>
                                              <p:spTgt spid="137"/>
                                            </p:tgtEl>
                                          </p:cBhvr>
                                        </p:animEffect>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127"/>
                                            </p:tgtEl>
                                            <p:attrNameLst>
                                              <p:attrName>style.visibility</p:attrName>
                                            </p:attrNameLst>
                                          </p:cBhvr>
                                          <p:to>
                                            <p:strVal val="visible"/>
                                          </p:to>
                                        </p:set>
                                        <p:animEffect transition="in" filter="fade">
                                          <p:cBhvr>
                                            <p:cTn id="52" dur="500"/>
                                            <p:tgtEl>
                                              <p:spTgt spid="127"/>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157"/>
                                            </p:tgtEl>
                                            <p:attrNameLst>
                                              <p:attrName>style.visibility</p:attrName>
                                            </p:attrNameLst>
                                          </p:cBhvr>
                                          <p:to>
                                            <p:strVal val="visible"/>
                                          </p:to>
                                        </p:set>
                                        <p:animEffect transition="in" filter="fade">
                                          <p:cBhvr>
                                            <p:cTn id="56" dur="500"/>
                                            <p:tgtEl>
                                              <p:spTgt spid="157"/>
                                            </p:tgtEl>
                                          </p:cBhvr>
                                        </p:animEffect>
                                      </p:childTnLst>
                                    </p:cTn>
                                  </p:par>
                                </p:childTnLst>
                              </p:cTn>
                            </p:par>
                            <p:par>
                              <p:cTn id="57" fill="hold">
                                <p:stCondLst>
                                  <p:cond delay="5500"/>
                                </p:stCondLst>
                                <p:childTnLst>
                                  <p:par>
                                    <p:cTn id="58" presetID="22" presetClass="entr" presetSubtype="2" fill="hold" nodeType="afterEffect">
                                      <p:stCondLst>
                                        <p:cond delay="0"/>
                                      </p:stCondLst>
                                      <p:childTnLst>
                                        <p:set>
                                          <p:cBhvr>
                                            <p:cTn id="59" dur="1" fill="hold">
                                              <p:stCondLst>
                                                <p:cond delay="0"/>
                                              </p:stCondLst>
                                            </p:cTn>
                                            <p:tgtEl>
                                              <p:spTgt spid="175"/>
                                            </p:tgtEl>
                                            <p:attrNameLst>
                                              <p:attrName>style.visibility</p:attrName>
                                            </p:attrNameLst>
                                          </p:cBhvr>
                                          <p:to>
                                            <p:strVal val="visible"/>
                                          </p:to>
                                        </p:set>
                                        <p:animEffect transition="in" filter="wipe(right)">
                                          <p:cBhvr>
                                            <p:cTn id="60" dur="500"/>
                                            <p:tgtEl>
                                              <p:spTgt spid="175"/>
                                            </p:tgtEl>
                                          </p:cBhvr>
                                        </p:animEffect>
                                      </p:childTnLst>
                                    </p:cTn>
                                  </p:par>
                                </p:childTnLst>
                              </p:cTn>
                            </p:par>
                            <p:par>
                              <p:cTn id="61" fill="hold">
                                <p:stCondLst>
                                  <p:cond delay="6000"/>
                                </p:stCondLst>
                                <p:childTnLst>
                                  <p:par>
                                    <p:cTn id="62" presetID="22" presetClass="entr" presetSubtype="4" fill="hold" nodeType="afterEffect">
                                      <p:stCondLst>
                                        <p:cond delay="0"/>
                                      </p:stCondLst>
                                      <p:childTnLst>
                                        <p:set>
                                          <p:cBhvr>
                                            <p:cTn id="63" dur="1" fill="hold">
                                              <p:stCondLst>
                                                <p:cond delay="0"/>
                                              </p:stCondLst>
                                            </p:cTn>
                                            <p:tgtEl>
                                              <p:spTgt spid="178"/>
                                            </p:tgtEl>
                                            <p:attrNameLst>
                                              <p:attrName>style.visibility</p:attrName>
                                            </p:attrNameLst>
                                          </p:cBhvr>
                                          <p:to>
                                            <p:strVal val="visible"/>
                                          </p:to>
                                        </p:set>
                                        <p:animEffect transition="in" filter="wipe(down)">
                                          <p:cBhvr>
                                            <p:cTn id="64" dur="500"/>
                                            <p:tgtEl>
                                              <p:spTgt spid="178"/>
                                            </p:tgtEl>
                                          </p:cBhvr>
                                        </p:animEffect>
                                      </p:childTnLst>
                                    </p:cTn>
                                  </p:par>
                                </p:childTnLst>
                              </p:cTn>
                            </p:par>
                            <p:par>
                              <p:cTn id="65" fill="hold">
                                <p:stCondLst>
                                  <p:cond delay="6500"/>
                                </p:stCondLst>
                                <p:childTnLst>
                                  <p:par>
                                    <p:cTn id="66" presetID="22" presetClass="entr" presetSubtype="2" fill="hold" nodeType="afterEffect">
                                      <p:stCondLst>
                                        <p:cond delay="0"/>
                                      </p:stCondLst>
                                      <p:childTnLst>
                                        <p:set>
                                          <p:cBhvr>
                                            <p:cTn id="67" dur="1" fill="hold">
                                              <p:stCondLst>
                                                <p:cond delay="0"/>
                                              </p:stCondLst>
                                            </p:cTn>
                                            <p:tgtEl>
                                              <p:spTgt spid="172"/>
                                            </p:tgtEl>
                                            <p:attrNameLst>
                                              <p:attrName>style.visibility</p:attrName>
                                            </p:attrNameLst>
                                          </p:cBhvr>
                                          <p:to>
                                            <p:strVal val="visible"/>
                                          </p:to>
                                        </p:set>
                                        <p:animEffect transition="in" filter="wipe(right)">
                                          <p:cBhvr>
                                            <p:cTn id="68" dur="500"/>
                                            <p:tgtEl>
                                              <p:spTgt spid="172"/>
                                            </p:tgtEl>
                                          </p:cBhvr>
                                        </p:animEffect>
                                      </p:childTnLst>
                                    </p:cTn>
                                  </p:par>
                                </p:childTnLst>
                              </p:cTn>
                            </p:par>
                            <p:par>
                              <p:cTn id="69" fill="hold">
                                <p:stCondLst>
                                  <p:cond delay="7000"/>
                                </p:stCondLst>
                                <p:childTnLst>
                                  <p:par>
                                    <p:cTn id="70" presetID="22" presetClass="entr" presetSubtype="4" fill="hold" nodeType="afterEffect">
                                      <p:stCondLst>
                                        <p:cond delay="0"/>
                                      </p:stCondLst>
                                      <p:childTnLst>
                                        <p:set>
                                          <p:cBhvr>
                                            <p:cTn id="71" dur="1" fill="hold">
                                              <p:stCondLst>
                                                <p:cond delay="0"/>
                                              </p:stCondLst>
                                            </p:cTn>
                                            <p:tgtEl>
                                              <p:spTgt spid="181"/>
                                            </p:tgtEl>
                                            <p:attrNameLst>
                                              <p:attrName>style.visibility</p:attrName>
                                            </p:attrNameLst>
                                          </p:cBhvr>
                                          <p:to>
                                            <p:strVal val="visible"/>
                                          </p:to>
                                        </p:set>
                                        <p:animEffect transition="in" filter="wipe(down)">
                                          <p:cBhvr>
                                            <p:cTn id="72" dur="500"/>
                                            <p:tgtEl>
                                              <p:spTgt spid="181"/>
                                            </p:tgtEl>
                                          </p:cBhvr>
                                        </p:animEffect>
                                      </p:childTnLst>
                                    </p:cTn>
                                  </p:par>
                                </p:childTnLst>
                              </p:cTn>
                            </p:par>
                            <p:par>
                              <p:cTn id="73" fill="hold">
                                <p:stCondLst>
                                  <p:cond delay="7500"/>
                                </p:stCondLst>
                                <p:childTnLst>
                                  <p:par>
                                    <p:cTn id="74" presetID="22" presetClass="entr" presetSubtype="2" fill="hold" nodeType="afterEffect">
                                      <p:stCondLst>
                                        <p:cond delay="0"/>
                                      </p:stCondLst>
                                      <p:childTnLst>
                                        <p:set>
                                          <p:cBhvr>
                                            <p:cTn id="75" dur="1" fill="hold">
                                              <p:stCondLst>
                                                <p:cond delay="0"/>
                                              </p:stCondLst>
                                            </p:cTn>
                                            <p:tgtEl>
                                              <p:spTgt spid="169"/>
                                            </p:tgtEl>
                                            <p:attrNameLst>
                                              <p:attrName>style.visibility</p:attrName>
                                            </p:attrNameLst>
                                          </p:cBhvr>
                                          <p:to>
                                            <p:strVal val="visible"/>
                                          </p:to>
                                        </p:set>
                                        <p:animEffect transition="in" filter="wipe(right)">
                                          <p:cBhvr>
                                            <p:cTn id="76" dur="500"/>
                                            <p:tgtEl>
                                              <p:spTgt spid="169"/>
                                            </p:tgtEl>
                                          </p:cBhvr>
                                        </p:animEffect>
                                      </p:childTnLst>
                                    </p:cTn>
                                  </p:par>
                                </p:childTnLst>
                              </p:cTn>
                            </p:par>
                            <p:par>
                              <p:cTn id="77" fill="hold">
                                <p:stCondLst>
                                  <p:cond delay="8000"/>
                                </p:stCondLst>
                                <p:childTnLst>
                                  <p:par>
                                    <p:cTn id="78" presetID="22" presetClass="entr" presetSubtype="4" fill="hold" nodeType="afterEffect">
                                      <p:stCondLst>
                                        <p:cond delay="0"/>
                                      </p:stCondLst>
                                      <p:childTnLst>
                                        <p:set>
                                          <p:cBhvr>
                                            <p:cTn id="79" dur="1" fill="hold">
                                              <p:stCondLst>
                                                <p:cond delay="0"/>
                                              </p:stCondLst>
                                            </p:cTn>
                                            <p:tgtEl>
                                              <p:spTgt spid="184"/>
                                            </p:tgtEl>
                                            <p:attrNameLst>
                                              <p:attrName>style.visibility</p:attrName>
                                            </p:attrNameLst>
                                          </p:cBhvr>
                                          <p:to>
                                            <p:strVal val="visible"/>
                                          </p:to>
                                        </p:set>
                                        <p:animEffect transition="in" filter="wipe(down)">
                                          <p:cBhvr>
                                            <p:cTn id="80" dur="500"/>
                                            <p:tgtEl>
                                              <p:spTgt spid="184"/>
                                            </p:tgtEl>
                                          </p:cBhvr>
                                        </p:animEffect>
                                      </p:childTnLst>
                                    </p:cTn>
                                  </p:par>
                                </p:childTnLst>
                              </p:cTn>
                            </p:par>
                            <p:par>
                              <p:cTn id="81" fill="hold">
                                <p:stCondLst>
                                  <p:cond delay="8500"/>
                                </p:stCondLst>
                                <p:childTnLst>
                                  <p:par>
                                    <p:cTn id="82" presetID="22" presetClass="entr" presetSubtype="8" fill="hold" nodeType="afterEffect">
                                      <p:stCondLst>
                                        <p:cond delay="0"/>
                                      </p:stCondLst>
                                      <p:childTnLst>
                                        <p:set>
                                          <p:cBhvr>
                                            <p:cTn id="83" dur="1" fill="hold">
                                              <p:stCondLst>
                                                <p:cond delay="0"/>
                                              </p:stCondLst>
                                            </p:cTn>
                                            <p:tgtEl>
                                              <p:spTgt spid="166"/>
                                            </p:tgtEl>
                                            <p:attrNameLst>
                                              <p:attrName>style.visibility</p:attrName>
                                            </p:attrNameLst>
                                          </p:cBhvr>
                                          <p:to>
                                            <p:strVal val="visible"/>
                                          </p:to>
                                        </p:set>
                                        <p:animEffect transition="in" filter="wipe(left)">
                                          <p:cBhvr>
                                            <p:cTn id="84" dur="500"/>
                                            <p:tgtEl>
                                              <p:spTgt spid="166"/>
                                            </p:tgtEl>
                                          </p:cBhvr>
                                        </p:animEffect>
                                      </p:childTnLst>
                                    </p:cTn>
                                  </p:par>
                                </p:childTnLst>
                              </p:cTn>
                            </p:par>
                            <p:par>
                              <p:cTn id="85" fill="hold">
                                <p:stCondLst>
                                  <p:cond delay="9000"/>
                                </p:stCondLst>
                                <p:childTnLst>
                                  <p:par>
                                    <p:cTn id="86" presetID="22" presetClass="entr" presetSubtype="1" fill="hold" nodeType="afterEffect">
                                      <p:stCondLst>
                                        <p:cond delay="0"/>
                                      </p:stCondLst>
                                      <p:childTnLst>
                                        <p:set>
                                          <p:cBhvr>
                                            <p:cTn id="87" dur="1" fill="hold">
                                              <p:stCondLst>
                                                <p:cond delay="0"/>
                                              </p:stCondLst>
                                            </p:cTn>
                                            <p:tgtEl>
                                              <p:spTgt spid="193"/>
                                            </p:tgtEl>
                                            <p:attrNameLst>
                                              <p:attrName>style.visibility</p:attrName>
                                            </p:attrNameLst>
                                          </p:cBhvr>
                                          <p:to>
                                            <p:strVal val="visible"/>
                                          </p:to>
                                        </p:set>
                                        <p:animEffect transition="in" filter="wipe(up)">
                                          <p:cBhvr>
                                            <p:cTn id="88" dur="500"/>
                                            <p:tgtEl>
                                              <p:spTgt spid="193"/>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163"/>
                                            </p:tgtEl>
                                            <p:attrNameLst>
                                              <p:attrName>style.visibility</p:attrName>
                                            </p:attrNameLst>
                                          </p:cBhvr>
                                          <p:to>
                                            <p:strVal val="visible"/>
                                          </p:to>
                                        </p:set>
                                        <p:animEffect transition="in" filter="wipe(left)">
                                          <p:cBhvr>
                                            <p:cTn id="92" dur="500"/>
                                            <p:tgtEl>
                                              <p:spTgt spid="163"/>
                                            </p:tgtEl>
                                          </p:cBhvr>
                                        </p:animEffect>
                                      </p:childTnLst>
                                    </p:cTn>
                                  </p:par>
                                </p:childTnLst>
                              </p:cTn>
                            </p:par>
                            <p:par>
                              <p:cTn id="93" fill="hold">
                                <p:stCondLst>
                                  <p:cond delay="10000"/>
                                </p:stCondLst>
                                <p:childTnLst>
                                  <p:par>
                                    <p:cTn id="94" presetID="22" presetClass="entr" presetSubtype="1" fill="hold" nodeType="afterEffect">
                                      <p:stCondLst>
                                        <p:cond delay="0"/>
                                      </p:stCondLst>
                                      <p:childTnLst>
                                        <p:set>
                                          <p:cBhvr>
                                            <p:cTn id="95" dur="1" fill="hold">
                                              <p:stCondLst>
                                                <p:cond delay="0"/>
                                              </p:stCondLst>
                                            </p:cTn>
                                            <p:tgtEl>
                                              <p:spTgt spid="190"/>
                                            </p:tgtEl>
                                            <p:attrNameLst>
                                              <p:attrName>style.visibility</p:attrName>
                                            </p:attrNameLst>
                                          </p:cBhvr>
                                          <p:to>
                                            <p:strVal val="visible"/>
                                          </p:to>
                                        </p:set>
                                        <p:animEffect transition="in" filter="wipe(up)">
                                          <p:cBhvr>
                                            <p:cTn id="96" dur="500"/>
                                            <p:tgtEl>
                                              <p:spTgt spid="190"/>
                                            </p:tgtEl>
                                          </p:cBhvr>
                                        </p:animEffect>
                                      </p:childTnLst>
                                    </p:cTn>
                                  </p:par>
                                </p:childTnLst>
                              </p:cTn>
                            </p:par>
                            <p:par>
                              <p:cTn id="97" fill="hold">
                                <p:stCondLst>
                                  <p:cond delay="10500"/>
                                </p:stCondLst>
                                <p:childTnLst>
                                  <p:par>
                                    <p:cTn id="98" presetID="22" presetClass="entr" presetSubtype="8" fill="hold" nodeType="afterEffect">
                                      <p:stCondLst>
                                        <p:cond delay="0"/>
                                      </p:stCondLst>
                                      <p:childTnLst>
                                        <p:set>
                                          <p:cBhvr>
                                            <p:cTn id="99" dur="1" fill="hold">
                                              <p:stCondLst>
                                                <p:cond delay="0"/>
                                              </p:stCondLst>
                                            </p:cTn>
                                            <p:tgtEl>
                                              <p:spTgt spid="160"/>
                                            </p:tgtEl>
                                            <p:attrNameLst>
                                              <p:attrName>style.visibility</p:attrName>
                                            </p:attrNameLst>
                                          </p:cBhvr>
                                          <p:to>
                                            <p:strVal val="visible"/>
                                          </p:to>
                                        </p:set>
                                        <p:animEffect transition="in" filter="wipe(left)">
                                          <p:cBhvr>
                                            <p:cTn id="100" dur="500"/>
                                            <p:tgtEl>
                                              <p:spTgt spid="160"/>
                                            </p:tgtEl>
                                          </p:cBhvr>
                                        </p:animEffect>
                                      </p:childTnLst>
                                    </p:cTn>
                                  </p:par>
                                </p:childTnLst>
                              </p:cTn>
                            </p:par>
                            <p:par>
                              <p:cTn id="101" fill="hold">
                                <p:stCondLst>
                                  <p:cond delay="11000"/>
                                </p:stCondLst>
                                <p:childTnLst>
                                  <p:par>
                                    <p:cTn id="102" presetID="22" presetClass="entr" presetSubtype="1" fill="hold" nodeType="afterEffect">
                                      <p:stCondLst>
                                        <p:cond delay="0"/>
                                      </p:stCondLst>
                                      <p:childTnLst>
                                        <p:set>
                                          <p:cBhvr>
                                            <p:cTn id="103" dur="1" fill="hold">
                                              <p:stCondLst>
                                                <p:cond delay="0"/>
                                              </p:stCondLst>
                                            </p:cTn>
                                            <p:tgtEl>
                                              <p:spTgt spid="187"/>
                                            </p:tgtEl>
                                            <p:attrNameLst>
                                              <p:attrName>style.visibility</p:attrName>
                                            </p:attrNameLst>
                                          </p:cBhvr>
                                          <p:to>
                                            <p:strVal val="visible"/>
                                          </p:to>
                                        </p:set>
                                        <p:animEffect transition="in" filter="wipe(up)">
                                          <p:cBhvr>
                                            <p:cTn id="104"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1500" fill="hold"/>
                                            <p:tgtEl>
                                              <p:spTgt spid="100"/>
                                            </p:tgtEl>
                                            <p:attrNameLst>
                                              <p:attrName>ppt_x</p:attrName>
                                            </p:attrNameLst>
                                          </p:cBhvr>
                                          <p:tavLst>
                                            <p:tav tm="0">
                                              <p:val>
                                                <p:strVal val="0-#ppt_w/2"/>
                                              </p:val>
                                            </p:tav>
                                            <p:tav tm="100000">
                                              <p:val>
                                                <p:strVal val="#ppt_x"/>
                                              </p:val>
                                            </p:tav>
                                          </p:tavLst>
                                        </p:anim>
                                        <p:anim calcmode="lin" valueType="num">
                                          <p:cBhvr additive="base">
                                            <p:cTn id="8" dur="1500" fill="hold"/>
                                            <p:tgtEl>
                                              <p:spTgt spid="100"/>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stCondLst>
                                        <p:cond delay="0"/>
                                      </p:stCondLst>
                                      <p:childTnLst>
                                        <p:set>
                                          <p:cBhvr>
                                            <p:cTn id="10" dur="1" fill="hold">
                                              <p:stCondLst>
                                                <p:cond delay="0"/>
                                              </p:stCondLst>
                                            </p:cTn>
                                            <p:tgtEl>
                                              <p:spTgt spid="120"/>
                                            </p:tgtEl>
                                            <p:attrNameLst>
                                              <p:attrName>style.visibility</p:attrName>
                                            </p:attrNameLst>
                                          </p:cBhvr>
                                          <p:to>
                                            <p:strVal val="visible"/>
                                          </p:to>
                                        </p:set>
                                        <p:anim calcmode="lin" valueType="num">
                                          <p:cBhvr additive="base">
                                            <p:cTn id="11" dur="1500" fill="hold"/>
                                            <p:tgtEl>
                                              <p:spTgt spid="120"/>
                                            </p:tgtEl>
                                            <p:attrNameLst>
                                              <p:attrName>ppt_x</p:attrName>
                                            </p:attrNameLst>
                                          </p:cBhvr>
                                          <p:tavLst>
                                            <p:tav tm="0">
                                              <p:val>
                                                <p:strVal val="1+#ppt_w/2"/>
                                              </p:val>
                                            </p:tav>
                                            <p:tav tm="100000">
                                              <p:val>
                                                <p:strVal val="#ppt_x"/>
                                              </p:val>
                                            </p:tav>
                                          </p:tavLst>
                                        </p:anim>
                                        <p:anim calcmode="lin" valueType="num">
                                          <p:cBhvr additive="base">
                                            <p:cTn id="12" dur="1500" fill="hold"/>
                                            <p:tgtEl>
                                              <p:spTgt spid="120"/>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250"/>
                                      </p:stCondLst>
                                      <p:childTnLst>
                                        <p:set>
                                          <p:cBhvr>
                                            <p:cTn id="14" dur="1" fill="hold">
                                              <p:stCondLst>
                                                <p:cond delay="0"/>
                                              </p:stCondLst>
                                            </p:cTn>
                                            <p:tgtEl>
                                              <p:spTgt spid="110"/>
                                            </p:tgtEl>
                                            <p:attrNameLst>
                                              <p:attrName>style.visibility</p:attrName>
                                            </p:attrNameLst>
                                          </p:cBhvr>
                                          <p:to>
                                            <p:strVal val="visible"/>
                                          </p:to>
                                        </p:set>
                                        <p:anim calcmode="lin" valueType="num">
                                          <p:cBhvr additive="base">
                                            <p:cTn id="15" dur="1500" fill="hold"/>
                                            <p:tgtEl>
                                              <p:spTgt spid="110"/>
                                            </p:tgtEl>
                                            <p:attrNameLst>
                                              <p:attrName>ppt_x</p:attrName>
                                            </p:attrNameLst>
                                          </p:cBhvr>
                                          <p:tavLst>
                                            <p:tav tm="0">
                                              <p:val>
                                                <p:strVal val="0-#ppt_w/2"/>
                                              </p:val>
                                            </p:tav>
                                            <p:tav tm="100000">
                                              <p:val>
                                                <p:strVal val="#ppt_x"/>
                                              </p:val>
                                            </p:tav>
                                          </p:tavLst>
                                        </p:anim>
                                        <p:anim calcmode="lin" valueType="num">
                                          <p:cBhvr additive="base">
                                            <p:cTn id="16" dur="1500" fill="hold"/>
                                            <p:tgtEl>
                                              <p:spTgt spid="110"/>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stCondLst>
                                        <p:cond delay="250"/>
                                      </p:stCondLst>
                                      <p:childTnLst>
                                        <p:set>
                                          <p:cBhvr>
                                            <p:cTn id="18" dur="1" fill="hold">
                                              <p:stCondLst>
                                                <p:cond delay="0"/>
                                              </p:stCondLst>
                                            </p:cTn>
                                            <p:tgtEl>
                                              <p:spTgt spid="130"/>
                                            </p:tgtEl>
                                            <p:attrNameLst>
                                              <p:attrName>style.visibility</p:attrName>
                                            </p:attrNameLst>
                                          </p:cBhvr>
                                          <p:to>
                                            <p:strVal val="visible"/>
                                          </p:to>
                                        </p:set>
                                        <p:anim calcmode="lin" valueType="num">
                                          <p:cBhvr additive="base">
                                            <p:cTn id="19" dur="1500" fill="hold"/>
                                            <p:tgtEl>
                                              <p:spTgt spid="130"/>
                                            </p:tgtEl>
                                            <p:attrNameLst>
                                              <p:attrName>ppt_x</p:attrName>
                                            </p:attrNameLst>
                                          </p:cBhvr>
                                          <p:tavLst>
                                            <p:tav tm="0">
                                              <p:val>
                                                <p:strVal val="1+#ppt_w/2"/>
                                              </p:val>
                                            </p:tav>
                                            <p:tav tm="100000">
                                              <p:val>
                                                <p:strVal val="#ppt_x"/>
                                              </p:val>
                                            </p:tav>
                                          </p:tavLst>
                                        </p:anim>
                                        <p:anim calcmode="lin" valueType="num">
                                          <p:cBhvr additive="base">
                                            <p:cTn id="20" dur="1500" fill="hold"/>
                                            <p:tgtEl>
                                              <p:spTgt spid="130"/>
                                            </p:tgtEl>
                                            <p:attrNameLst>
                                              <p:attrName>ppt_y</p:attrName>
                                            </p:attrNameLst>
                                          </p:cBhvr>
                                          <p:tavLst>
                                            <p:tav tm="0">
                                              <p:val>
                                                <p:strVal val="#ppt_y"/>
                                              </p:val>
                                            </p:tav>
                                            <p:tav tm="100000">
                                              <p:val>
                                                <p:strVal val="#ppt_y"/>
                                              </p:val>
                                            </p:tav>
                                          </p:tavLst>
                                        </p:anim>
                                      </p:childTnLst>
                                    </p:cTn>
                                  </p:par>
                                  <p:par>
                                    <p:cTn id="21" presetID="2" presetClass="entr" presetSubtype="4" accel="40000" fill="hold" nodeType="withEffect">
                                      <p:stCondLst>
                                        <p:cond delay="500"/>
                                      </p:stCondLst>
                                      <p:childTnLst>
                                        <p:set>
                                          <p:cBhvr>
                                            <p:cTn id="22" dur="1" fill="hold">
                                              <p:stCondLst>
                                                <p:cond delay="0"/>
                                              </p:stCondLst>
                                            </p:cTn>
                                            <p:tgtEl>
                                              <p:spTgt spid="140"/>
                                            </p:tgtEl>
                                            <p:attrNameLst>
                                              <p:attrName>style.visibility</p:attrName>
                                            </p:attrNameLst>
                                          </p:cBhvr>
                                          <p:to>
                                            <p:strVal val="visible"/>
                                          </p:to>
                                        </p:set>
                                        <p:anim calcmode="lin" valueType="num">
                                          <p:cBhvr additive="base">
                                            <p:cTn id="23" dur="1500" fill="hold"/>
                                            <p:tgtEl>
                                              <p:spTgt spid="140"/>
                                            </p:tgtEl>
                                            <p:attrNameLst>
                                              <p:attrName>ppt_x</p:attrName>
                                            </p:attrNameLst>
                                          </p:cBhvr>
                                          <p:tavLst>
                                            <p:tav tm="0">
                                              <p:val>
                                                <p:strVal val="#ppt_x"/>
                                              </p:val>
                                            </p:tav>
                                            <p:tav tm="100000">
                                              <p:val>
                                                <p:strVal val="#ppt_x"/>
                                              </p:val>
                                            </p:tav>
                                          </p:tavLst>
                                        </p:anim>
                                        <p:anim calcmode="lin" valueType="num">
                                          <p:cBhvr additive="base">
                                            <p:cTn id="24" dur="1500" fill="hold"/>
                                            <p:tgtEl>
                                              <p:spTgt spid="140"/>
                                            </p:tgtEl>
                                            <p:attrNameLst>
                                              <p:attrName>ppt_y</p:attrName>
                                            </p:attrNameLst>
                                          </p:cBhvr>
                                          <p:tavLst>
                                            <p:tav tm="0">
                                              <p:val>
                                                <p:strVal val="1+#ppt_h/2"/>
                                              </p:val>
                                            </p:tav>
                                            <p:tav tm="100000">
                                              <p:val>
                                                <p:strVal val="#ppt_y"/>
                                              </p:val>
                                            </p:tav>
                                          </p:tavLst>
                                        </p:anim>
                                      </p:childTnLst>
                                    </p:cTn>
                                  </p:par>
                                  <p:par>
                                    <p:cTn id="25" presetID="2" presetClass="entr" presetSubtype="1" accel="40000" fill="hold" nodeType="withEffect">
                                      <p:stCondLst>
                                        <p:cond delay="500"/>
                                      </p:stCondLst>
                                      <p:childTnLst>
                                        <p:set>
                                          <p:cBhvr>
                                            <p:cTn id="26" dur="1" fill="hold">
                                              <p:stCondLst>
                                                <p:cond delay="0"/>
                                              </p:stCondLst>
                                            </p:cTn>
                                            <p:tgtEl>
                                              <p:spTgt spid="150"/>
                                            </p:tgtEl>
                                            <p:attrNameLst>
                                              <p:attrName>style.visibility</p:attrName>
                                            </p:attrNameLst>
                                          </p:cBhvr>
                                          <p:to>
                                            <p:strVal val="visible"/>
                                          </p:to>
                                        </p:set>
                                        <p:anim calcmode="lin" valueType="num">
                                          <p:cBhvr additive="base">
                                            <p:cTn id="27" dur="1500" fill="hold"/>
                                            <p:tgtEl>
                                              <p:spTgt spid="150"/>
                                            </p:tgtEl>
                                            <p:attrNameLst>
                                              <p:attrName>ppt_x</p:attrName>
                                            </p:attrNameLst>
                                          </p:cBhvr>
                                          <p:tavLst>
                                            <p:tav tm="0">
                                              <p:val>
                                                <p:strVal val="#ppt_x"/>
                                              </p:val>
                                            </p:tav>
                                            <p:tav tm="100000">
                                              <p:val>
                                                <p:strVal val="#ppt_x"/>
                                              </p:val>
                                            </p:tav>
                                          </p:tavLst>
                                        </p:anim>
                                        <p:anim calcmode="lin" valueType="num">
                                          <p:cBhvr additive="base">
                                            <p:cTn id="28" dur="1500" fill="hold"/>
                                            <p:tgtEl>
                                              <p:spTgt spid="150"/>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99"/>
                                            </p:tgtEl>
                                            <p:attrNameLst>
                                              <p:attrName>style.visibility</p:attrName>
                                            </p:attrNameLst>
                                          </p:cBhvr>
                                          <p:to>
                                            <p:strVal val="visible"/>
                                          </p:to>
                                        </p:set>
                                        <p:animEffect transition="in" filter="randombar(horizontal)">
                                          <p:cBhvr>
                                            <p:cTn id="32" dur="500"/>
                                            <p:tgtEl>
                                              <p:spTgt spid="99"/>
                                            </p:tgtEl>
                                          </p:cBhvr>
                                        </p:animEffect>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107"/>
                                            </p:tgtEl>
                                            <p:attrNameLst>
                                              <p:attrName>style.visibility</p:attrName>
                                            </p:attrNameLst>
                                          </p:cBhvr>
                                          <p:to>
                                            <p:strVal val="visible"/>
                                          </p:to>
                                        </p:set>
                                        <p:animEffect transition="in" filter="fade">
                                          <p:cBhvr>
                                            <p:cTn id="36" dur="500"/>
                                            <p:tgtEl>
                                              <p:spTgt spid="107"/>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117"/>
                                            </p:tgtEl>
                                            <p:attrNameLst>
                                              <p:attrName>style.visibility</p:attrName>
                                            </p:attrNameLst>
                                          </p:cBhvr>
                                          <p:to>
                                            <p:strVal val="visible"/>
                                          </p:to>
                                        </p:set>
                                        <p:animEffect transition="in" filter="fade">
                                          <p:cBhvr>
                                            <p:cTn id="40" dur="500"/>
                                            <p:tgtEl>
                                              <p:spTgt spid="117"/>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147"/>
                                            </p:tgtEl>
                                            <p:attrNameLst>
                                              <p:attrName>style.visibility</p:attrName>
                                            </p:attrNameLst>
                                          </p:cBhvr>
                                          <p:to>
                                            <p:strVal val="visible"/>
                                          </p:to>
                                        </p:set>
                                        <p:animEffect transition="in" filter="fade">
                                          <p:cBhvr>
                                            <p:cTn id="44" dur="500"/>
                                            <p:tgtEl>
                                              <p:spTgt spid="147"/>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137"/>
                                            </p:tgtEl>
                                            <p:attrNameLst>
                                              <p:attrName>style.visibility</p:attrName>
                                            </p:attrNameLst>
                                          </p:cBhvr>
                                          <p:to>
                                            <p:strVal val="visible"/>
                                          </p:to>
                                        </p:set>
                                        <p:animEffect transition="in" filter="fade">
                                          <p:cBhvr>
                                            <p:cTn id="48" dur="500"/>
                                            <p:tgtEl>
                                              <p:spTgt spid="137"/>
                                            </p:tgtEl>
                                          </p:cBhvr>
                                        </p:animEffect>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127"/>
                                            </p:tgtEl>
                                            <p:attrNameLst>
                                              <p:attrName>style.visibility</p:attrName>
                                            </p:attrNameLst>
                                          </p:cBhvr>
                                          <p:to>
                                            <p:strVal val="visible"/>
                                          </p:to>
                                        </p:set>
                                        <p:animEffect transition="in" filter="fade">
                                          <p:cBhvr>
                                            <p:cTn id="52" dur="500"/>
                                            <p:tgtEl>
                                              <p:spTgt spid="127"/>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157"/>
                                            </p:tgtEl>
                                            <p:attrNameLst>
                                              <p:attrName>style.visibility</p:attrName>
                                            </p:attrNameLst>
                                          </p:cBhvr>
                                          <p:to>
                                            <p:strVal val="visible"/>
                                          </p:to>
                                        </p:set>
                                        <p:animEffect transition="in" filter="fade">
                                          <p:cBhvr>
                                            <p:cTn id="56" dur="500"/>
                                            <p:tgtEl>
                                              <p:spTgt spid="157"/>
                                            </p:tgtEl>
                                          </p:cBhvr>
                                        </p:animEffect>
                                      </p:childTnLst>
                                    </p:cTn>
                                  </p:par>
                                </p:childTnLst>
                              </p:cTn>
                            </p:par>
                            <p:par>
                              <p:cTn id="57" fill="hold">
                                <p:stCondLst>
                                  <p:cond delay="5500"/>
                                </p:stCondLst>
                                <p:childTnLst>
                                  <p:par>
                                    <p:cTn id="58" presetID="22" presetClass="entr" presetSubtype="2" fill="hold" nodeType="afterEffect">
                                      <p:stCondLst>
                                        <p:cond delay="0"/>
                                      </p:stCondLst>
                                      <p:childTnLst>
                                        <p:set>
                                          <p:cBhvr>
                                            <p:cTn id="59" dur="1" fill="hold">
                                              <p:stCondLst>
                                                <p:cond delay="0"/>
                                              </p:stCondLst>
                                            </p:cTn>
                                            <p:tgtEl>
                                              <p:spTgt spid="175"/>
                                            </p:tgtEl>
                                            <p:attrNameLst>
                                              <p:attrName>style.visibility</p:attrName>
                                            </p:attrNameLst>
                                          </p:cBhvr>
                                          <p:to>
                                            <p:strVal val="visible"/>
                                          </p:to>
                                        </p:set>
                                        <p:animEffect transition="in" filter="wipe(right)">
                                          <p:cBhvr>
                                            <p:cTn id="60" dur="500"/>
                                            <p:tgtEl>
                                              <p:spTgt spid="175"/>
                                            </p:tgtEl>
                                          </p:cBhvr>
                                        </p:animEffect>
                                      </p:childTnLst>
                                    </p:cTn>
                                  </p:par>
                                </p:childTnLst>
                              </p:cTn>
                            </p:par>
                            <p:par>
                              <p:cTn id="61" fill="hold">
                                <p:stCondLst>
                                  <p:cond delay="6000"/>
                                </p:stCondLst>
                                <p:childTnLst>
                                  <p:par>
                                    <p:cTn id="62" presetID="22" presetClass="entr" presetSubtype="4" fill="hold" nodeType="afterEffect">
                                      <p:stCondLst>
                                        <p:cond delay="0"/>
                                      </p:stCondLst>
                                      <p:childTnLst>
                                        <p:set>
                                          <p:cBhvr>
                                            <p:cTn id="63" dur="1" fill="hold">
                                              <p:stCondLst>
                                                <p:cond delay="0"/>
                                              </p:stCondLst>
                                            </p:cTn>
                                            <p:tgtEl>
                                              <p:spTgt spid="178"/>
                                            </p:tgtEl>
                                            <p:attrNameLst>
                                              <p:attrName>style.visibility</p:attrName>
                                            </p:attrNameLst>
                                          </p:cBhvr>
                                          <p:to>
                                            <p:strVal val="visible"/>
                                          </p:to>
                                        </p:set>
                                        <p:animEffect transition="in" filter="wipe(down)">
                                          <p:cBhvr>
                                            <p:cTn id="64" dur="500"/>
                                            <p:tgtEl>
                                              <p:spTgt spid="178"/>
                                            </p:tgtEl>
                                          </p:cBhvr>
                                        </p:animEffect>
                                      </p:childTnLst>
                                    </p:cTn>
                                  </p:par>
                                </p:childTnLst>
                              </p:cTn>
                            </p:par>
                            <p:par>
                              <p:cTn id="65" fill="hold">
                                <p:stCondLst>
                                  <p:cond delay="6500"/>
                                </p:stCondLst>
                                <p:childTnLst>
                                  <p:par>
                                    <p:cTn id="66" presetID="22" presetClass="entr" presetSubtype="2" fill="hold" nodeType="afterEffect">
                                      <p:stCondLst>
                                        <p:cond delay="0"/>
                                      </p:stCondLst>
                                      <p:childTnLst>
                                        <p:set>
                                          <p:cBhvr>
                                            <p:cTn id="67" dur="1" fill="hold">
                                              <p:stCondLst>
                                                <p:cond delay="0"/>
                                              </p:stCondLst>
                                            </p:cTn>
                                            <p:tgtEl>
                                              <p:spTgt spid="172"/>
                                            </p:tgtEl>
                                            <p:attrNameLst>
                                              <p:attrName>style.visibility</p:attrName>
                                            </p:attrNameLst>
                                          </p:cBhvr>
                                          <p:to>
                                            <p:strVal val="visible"/>
                                          </p:to>
                                        </p:set>
                                        <p:animEffect transition="in" filter="wipe(right)">
                                          <p:cBhvr>
                                            <p:cTn id="68" dur="500"/>
                                            <p:tgtEl>
                                              <p:spTgt spid="172"/>
                                            </p:tgtEl>
                                          </p:cBhvr>
                                        </p:animEffect>
                                      </p:childTnLst>
                                    </p:cTn>
                                  </p:par>
                                </p:childTnLst>
                              </p:cTn>
                            </p:par>
                            <p:par>
                              <p:cTn id="69" fill="hold">
                                <p:stCondLst>
                                  <p:cond delay="7000"/>
                                </p:stCondLst>
                                <p:childTnLst>
                                  <p:par>
                                    <p:cTn id="70" presetID="22" presetClass="entr" presetSubtype="4" fill="hold" nodeType="afterEffect">
                                      <p:stCondLst>
                                        <p:cond delay="0"/>
                                      </p:stCondLst>
                                      <p:childTnLst>
                                        <p:set>
                                          <p:cBhvr>
                                            <p:cTn id="71" dur="1" fill="hold">
                                              <p:stCondLst>
                                                <p:cond delay="0"/>
                                              </p:stCondLst>
                                            </p:cTn>
                                            <p:tgtEl>
                                              <p:spTgt spid="181"/>
                                            </p:tgtEl>
                                            <p:attrNameLst>
                                              <p:attrName>style.visibility</p:attrName>
                                            </p:attrNameLst>
                                          </p:cBhvr>
                                          <p:to>
                                            <p:strVal val="visible"/>
                                          </p:to>
                                        </p:set>
                                        <p:animEffect transition="in" filter="wipe(down)">
                                          <p:cBhvr>
                                            <p:cTn id="72" dur="500"/>
                                            <p:tgtEl>
                                              <p:spTgt spid="181"/>
                                            </p:tgtEl>
                                          </p:cBhvr>
                                        </p:animEffect>
                                      </p:childTnLst>
                                    </p:cTn>
                                  </p:par>
                                </p:childTnLst>
                              </p:cTn>
                            </p:par>
                            <p:par>
                              <p:cTn id="73" fill="hold">
                                <p:stCondLst>
                                  <p:cond delay="7500"/>
                                </p:stCondLst>
                                <p:childTnLst>
                                  <p:par>
                                    <p:cTn id="74" presetID="22" presetClass="entr" presetSubtype="2" fill="hold" nodeType="afterEffect">
                                      <p:stCondLst>
                                        <p:cond delay="0"/>
                                      </p:stCondLst>
                                      <p:childTnLst>
                                        <p:set>
                                          <p:cBhvr>
                                            <p:cTn id="75" dur="1" fill="hold">
                                              <p:stCondLst>
                                                <p:cond delay="0"/>
                                              </p:stCondLst>
                                            </p:cTn>
                                            <p:tgtEl>
                                              <p:spTgt spid="169"/>
                                            </p:tgtEl>
                                            <p:attrNameLst>
                                              <p:attrName>style.visibility</p:attrName>
                                            </p:attrNameLst>
                                          </p:cBhvr>
                                          <p:to>
                                            <p:strVal val="visible"/>
                                          </p:to>
                                        </p:set>
                                        <p:animEffect transition="in" filter="wipe(right)">
                                          <p:cBhvr>
                                            <p:cTn id="76" dur="500"/>
                                            <p:tgtEl>
                                              <p:spTgt spid="169"/>
                                            </p:tgtEl>
                                          </p:cBhvr>
                                        </p:animEffect>
                                      </p:childTnLst>
                                    </p:cTn>
                                  </p:par>
                                </p:childTnLst>
                              </p:cTn>
                            </p:par>
                            <p:par>
                              <p:cTn id="77" fill="hold">
                                <p:stCondLst>
                                  <p:cond delay="8000"/>
                                </p:stCondLst>
                                <p:childTnLst>
                                  <p:par>
                                    <p:cTn id="78" presetID="22" presetClass="entr" presetSubtype="4" fill="hold" nodeType="afterEffect">
                                      <p:stCondLst>
                                        <p:cond delay="0"/>
                                      </p:stCondLst>
                                      <p:childTnLst>
                                        <p:set>
                                          <p:cBhvr>
                                            <p:cTn id="79" dur="1" fill="hold">
                                              <p:stCondLst>
                                                <p:cond delay="0"/>
                                              </p:stCondLst>
                                            </p:cTn>
                                            <p:tgtEl>
                                              <p:spTgt spid="184"/>
                                            </p:tgtEl>
                                            <p:attrNameLst>
                                              <p:attrName>style.visibility</p:attrName>
                                            </p:attrNameLst>
                                          </p:cBhvr>
                                          <p:to>
                                            <p:strVal val="visible"/>
                                          </p:to>
                                        </p:set>
                                        <p:animEffect transition="in" filter="wipe(down)">
                                          <p:cBhvr>
                                            <p:cTn id="80" dur="500"/>
                                            <p:tgtEl>
                                              <p:spTgt spid="184"/>
                                            </p:tgtEl>
                                          </p:cBhvr>
                                        </p:animEffect>
                                      </p:childTnLst>
                                    </p:cTn>
                                  </p:par>
                                </p:childTnLst>
                              </p:cTn>
                            </p:par>
                            <p:par>
                              <p:cTn id="81" fill="hold">
                                <p:stCondLst>
                                  <p:cond delay="8500"/>
                                </p:stCondLst>
                                <p:childTnLst>
                                  <p:par>
                                    <p:cTn id="82" presetID="22" presetClass="entr" presetSubtype="8" fill="hold" nodeType="afterEffect">
                                      <p:stCondLst>
                                        <p:cond delay="0"/>
                                      </p:stCondLst>
                                      <p:childTnLst>
                                        <p:set>
                                          <p:cBhvr>
                                            <p:cTn id="83" dur="1" fill="hold">
                                              <p:stCondLst>
                                                <p:cond delay="0"/>
                                              </p:stCondLst>
                                            </p:cTn>
                                            <p:tgtEl>
                                              <p:spTgt spid="166"/>
                                            </p:tgtEl>
                                            <p:attrNameLst>
                                              <p:attrName>style.visibility</p:attrName>
                                            </p:attrNameLst>
                                          </p:cBhvr>
                                          <p:to>
                                            <p:strVal val="visible"/>
                                          </p:to>
                                        </p:set>
                                        <p:animEffect transition="in" filter="wipe(left)">
                                          <p:cBhvr>
                                            <p:cTn id="84" dur="500"/>
                                            <p:tgtEl>
                                              <p:spTgt spid="166"/>
                                            </p:tgtEl>
                                          </p:cBhvr>
                                        </p:animEffect>
                                      </p:childTnLst>
                                    </p:cTn>
                                  </p:par>
                                </p:childTnLst>
                              </p:cTn>
                            </p:par>
                            <p:par>
                              <p:cTn id="85" fill="hold">
                                <p:stCondLst>
                                  <p:cond delay="9000"/>
                                </p:stCondLst>
                                <p:childTnLst>
                                  <p:par>
                                    <p:cTn id="86" presetID="22" presetClass="entr" presetSubtype="1" fill="hold" nodeType="afterEffect">
                                      <p:stCondLst>
                                        <p:cond delay="0"/>
                                      </p:stCondLst>
                                      <p:childTnLst>
                                        <p:set>
                                          <p:cBhvr>
                                            <p:cTn id="87" dur="1" fill="hold">
                                              <p:stCondLst>
                                                <p:cond delay="0"/>
                                              </p:stCondLst>
                                            </p:cTn>
                                            <p:tgtEl>
                                              <p:spTgt spid="193"/>
                                            </p:tgtEl>
                                            <p:attrNameLst>
                                              <p:attrName>style.visibility</p:attrName>
                                            </p:attrNameLst>
                                          </p:cBhvr>
                                          <p:to>
                                            <p:strVal val="visible"/>
                                          </p:to>
                                        </p:set>
                                        <p:animEffect transition="in" filter="wipe(up)">
                                          <p:cBhvr>
                                            <p:cTn id="88" dur="500"/>
                                            <p:tgtEl>
                                              <p:spTgt spid="193"/>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163"/>
                                            </p:tgtEl>
                                            <p:attrNameLst>
                                              <p:attrName>style.visibility</p:attrName>
                                            </p:attrNameLst>
                                          </p:cBhvr>
                                          <p:to>
                                            <p:strVal val="visible"/>
                                          </p:to>
                                        </p:set>
                                        <p:animEffect transition="in" filter="wipe(left)">
                                          <p:cBhvr>
                                            <p:cTn id="92" dur="500"/>
                                            <p:tgtEl>
                                              <p:spTgt spid="163"/>
                                            </p:tgtEl>
                                          </p:cBhvr>
                                        </p:animEffect>
                                      </p:childTnLst>
                                    </p:cTn>
                                  </p:par>
                                </p:childTnLst>
                              </p:cTn>
                            </p:par>
                            <p:par>
                              <p:cTn id="93" fill="hold">
                                <p:stCondLst>
                                  <p:cond delay="10000"/>
                                </p:stCondLst>
                                <p:childTnLst>
                                  <p:par>
                                    <p:cTn id="94" presetID="22" presetClass="entr" presetSubtype="1" fill="hold" nodeType="afterEffect">
                                      <p:stCondLst>
                                        <p:cond delay="0"/>
                                      </p:stCondLst>
                                      <p:childTnLst>
                                        <p:set>
                                          <p:cBhvr>
                                            <p:cTn id="95" dur="1" fill="hold">
                                              <p:stCondLst>
                                                <p:cond delay="0"/>
                                              </p:stCondLst>
                                            </p:cTn>
                                            <p:tgtEl>
                                              <p:spTgt spid="190"/>
                                            </p:tgtEl>
                                            <p:attrNameLst>
                                              <p:attrName>style.visibility</p:attrName>
                                            </p:attrNameLst>
                                          </p:cBhvr>
                                          <p:to>
                                            <p:strVal val="visible"/>
                                          </p:to>
                                        </p:set>
                                        <p:animEffect transition="in" filter="wipe(up)">
                                          <p:cBhvr>
                                            <p:cTn id="96" dur="500"/>
                                            <p:tgtEl>
                                              <p:spTgt spid="190"/>
                                            </p:tgtEl>
                                          </p:cBhvr>
                                        </p:animEffect>
                                      </p:childTnLst>
                                    </p:cTn>
                                  </p:par>
                                </p:childTnLst>
                              </p:cTn>
                            </p:par>
                            <p:par>
                              <p:cTn id="97" fill="hold">
                                <p:stCondLst>
                                  <p:cond delay="10500"/>
                                </p:stCondLst>
                                <p:childTnLst>
                                  <p:par>
                                    <p:cTn id="98" presetID="22" presetClass="entr" presetSubtype="8" fill="hold" nodeType="afterEffect">
                                      <p:stCondLst>
                                        <p:cond delay="0"/>
                                      </p:stCondLst>
                                      <p:childTnLst>
                                        <p:set>
                                          <p:cBhvr>
                                            <p:cTn id="99" dur="1" fill="hold">
                                              <p:stCondLst>
                                                <p:cond delay="0"/>
                                              </p:stCondLst>
                                            </p:cTn>
                                            <p:tgtEl>
                                              <p:spTgt spid="160"/>
                                            </p:tgtEl>
                                            <p:attrNameLst>
                                              <p:attrName>style.visibility</p:attrName>
                                            </p:attrNameLst>
                                          </p:cBhvr>
                                          <p:to>
                                            <p:strVal val="visible"/>
                                          </p:to>
                                        </p:set>
                                        <p:animEffect transition="in" filter="wipe(left)">
                                          <p:cBhvr>
                                            <p:cTn id="100" dur="500"/>
                                            <p:tgtEl>
                                              <p:spTgt spid="160"/>
                                            </p:tgtEl>
                                          </p:cBhvr>
                                        </p:animEffect>
                                      </p:childTnLst>
                                    </p:cTn>
                                  </p:par>
                                </p:childTnLst>
                              </p:cTn>
                            </p:par>
                            <p:par>
                              <p:cTn id="101" fill="hold">
                                <p:stCondLst>
                                  <p:cond delay="11000"/>
                                </p:stCondLst>
                                <p:childTnLst>
                                  <p:par>
                                    <p:cTn id="102" presetID="22" presetClass="entr" presetSubtype="1" fill="hold" nodeType="afterEffect">
                                      <p:stCondLst>
                                        <p:cond delay="0"/>
                                      </p:stCondLst>
                                      <p:childTnLst>
                                        <p:set>
                                          <p:cBhvr>
                                            <p:cTn id="103" dur="1" fill="hold">
                                              <p:stCondLst>
                                                <p:cond delay="0"/>
                                              </p:stCondLst>
                                            </p:cTn>
                                            <p:tgtEl>
                                              <p:spTgt spid="187"/>
                                            </p:tgtEl>
                                            <p:attrNameLst>
                                              <p:attrName>style.visibility</p:attrName>
                                            </p:attrNameLst>
                                          </p:cBhvr>
                                          <p:to>
                                            <p:strVal val="visible"/>
                                          </p:to>
                                        </p:set>
                                        <p:animEffect transition="in" filter="wipe(up)">
                                          <p:cBhvr>
                                            <p:cTn id="104"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组合 83"/>
          <p:cNvGrpSpPr/>
          <p:nvPr/>
        </p:nvGrpSpPr>
        <p:grpSpPr>
          <a:xfrm>
            <a:off x="3607827" y="3316446"/>
            <a:ext cx="1104281" cy="985348"/>
            <a:chOff x="4809807" y="3454023"/>
            <a:chExt cx="1472183" cy="1314101"/>
          </a:xfrm>
        </p:grpSpPr>
        <p:grpSp>
          <p:nvGrpSpPr>
            <p:cNvPr id="85" name="组合 84"/>
            <p:cNvGrpSpPr/>
            <p:nvPr/>
          </p:nvGrpSpPr>
          <p:grpSpPr>
            <a:xfrm>
              <a:off x="4809807" y="3454023"/>
              <a:ext cx="1472183" cy="1314101"/>
              <a:chOff x="3342359" y="1161598"/>
              <a:chExt cx="2123116" cy="1895135"/>
            </a:xfrm>
          </p:grpSpPr>
          <p:sp>
            <p:nvSpPr>
              <p:cNvPr id="92" name="任意多边形 91"/>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B2895A"/>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93" name="Freeform 5"/>
              <p:cNvSpPr>
                <a:spLocks/>
              </p:cNvSpPr>
              <p:nvPr/>
            </p:nvSpPr>
            <p:spPr bwMode="auto">
              <a:xfrm rot="10800000">
                <a:off x="3656172" y="1456205"/>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100000">
                      <a:sysClr val="window" lastClr="FFFFFF"/>
                    </a:gs>
                    <a:gs pos="0">
                      <a:sysClr val="window" lastClr="FFFFFF">
                        <a:lumMod val="75000"/>
                      </a:sys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nvGrpSpPr>
            <p:cNvPr id="86" name="组合 85"/>
            <p:cNvGrpSpPr/>
            <p:nvPr/>
          </p:nvGrpSpPr>
          <p:grpSpPr>
            <a:xfrm>
              <a:off x="5324340" y="3872674"/>
              <a:ext cx="391456" cy="405434"/>
              <a:chOff x="9450388" y="2662238"/>
              <a:chExt cx="133350" cy="138112"/>
            </a:xfrm>
            <a:solidFill>
              <a:srgbClr val="FFB850"/>
            </a:solidFill>
          </p:grpSpPr>
          <p:sp>
            <p:nvSpPr>
              <p:cNvPr id="87" name="Rectangle 239"/>
              <p:cNvSpPr>
                <a:spLocks noChangeArrowheads="1"/>
              </p:cNvSpPr>
              <p:nvPr/>
            </p:nvSpPr>
            <p:spPr bwMode="auto">
              <a:xfrm>
                <a:off x="9450388" y="2778125"/>
                <a:ext cx="26988" cy="22225"/>
              </a:xfrm>
              <a:prstGeom prst="rect">
                <a:avLst/>
              </a:prstGeom>
              <a:solidFill>
                <a:srgbClr val="B2895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88" name="Rectangle 240"/>
              <p:cNvSpPr>
                <a:spLocks noChangeArrowheads="1"/>
              </p:cNvSpPr>
              <p:nvPr/>
            </p:nvSpPr>
            <p:spPr bwMode="auto">
              <a:xfrm>
                <a:off x="9488488" y="2751138"/>
                <a:ext cx="22225" cy="49212"/>
              </a:xfrm>
              <a:prstGeom prst="rect">
                <a:avLst/>
              </a:prstGeom>
              <a:solidFill>
                <a:srgbClr val="B2895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89" name="Rectangle 241"/>
              <p:cNvSpPr>
                <a:spLocks noChangeArrowheads="1"/>
              </p:cNvSpPr>
              <p:nvPr/>
            </p:nvSpPr>
            <p:spPr bwMode="auto">
              <a:xfrm>
                <a:off x="9521825" y="2713038"/>
                <a:ext cx="23813" cy="87312"/>
              </a:xfrm>
              <a:prstGeom prst="rect">
                <a:avLst/>
              </a:prstGeom>
              <a:solidFill>
                <a:srgbClr val="B2895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90"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91" name="Freeform 243"/>
              <p:cNvSpPr>
                <a:spLocks/>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solidFill>
                <a:srgbClr val="B289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grpSp>
        <p:nvGrpSpPr>
          <p:cNvPr id="94" name="组合 93"/>
          <p:cNvGrpSpPr/>
          <p:nvPr/>
        </p:nvGrpSpPr>
        <p:grpSpPr>
          <a:xfrm>
            <a:off x="3607827" y="2299918"/>
            <a:ext cx="1104281" cy="985348"/>
            <a:chOff x="4809807" y="2098338"/>
            <a:chExt cx="1472183" cy="1314101"/>
          </a:xfrm>
        </p:grpSpPr>
        <p:grpSp>
          <p:nvGrpSpPr>
            <p:cNvPr id="95" name="组合 94"/>
            <p:cNvGrpSpPr/>
            <p:nvPr/>
          </p:nvGrpSpPr>
          <p:grpSpPr>
            <a:xfrm>
              <a:off x="4809807" y="2098338"/>
              <a:ext cx="1472183" cy="1314101"/>
              <a:chOff x="3342359" y="1161598"/>
              <a:chExt cx="2123116" cy="1895135"/>
            </a:xfrm>
          </p:grpSpPr>
          <p:sp>
            <p:nvSpPr>
              <p:cNvPr id="100" name="任意多边形 99"/>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B2895A"/>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01"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100000">
                      <a:sysClr val="window" lastClr="FFFFFF"/>
                    </a:gs>
                    <a:gs pos="0">
                      <a:sysClr val="window" lastClr="FFFFFF">
                        <a:lumMod val="75000"/>
                      </a:sys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nvGrpSpPr>
            <p:cNvPr id="96" name="Group 4"/>
            <p:cNvGrpSpPr>
              <a:grpSpLocks noChangeAspect="1"/>
            </p:cNvGrpSpPr>
            <p:nvPr/>
          </p:nvGrpSpPr>
          <p:grpSpPr bwMode="auto">
            <a:xfrm>
              <a:off x="5291820" y="2555111"/>
              <a:ext cx="510888" cy="395046"/>
              <a:chOff x="3494" y="1896"/>
              <a:chExt cx="688" cy="532"/>
            </a:xfrm>
            <a:solidFill>
              <a:srgbClr val="C65885"/>
            </a:solidFill>
          </p:grpSpPr>
          <p:sp>
            <p:nvSpPr>
              <p:cNvPr id="97" name="Rectangle 5"/>
              <p:cNvSpPr>
                <a:spLocks noChangeArrowheads="1"/>
              </p:cNvSpPr>
              <p:nvPr/>
            </p:nvSpPr>
            <p:spPr bwMode="auto">
              <a:xfrm>
                <a:off x="4124" y="2007"/>
                <a:ext cx="58" cy="421"/>
              </a:xfrm>
              <a:prstGeom prst="rect">
                <a:avLst/>
              </a:prstGeom>
              <a:solidFill>
                <a:srgbClr val="B2895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98"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solidFill>
                <a:srgbClr val="B289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99" name="Rectangle 7"/>
              <p:cNvSpPr>
                <a:spLocks noChangeArrowheads="1"/>
              </p:cNvSpPr>
              <p:nvPr/>
            </p:nvSpPr>
            <p:spPr bwMode="auto">
              <a:xfrm>
                <a:off x="3494" y="2007"/>
                <a:ext cx="57" cy="421"/>
              </a:xfrm>
              <a:prstGeom prst="rect">
                <a:avLst/>
              </a:prstGeom>
              <a:solidFill>
                <a:srgbClr val="B2895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grpSp>
        <p:nvGrpSpPr>
          <p:cNvPr id="102" name="组合 101"/>
          <p:cNvGrpSpPr/>
          <p:nvPr/>
        </p:nvGrpSpPr>
        <p:grpSpPr>
          <a:xfrm>
            <a:off x="4489813" y="2810244"/>
            <a:ext cx="1104281" cy="985348"/>
            <a:chOff x="5985636" y="2778930"/>
            <a:chExt cx="1472183" cy="1314101"/>
          </a:xfrm>
        </p:grpSpPr>
        <p:grpSp>
          <p:nvGrpSpPr>
            <p:cNvPr id="103" name="组合 102"/>
            <p:cNvGrpSpPr/>
            <p:nvPr/>
          </p:nvGrpSpPr>
          <p:grpSpPr>
            <a:xfrm>
              <a:off x="5985636" y="2778930"/>
              <a:ext cx="1472183" cy="1314101"/>
              <a:chOff x="3342359" y="1161598"/>
              <a:chExt cx="2123116" cy="1895135"/>
            </a:xfrm>
          </p:grpSpPr>
          <p:sp>
            <p:nvSpPr>
              <p:cNvPr id="109" name="任意多边形 108"/>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B2895A"/>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10"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100000">
                      <a:sysClr val="window" lastClr="FFFFFF"/>
                    </a:gs>
                    <a:gs pos="0">
                      <a:sysClr val="window" lastClr="FFFFFF">
                        <a:lumMod val="75000"/>
                      </a:sys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nvGrpSpPr>
            <p:cNvPr id="104" name="组合 103"/>
            <p:cNvGrpSpPr/>
            <p:nvPr/>
          </p:nvGrpSpPr>
          <p:grpSpPr>
            <a:xfrm>
              <a:off x="6499590" y="3222679"/>
              <a:ext cx="457152" cy="458487"/>
              <a:chOff x="458010" y="4063526"/>
              <a:chExt cx="1087437" cy="1090612"/>
            </a:xfrm>
            <a:solidFill>
              <a:srgbClr val="1A9BA9"/>
            </a:solidFill>
          </p:grpSpPr>
          <p:sp>
            <p:nvSpPr>
              <p:cNvPr id="105"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solidFill>
                <a:srgbClr val="B289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06" name="Rectangle 12"/>
              <p:cNvSpPr>
                <a:spLocks noChangeArrowheads="1"/>
              </p:cNvSpPr>
              <p:nvPr/>
            </p:nvSpPr>
            <p:spPr bwMode="auto">
              <a:xfrm>
                <a:off x="682625" y="4338638"/>
                <a:ext cx="636587" cy="71437"/>
              </a:xfrm>
              <a:prstGeom prst="rect">
                <a:avLst/>
              </a:prstGeom>
              <a:solidFill>
                <a:srgbClr val="B2895A"/>
              </a:solidFill>
              <a:ln w="9525">
                <a:noFill/>
                <a:miter lim="800000"/>
                <a:headEnd/>
                <a:tailEnd/>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07" name="Rectangle 13"/>
              <p:cNvSpPr>
                <a:spLocks noChangeArrowheads="1"/>
              </p:cNvSpPr>
              <p:nvPr/>
            </p:nvSpPr>
            <p:spPr bwMode="auto">
              <a:xfrm>
                <a:off x="682625" y="4562475"/>
                <a:ext cx="636587" cy="71437"/>
              </a:xfrm>
              <a:prstGeom prst="rect">
                <a:avLst/>
              </a:prstGeom>
              <a:solidFill>
                <a:srgbClr val="B2895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08" name="Rectangle 14"/>
              <p:cNvSpPr>
                <a:spLocks noChangeArrowheads="1"/>
              </p:cNvSpPr>
              <p:nvPr/>
            </p:nvSpPr>
            <p:spPr bwMode="auto">
              <a:xfrm>
                <a:off x="682625" y="4786313"/>
                <a:ext cx="382587" cy="71437"/>
              </a:xfrm>
              <a:prstGeom prst="rect">
                <a:avLst/>
              </a:prstGeom>
              <a:solidFill>
                <a:srgbClr val="B2895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grpSp>
        <p:nvGrpSpPr>
          <p:cNvPr id="111" name="组合 110"/>
          <p:cNvGrpSpPr/>
          <p:nvPr/>
        </p:nvGrpSpPr>
        <p:grpSpPr>
          <a:xfrm>
            <a:off x="4163357" y="1300844"/>
            <a:ext cx="1104281" cy="985348"/>
            <a:chOff x="5550418" y="765931"/>
            <a:chExt cx="1472183" cy="1314101"/>
          </a:xfrm>
        </p:grpSpPr>
        <p:grpSp>
          <p:nvGrpSpPr>
            <p:cNvPr id="112" name="组合 111"/>
            <p:cNvGrpSpPr/>
            <p:nvPr/>
          </p:nvGrpSpPr>
          <p:grpSpPr>
            <a:xfrm>
              <a:off x="5550418" y="765931"/>
              <a:ext cx="1472183" cy="1314101"/>
              <a:chOff x="3342359" y="1161598"/>
              <a:chExt cx="2123116" cy="1895135"/>
            </a:xfrm>
          </p:grpSpPr>
          <p:sp>
            <p:nvSpPr>
              <p:cNvPr id="116" name="任意多边形 115"/>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B2895A"/>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17"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100000">
                      <a:sysClr val="window" lastClr="FFFFFF"/>
                    </a:gs>
                    <a:gs pos="0">
                      <a:sysClr val="window" lastClr="FFFFFF">
                        <a:lumMod val="75000"/>
                      </a:sys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nvGrpSpPr>
            <p:cNvPr id="113" name="Group 17"/>
            <p:cNvGrpSpPr>
              <a:grpSpLocks noChangeAspect="1"/>
            </p:cNvGrpSpPr>
            <p:nvPr/>
          </p:nvGrpSpPr>
          <p:grpSpPr bwMode="auto">
            <a:xfrm>
              <a:off x="6087464" y="1170184"/>
              <a:ext cx="457188" cy="490764"/>
              <a:chOff x="231" y="1205"/>
              <a:chExt cx="640" cy="687"/>
            </a:xfrm>
            <a:solidFill>
              <a:srgbClr val="00AF92"/>
            </a:solidFill>
          </p:grpSpPr>
          <p:sp>
            <p:nvSpPr>
              <p:cNvPr id="114"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B289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1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B289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grpSp>
        <p:nvGrpSpPr>
          <p:cNvPr id="118" name="组合 117"/>
          <p:cNvGrpSpPr/>
          <p:nvPr/>
        </p:nvGrpSpPr>
        <p:grpSpPr>
          <a:xfrm>
            <a:off x="3037348" y="4299272"/>
            <a:ext cx="1104281" cy="985348"/>
            <a:chOff x="4049268" y="4764761"/>
            <a:chExt cx="1472183" cy="1314101"/>
          </a:xfrm>
        </p:grpSpPr>
        <p:grpSp>
          <p:nvGrpSpPr>
            <p:cNvPr id="119" name="组合 118"/>
            <p:cNvGrpSpPr/>
            <p:nvPr/>
          </p:nvGrpSpPr>
          <p:grpSpPr>
            <a:xfrm>
              <a:off x="4049268" y="4764761"/>
              <a:ext cx="1472183" cy="1314101"/>
              <a:chOff x="3342359" y="1161598"/>
              <a:chExt cx="2123116" cy="1895135"/>
            </a:xfrm>
          </p:grpSpPr>
          <p:sp>
            <p:nvSpPr>
              <p:cNvPr id="123" name="任意多边形 122"/>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B2895A"/>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24"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100000">
                      <a:sysClr val="window" lastClr="FFFFFF"/>
                    </a:gs>
                    <a:gs pos="0">
                      <a:sysClr val="window" lastClr="FFFFFF">
                        <a:lumMod val="75000"/>
                      </a:sys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nvGrpSpPr>
            <p:cNvPr id="120" name="组合 119"/>
            <p:cNvGrpSpPr/>
            <p:nvPr/>
          </p:nvGrpSpPr>
          <p:grpSpPr>
            <a:xfrm>
              <a:off x="4528052" y="5320727"/>
              <a:ext cx="514609" cy="202170"/>
              <a:chOff x="9374188" y="5727700"/>
              <a:chExt cx="133350" cy="52388"/>
            </a:xfrm>
            <a:solidFill>
              <a:srgbClr val="663A77"/>
            </a:solidFill>
          </p:grpSpPr>
          <p:sp>
            <p:nvSpPr>
              <p:cNvPr id="121" name="Freeform 276"/>
              <p:cNvSpPr>
                <a:spLocks/>
              </p:cNvSpPr>
              <p:nvPr/>
            </p:nvSpPr>
            <p:spPr bwMode="auto">
              <a:xfrm>
                <a:off x="9374188" y="5727700"/>
                <a:ext cx="87313" cy="52388"/>
              </a:xfrm>
              <a:custGeom>
                <a:avLst/>
                <a:gdLst>
                  <a:gd name="T0" fmla="*/ 7 w 23"/>
                  <a:gd name="T1" fmla="*/ 11 h 14"/>
                  <a:gd name="T2" fmla="*/ 3 w 23"/>
                  <a:gd name="T3" fmla="*/ 7 h 14"/>
                  <a:gd name="T4" fmla="*/ 7 w 23"/>
                  <a:gd name="T5" fmla="*/ 3 h 14"/>
                  <a:gd name="T6" fmla="*/ 15 w 23"/>
                  <a:gd name="T7" fmla="*/ 3 h 14"/>
                  <a:gd name="T8" fmla="*/ 16 w 23"/>
                  <a:gd name="T9" fmla="*/ 3 h 14"/>
                  <a:gd name="T10" fmla="*/ 16 w 23"/>
                  <a:gd name="T11" fmla="*/ 3 h 14"/>
                  <a:gd name="T12" fmla="*/ 16 w 23"/>
                  <a:gd name="T13" fmla="*/ 3 h 14"/>
                  <a:gd name="T14" fmla="*/ 17 w 23"/>
                  <a:gd name="T15" fmla="*/ 3 h 14"/>
                  <a:gd name="T16" fmla="*/ 17 w 23"/>
                  <a:gd name="T17" fmla="*/ 4 h 14"/>
                  <a:gd name="T18" fmla="*/ 17 w 23"/>
                  <a:gd name="T19" fmla="*/ 4 h 14"/>
                  <a:gd name="T20" fmla="*/ 18 w 23"/>
                  <a:gd name="T21" fmla="*/ 4 h 14"/>
                  <a:gd name="T22" fmla="*/ 19 w 23"/>
                  <a:gd name="T23" fmla="*/ 6 h 14"/>
                  <a:gd name="T24" fmla="*/ 19 w 23"/>
                  <a:gd name="T25" fmla="*/ 6 h 14"/>
                  <a:gd name="T26" fmla="*/ 19 w 23"/>
                  <a:gd name="T27" fmla="*/ 7 h 14"/>
                  <a:gd name="T28" fmla="*/ 19 w 23"/>
                  <a:gd name="T29" fmla="*/ 8 h 14"/>
                  <a:gd name="T30" fmla="*/ 20 w 23"/>
                  <a:gd name="T31" fmla="*/ 8 h 14"/>
                  <a:gd name="T32" fmla="*/ 23 w 23"/>
                  <a:gd name="T33" fmla="*/ 8 h 14"/>
                  <a:gd name="T34" fmla="*/ 23 w 23"/>
                  <a:gd name="T35" fmla="*/ 7 h 14"/>
                  <a:gd name="T36" fmla="*/ 22 w 23"/>
                  <a:gd name="T37" fmla="*/ 5 h 14"/>
                  <a:gd name="T38" fmla="*/ 22 w 23"/>
                  <a:gd name="T39" fmla="*/ 5 h 14"/>
                  <a:gd name="T40" fmla="*/ 21 w 23"/>
                  <a:gd name="T41" fmla="*/ 3 h 14"/>
                  <a:gd name="T42" fmla="*/ 21 w 23"/>
                  <a:gd name="T43" fmla="*/ 2 h 14"/>
                  <a:gd name="T44" fmla="*/ 19 w 23"/>
                  <a:gd name="T45" fmla="*/ 1 h 14"/>
                  <a:gd name="T46" fmla="*/ 19 w 23"/>
                  <a:gd name="T47" fmla="*/ 1 h 14"/>
                  <a:gd name="T48" fmla="*/ 15 w 23"/>
                  <a:gd name="T49" fmla="*/ 0 h 14"/>
                  <a:gd name="T50" fmla="*/ 7 w 23"/>
                  <a:gd name="T51" fmla="*/ 0 h 14"/>
                  <a:gd name="T52" fmla="*/ 0 w 23"/>
                  <a:gd name="T53" fmla="*/ 7 h 14"/>
                  <a:gd name="T54" fmla="*/ 7 w 23"/>
                  <a:gd name="T55" fmla="*/ 14 h 14"/>
                  <a:gd name="T56" fmla="*/ 12 w 23"/>
                  <a:gd name="T57" fmla="*/ 14 h 14"/>
                  <a:gd name="T58" fmla="*/ 10 w 23"/>
                  <a:gd name="T59" fmla="*/ 11 h 14"/>
                  <a:gd name="T60" fmla="*/ 7 w 23"/>
                  <a:gd name="T61"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14">
                    <a:moveTo>
                      <a:pt x="7" y="11"/>
                    </a:moveTo>
                    <a:cubicBezTo>
                      <a:pt x="5" y="11"/>
                      <a:pt x="3" y="9"/>
                      <a:pt x="3" y="7"/>
                    </a:cubicBezTo>
                    <a:cubicBezTo>
                      <a:pt x="3" y="5"/>
                      <a:pt x="5" y="3"/>
                      <a:pt x="7" y="3"/>
                    </a:cubicBezTo>
                    <a:cubicBezTo>
                      <a:pt x="15" y="3"/>
                      <a:pt x="15" y="3"/>
                      <a:pt x="15" y="3"/>
                    </a:cubicBezTo>
                    <a:cubicBezTo>
                      <a:pt x="16" y="3"/>
                      <a:pt x="16" y="3"/>
                      <a:pt x="16" y="3"/>
                    </a:cubicBezTo>
                    <a:cubicBezTo>
                      <a:pt x="16" y="3"/>
                      <a:pt x="16" y="3"/>
                      <a:pt x="16" y="3"/>
                    </a:cubicBezTo>
                    <a:cubicBezTo>
                      <a:pt x="16" y="3"/>
                      <a:pt x="16" y="3"/>
                      <a:pt x="16" y="3"/>
                    </a:cubicBezTo>
                    <a:cubicBezTo>
                      <a:pt x="17" y="3"/>
                      <a:pt x="17" y="3"/>
                      <a:pt x="17" y="3"/>
                    </a:cubicBezTo>
                    <a:cubicBezTo>
                      <a:pt x="17" y="4"/>
                      <a:pt x="17" y="4"/>
                      <a:pt x="17" y="4"/>
                    </a:cubicBezTo>
                    <a:cubicBezTo>
                      <a:pt x="17" y="4"/>
                      <a:pt x="17" y="4"/>
                      <a:pt x="17" y="4"/>
                    </a:cubicBezTo>
                    <a:cubicBezTo>
                      <a:pt x="18" y="4"/>
                      <a:pt x="18" y="4"/>
                      <a:pt x="18" y="4"/>
                    </a:cubicBezTo>
                    <a:cubicBezTo>
                      <a:pt x="19" y="5"/>
                      <a:pt x="19" y="5"/>
                      <a:pt x="19" y="6"/>
                    </a:cubicBezTo>
                    <a:cubicBezTo>
                      <a:pt x="19" y="6"/>
                      <a:pt x="19" y="6"/>
                      <a:pt x="19" y="6"/>
                    </a:cubicBezTo>
                    <a:cubicBezTo>
                      <a:pt x="19" y="7"/>
                      <a:pt x="19" y="7"/>
                      <a:pt x="19" y="7"/>
                    </a:cubicBezTo>
                    <a:cubicBezTo>
                      <a:pt x="19" y="8"/>
                      <a:pt x="19" y="8"/>
                      <a:pt x="19" y="8"/>
                    </a:cubicBezTo>
                    <a:cubicBezTo>
                      <a:pt x="20" y="8"/>
                      <a:pt x="20" y="8"/>
                      <a:pt x="20" y="8"/>
                    </a:cubicBezTo>
                    <a:cubicBezTo>
                      <a:pt x="23" y="8"/>
                      <a:pt x="23" y="8"/>
                      <a:pt x="23" y="8"/>
                    </a:cubicBezTo>
                    <a:cubicBezTo>
                      <a:pt x="23" y="7"/>
                      <a:pt x="23" y="7"/>
                      <a:pt x="23" y="7"/>
                    </a:cubicBezTo>
                    <a:cubicBezTo>
                      <a:pt x="23" y="6"/>
                      <a:pt x="22" y="6"/>
                      <a:pt x="22" y="5"/>
                    </a:cubicBezTo>
                    <a:cubicBezTo>
                      <a:pt x="22" y="5"/>
                      <a:pt x="22" y="5"/>
                      <a:pt x="22" y="5"/>
                    </a:cubicBezTo>
                    <a:cubicBezTo>
                      <a:pt x="22" y="4"/>
                      <a:pt x="22" y="3"/>
                      <a:pt x="21" y="3"/>
                    </a:cubicBezTo>
                    <a:cubicBezTo>
                      <a:pt x="21" y="2"/>
                      <a:pt x="21" y="2"/>
                      <a:pt x="21" y="2"/>
                    </a:cubicBezTo>
                    <a:cubicBezTo>
                      <a:pt x="20" y="2"/>
                      <a:pt x="20" y="1"/>
                      <a:pt x="19" y="1"/>
                    </a:cubicBezTo>
                    <a:cubicBezTo>
                      <a:pt x="19" y="1"/>
                      <a:pt x="19" y="1"/>
                      <a:pt x="19" y="1"/>
                    </a:cubicBezTo>
                    <a:cubicBezTo>
                      <a:pt x="18" y="0"/>
                      <a:pt x="17" y="0"/>
                      <a:pt x="15" y="0"/>
                    </a:cubicBezTo>
                    <a:cubicBezTo>
                      <a:pt x="7" y="0"/>
                      <a:pt x="7" y="0"/>
                      <a:pt x="7" y="0"/>
                    </a:cubicBezTo>
                    <a:cubicBezTo>
                      <a:pt x="3" y="0"/>
                      <a:pt x="0" y="3"/>
                      <a:pt x="0" y="7"/>
                    </a:cubicBezTo>
                    <a:cubicBezTo>
                      <a:pt x="0" y="11"/>
                      <a:pt x="3" y="14"/>
                      <a:pt x="7" y="14"/>
                    </a:cubicBezTo>
                    <a:cubicBezTo>
                      <a:pt x="12" y="14"/>
                      <a:pt x="12" y="14"/>
                      <a:pt x="12" y="14"/>
                    </a:cubicBezTo>
                    <a:cubicBezTo>
                      <a:pt x="11" y="14"/>
                      <a:pt x="10" y="12"/>
                      <a:pt x="10" y="11"/>
                    </a:cubicBezTo>
                    <a:lnTo>
                      <a:pt x="7" y="11"/>
                    </a:lnTo>
                    <a:close/>
                  </a:path>
                </a:pathLst>
              </a:custGeom>
              <a:solidFill>
                <a:srgbClr val="B289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22" name="Freeform 277"/>
              <p:cNvSpPr>
                <a:spLocks/>
              </p:cNvSpPr>
              <p:nvPr/>
            </p:nvSpPr>
            <p:spPr bwMode="auto">
              <a:xfrm>
                <a:off x="9420225" y="5727700"/>
                <a:ext cx="87313" cy="52388"/>
              </a:xfrm>
              <a:custGeom>
                <a:avLst/>
                <a:gdLst>
                  <a:gd name="T0" fmla="*/ 16 w 23"/>
                  <a:gd name="T1" fmla="*/ 0 h 14"/>
                  <a:gd name="T2" fmla="*/ 11 w 23"/>
                  <a:gd name="T3" fmla="*/ 0 h 14"/>
                  <a:gd name="T4" fmla="*/ 13 w 23"/>
                  <a:gd name="T5" fmla="*/ 3 h 14"/>
                  <a:gd name="T6" fmla="*/ 16 w 23"/>
                  <a:gd name="T7" fmla="*/ 3 h 14"/>
                  <a:gd name="T8" fmla="*/ 20 w 23"/>
                  <a:gd name="T9" fmla="*/ 7 h 14"/>
                  <a:gd name="T10" fmla="*/ 16 w 23"/>
                  <a:gd name="T11" fmla="*/ 11 h 14"/>
                  <a:gd name="T12" fmla="*/ 8 w 23"/>
                  <a:gd name="T13" fmla="*/ 11 h 14"/>
                  <a:gd name="T14" fmla="*/ 4 w 23"/>
                  <a:gd name="T15" fmla="*/ 9 h 14"/>
                  <a:gd name="T16" fmla="*/ 4 w 23"/>
                  <a:gd name="T17" fmla="*/ 9 h 14"/>
                  <a:gd name="T18" fmla="*/ 4 w 23"/>
                  <a:gd name="T19" fmla="*/ 7 h 14"/>
                  <a:gd name="T20" fmla="*/ 4 w 23"/>
                  <a:gd name="T21" fmla="*/ 7 h 14"/>
                  <a:gd name="T22" fmla="*/ 3 w 23"/>
                  <a:gd name="T23" fmla="*/ 6 h 14"/>
                  <a:gd name="T24" fmla="*/ 1 w 23"/>
                  <a:gd name="T25" fmla="*/ 6 h 14"/>
                  <a:gd name="T26" fmla="*/ 0 w 23"/>
                  <a:gd name="T27" fmla="*/ 7 h 14"/>
                  <a:gd name="T28" fmla="*/ 8 w 23"/>
                  <a:gd name="T29" fmla="*/ 14 h 14"/>
                  <a:gd name="T30" fmla="*/ 16 w 23"/>
                  <a:gd name="T31" fmla="*/ 14 h 14"/>
                  <a:gd name="T32" fmla="*/ 23 w 23"/>
                  <a:gd name="T33" fmla="*/ 7 h 14"/>
                  <a:gd name="T34" fmla="*/ 16 w 2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14">
                    <a:moveTo>
                      <a:pt x="16" y="0"/>
                    </a:moveTo>
                    <a:cubicBezTo>
                      <a:pt x="11" y="0"/>
                      <a:pt x="11" y="0"/>
                      <a:pt x="11" y="0"/>
                    </a:cubicBezTo>
                    <a:cubicBezTo>
                      <a:pt x="12" y="1"/>
                      <a:pt x="13" y="2"/>
                      <a:pt x="13" y="3"/>
                    </a:cubicBezTo>
                    <a:cubicBezTo>
                      <a:pt x="16" y="3"/>
                      <a:pt x="16" y="3"/>
                      <a:pt x="16" y="3"/>
                    </a:cubicBezTo>
                    <a:cubicBezTo>
                      <a:pt x="18" y="3"/>
                      <a:pt x="20" y="5"/>
                      <a:pt x="20" y="7"/>
                    </a:cubicBezTo>
                    <a:cubicBezTo>
                      <a:pt x="20" y="9"/>
                      <a:pt x="18" y="11"/>
                      <a:pt x="16" y="11"/>
                    </a:cubicBezTo>
                    <a:cubicBezTo>
                      <a:pt x="8" y="11"/>
                      <a:pt x="8" y="11"/>
                      <a:pt x="8" y="11"/>
                    </a:cubicBezTo>
                    <a:cubicBezTo>
                      <a:pt x="6" y="11"/>
                      <a:pt x="5" y="11"/>
                      <a:pt x="4" y="9"/>
                    </a:cubicBezTo>
                    <a:cubicBezTo>
                      <a:pt x="4" y="9"/>
                      <a:pt x="4" y="9"/>
                      <a:pt x="4" y="9"/>
                    </a:cubicBezTo>
                    <a:cubicBezTo>
                      <a:pt x="4" y="8"/>
                      <a:pt x="4" y="8"/>
                      <a:pt x="4" y="7"/>
                    </a:cubicBezTo>
                    <a:cubicBezTo>
                      <a:pt x="4" y="7"/>
                      <a:pt x="4" y="7"/>
                      <a:pt x="4" y="7"/>
                    </a:cubicBezTo>
                    <a:cubicBezTo>
                      <a:pt x="3" y="6"/>
                      <a:pt x="3" y="6"/>
                      <a:pt x="3" y="6"/>
                    </a:cubicBezTo>
                    <a:cubicBezTo>
                      <a:pt x="1" y="6"/>
                      <a:pt x="1" y="6"/>
                      <a:pt x="1" y="6"/>
                    </a:cubicBezTo>
                    <a:cubicBezTo>
                      <a:pt x="0" y="7"/>
                      <a:pt x="0" y="7"/>
                      <a:pt x="0" y="7"/>
                    </a:cubicBezTo>
                    <a:cubicBezTo>
                      <a:pt x="0" y="11"/>
                      <a:pt x="4" y="14"/>
                      <a:pt x="8" y="14"/>
                    </a:cubicBezTo>
                    <a:cubicBezTo>
                      <a:pt x="16" y="14"/>
                      <a:pt x="16" y="14"/>
                      <a:pt x="16" y="14"/>
                    </a:cubicBezTo>
                    <a:cubicBezTo>
                      <a:pt x="20" y="14"/>
                      <a:pt x="23" y="11"/>
                      <a:pt x="23" y="7"/>
                    </a:cubicBezTo>
                    <a:cubicBezTo>
                      <a:pt x="23" y="3"/>
                      <a:pt x="20" y="0"/>
                      <a:pt x="16" y="0"/>
                    </a:cubicBezTo>
                    <a:close/>
                  </a:path>
                </a:pathLst>
              </a:custGeom>
              <a:solidFill>
                <a:srgbClr val="B289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grpSp>
        <p:nvGrpSpPr>
          <p:cNvPr id="125" name="组合 124"/>
          <p:cNvGrpSpPr/>
          <p:nvPr/>
        </p:nvGrpSpPr>
        <p:grpSpPr>
          <a:xfrm>
            <a:off x="2730124" y="1783955"/>
            <a:ext cx="1104281" cy="985348"/>
            <a:chOff x="3639690" y="1410229"/>
            <a:chExt cx="1472183" cy="1314101"/>
          </a:xfrm>
        </p:grpSpPr>
        <p:grpSp>
          <p:nvGrpSpPr>
            <p:cNvPr id="126" name="组合 125"/>
            <p:cNvGrpSpPr/>
            <p:nvPr/>
          </p:nvGrpSpPr>
          <p:grpSpPr>
            <a:xfrm>
              <a:off x="3639690" y="1410229"/>
              <a:ext cx="1472183" cy="1314101"/>
              <a:chOff x="3342359" y="1161598"/>
              <a:chExt cx="2123116" cy="1895135"/>
            </a:xfrm>
          </p:grpSpPr>
          <p:sp>
            <p:nvSpPr>
              <p:cNvPr id="128" name="任意多边形 127"/>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B2895A"/>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29"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ysClr val="window" lastClr="FFFFFF">
                  <a:alpha val="0"/>
                </a:sysClr>
              </a:solidFill>
              <a:ln w="38100">
                <a:gradFill flip="none" rotWithShape="1">
                  <a:gsLst>
                    <a:gs pos="100000">
                      <a:sysClr val="window" lastClr="FFFFFF"/>
                    </a:gs>
                    <a:gs pos="0">
                      <a:sysClr val="window" lastClr="FFFFFF">
                        <a:lumMod val="75000"/>
                      </a:sysClr>
                    </a:gs>
                  </a:gsLst>
                  <a:lin ang="2700000" scaled="1"/>
                  <a:tileRect/>
                </a:grad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sp>
          <p:nvSpPr>
            <p:cNvPr id="127" name="Freeform 310"/>
            <p:cNvSpPr>
              <a:spLocks noEditPoints="1"/>
            </p:cNvSpPr>
            <p:nvPr/>
          </p:nvSpPr>
          <p:spPr bwMode="auto">
            <a:xfrm>
              <a:off x="4104786" y="1791923"/>
              <a:ext cx="531100" cy="524114"/>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nvGrpSpPr>
          <p:cNvPr id="130" name="组合 129"/>
          <p:cNvGrpSpPr/>
          <p:nvPr/>
        </p:nvGrpSpPr>
        <p:grpSpPr>
          <a:xfrm>
            <a:off x="1603097" y="2252792"/>
            <a:ext cx="1023632" cy="404529"/>
            <a:chOff x="2137185" y="2035489"/>
            <a:chExt cx="1364664" cy="539497"/>
          </a:xfrm>
        </p:grpSpPr>
        <p:sp>
          <p:nvSpPr>
            <p:cNvPr id="131" name="任意多边形 130"/>
            <p:cNvSpPr/>
            <p:nvPr/>
          </p:nvSpPr>
          <p:spPr>
            <a:xfrm>
              <a:off x="2137185" y="2086036"/>
              <a:ext cx="1298152"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32" name="椭圆 131"/>
            <p:cNvSpPr/>
            <p:nvPr/>
          </p:nvSpPr>
          <p:spPr>
            <a:xfrm>
              <a:off x="3400573" y="2035489"/>
              <a:ext cx="101276" cy="101276"/>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33" name="组合 132"/>
          <p:cNvGrpSpPr/>
          <p:nvPr/>
        </p:nvGrpSpPr>
        <p:grpSpPr>
          <a:xfrm>
            <a:off x="1598666" y="3772094"/>
            <a:ext cx="1895631" cy="404529"/>
            <a:chOff x="2131277" y="4061694"/>
            <a:chExt cx="2527179" cy="539497"/>
          </a:xfrm>
        </p:grpSpPr>
        <p:sp>
          <p:nvSpPr>
            <p:cNvPr id="134" name="任意多边形 133"/>
            <p:cNvSpPr/>
            <p:nvPr/>
          </p:nvSpPr>
          <p:spPr>
            <a:xfrm>
              <a:off x="2131277" y="4112241"/>
              <a:ext cx="2460668"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35" name="椭圆 134"/>
            <p:cNvSpPr/>
            <p:nvPr/>
          </p:nvSpPr>
          <p:spPr>
            <a:xfrm>
              <a:off x="4557180" y="4061694"/>
              <a:ext cx="101276" cy="101276"/>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36" name="组合 135"/>
          <p:cNvGrpSpPr/>
          <p:nvPr/>
        </p:nvGrpSpPr>
        <p:grpSpPr>
          <a:xfrm>
            <a:off x="5445439" y="1505872"/>
            <a:ext cx="1000847" cy="244098"/>
            <a:chOff x="7259641" y="1039365"/>
            <a:chExt cx="1334288" cy="325539"/>
          </a:xfrm>
        </p:grpSpPr>
        <p:sp>
          <p:nvSpPr>
            <p:cNvPr id="137" name="任意多边形 136"/>
            <p:cNvSpPr/>
            <p:nvPr/>
          </p:nvSpPr>
          <p:spPr>
            <a:xfrm flipH="1">
              <a:off x="7326153" y="1089912"/>
              <a:ext cx="1267776" cy="27499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38" name="椭圆 137"/>
            <p:cNvSpPr/>
            <p:nvPr/>
          </p:nvSpPr>
          <p:spPr>
            <a:xfrm flipH="1">
              <a:off x="7259641" y="1039365"/>
              <a:ext cx="101276" cy="101276"/>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39" name="组合 138"/>
          <p:cNvGrpSpPr/>
          <p:nvPr/>
        </p:nvGrpSpPr>
        <p:grpSpPr>
          <a:xfrm>
            <a:off x="4870591" y="2568262"/>
            <a:ext cx="1578197" cy="155879"/>
            <a:chOff x="6493275" y="2456214"/>
            <a:chExt cx="2103989" cy="207886"/>
          </a:xfrm>
        </p:grpSpPr>
        <p:sp>
          <p:nvSpPr>
            <p:cNvPr id="140" name="任意多边形 139"/>
            <p:cNvSpPr/>
            <p:nvPr/>
          </p:nvSpPr>
          <p:spPr>
            <a:xfrm flipH="1">
              <a:off x="6554828" y="2506762"/>
              <a:ext cx="2042436" cy="157338"/>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41" name="椭圆 140"/>
            <p:cNvSpPr/>
            <p:nvPr/>
          </p:nvSpPr>
          <p:spPr>
            <a:xfrm flipH="1">
              <a:off x="6493275" y="2456214"/>
              <a:ext cx="97782" cy="101276"/>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42" name="组合 141"/>
          <p:cNvGrpSpPr/>
          <p:nvPr/>
        </p:nvGrpSpPr>
        <p:grpSpPr>
          <a:xfrm>
            <a:off x="4224468" y="4479459"/>
            <a:ext cx="2221818" cy="261467"/>
            <a:chOff x="5631891" y="5005066"/>
            <a:chExt cx="2962038" cy="348704"/>
          </a:xfrm>
        </p:grpSpPr>
        <p:sp>
          <p:nvSpPr>
            <p:cNvPr id="143" name="任意多边形 142"/>
            <p:cNvSpPr/>
            <p:nvPr/>
          </p:nvSpPr>
          <p:spPr>
            <a:xfrm flipH="1">
              <a:off x="5693446" y="505561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44" name="椭圆 143"/>
            <p:cNvSpPr/>
            <p:nvPr/>
          </p:nvSpPr>
          <p:spPr>
            <a:xfrm flipH="1">
              <a:off x="5631891" y="5005066"/>
              <a:ext cx="97782" cy="101276"/>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45" name="组合 144"/>
          <p:cNvGrpSpPr/>
          <p:nvPr/>
        </p:nvGrpSpPr>
        <p:grpSpPr>
          <a:xfrm>
            <a:off x="5584900" y="3581396"/>
            <a:ext cx="861386" cy="180341"/>
            <a:chOff x="7445563" y="3807371"/>
            <a:chExt cx="1148366" cy="240510"/>
          </a:xfrm>
        </p:grpSpPr>
        <p:sp>
          <p:nvSpPr>
            <p:cNvPr id="146" name="任意多边形 145"/>
            <p:cNvSpPr/>
            <p:nvPr/>
          </p:nvSpPr>
          <p:spPr>
            <a:xfrm flipH="1">
              <a:off x="7507119" y="3857919"/>
              <a:ext cx="1086810" cy="18996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 lastClr="FFFFFF">
                  <a:lumMod val="50000"/>
                </a:sysClr>
              </a:solidFill>
              <a:prstDash val="sysDot"/>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47" name="椭圆 146"/>
            <p:cNvSpPr/>
            <p:nvPr/>
          </p:nvSpPr>
          <p:spPr>
            <a:xfrm flipH="1">
              <a:off x="7445563" y="3807371"/>
              <a:ext cx="97782" cy="101276"/>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48" name="组合 147"/>
          <p:cNvGrpSpPr/>
          <p:nvPr/>
        </p:nvGrpSpPr>
        <p:grpSpPr>
          <a:xfrm>
            <a:off x="1441903" y="2698282"/>
            <a:ext cx="1563719" cy="636615"/>
            <a:chOff x="1922286" y="2574951"/>
            <a:chExt cx="2084688" cy="849017"/>
          </a:xfrm>
        </p:grpSpPr>
        <p:sp>
          <p:nvSpPr>
            <p:cNvPr id="149" name="文本框 126"/>
            <p:cNvSpPr txBox="1"/>
            <p:nvPr/>
          </p:nvSpPr>
          <p:spPr>
            <a:xfrm>
              <a:off x="1922286" y="2574951"/>
              <a:ext cx="1645308" cy="338633"/>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150" name="文本框 113"/>
            <p:cNvSpPr txBox="1"/>
            <p:nvPr/>
          </p:nvSpPr>
          <p:spPr>
            <a:xfrm>
              <a:off x="1939506" y="2839056"/>
              <a:ext cx="2067468" cy="584912"/>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51" name="组合 150"/>
          <p:cNvGrpSpPr/>
          <p:nvPr/>
        </p:nvGrpSpPr>
        <p:grpSpPr>
          <a:xfrm>
            <a:off x="1432377" y="4203243"/>
            <a:ext cx="1557670" cy="654477"/>
            <a:chOff x="1909586" y="4582028"/>
            <a:chExt cx="2076623" cy="872837"/>
          </a:xfrm>
        </p:grpSpPr>
        <p:sp>
          <p:nvSpPr>
            <p:cNvPr id="152" name="文本框 131"/>
            <p:cNvSpPr txBox="1"/>
            <p:nvPr/>
          </p:nvSpPr>
          <p:spPr>
            <a:xfrm>
              <a:off x="1909586" y="4582028"/>
              <a:ext cx="1645308" cy="338633"/>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153" name="文本框 113"/>
            <p:cNvSpPr txBox="1"/>
            <p:nvPr/>
          </p:nvSpPr>
          <p:spPr>
            <a:xfrm>
              <a:off x="1918742" y="4869954"/>
              <a:ext cx="2067467" cy="58491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54" name="组合 153"/>
          <p:cNvGrpSpPr/>
          <p:nvPr/>
        </p:nvGrpSpPr>
        <p:grpSpPr>
          <a:xfrm>
            <a:off x="6045926" y="1827449"/>
            <a:ext cx="1550802" cy="625004"/>
            <a:chOff x="8060187" y="1413570"/>
            <a:chExt cx="2067467" cy="833531"/>
          </a:xfrm>
        </p:grpSpPr>
        <p:sp>
          <p:nvSpPr>
            <p:cNvPr id="155" name="文本框 138"/>
            <p:cNvSpPr txBox="1"/>
            <p:nvPr/>
          </p:nvSpPr>
          <p:spPr>
            <a:xfrm>
              <a:off x="8068381" y="1413570"/>
              <a:ext cx="1645309" cy="338633"/>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156" name="文本框 113"/>
            <p:cNvSpPr txBox="1"/>
            <p:nvPr/>
          </p:nvSpPr>
          <p:spPr>
            <a:xfrm>
              <a:off x="8060187" y="1662190"/>
              <a:ext cx="2067467" cy="58491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57" name="组合 156"/>
          <p:cNvGrpSpPr/>
          <p:nvPr/>
        </p:nvGrpSpPr>
        <p:grpSpPr>
          <a:xfrm>
            <a:off x="6007334" y="2784527"/>
            <a:ext cx="1573820" cy="615368"/>
            <a:chOff x="8008735" y="2689969"/>
            <a:chExt cx="2098154" cy="820680"/>
          </a:xfrm>
        </p:grpSpPr>
        <p:sp>
          <p:nvSpPr>
            <p:cNvPr id="158" name="文本框 145"/>
            <p:cNvSpPr txBox="1"/>
            <p:nvPr/>
          </p:nvSpPr>
          <p:spPr>
            <a:xfrm>
              <a:off x="8008735" y="2689969"/>
              <a:ext cx="1645308" cy="338633"/>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159" name="文本框 113"/>
            <p:cNvSpPr txBox="1"/>
            <p:nvPr/>
          </p:nvSpPr>
          <p:spPr>
            <a:xfrm>
              <a:off x="8039422" y="2925738"/>
              <a:ext cx="2067467" cy="58491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60" name="组合 159"/>
          <p:cNvGrpSpPr/>
          <p:nvPr/>
        </p:nvGrpSpPr>
        <p:grpSpPr>
          <a:xfrm>
            <a:off x="6043264" y="3810404"/>
            <a:ext cx="1553464" cy="615368"/>
            <a:chOff x="8056638" y="4058121"/>
            <a:chExt cx="2071016" cy="820680"/>
          </a:xfrm>
        </p:grpSpPr>
        <p:sp>
          <p:nvSpPr>
            <p:cNvPr id="161" name="文本框 162"/>
            <p:cNvSpPr txBox="1"/>
            <p:nvPr/>
          </p:nvSpPr>
          <p:spPr>
            <a:xfrm>
              <a:off x="8056638" y="4058121"/>
              <a:ext cx="1645307" cy="338633"/>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162" name="文本框 113"/>
            <p:cNvSpPr txBox="1"/>
            <p:nvPr/>
          </p:nvSpPr>
          <p:spPr>
            <a:xfrm>
              <a:off x="8060187" y="4293890"/>
              <a:ext cx="2067467" cy="58491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63" name="组合 162"/>
          <p:cNvGrpSpPr/>
          <p:nvPr/>
        </p:nvGrpSpPr>
        <p:grpSpPr>
          <a:xfrm>
            <a:off x="6027849" y="4762199"/>
            <a:ext cx="1553305" cy="611017"/>
            <a:chOff x="8036086" y="5327472"/>
            <a:chExt cx="2070803" cy="814877"/>
          </a:xfrm>
        </p:grpSpPr>
        <p:sp>
          <p:nvSpPr>
            <p:cNvPr id="164" name="文本框 152"/>
            <p:cNvSpPr txBox="1"/>
            <p:nvPr/>
          </p:nvSpPr>
          <p:spPr>
            <a:xfrm>
              <a:off x="8036086" y="5327472"/>
              <a:ext cx="1645308" cy="338633"/>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165" name="文本框 113"/>
            <p:cNvSpPr txBox="1"/>
            <p:nvPr/>
          </p:nvSpPr>
          <p:spPr>
            <a:xfrm>
              <a:off x="8039422" y="5557438"/>
              <a:ext cx="2067467" cy="584911"/>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750"/>
                                        <p:tgtEl>
                                          <p:spTgt spid="84"/>
                                        </p:tgtEl>
                                      </p:cBhvr>
                                    </p:animEffect>
                                  </p:childTnLst>
                                </p:cTn>
                              </p:par>
                              <p:par>
                                <p:cTn id="8" presetID="10" presetClass="entr" presetSubtype="0" fill="hold" nodeType="withEffect">
                                  <p:stCondLst>
                                    <p:cond delay="250"/>
                                  </p:stCondLst>
                                  <p:childTnLst>
                                    <p:set>
                                      <p:cBhvr>
                                        <p:cTn id="9" dur="1" fill="hold">
                                          <p:stCondLst>
                                            <p:cond delay="0"/>
                                          </p:stCondLst>
                                        </p:cTn>
                                        <p:tgtEl>
                                          <p:spTgt spid="94"/>
                                        </p:tgtEl>
                                        <p:attrNameLst>
                                          <p:attrName>style.visibility</p:attrName>
                                        </p:attrNameLst>
                                      </p:cBhvr>
                                      <p:to>
                                        <p:strVal val="visible"/>
                                      </p:to>
                                    </p:set>
                                    <p:animEffect transition="in" filter="fade">
                                      <p:cBhvr>
                                        <p:cTn id="10" dur="750"/>
                                        <p:tgtEl>
                                          <p:spTgt spid="94"/>
                                        </p:tgtEl>
                                      </p:cBhvr>
                                    </p:animEffect>
                                  </p:childTnLst>
                                </p:cTn>
                              </p:par>
                              <p:par>
                                <p:cTn id="11" presetID="10" presetClass="entr" presetSubtype="0" fill="hold" nodeType="withEffect">
                                  <p:stCondLst>
                                    <p:cond delay="500"/>
                                  </p:stCondLst>
                                  <p:childTnLst>
                                    <p:set>
                                      <p:cBhvr>
                                        <p:cTn id="12" dur="1" fill="hold">
                                          <p:stCondLst>
                                            <p:cond delay="0"/>
                                          </p:stCondLst>
                                        </p:cTn>
                                        <p:tgtEl>
                                          <p:spTgt spid="102"/>
                                        </p:tgtEl>
                                        <p:attrNameLst>
                                          <p:attrName>style.visibility</p:attrName>
                                        </p:attrNameLst>
                                      </p:cBhvr>
                                      <p:to>
                                        <p:strVal val="visible"/>
                                      </p:to>
                                    </p:set>
                                    <p:animEffect transition="in" filter="fade">
                                      <p:cBhvr>
                                        <p:cTn id="13" dur="750"/>
                                        <p:tgtEl>
                                          <p:spTgt spid="102"/>
                                        </p:tgtEl>
                                      </p:cBhvr>
                                    </p:animEffect>
                                  </p:childTnLst>
                                </p:cTn>
                              </p:par>
                              <p:par>
                                <p:cTn id="14" presetID="10" presetClass="entr" presetSubtype="0" fill="hold" nodeType="withEffect">
                                  <p:stCondLst>
                                    <p:cond delay="750"/>
                                  </p:stCondLst>
                                  <p:childTnLst>
                                    <p:set>
                                      <p:cBhvr>
                                        <p:cTn id="15" dur="1" fill="hold">
                                          <p:stCondLst>
                                            <p:cond delay="0"/>
                                          </p:stCondLst>
                                        </p:cTn>
                                        <p:tgtEl>
                                          <p:spTgt spid="111"/>
                                        </p:tgtEl>
                                        <p:attrNameLst>
                                          <p:attrName>style.visibility</p:attrName>
                                        </p:attrNameLst>
                                      </p:cBhvr>
                                      <p:to>
                                        <p:strVal val="visible"/>
                                      </p:to>
                                    </p:set>
                                    <p:animEffect transition="in" filter="fade">
                                      <p:cBhvr>
                                        <p:cTn id="16" dur="750"/>
                                        <p:tgtEl>
                                          <p:spTgt spid="111"/>
                                        </p:tgtEl>
                                      </p:cBhvr>
                                    </p:animEffect>
                                  </p:childTnLst>
                                </p:cTn>
                              </p:par>
                              <p:par>
                                <p:cTn id="17" presetID="10" presetClass="entr" presetSubtype="0" fill="hold" nodeType="withEffect">
                                  <p:stCondLst>
                                    <p:cond delay="1000"/>
                                  </p:stCondLst>
                                  <p:childTnLst>
                                    <p:set>
                                      <p:cBhvr>
                                        <p:cTn id="18" dur="1" fill="hold">
                                          <p:stCondLst>
                                            <p:cond delay="0"/>
                                          </p:stCondLst>
                                        </p:cTn>
                                        <p:tgtEl>
                                          <p:spTgt spid="118"/>
                                        </p:tgtEl>
                                        <p:attrNameLst>
                                          <p:attrName>style.visibility</p:attrName>
                                        </p:attrNameLst>
                                      </p:cBhvr>
                                      <p:to>
                                        <p:strVal val="visible"/>
                                      </p:to>
                                    </p:set>
                                    <p:animEffect transition="in" filter="fade">
                                      <p:cBhvr>
                                        <p:cTn id="19" dur="750"/>
                                        <p:tgtEl>
                                          <p:spTgt spid="118"/>
                                        </p:tgtEl>
                                      </p:cBhvr>
                                    </p:animEffect>
                                  </p:childTnLst>
                                </p:cTn>
                              </p:par>
                              <p:par>
                                <p:cTn id="20" presetID="10" presetClass="entr" presetSubtype="0" fill="hold" nodeType="withEffect">
                                  <p:stCondLst>
                                    <p:cond delay="1250"/>
                                  </p:stCondLst>
                                  <p:childTnLst>
                                    <p:set>
                                      <p:cBhvr>
                                        <p:cTn id="21" dur="1" fill="hold">
                                          <p:stCondLst>
                                            <p:cond delay="0"/>
                                          </p:stCondLst>
                                        </p:cTn>
                                        <p:tgtEl>
                                          <p:spTgt spid="125"/>
                                        </p:tgtEl>
                                        <p:attrNameLst>
                                          <p:attrName>style.visibility</p:attrName>
                                        </p:attrNameLst>
                                      </p:cBhvr>
                                      <p:to>
                                        <p:strVal val="visible"/>
                                      </p:to>
                                    </p:set>
                                    <p:animEffect transition="in" filter="fade">
                                      <p:cBhvr>
                                        <p:cTn id="22" dur="750"/>
                                        <p:tgtEl>
                                          <p:spTgt spid="125"/>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130"/>
                                        </p:tgtEl>
                                        <p:attrNameLst>
                                          <p:attrName>style.visibility</p:attrName>
                                        </p:attrNameLst>
                                      </p:cBhvr>
                                      <p:to>
                                        <p:strVal val="visible"/>
                                      </p:to>
                                    </p:set>
                                    <p:animEffect transition="in" filter="wipe(right)">
                                      <p:cBhvr>
                                        <p:cTn id="26" dur="500"/>
                                        <p:tgtEl>
                                          <p:spTgt spid="130"/>
                                        </p:tgtEl>
                                      </p:cBhvr>
                                    </p:animEffect>
                                  </p:childTnLst>
                                </p:cTn>
                              </p:par>
                              <p:par>
                                <p:cTn id="27" presetID="22" presetClass="entr" presetSubtype="2" fill="hold" nodeType="withEffect">
                                  <p:stCondLst>
                                    <p:cond delay="0"/>
                                  </p:stCondLst>
                                  <p:childTnLst>
                                    <p:set>
                                      <p:cBhvr>
                                        <p:cTn id="28" dur="1" fill="hold">
                                          <p:stCondLst>
                                            <p:cond delay="0"/>
                                          </p:stCondLst>
                                        </p:cTn>
                                        <p:tgtEl>
                                          <p:spTgt spid="133"/>
                                        </p:tgtEl>
                                        <p:attrNameLst>
                                          <p:attrName>style.visibility</p:attrName>
                                        </p:attrNameLst>
                                      </p:cBhvr>
                                      <p:to>
                                        <p:strVal val="visible"/>
                                      </p:to>
                                    </p:set>
                                    <p:animEffect transition="in" filter="wipe(right)">
                                      <p:cBhvr>
                                        <p:cTn id="29" dur="500"/>
                                        <p:tgtEl>
                                          <p:spTgt spid="133"/>
                                        </p:tgtEl>
                                      </p:cBhvr>
                                    </p:animEffect>
                                  </p:childTnLst>
                                </p:cTn>
                              </p:par>
                              <p:par>
                                <p:cTn id="30" presetID="22" presetClass="entr" presetSubtype="8" fill="hold" nodeType="withEffect">
                                  <p:stCondLst>
                                    <p:cond delay="0"/>
                                  </p:stCondLst>
                                  <p:childTnLst>
                                    <p:set>
                                      <p:cBhvr>
                                        <p:cTn id="31" dur="1" fill="hold">
                                          <p:stCondLst>
                                            <p:cond delay="0"/>
                                          </p:stCondLst>
                                        </p:cTn>
                                        <p:tgtEl>
                                          <p:spTgt spid="139"/>
                                        </p:tgtEl>
                                        <p:attrNameLst>
                                          <p:attrName>style.visibility</p:attrName>
                                        </p:attrNameLst>
                                      </p:cBhvr>
                                      <p:to>
                                        <p:strVal val="visible"/>
                                      </p:to>
                                    </p:set>
                                    <p:animEffect transition="in" filter="wipe(left)">
                                      <p:cBhvr>
                                        <p:cTn id="32" dur="500"/>
                                        <p:tgtEl>
                                          <p:spTgt spid="139"/>
                                        </p:tgtEl>
                                      </p:cBhvr>
                                    </p:animEffect>
                                  </p:childTnLst>
                                </p:cTn>
                              </p:par>
                              <p:par>
                                <p:cTn id="33" presetID="22" presetClass="entr" presetSubtype="8" fill="hold" nodeType="withEffect">
                                  <p:stCondLst>
                                    <p:cond delay="0"/>
                                  </p:stCondLst>
                                  <p:childTnLst>
                                    <p:set>
                                      <p:cBhvr>
                                        <p:cTn id="34" dur="1" fill="hold">
                                          <p:stCondLst>
                                            <p:cond delay="0"/>
                                          </p:stCondLst>
                                        </p:cTn>
                                        <p:tgtEl>
                                          <p:spTgt spid="136"/>
                                        </p:tgtEl>
                                        <p:attrNameLst>
                                          <p:attrName>style.visibility</p:attrName>
                                        </p:attrNameLst>
                                      </p:cBhvr>
                                      <p:to>
                                        <p:strVal val="visible"/>
                                      </p:to>
                                    </p:set>
                                    <p:animEffect transition="in" filter="wipe(left)">
                                      <p:cBhvr>
                                        <p:cTn id="35" dur="500"/>
                                        <p:tgtEl>
                                          <p:spTgt spid="136"/>
                                        </p:tgtEl>
                                      </p:cBhvr>
                                    </p:animEffect>
                                  </p:childTnLst>
                                </p:cTn>
                              </p:par>
                              <p:par>
                                <p:cTn id="36" presetID="22" presetClass="entr" presetSubtype="8" fill="hold" nodeType="withEffect">
                                  <p:stCondLst>
                                    <p:cond delay="0"/>
                                  </p:stCondLst>
                                  <p:childTnLst>
                                    <p:set>
                                      <p:cBhvr>
                                        <p:cTn id="37" dur="1" fill="hold">
                                          <p:stCondLst>
                                            <p:cond delay="0"/>
                                          </p:stCondLst>
                                        </p:cTn>
                                        <p:tgtEl>
                                          <p:spTgt spid="145"/>
                                        </p:tgtEl>
                                        <p:attrNameLst>
                                          <p:attrName>style.visibility</p:attrName>
                                        </p:attrNameLst>
                                      </p:cBhvr>
                                      <p:to>
                                        <p:strVal val="visible"/>
                                      </p:to>
                                    </p:set>
                                    <p:animEffect transition="in" filter="wipe(left)">
                                      <p:cBhvr>
                                        <p:cTn id="38" dur="500"/>
                                        <p:tgtEl>
                                          <p:spTgt spid="145"/>
                                        </p:tgtEl>
                                      </p:cBhvr>
                                    </p:animEffect>
                                  </p:childTnLst>
                                </p:cTn>
                              </p:par>
                              <p:par>
                                <p:cTn id="39" presetID="22" presetClass="entr" presetSubtype="8" fill="hold" nodeType="withEffect">
                                  <p:stCondLst>
                                    <p:cond delay="0"/>
                                  </p:stCondLst>
                                  <p:childTnLst>
                                    <p:set>
                                      <p:cBhvr>
                                        <p:cTn id="40" dur="1" fill="hold">
                                          <p:stCondLst>
                                            <p:cond delay="0"/>
                                          </p:stCondLst>
                                        </p:cTn>
                                        <p:tgtEl>
                                          <p:spTgt spid="142"/>
                                        </p:tgtEl>
                                        <p:attrNameLst>
                                          <p:attrName>style.visibility</p:attrName>
                                        </p:attrNameLst>
                                      </p:cBhvr>
                                      <p:to>
                                        <p:strVal val="visible"/>
                                      </p:to>
                                    </p:set>
                                    <p:animEffect transition="in" filter="wipe(left)">
                                      <p:cBhvr>
                                        <p:cTn id="41" dur="500"/>
                                        <p:tgtEl>
                                          <p:spTgt spid="142"/>
                                        </p:tgtEl>
                                      </p:cBhvr>
                                    </p:animEffect>
                                  </p:childTnLst>
                                </p:cTn>
                              </p:par>
                            </p:childTnLst>
                          </p:cTn>
                        </p:par>
                        <p:par>
                          <p:cTn id="42" fill="hold">
                            <p:stCondLst>
                              <p:cond delay="2500"/>
                            </p:stCondLst>
                            <p:childTnLst>
                              <p:par>
                                <p:cTn id="43" presetID="14" presetClass="entr" presetSubtype="5" fill="hold" nodeType="afterEffect">
                                  <p:stCondLst>
                                    <p:cond delay="0"/>
                                  </p:stCondLst>
                                  <p:childTnLst>
                                    <p:set>
                                      <p:cBhvr>
                                        <p:cTn id="44" dur="1" fill="hold">
                                          <p:stCondLst>
                                            <p:cond delay="0"/>
                                          </p:stCondLst>
                                        </p:cTn>
                                        <p:tgtEl>
                                          <p:spTgt spid="154"/>
                                        </p:tgtEl>
                                        <p:attrNameLst>
                                          <p:attrName>style.visibility</p:attrName>
                                        </p:attrNameLst>
                                      </p:cBhvr>
                                      <p:to>
                                        <p:strVal val="visible"/>
                                      </p:to>
                                    </p:set>
                                    <p:animEffect transition="in" filter="randombar(vertical)">
                                      <p:cBhvr>
                                        <p:cTn id="45" dur="500"/>
                                        <p:tgtEl>
                                          <p:spTgt spid="154"/>
                                        </p:tgtEl>
                                      </p:cBhvr>
                                    </p:animEffect>
                                  </p:childTnLst>
                                </p:cTn>
                              </p:par>
                              <p:par>
                                <p:cTn id="46" presetID="14" presetClass="entr" presetSubtype="5" fill="hold" nodeType="withEffect">
                                  <p:stCondLst>
                                    <p:cond delay="0"/>
                                  </p:stCondLst>
                                  <p:childTnLst>
                                    <p:set>
                                      <p:cBhvr>
                                        <p:cTn id="47" dur="1" fill="hold">
                                          <p:stCondLst>
                                            <p:cond delay="0"/>
                                          </p:stCondLst>
                                        </p:cTn>
                                        <p:tgtEl>
                                          <p:spTgt spid="148"/>
                                        </p:tgtEl>
                                        <p:attrNameLst>
                                          <p:attrName>style.visibility</p:attrName>
                                        </p:attrNameLst>
                                      </p:cBhvr>
                                      <p:to>
                                        <p:strVal val="visible"/>
                                      </p:to>
                                    </p:set>
                                    <p:animEffect transition="in" filter="randombar(vertical)">
                                      <p:cBhvr>
                                        <p:cTn id="48" dur="500"/>
                                        <p:tgtEl>
                                          <p:spTgt spid="148"/>
                                        </p:tgtEl>
                                      </p:cBhvr>
                                    </p:animEffect>
                                  </p:childTnLst>
                                </p:cTn>
                              </p:par>
                              <p:par>
                                <p:cTn id="49" presetID="14" presetClass="entr" presetSubtype="5" fill="hold" nodeType="withEffect">
                                  <p:stCondLst>
                                    <p:cond delay="0"/>
                                  </p:stCondLst>
                                  <p:childTnLst>
                                    <p:set>
                                      <p:cBhvr>
                                        <p:cTn id="50" dur="1" fill="hold">
                                          <p:stCondLst>
                                            <p:cond delay="0"/>
                                          </p:stCondLst>
                                        </p:cTn>
                                        <p:tgtEl>
                                          <p:spTgt spid="151"/>
                                        </p:tgtEl>
                                        <p:attrNameLst>
                                          <p:attrName>style.visibility</p:attrName>
                                        </p:attrNameLst>
                                      </p:cBhvr>
                                      <p:to>
                                        <p:strVal val="visible"/>
                                      </p:to>
                                    </p:set>
                                    <p:animEffect transition="in" filter="randombar(vertical)">
                                      <p:cBhvr>
                                        <p:cTn id="51" dur="500"/>
                                        <p:tgtEl>
                                          <p:spTgt spid="151"/>
                                        </p:tgtEl>
                                      </p:cBhvr>
                                    </p:animEffect>
                                  </p:childTnLst>
                                </p:cTn>
                              </p:par>
                              <p:par>
                                <p:cTn id="52" presetID="14" presetClass="entr" presetSubtype="5" fill="hold" nodeType="withEffect">
                                  <p:stCondLst>
                                    <p:cond delay="0"/>
                                  </p:stCondLst>
                                  <p:childTnLst>
                                    <p:set>
                                      <p:cBhvr>
                                        <p:cTn id="53" dur="1" fill="hold">
                                          <p:stCondLst>
                                            <p:cond delay="0"/>
                                          </p:stCondLst>
                                        </p:cTn>
                                        <p:tgtEl>
                                          <p:spTgt spid="157"/>
                                        </p:tgtEl>
                                        <p:attrNameLst>
                                          <p:attrName>style.visibility</p:attrName>
                                        </p:attrNameLst>
                                      </p:cBhvr>
                                      <p:to>
                                        <p:strVal val="visible"/>
                                      </p:to>
                                    </p:set>
                                    <p:animEffect transition="in" filter="randombar(vertical)">
                                      <p:cBhvr>
                                        <p:cTn id="54" dur="500"/>
                                        <p:tgtEl>
                                          <p:spTgt spid="157"/>
                                        </p:tgtEl>
                                      </p:cBhvr>
                                    </p:animEffect>
                                  </p:childTnLst>
                                </p:cTn>
                              </p:par>
                              <p:par>
                                <p:cTn id="55" presetID="14" presetClass="entr" presetSubtype="5" fill="hold" nodeType="withEffect">
                                  <p:stCondLst>
                                    <p:cond delay="0"/>
                                  </p:stCondLst>
                                  <p:childTnLst>
                                    <p:set>
                                      <p:cBhvr>
                                        <p:cTn id="56" dur="1" fill="hold">
                                          <p:stCondLst>
                                            <p:cond delay="0"/>
                                          </p:stCondLst>
                                        </p:cTn>
                                        <p:tgtEl>
                                          <p:spTgt spid="160"/>
                                        </p:tgtEl>
                                        <p:attrNameLst>
                                          <p:attrName>style.visibility</p:attrName>
                                        </p:attrNameLst>
                                      </p:cBhvr>
                                      <p:to>
                                        <p:strVal val="visible"/>
                                      </p:to>
                                    </p:set>
                                    <p:animEffect transition="in" filter="randombar(vertical)">
                                      <p:cBhvr>
                                        <p:cTn id="57" dur="500"/>
                                        <p:tgtEl>
                                          <p:spTgt spid="160"/>
                                        </p:tgtEl>
                                      </p:cBhvr>
                                    </p:animEffect>
                                  </p:childTnLst>
                                </p:cTn>
                              </p:par>
                              <p:par>
                                <p:cTn id="58" presetID="14" presetClass="entr" presetSubtype="5" fill="hold" nodeType="withEffect">
                                  <p:stCondLst>
                                    <p:cond delay="0"/>
                                  </p:stCondLst>
                                  <p:childTnLst>
                                    <p:set>
                                      <p:cBhvr>
                                        <p:cTn id="59" dur="1" fill="hold">
                                          <p:stCondLst>
                                            <p:cond delay="0"/>
                                          </p:stCondLst>
                                        </p:cTn>
                                        <p:tgtEl>
                                          <p:spTgt spid="163"/>
                                        </p:tgtEl>
                                        <p:attrNameLst>
                                          <p:attrName>style.visibility</p:attrName>
                                        </p:attrNameLst>
                                      </p:cBhvr>
                                      <p:to>
                                        <p:strVal val="visible"/>
                                      </p:to>
                                    </p:set>
                                    <p:animEffect transition="in" filter="randombar(vertical)">
                                      <p:cBhvr>
                                        <p:cTn id="60" dur="500"/>
                                        <p:tgtEl>
                                          <p:spTgt spid="1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圆角矩形 97"/>
          <p:cNvSpPr/>
          <p:nvPr/>
        </p:nvSpPr>
        <p:spPr>
          <a:xfrm>
            <a:off x="1091115" y="1988840"/>
            <a:ext cx="1476375" cy="3286125"/>
          </a:xfrm>
          <a:prstGeom prst="roundRect">
            <a:avLst>
              <a:gd name="adj" fmla="val 6990"/>
            </a:avLst>
          </a:prstGeom>
          <a:solidFill>
            <a:sysClr val="window" lastClr="FFFFFF">
              <a:lumMod val="95000"/>
            </a:sysClr>
          </a:solidFill>
          <a:ln w="12700" cap="flat" cmpd="sng" algn="ctr">
            <a:noFill/>
            <a:prstDash val="solid"/>
            <a:miter lim="800000"/>
          </a:ln>
          <a:effectLst>
            <a:outerShdw blurRad="279400" dist="127000" dir="8100000" algn="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99" name="矩形 98"/>
          <p:cNvSpPr/>
          <p:nvPr/>
        </p:nvSpPr>
        <p:spPr>
          <a:xfrm>
            <a:off x="1091115" y="3617615"/>
            <a:ext cx="1476375" cy="628650"/>
          </a:xfrm>
          <a:prstGeom prst="rect">
            <a:avLst/>
          </a:prstGeom>
          <a:solidFill>
            <a:srgbClr val="B289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00" name="矩形 99"/>
          <p:cNvSpPr/>
          <p:nvPr/>
        </p:nvSpPr>
        <p:spPr>
          <a:xfrm>
            <a:off x="1091115" y="3474740"/>
            <a:ext cx="1476375" cy="142875"/>
          </a:xfrm>
          <a:prstGeom prst="rect">
            <a:avLst/>
          </a:prstGeom>
          <a:solidFill>
            <a:sysClr val="window" lastClr="FFFFFF">
              <a:lumMod val="95000"/>
            </a:sysClr>
          </a:solidFill>
          <a:ln w="12700" cap="flat" cmpd="sng" algn="ctr">
            <a:noFill/>
            <a:prstDash val="solid"/>
            <a:miter lim="800000"/>
          </a:ln>
          <a:effectLst>
            <a:outerShdw blurRad="76200" dist="50800" dir="5400000" sx="97000" sy="97000" algn="t" rotWithShape="0">
              <a:prstClr val="black">
                <a:alpha val="2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01" name="矩形 100"/>
          <p:cNvSpPr/>
          <p:nvPr/>
        </p:nvSpPr>
        <p:spPr>
          <a:xfrm rot="10800000">
            <a:off x="1091115" y="4246265"/>
            <a:ext cx="1476375" cy="142875"/>
          </a:xfrm>
          <a:prstGeom prst="rect">
            <a:avLst/>
          </a:prstGeom>
          <a:solidFill>
            <a:sysClr val="window" lastClr="FFFFFF">
              <a:lumMod val="95000"/>
            </a:sysClr>
          </a:solidFill>
          <a:ln w="12700" cap="flat" cmpd="sng" algn="ctr">
            <a:noFill/>
            <a:prstDash val="solid"/>
            <a:miter lim="800000"/>
          </a:ln>
          <a:effectLst>
            <a:outerShdw blurRad="76200" dist="50800" dir="16200000" sx="97000" sy="97000" rotWithShape="0">
              <a:prstClr val="black">
                <a:alpha val="2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102" name="组合 101"/>
          <p:cNvGrpSpPr/>
          <p:nvPr/>
        </p:nvGrpSpPr>
        <p:grpSpPr>
          <a:xfrm flipV="1">
            <a:off x="899592" y="2020405"/>
            <a:ext cx="1859421" cy="835205"/>
            <a:chOff x="837732" y="2078700"/>
            <a:chExt cx="4394668" cy="1766999"/>
          </a:xfrm>
        </p:grpSpPr>
        <p:sp>
          <p:nvSpPr>
            <p:cNvPr id="189" name="椭圆 188"/>
            <p:cNvSpPr/>
            <p:nvPr/>
          </p:nvSpPr>
          <p:spPr>
            <a:xfrm>
              <a:off x="837732" y="2078700"/>
              <a:ext cx="4394668" cy="1110829"/>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12700" cap="flat" cmpd="sng" algn="ctr">
              <a:noFill/>
              <a:prstDash val="solid"/>
              <a:miter lim="800000"/>
            </a:ln>
            <a:effectLst>
              <a:softEdge rad="127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sp>
          <p:nvSpPr>
            <p:cNvPr id="190" name="椭圆 189"/>
            <p:cNvSpPr/>
            <p:nvPr/>
          </p:nvSpPr>
          <p:spPr>
            <a:xfrm>
              <a:off x="837732" y="2734869"/>
              <a:ext cx="4394668" cy="1110830"/>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12700" cap="flat" cmpd="sng" algn="ctr">
              <a:noFill/>
              <a:prstDash val="solid"/>
              <a:miter lim="800000"/>
            </a:ln>
            <a:effectLst>
              <a:softEdge rad="127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sp>
          <p:nvSpPr>
            <p:cNvPr id="191" name="矩形 190"/>
            <p:cNvSpPr/>
            <p:nvPr/>
          </p:nvSpPr>
          <p:spPr>
            <a:xfrm>
              <a:off x="1290389" y="2513202"/>
              <a:ext cx="3489354" cy="953104"/>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grpSp>
      <p:sp>
        <p:nvSpPr>
          <p:cNvPr id="103" name="文本框 10"/>
          <p:cNvSpPr txBox="1"/>
          <p:nvPr/>
        </p:nvSpPr>
        <p:spPr>
          <a:xfrm>
            <a:off x="1498088" y="2303018"/>
            <a:ext cx="704039" cy="24820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rPr>
              <a:t>添加标题</a:t>
            </a:r>
          </a:p>
        </p:txBody>
      </p:sp>
      <p:grpSp>
        <p:nvGrpSpPr>
          <p:cNvPr id="104" name="组合 103"/>
          <p:cNvGrpSpPr/>
          <p:nvPr/>
        </p:nvGrpSpPr>
        <p:grpSpPr>
          <a:xfrm flipV="1">
            <a:off x="899592" y="4261067"/>
            <a:ext cx="1859421" cy="835205"/>
            <a:chOff x="837732" y="2078700"/>
            <a:chExt cx="4394668" cy="1766999"/>
          </a:xfrm>
        </p:grpSpPr>
        <p:sp>
          <p:nvSpPr>
            <p:cNvPr id="186" name="椭圆 185"/>
            <p:cNvSpPr/>
            <p:nvPr/>
          </p:nvSpPr>
          <p:spPr>
            <a:xfrm>
              <a:off x="837732" y="2078700"/>
              <a:ext cx="4394668" cy="1110829"/>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12700" cap="flat" cmpd="sng" algn="ctr">
              <a:noFill/>
              <a:prstDash val="solid"/>
              <a:miter lim="800000"/>
            </a:ln>
            <a:effectLst>
              <a:softEdge rad="127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sp>
          <p:nvSpPr>
            <p:cNvPr id="187" name="椭圆 186"/>
            <p:cNvSpPr/>
            <p:nvPr/>
          </p:nvSpPr>
          <p:spPr>
            <a:xfrm>
              <a:off x="837732" y="2734869"/>
              <a:ext cx="4394668" cy="1110830"/>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12700" cap="flat" cmpd="sng" algn="ctr">
              <a:noFill/>
              <a:prstDash val="solid"/>
              <a:miter lim="800000"/>
            </a:ln>
            <a:effectLst>
              <a:softEdge rad="127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sp>
          <p:nvSpPr>
            <p:cNvPr id="188" name="矩形 187"/>
            <p:cNvSpPr/>
            <p:nvPr/>
          </p:nvSpPr>
          <p:spPr>
            <a:xfrm>
              <a:off x="1290389" y="2513202"/>
              <a:ext cx="3489354" cy="953104"/>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grpSp>
      <p:sp>
        <p:nvSpPr>
          <p:cNvPr id="105" name="Freeform 123"/>
          <p:cNvSpPr>
            <a:spLocks noEditPoints="1"/>
          </p:cNvSpPr>
          <p:nvPr/>
        </p:nvSpPr>
        <p:spPr bwMode="auto">
          <a:xfrm>
            <a:off x="1710512" y="4521346"/>
            <a:ext cx="237583" cy="264776"/>
          </a:xfrm>
          <a:custGeom>
            <a:avLst/>
            <a:gdLst>
              <a:gd name="T0" fmla="*/ 13 w 77"/>
              <a:gd name="T1" fmla="*/ 8 h 86"/>
              <a:gd name="T2" fmla="*/ 38 w 77"/>
              <a:gd name="T3" fmla="*/ 1 h 86"/>
              <a:gd name="T4" fmla="*/ 59 w 77"/>
              <a:gd name="T5" fmla="*/ 13 h 86"/>
              <a:gd name="T6" fmla="*/ 66 w 77"/>
              <a:gd name="T7" fmla="*/ 38 h 86"/>
              <a:gd name="T8" fmla="*/ 58 w 77"/>
              <a:gd name="T9" fmla="*/ 55 h 86"/>
              <a:gd name="T10" fmla="*/ 64 w 77"/>
              <a:gd name="T11" fmla="*/ 59 h 86"/>
              <a:gd name="T12" fmla="*/ 74 w 77"/>
              <a:gd name="T13" fmla="*/ 72 h 86"/>
              <a:gd name="T14" fmla="*/ 73 w 77"/>
              <a:gd name="T15" fmla="*/ 84 h 86"/>
              <a:gd name="T16" fmla="*/ 73 w 77"/>
              <a:gd name="T17" fmla="*/ 84 h 86"/>
              <a:gd name="T18" fmla="*/ 62 w 77"/>
              <a:gd name="T19" fmla="*/ 82 h 86"/>
              <a:gd name="T20" fmla="*/ 51 w 77"/>
              <a:gd name="T21" fmla="*/ 68 h 86"/>
              <a:gd name="T22" fmla="*/ 49 w 77"/>
              <a:gd name="T23" fmla="*/ 63 h 86"/>
              <a:gd name="T24" fmla="*/ 30 w 77"/>
              <a:gd name="T25" fmla="*/ 66 h 86"/>
              <a:gd name="T26" fmla="*/ 8 w 77"/>
              <a:gd name="T27" fmla="*/ 54 h 86"/>
              <a:gd name="T28" fmla="*/ 1 w 77"/>
              <a:gd name="T29" fmla="*/ 30 h 86"/>
              <a:gd name="T30" fmla="*/ 13 w 77"/>
              <a:gd name="T31" fmla="*/ 8 h 86"/>
              <a:gd name="T32" fmla="*/ 30 w 77"/>
              <a:gd name="T33" fmla="*/ 49 h 86"/>
              <a:gd name="T34" fmla="*/ 38 w 77"/>
              <a:gd name="T35" fmla="*/ 49 h 86"/>
              <a:gd name="T36" fmla="*/ 38 w 77"/>
              <a:gd name="T37" fmla="*/ 40 h 86"/>
              <a:gd name="T38" fmla="*/ 47 w 77"/>
              <a:gd name="T39" fmla="*/ 40 h 86"/>
              <a:gd name="T40" fmla="*/ 47 w 77"/>
              <a:gd name="T41" fmla="*/ 32 h 86"/>
              <a:gd name="T42" fmla="*/ 38 w 77"/>
              <a:gd name="T43" fmla="*/ 32 h 86"/>
              <a:gd name="T44" fmla="*/ 38 w 77"/>
              <a:gd name="T45" fmla="*/ 23 h 86"/>
              <a:gd name="T46" fmla="*/ 30 w 77"/>
              <a:gd name="T47" fmla="*/ 23 h 86"/>
              <a:gd name="T48" fmla="*/ 30 w 77"/>
              <a:gd name="T49" fmla="*/ 32 h 86"/>
              <a:gd name="T50" fmla="*/ 21 w 77"/>
              <a:gd name="T51" fmla="*/ 32 h 86"/>
              <a:gd name="T52" fmla="*/ 21 w 77"/>
              <a:gd name="T53" fmla="*/ 40 h 86"/>
              <a:gd name="T54" fmla="*/ 30 w 77"/>
              <a:gd name="T55" fmla="*/ 40 h 86"/>
              <a:gd name="T56" fmla="*/ 30 w 77"/>
              <a:gd name="T57" fmla="*/ 49 h 86"/>
              <a:gd name="T58" fmla="*/ 18 w 77"/>
              <a:gd name="T59" fmla="*/ 36 h 86"/>
              <a:gd name="T60" fmla="*/ 43 w 77"/>
              <a:gd name="T61" fmla="*/ 19 h 86"/>
              <a:gd name="T62" fmla="*/ 18 w 77"/>
              <a:gd name="T63" fmla="*/ 36 h 86"/>
              <a:gd name="T64" fmla="*/ 36 w 77"/>
              <a:gd name="T65" fmla="*/ 12 h 86"/>
              <a:gd name="T66" fmla="*/ 20 w 77"/>
              <a:gd name="T67" fmla="*/ 16 h 86"/>
              <a:gd name="T68" fmla="*/ 12 w 77"/>
              <a:gd name="T69" fmla="*/ 31 h 86"/>
              <a:gd name="T70" fmla="*/ 16 w 77"/>
              <a:gd name="T71" fmla="*/ 47 h 86"/>
              <a:gd name="T72" fmla="*/ 31 w 77"/>
              <a:gd name="T73" fmla="*/ 55 h 86"/>
              <a:gd name="T74" fmla="*/ 47 w 77"/>
              <a:gd name="T75" fmla="*/ 51 h 86"/>
              <a:gd name="T76" fmla="*/ 55 w 77"/>
              <a:gd name="T77" fmla="*/ 36 h 86"/>
              <a:gd name="T78" fmla="*/ 51 w 77"/>
              <a:gd name="T79" fmla="*/ 20 h 86"/>
              <a:gd name="T80" fmla="*/ 36 w 77"/>
              <a:gd name="T81"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86">
                <a:moveTo>
                  <a:pt x="13" y="8"/>
                </a:moveTo>
                <a:cubicBezTo>
                  <a:pt x="20" y="2"/>
                  <a:pt x="29" y="0"/>
                  <a:pt x="38" y="1"/>
                </a:cubicBezTo>
                <a:cubicBezTo>
                  <a:pt x="46" y="2"/>
                  <a:pt x="54" y="6"/>
                  <a:pt x="59" y="13"/>
                </a:cubicBezTo>
                <a:cubicBezTo>
                  <a:pt x="65" y="21"/>
                  <a:pt x="67" y="29"/>
                  <a:pt x="66" y="38"/>
                </a:cubicBezTo>
                <a:cubicBezTo>
                  <a:pt x="65" y="44"/>
                  <a:pt x="63" y="50"/>
                  <a:pt x="58" y="55"/>
                </a:cubicBezTo>
                <a:cubicBezTo>
                  <a:pt x="60" y="56"/>
                  <a:pt x="62" y="57"/>
                  <a:pt x="64" y="59"/>
                </a:cubicBezTo>
                <a:cubicBezTo>
                  <a:pt x="74" y="72"/>
                  <a:pt x="74" y="72"/>
                  <a:pt x="74" y="72"/>
                </a:cubicBezTo>
                <a:cubicBezTo>
                  <a:pt x="77" y="76"/>
                  <a:pt x="76" y="81"/>
                  <a:pt x="73" y="84"/>
                </a:cubicBezTo>
                <a:cubicBezTo>
                  <a:pt x="73" y="84"/>
                  <a:pt x="73" y="84"/>
                  <a:pt x="73" y="84"/>
                </a:cubicBezTo>
                <a:cubicBezTo>
                  <a:pt x="69" y="86"/>
                  <a:pt x="64" y="86"/>
                  <a:pt x="62" y="82"/>
                </a:cubicBezTo>
                <a:cubicBezTo>
                  <a:pt x="51" y="68"/>
                  <a:pt x="51" y="68"/>
                  <a:pt x="51" y="68"/>
                </a:cubicBezTo>
                <a:cubicBezTo>
                  <a:pt x="50" y="67"/>
                  <a:pt x="49" y="65"/>
                  <a:pt x="49" y="63"/>
                </a:cubicBezTo>
                <a:cubicBezTo>
                  <a:pt x="43" y="66"/>
                  <a:pt x="36" y="67"/>
                  <a:pt x="30" y="66"/>
                </a:cubicBezTo>
                <a:cubicBezTo>
                  <a:pt x="21" y="65"/>
                  <a:pt x="13" y="61"/>
                  <a:pt x="8" y="54"/>
                </a:cubicBezTo>
                <a:cubicBezTo>
                  <a:pt x="2" y="47"/>
                  <a:pt x="0" y="38"/>
                  <a:pt x="1" y="30"/>
                </a:cubicBezTo>
                <a:cubicBezTo>
                  <a:pt x="2" y="21"/>
                  <a:pt x="6" y="13"/>
                  <a:pt x="13" y="8"/>
                </a:cubicBezTo>
                <a:close/>
                <a:moveTo>
                  <a:pt x="30" y="49"/>
                </a:moveTo>
                <a:cubicBezTo>
                  <a:pt x="38" y="49"/>
                  <a:pt x="38" y="49"/>
                  <a:pt x="38" y="49"/>
                </a:cubicBezTo>
                <a:cubicBezTo>
                  <a:pt x="38" y="40"/>
                  <a:pt x="38" y="40"/>
                  <a:pt x="38" y="40"/>
                </a:cubicBezTo>
                <a:cubicBezTo>
                  <a:pt x="47" y="40"/>
                  <a:pt x="47" y="40"/>
                  <a:pt x="47" y="40"/>
                </a:cubicBezTo>
                <a:cubicBezTo>
                  <a:pt x="47" y="32"/>
                  <a:pt x="47" y="32"/>
                  <a:pt x="47" y="32"/>
                </a:cubicBezTo>
                <a:cubicBezTo>
                  <a:pt x="38" y="32"/>
                  <a:pt x="38" y="32"/>
                  <a:pt x="38" y="32"/>
                </a:cubicBezTo>
                <a:cubicBezTo>
                  <a:pt x="38" y="23"/>
                  <a:pt x="38" y="23"/>
                  <a:pt x="38" y="23"/>
                </a:cubicBezTo>
                <a:cubicBezTo>
                  <a:pt x="30" y="23"/>
                  <a:pt x="30" y="23"/>
                  <a:pt x="30" y="23"/>
                </a:cubicBezTo>
                <a:cubicBezTo>
                  <a:pt x="30" y="32"/>
                  <a:pt x="30" y="32"/>
                  <a:pt x="30" y="32"/>
                </a:cubicBezTo>
                <a:cubicBezTo>
                  <a:pt x="21" y="32"/>
                  <a:pt x="21" y="32"/>
                  <a:pt x="21" y="32"/>
                </a:cubicBezTo>
                <a:cubicBezTo>
                  <a:pt x="21" y="40"/>
                  <a:pt x="21" y="40"/>
                  <a:pt x="21" y="40"/>
                </a:cubicBezTo>
                <a:cubicBezTo>
                  <a:pt x="30" y="40"/>
                  <a:pt x="30" y="40"/>
                  <a:pt x="30" y="40"/>
                </a:cubicBezTo>
                <a:cubicBezTo>
                  <a:pt x="30" y="49"/>
                  <a:pt x="30" y="49"/>
                  <a:pt x="30" y="49"/>
                </a:cubicBezTo>
                <a:close/>
                <a:moveTo>
                  <a:pt x="18" y="36"/>
                </a:moveTo>
                <a:cubicBezTo>
                  <a:pt x="22" y="26"/>
                  <a:pt x="31" y="21"/>
                  <a:pt x="43" y="19"/>
                </a:cubicBezTo>
                <a:cubicBezTo>
                  <a:pt x="31" y="11"/>
                  <a:pt x="16" y="22"/>
                  <a:pt x="18" y="36"/>
                </a:cubicBezTo>
                <a:close/>
                <a:moveTo>
                  <a:pt x="36" y="12"/>
                </a:moveTo>
                <a:cubicBezTo>
                  <a:pt x="31" y="11"/>
                  <a:pt x="25" y="13"/>
                  <a:pt x="20" y="16"/>
                </a:cubicBezTo>
                <a:cubicBezTo>
                  <a:pt x="15" y="20"/>
                  <a:pt x="13" y="25"/>
                  <a:pt x="12" y="31"/>
                </a:cubicBezTo>
                <a:cubicBezTo>
                  <a:pt x="11" y="37"/>
                  <a:pt x="13" y="42"/>
                  <a:pt x="16" y="47"/>
                </a:cubicBezTo>
                <a:cubicBezTo>
                  <a:pt x="20" y="52"/>
                  <a:pt x="25" y="55"/>
                  <a:pt x="31" y="55"/>
                </a:cubicBezTo>
                <a:cubicBezTo>
                  <a:pt x="36" y="56"/>
                  <a:pt x="42" y="55"/>
                  <a:pt x="47" y="51"/>
                </a:cubicBezTo>
                <a:cubicBezTo>
                  <a:pt x="52" y="47"/>
                  <a:pt x="55" y="42"/>
                  <a:pt x="55" y="36"/>
                </a:cubicBezTo>
                <a:cubicBezTo>
                  <a:pt x="56" y="31"/>
                  <a:pt x="54" y="25"/>
                  <a:pt x="51" y="20"/>
                </a:cubicBezTo>
                <a:cubicBezTo>
                  <a:pt x="47" y="15"/>
                  <a:pt x="42" y="13"/>
                  <a:pt x="36" y="12"/>
                </a:cubicBezTo>
                <a:close/>
              </a:path>
            </a:pathLst>
          </a:custGeom>
          <a:solidFill>
            <a:sysClr val="window" lastClr="FFFFFF">
              <a:lumMod val="50000"/>
            </a:sysClr>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06" name="文本框 18"/>
          <p:cNvSpPr txBox="1"/>
          <p:nvPr/>
        </p:nvSpPr>
        <p:spPr>
          <a:xfrm>
            <a:off x="1451635" y="3632886"/>
            <a:ext cx="755336" cy="646331"/>
          </a:xfrm>
          <a:prstGeom prst="rect">
            <a:avLst/>
          </a:prstGeom>
          <a:noFill/>
        </p:spPr>
        <p:txBody>
          <a:bodyPr wrap="non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01</a:t>
            </a:r>
            <a:endParaRPr kumimoji="0" lang="zh-CN" altLang="en-US" sz="36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107" name="圆角矩形 106"/>
          <p:cNvSpPr/>
          <p:nvPr/>
        </p:nvSpPr>
        <p:spPr>
          <a:xfrm>
            <a:off x="2855561" y="1988840"/>
            <a:ext cx="1476375" cy="3286125"/>
          </a:xfrm>
          <a:prstGeom prst="roundRect">
            <a:avLst>
              <a:gd name="adj" fmla="val 6990"/>
            </a:avLst>
          </a:prstGeom>
          <a:solidFill>
            <a:sysClr val="window" lastClr="FFFFFF">
              <a:lumMod val="95000"/>
            </a:sysClr>
          </a:solidFill>
          <a:ln w="12700" cap="flat" cmpd="sng" algn="ctr">
            <a:noFill/>
            <a:prstDash val="solid"/>
            <a:miter lim="800000"/>
          </a:ln>
          <a:effectLst>
            <a:outerShdw blurRad="279400" dist="127000" dir="8100000" algn="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08" name="矩形 107"/>
          <p:cNvSpPr/>
          <p:nvPr/>
        </p:nvSpPr>
        <p:spPr>
          <a:xfrm>
            <a:off x="2855561" y="3617615"/>
            <a:ext cx="1476375" cy="628650"/>
          </a:xfrm>
          <a:prstGeom prst="rect">
            <a:avLst/>
          </a:prstGeom>
          <a:solidFill>
            <a:srgbClr val="B289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09" name="矩形 108"/>
          <p:cNvSpPr/>
          <p:nvPr/>
        </p:nvSpPr>
        <p:spPr>
          <a:xfrm>
            <a:off x="2855561" y="3474740"/>
            <a:ext cx="1476375" cy="142875"/>
          </a:xfrm>
          <a:prstGeom prst="rect">
            <a:avLst/>
          </a:prstGeom>
          <a:solidFill>
            <a:sysClr val="window" lastClr="FFFFFF">
              <a:lumMod val="95000"/>
            </a:sysClr>
          </a:solidFill>
          <a:ln w="12700" cap="flat" cmpd="sng" algn="ctr">
            <a:noFill/>
            <a:prstDash val="solid"/>
            <a:miter lim="800000"/>
          </a:ln>
          <a:effectLst>
            <a:outerShdw blurRad="76200" dist="50800" dir="5400000" sx="97000" sy="97000" algn="t" rotWithShape="0">
              <a:prstClr val="black">
                <a:alpha val="2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10" name="矩形 109"/>
          <p:cNvSpPr/>
          <p:nvPr/>
        </p:nvSpPr>
        <p:spPr>
          <a:xfrm rot="10800000">
            <a:off x="2855561" y="4246265"/>
            <a:ext cx="1476375" cy="142875"/>
          </a:xfrm>
          <a:prstGeom prst="rect">
            <a:avLst/>
          </a:prstGeom>
          <a:solidFill>
            <a:sysClr val="window" lastClr="FFFFFF">
              <a:lumMod val="95000"/>
            </a:sysClr>
          </a:solidFill>
          <a:ln w="12700" cap="flat" cmpd="sng" algn="ctr">
            <a:noFill/>
            <a:prstDash val="solid"/>
            <a:miter lim="800000"/>
          </a:ln>
          <a:effectLst>
            <a:outerShdw blurRad="76200" dist="50800" dir="16200000" sx="97000" sy="97000" rotWithShape="0">
              <a:prstClr val="black">
                <a:alpha val="2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111" name="组合 110"/>
          <p:cNvGrpSpPr/>
          <p:nvPr/>
        </p:nvGrpSpPr>
        <p:grpSpPr>
          <a:xfrm flipV="1">
            <a:off x="2664038" y="2020405"/>
            <a:ext cx="1859421" cy="835205"/>
            <a:chOff x="837732" y="2078700"/>
            <a:chExt cx="4394668" cy="1766999"/>
          </a:xfrm>
        </p:grpSpPr>
        <p:sp>
          <p:nvSpPr>
            <p:cNvPr id="183" name="椭圆 182"/>
            <p:cNvSpPr/>
            <p:nvPr/>
          </p:nvSpPr>
          <p:spPr>
            <a:xfrm>
              <a:off x="837732" y="2078700"/>
              <a:ext cx="4394668" cy="1110829"/>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12700" cap="flat" cmpd="sng" algn="ctr">
              <a:noFill/>
              <a:prstDash val="solid"/>
              <a:miter lim="800000"/>
            </a:ln>
            <a:effectLst>
              <a:softEdge rad="127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sp>
          <p:nvSpPr>
            <p:cNvPr id="184" name="椭圆 183"/>
            <p:cNvSpPr/>
            <p:nvPr/>
          </p:nvSpPr>
          <p:spPr>
            <a:xfrm>
              <a:off x="837732" y="2734869"/>
              <a:ext cx="4394668" cy="1110830"/>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12700" cap="flat" cmpd="sng" algn="ctr">
              <a:noFill/>
              <a:prstDash val="solid"/>
              <a:miter lim="800000"/>
            </a:ln>
            <a:effectLst>
              <a:softEdge rad="127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sp>
          <p:nvSpPr>
            <p:cNvPr id="185" name="矩形 184"/>
            <p:cNvSpPr/>
            <p:nvPr/>
          </p:nvSpPr>
          <p:spPr>
            <a:xfrm>
              <a:off x="1290389" y="2513202"/>
              <a:ext cx="3489354" cy="953104"/>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grpSp>
      <p:sp>
        <p:nvSpPr>
          <p:cNvPr id="112" name="文本框 32"/>
          <p:cNvSpPr txBox="1"/>
          <p:nvPr/>
        </p:nvSpPr>
        <p:spPr>
          <a:xfrm>
            <a:off x="3262533" y="2303018"/>
            <a:ext cx="704039" cy="24820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rPr>
              <a:t>添加标题</a:t>
            </a:r>
          </a:p>
        </p:txBody>
      </p:sp>
      <p:grpSp>
        <p:nvGrpSpPr>
          <p:cNvPr id="113" name="组合 112"/>
          <p:cNvGrpSpPr/>
          <p:nvPr/>
        </p:nvGrpSpPr>
        <p:grpSpPr>
          <a:xfrm flipV="1">
            <a:off x="2664038" y="4261067"/>
            <a:ext cx="1859421" cy="835205"/>
            <a:chOff x="837732" y="2078700"/>
            <a:chExt cx="4394668" cy="1766999"/>
          </a:xfrm>
        </p:grpSpPr>
        <p:sp>
          <p:nvSpPr>
            <p:cNvPr id="180" name="椭圆 179"/>
            <p:cNvSpPr/>
            <p:nvPr/>
          </p:nvSpPr>
          <p:spPr>
            <a:xfrm>
              <a:off x="837732" y="2078700"/>
              <a:ext cx="4394668" cy="1110829"/>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12700" cap="flat" cmpd="sng" algn="ctr">
              <a:noFill/>
              <a:prstDash val="solid"/>
              <a:miter lim="800000"/>
            </a:ln>
            <a:effectLst>
              <a:softEdge rad="127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sp>
          <p:nvSpPr>
            <p:cNvPr id="181" name="椭圆 180"/>
            <p:cNvSpPr/>
            <p:nvPr/>
          </p:nvSpPr>
          <p:spPr>
            <a:xfrm>
              <a:off x="837732" y="2734869"/>
              <a:ext cx="4394668" cy="1110830"/>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12700" cap="flat" cmpd="sng" algn="ctr">
              <a:noFill/>
              <a:prstDash val="solid"/>
              <a:miter lim="800000"/>
            </a:ln>
            <a:effectLst>
              <a:softEdge rad="127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sp>
          <p:nvSpPr>
            <p:cNvPr id="182" name="矩形 181"/>
            <p:cNvSpPr/>
            <p:nvPr/>
          </p:nvSpPr>
          <p:spPr>
            <a:xfrm>
              <a:off x="1290389" y="2513202"/>
              <a:ext cx="3489354" cy="953104"/>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grpSp>
      <p:sp>
        <p:nvSpPr>
          <p:cNvPr id="114" name="文本框 40"/>
          <p:cNvSpPr txBox="1"/>
          <p:nvPr/>
        </p:nvSpPr>
        <p:spPr>
          <a:xfrm>
            <a:off x="3216081" y="3632886"/>
            <a:ext cx="755336" cy="646331"/>
          </a:xfrm>
          <a:prstGeom prst="rect">
            <a:avLst/>
          </a:prstGeom>
          <a:noFill/>
        </p:spPr>
        <p:txBody>
          <a:bodyPr wrap="non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02</a:t>
            </a:r>
            <a:endParaRPr kumimoji="0" lang="zh-CN" altLang="en-US" sz="36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115" name="圆角矩形 114"/>
          <p:cNvSpPr/>
          <p:nvPr/>
        </p:nvSpPr>
        <p:spPr>
          <a:xfrm>
            <a:off x="4635875" y="1988840"/>
            <a:ext cx="1476375" cy="3286125"/>
          </a:xfrm>
          <a:prstGeom prst="roundRect">
            <a:avLst>
              <a:gd name="adj" fmla="val 6990"/>
            </a:avLst>
          </a:prstGeom>
          <a:solidFill>
            <a:sysClr val="window" lastClr="FFFFFF">
              <a:lumMod val="95000"/>
            </a:sysClr>
          </a:solidFill>
          <a:ln w="12700" cap="flat" cmpd="sng" algn="ctr">
            <a:noFill/>
            <a:prstDash val="solid"/>
            <a:miter lim="800000"/>
          </a:ln>
          <a:effectLst>
            <a:outerShdw blurRad="279400" dist="127000" dir="8100000" algn="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16" name="矩形 115"/>
          <p:cNvSpPr/>
          <p:nvPr/>
        </p:nvSpPr>
        <p:spPr>
          <a:xfrm>
            <a:off x="4635875" y="3617615"/>
            <a:ext cx="1476375" cy="628650"/>
          </a:xfrm>
          <a:prstGeom prst="rect">
            <a:avLst/>
          </a:prstGeom>
          <a:solidFill>
            <a:srgbClr val="B289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17" name="矩形 116"/>
          <p:cNvSpPr/>
          <p:nvPr/>
        </p:nvSpPr>
        <p:spPr>
          <a:xfrm>
            <a:off x="4635875" y="3474740"/>
            <a:ext cx="1476375" cy="142875"/>
          </a:xfrm>
          <a:prstGeom prst="rect">
            <a:avLst/>
          </a:prstGeom>
          <a:solidFill>
            <a:sysClr val="window" lastClr="FFFFFF">
              <a:lumMod val="95000"/>
            </a:sysClr>
          </a:solidFill>
          <a:ln w="12700" cap="flat" cmpd="sng" algn="ctr">
            <a:noFill/>
            <a:prstDash val="solid"/>
            <a:miter lim="800000"/>
          </a:ln>
          <a:effectLst>
            <a:outerShdw blurRad="76200" dist="50800" dir="5400000" sx="97000" sy="97000" algn="t" rotWithShape="0">
              <a:prstClr val="black">
                <a:alpha val="2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18" name="矩形 117"/>
          <p:cNvSpPr/>
          <p:nvPr/>
        </p:nvSpPr>
        <p:spPr>
          <a:xfrm rot="10800000">
            <a:off x="4635875" y="4246265"/>
            <a:ext cx="1476375" cy="142875"/>
          </a:xfrm>
          <a:prstGeom prst="rect">
            <a:avLst/>
          </a:prstGeom>
          <a:solidFill>
            <a:sysClr val="window" lastClr="FFFFFF">
              <a:lumMod val="95000"/>
            </a:sysClr>
          </a:solidFill>
          <a:ln w="12700" cap="flat" cmpd="sng" algn="ctr">
            <a:noFill/>
            <a:prstDash val="solid"/>
            <a:miter lim="800000"/>
          </a:ln>
          <a:effectLst>
            <a:outerShdw blurRad="76200" dist="50800" dir="16200000" sx="97000" sy="97000" rotWithShape="0">
              <a:prstClr val="black">
                <a:alpha val="2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119" name="组合 118"/>
          <p:cNvGrpSpPr/>
          <p:nvPr/>
        </p:nvGrpSpPr>
        <p:grpSpPr>
          <a:xfrm flipV="1">
            <a:off x="4444352" y="2020405"/>
            <a:ext cx="1859421" cy="835205"/>
            <a:chOff x="837732" y="2078700"/>
            <a:chExt cx="4394668" cy="1766999"/>
          </a:xfrm>
        </p:grpSpPr>
        <p:sp>
          <p:nvSpPr>
            <p:cNvPr id="177" name="椭圆 176"/>
            <p:cNvSpPr/>
            <p:nvPr/>
          </p:nvSpPr>
          <p:spPr>
            <a:xfrm>
              <a:off x="837732" y="2078700"/>
              <a:ext cx="4394668" cy="1110829"/>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12700" cap="flat" cmpd="sng" algn="ctr">
              <a:noFill/>
              <a:prstDash val="solid"/>
              <a:miter lim="800000"/>
            </a:ln>
            <a:effectLst>
              <a:softEdge rad="127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sp>
          <p:nvSpPr>
            <p:cNvPr id="178" name="椭圆 177"/>
            <p:cNvSpPr/>
            <p:nvPr/>
          </p:nvSpPr>
          <p:spPr>
            <a:xfrm>
              <a:off x="837732" y="2734869"/>
              <a:ext cx="4394668" cy="1110830"/>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12700" cap="flat" cmpd="sng" algn="ctr">
              <a:noFill/>
              <a:prstDash val="solid"/>
              <a:miter lim="800000"/>
            </a:ln>
            <a:effectLst>
              <a:softEdge rad="127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sp>
          <p:nvSpPr>
            <p:cNvPr id="179" name="矩形 178"/>
            <p:cNvSpPr/>
            <p:nvPr/>
          </p:nvSpPr>
          <p:spPr>
            <a:xfrm>
              <a:off x="1290389" y="2513202"/>
              <a:ext cx="3489354" cy="953104"/>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grpSp>
      <p:sp>
        <p:nvSpPr>
          <p:cNvPr id="120" name="文本框 49"/>
          <p:cNvSpPr txBox="1"/>
          <p:nvPr/>
        </p:nvSpPr>
        <p:spPr>
          <a:xfrm>
            <a:off x="5042848" y="2303018"/>
            <a:ext cx="704039" cy="24820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rPr>
              <a:t>添加标题</a:t>
            </a:r>
          </a:p>
        </p:txBody>
      </p:sp>
      <p:grpSp>
        <p:nvGrpSpPr>
          <p:cNvPr id="121" name="组合 120"/>
          <p:cNvGrpSpPr/>
          <p:nvPr/>
        </p:nvGrpSpPr>
        <p:grpSpPr>
          <a:xfrm flipV="1">
            <a:off x="4444352" y="4261067"/>
            <a:ext cx="1859421" cy="835205"/>
            <a:chOff x="837732" y="2078700"/>
            <a:chExt cx="4394668" cy="1766999"/>
          </a:xfrm>
        </p:grpSpPr>
        <p:sp>
          <p:nvSpPr>
            <p:cNvPr id="174" name="椭圆 173"/>
            <p:cNvSpPr/>
            <p:nvPr/>
          </p:nvSpPr>
          <p:spPr>
            <a:xfrm>
              <a:off x="837732" y="2078700"/>
              <a:ext cx="4394668" cy="1110829"/>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12700" cap="flat" cmpd="sng" algn="ctr">
              <a:noFill/>
              <a:prstDash val="solid"/>
              <a:miter lim="800000"/>
            </a:ln>
            <a:effectLst>
              <a:softEdge rad="127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sp>
          <p:nvSpPr>
            <p:cNvPr id="175" name="椭圆 174"/>
            <p:cNvSpPr/>
            <p:nvPr/>
          </p:nvSpPr>
          <p:spPr>
            <a:xfrm>
              <a:off x="837732" y="2734869"/>
              <a:ext cx="4394668" cy="1110830"/>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12700" cap="flat" cmpd="sng" algn="ctr">
              <a:noFill/>
              <a:prstDash val="solid"/>
              <a:miter lim="800000"/>
            </a:ln>
            <a:effectLst>
              <a:softEdge rad="127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sp>
          <p:nvSpPr>
            <p:cNvPr id="176" name="矩形 175"/>
            <p:cNvSpPr/>
            <p:nvPr/>
          </p:nvSpPr>
          <p:spPr>
            <a:xfrm>
              <a:off x="1290389" y="2513202"/>
              <a:ext cx="3489354" cy="953104"/>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grpSp>
      <p:sp>
        <p:nvSpPr>
          <p:cNvPr id="122" name="文本框 57"/>
          <p:cNvSpPr txBox="1"/>
          <p:nvPr/>
        </p:nvSpPr>
        <p:spPr>
          <a:xfrm>
            <a:off x="4996396" y="3632886"/>
            <a:ext cx="755336" cy="646331"/>
          </a:xfrm>
          <a:prstGeom prst="rect">
            <a:avLst/>
          </a:prstGeom>
          <a:noFill/>
        </p:spPr>
        <p:txBody>
          <a:bodyPr wrap="non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03</a:t>
            </a:r>
            <a:endParaRPr kumimoji="0" lang="zh-CN" altLang="en-US" sz="36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123" name="圆角矩形 122"/>
          <p:cNvSpPr/>
          <p:nvPr/>
        </p:nvSpPr>
        <p:spPr>
          <a:xfrm>
            <a:off x="6416190" y="1988840"/>
            <a:ext cx="1476375" cy="3286125"/>
          </a:xfrm>
          <a:prstGeom prst="roundRect">
            <a:avLst>
              <a:gd name="adj" fmla="val 6990"/>
            </a:avLst>
          </a:prstGeom>
          <a:solidFill>
            <a:sysClr val="window" lastClr="FFFFFF">
              <a:lumMod val="95000"/>
            </a:sysClr>
          </a:solidFill>
          <a:ln w="12700" cap="flat" cmpd="sng" algn="ctr">
            <a:noFill/>
            <a:prstDash val="solid"/>
            <a:miter lim="800000"/>
          </a:ln>
          <a:effectLst>
            <a:outerShdw blurRad="279400" dist="127000" dir="8100000" algn="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24" name="矩形 123"/>
          <p:cNvSpPr/>
          <p:nvPr/>
        </p:nvSpPr>
        <p:spPr>
          <a:xfrm>
            <a:off x="6416190" y="3617615"/>
            <a:ext cx="1476375" cy="628650"/>
          </a:xfrm>
          <a:prstGeom prst="rect">
            <a:avLst/>
          </a:prstGeom>
          <a:solidFill>
            <a:srgbClr val="B289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25" name="矩形 124"/>
          <p:cNvSpPr/>
          <p:nvPr/>
        </p:nvSpPr>
        <p:spPr>
          <a:xfrm>
            <a:off x="6416190" y="3474740"/>
            <a:ext cx="1476375" cy="142875"/>
          </a:xfrm>
          <a:prstGeom prst="rect">
            <a:avLst/>
          </a:prstGeom>
          <a:solidFill>
            <a:sysClr val="window" lastClr="FFFFFF">
              <a:lumMod val="95000"/>
            </a:sysClr>
          </a:solidFill>
          <a:ln w="12700" cap="flat" cmpd="sng" algn="ctr">
            <a:noFill/>
            <a:prstDash val="solid"/>
            <a:miter lim="800000"/>
          </a:ln>
          <a:effectLst>
            <a:outerShdw blurRad="76200" dist="50800" dir="5400000" sx="97000" sy="97000" algn="t" rotWithShape="0">
              <a:prstClr val="black">
                <a:alpha val="2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26" name="矩形 125"/>
          <p:cNvSpPr/>
          <p:nvPr/>
        </p:nvSpPr>
        <p:spPr>
          <a:xfrm rot="10800000">
            <a:off x="6416190" y="4246265"/>
            <a:ext cx="1476375" cy="142875"/>
          </a:xfrm>
          <a:prstGeom prst="rect">
            <a:avLst/>
          </a:prstGeom>
          <a:solidFill>
            <a:sysClr val="window" lastClr="FFFFFF">
              <a:lumMod val="95000"/>
            </a:sysClr>
          </a:solidFill>
          <a:ln w="12700" cap="flat" cmpd="sng" algn="ctr">
            <a:noFill/>
            <a:prstDash val="solid"/>
            <a:miter lim="800000"/>
          </a:ln>
          <a:effectLst>
            <a:outerShdw blurRad="76200" dist="50800" dir="16200000" sx="97000" sy="97000" rotWithShape="0">
              <a:prstClr val="black">
                <a:alpha val="2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127" name="组合 126"/>
          <p:cNvGrpSpPr/>
          <p:nvPr/>
        </p:nvGrpSpPr>
        <p:grpSpPr>
          <a:xfrm flipV="1">
            <a:off x="6224667" y="2020405"/>
            <a:ext cx="1859421" cy="835205"/>
            <a:chOff x="837732" y="2078700"/>
            <a:chExt cx="4394668" cy="1766999"/>
          </a:xfrm>
        </p:grpSpPr>
        <p:sp>
          <p:nvSpPr>
            <p:cNvPr id="171" name="椭圆 170"/>
            <p:cNvSpPr/>
            <p:nvPr/>
          </p:nvSpPr>
          <p:spPr>
            <a:xfrm>
              <a:off x="837732" y="2078700"/>
              <a:ext cx="4394668" cy="1110829"/>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12700" cap="flat" cmpd="sng" algn="ctr">
              <a:noFill/>
              <a:prstDash val="solid"/>
              <a:miter lim="800000"/>
            </a:ln>
            <a:effectLst>
              <a:softEdge rad="127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sp>
          <p:nvSpPr>
            <p:cNvPr id="172" name="椭圆 171"/>
            <p:cNvSpPr/>
            <p:nvPr/>
          </p:nvSpPr>
          <p:spPr>
            <a:xfrm>
              <a:off x="837732" y="2734869"/>
              <a:ext cx="4394668" cy="1110830"/>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12700" cap="flat" cmpd="sng" algn="ctr">
              <a:noFill/>
              <a:prstDash val="solid"/>
              <a:miter lim="800000"/>
            </a:ln>
            <a:effectLst>
              <a:softEdge rad="127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sp>
          <p:nvSpPr>
            <p:cNvPr id="173" name="矩形 172"/>
            <p:cNvSpPr/>
            <p:nvPr/>
          </p:nvSpPr>
          <p:spPr>
            <a:xfrm>
              <a:off x="1290389" y="2513202"/>
              <a:ext cx="3489354" cy="953104"/>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grpSp>
      <p:sp>
        <p:nvSpPr>
          <p:cNvPr id="128" name="文本框 66"/>
          <p:cNvSpPr txBox="1"/>
          <p:nvPr/>
        </p:nvSpPr>
        <p:spPr>
          <a:xfrm>
            <a:off x="6823163" y="2303018"/>
            <a:ext cx="704039" cy="24820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rPr>
              <a:t>添加标题</a:t>
            </a:r>
          </a:p>
        </p:txBody>
      </p:sp>
      <p:grpSp>
        <p:nvGrpSpPr>
          <p:cNvPr id="129" name="组合 128"/>
          <p:cNvGrpSpPr/>
          <p:nvPr/>
        </p:nvGrpSpPr>
        <p:grpSpPr>
          <a:xfrm flipV="1">
            <a:off x="6224667" y="4261067"/>
            <a:ext cx="1859421" cy="835205"/>
            <a:chOff x="837732" y="2078700"/>
            <a:chExt cx="4394668" cy="1766999"/>
          </a:xfrm>
        </p:grpSpPr>
        <p:sp>
          <p:nvSpPr>
            <p:cNvPr id="168" name="椭圆 167"/>
            <p:cNvSpPr/>
            <p:nvPr/>
          </p:nvSpPr>
          <p:spPr>
            <a:xfrm>
              <a:off x="837732" y="2078700"/>
              <a:ext cx="4394668" cy="1110829"/>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12700" cap="flat" cmpd="sng" algn="ctr">
              <a:noFill/>
              <a:prstDash val="solid"/>
              <a:miter lim="800000"/>
            </a:ln>
            <a:effectLst>
              <a:softEdge rad="127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sp>
          <p:nvSpPr>
            <p:cNvPr id="169" name="椭圆 168"/>
            <p:cNvSpPr/>
            <p:nvPr/>
          </p:nvSpPr>
          <p:spPr>
            <a:xfrm>
              <a:off x="837732" y="2734869"/>
              <a:ext cx="4394668" cy="1110830"/>
            </a:xfrm>
            <a:prstGeom prst="ellipse">
              <a:avLst/>
            </a:prstGeom>
            <a:gradFill flip="none" rotWithShape="1">
              <a:gsLst>
                <a:gs pos="86000">
                  <a:sysClr val="window" lastClr="FFFFFF">
                    <a:alpha val="0"/>
                  </a:sysClr>
                </a:gs>
                <a:gs pos="15000">
                  <a:sysClr val="windowText" lastClr="000000">
                    <a:lumMod val="50000"/>
                    <a:lumOff val="50000"/>
                  </a:sysClr>
                </a:gs>
              </a:gsLst>
              <a:path path="shape">
                <a:fillToRect l="50000" t="50000" r="50000" b="50000"/>
              </a:path>
              <a:tileRect/>
            </a:gradFill>
            <a:ln w="12700" cap="flat" cmpd="sng" algn="ctr">
              <a:noFill/>
              <a:prstDash val="solid"/>
              <a:miter lim="800000"/>
            </a:ln>
            <a:effectLst>
              <a:softEdge rad="127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sp>
          <p:nvSpPr>
            <p:cNvPr id="170" name="矩形 169"/>
            <p:cNvSpPr/>
            <p:nvPr/>
          </p:nvSpPr>
          <p:spPr>
            <a:xfrm>
              <a:off x="1290389" y="2513202"/>
              <a:ext cx="3489354" cy="953104"/>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lumMod val="65000"/>
                    <a:lumOff val="35000"/>
                  </a:prstClr>
                </a:solidFill>
                <a:effectLst/>
                <a:uLnTx/>
                <a:uFillTx/>
                <a:latin typeface="Calibri" panose="020F0502020204030204"/>
                <a:cs typeface="+mn-cs"/>
              </a:endParaRPr>
            </a:p>
          </p:txBody>
        </p:sp>
      </p:grpSp>
      <p:sp>
        <p:nvSpPr>
          <p:cNvPr id="130" name="文本框 74"/>
          <p:cNvSpPr txBox="1"/>
          <p:nvPr/>
        </p:nvSpPr>
        <p:spPr>
          <a:xfrm>
            <a:off x="6776710" y="3632886"/>
            <a:ext cx="755336" cy="646331"/>
          </a:xfrm>
          <a:prstGeom prst="rect">
            <a:avLst/>
          </a:prstGeom>
          <a:noFill/>
        </p:spPr>
        <p:txBody>
          <a:bodyPr wrap="non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04</a:t>
            </a:r>
            <a:endParaRPr kumimoji="0" lang="zh-CN" altLang="en-US" sz="3600" b="1" i="0" u="none" strike="noStrike" kern="0" cap="none" spc="0" normalizeH="0" baseline="0" noProof="0" dirty="0" smtClean="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131" name="Freeform 142"/>
          <p:cNvSpPr>
            <a:spLocks noEditPoints="1"/>
          </p:cNvSpPr>
          <p:nvPr/>
        </p:nvSpPr>
        <p:spPr bwMode="auto">
          <a:xfrm>
            <a:off x="7002457" y="4521346"/>
            <a:ext cx="303842" cy="291339"/>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rgbClr val="7F7F7F"/>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32" name="Freeform 147"/>
          <p:cNvSpPr>
            <a:spLocks noEditPoints="1"/>
          </p:cNvSpPr>
          <p:nvPr/>
        </p:nvSpPr>
        <p:spPr bwMode="auto">
          <a:xfrm>
            <a:off x="3503095" y="4505940"/>
            <a:ext cx="181304" cy="286337"/>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7F7F7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33" name="Freeform 203"/>
          <p:cNvSpPr>
            <a:spLocks noEditPoints="1"/>
          </p:cNvSpPr>
          <p:nvPr/>
        </p:nvSpPr>
        <p:spPr bwMode="auto">
          <a:xfrm>
            <a:off x="5263403" y="4575961"/>
            <a:ext cx="221318" cy="216317"/>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7F7F7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nvGrpSpPr>
          <p:cNvPr id="134" name="组合 133"/>
          <p:cNvGrpSpPr/>
          <p:nvPr/>
        </p:nvGrpSpPr>
        <p:grpSpPr>
          <a:xfrm>
            <a:off x="2356361" y="2381170"/>
            <a:ext cx="679223" cy="152400"/>
            <a:chOff x="2819400" y="387818"/>
            <a:chExt cx="1384660" cy="310682"/>
          </a:xfrm>
        </p:grpSpPr>
        <p:sp>
          <p:nvSpPr>
            <p:cNvPr id="164" name="椭圆 163"/>
            <p:cNvSpPr/>
            <p:nvPr/>
          </p:nvSpPr>
          <p:spPr>
            <a:xfrm>
              <a:off x="2819400" y="393700"/>
              <a:ext cx="304800" cy="304800"/>
            </a:xfrm>
            <a:prstGeom prst="ellipse">
              <a:avLst/>
            </a:prstGeom>
            <a:solidFill>
              <a:sysClr val="windowText" lastClr="000000">
                <a:lumMod val="85000"/>
                <a:lumOff val="1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65" name="椭圆 164"/>
            <p:cNvSpPr/>
            <p:nvPr/>
          </p:nvSpPr>
          <p:spPr>
            <a:xfrm>
              <a:off x="3899260" y="387818"/>
              <a:ext cx="304800" cy="304800"/>
            </a:xfrm>
            <a:prstGeom prst="ellipse">
              <a:avLst/>
            </a:prstGeom>
            <a:solidFill>
              <a:sysClr val="windowText" lastClr="000000">
                <a:lumMod val="85000"/>
                <a:lumOff val="1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66" name="圆角矩形 165"/>
            <p:cNvSpPr/>
            <p:nvPr/>
          </p:nvSpPr>
          <p:spPr>
            <a:xfrm>
              <a:off x="2883260" y="466379"/>
              <a:ext cx="1256939" cy="159442"/>
            </a:xfrm>
            <a:prstGeom prst="roundRect">
              <a:avLst>
                <a:gd name="adj" fmla="val 50000"/>
              </a:avLst>
            </a:prstGeom>
            <a:gradFill>
              <a:gsLst>
                <a:gs pos="0">
                  <a:sysClr val="window" lastClr="FFFFFF"/>
                </a:gs>
                <a:gs pos="25000">
                  <a:srgbClr val="FBFBFB"/>
                </a:gs>
                <a:gs pos="37000">
                  <a:srgbClr val="F8F8F8"/>
                </a:gs>
                <a:gs pos="89000">
                  <a:sysClr val="window" lastClr="FFFFFF">
                    <a:lumMod val="85000"/>
                  </a:sysClr>
                </a:gs>
                <a:gs pos="78000">
                  <a:srgbClr val="E7E7E7"/>
                </a:gs>
              </a:gsLst>
              <a:path path="circle">
                <a:fillToRect l="50000" t="50000" r="50000" b="50000"/>
              </a:path>
            </a:gradFill>
            <a:ln w="12700" cap="flat" cmpd="sng" algn="ctr">
              <a:noFill/>
              <a:prstDash val="solid"/>
              <a:miter lim="800000"/>
            </a:ln>
            <a:effectLst>
              <a:outerShdw blurRad="88900" sx="101000" sy="101000" algn="ctr"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67" name="圆角矩形 166"/>
            <p:cNvSpPr/>
            <p:nvPr/>
          </p:nvSpPr>
          <p:spPr>
            <a:xfrm>
              <a:off x="2883260" y="466379"/>
              <a:ext cx="1256939" cy="159442"/>
            </a:xfrm>
            <a:prstGeom prst="roundRect">
              <a:avLst>
                <a:gd name="adj" fmla="val 50000"/>
              </a:avLst>
            </a:prstGeom>
            <a:gradFill flip="none" rotWithShape="1">
              <a:gsLst>
                <a:gs pos="29000">
                  <a:sysClr val="windowText" lastClr="000000">
                    <a:alpha val="2000"/>
                  </a:sysClr>
                </a:gs>
                <a:gs pos="100000">
                  <a:sysClr val="windowText" lastClr="000000">
                    <a:alpha val="13000"/>
                  </a:sysClr>
                </a:gs>
              </a:gsLst>
              <a:path path="rect">
                <a:fillToRect l="50000" t="50000" r="50000" b="50000"/>
              </a:path>
              <a:tileRect/>
            </a:gradFill>
            <a:ln w="12700" cap="flat" cmpd="sng" algn="ctr">
              <a:no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35" name="组合 134"/>
          <p:cNvGrpSpPr/>
          <p:nvPr/>
        </p:nvGrpSpPr>
        <p:grpSpPr>
          <a:xfrm>
            <a:off x="2356361" y="4631444"/>
            <a:ext cx="679223" cy="152400"/>
            <a:chOff x="2819400" y="387818"/>
            <a:chExt cx="1384660" cy="310682"/>
          </a:xfrm>
        </p:grpSpPr>
        <p:sp>
          <p:nvSpPr>
            <p:cNvPr id="160" name="椭圆 159"/>
            <p:cNvSpPr/>
            <p:nvPr/>
          </p:nvSpPr>
          <p:spPr>
            <a:xfrm>
              <a:off x="2819400" y="393700"/>
              <a:ext cx="304800" cy="304800"/>
            </a:xfrm>
            <a:prstGeom prst="ellipse">
              <a:avLst/>
            </a:prstGeom>
            <a:solidFill>
              <a:sysClr val="windowText" lastClr="000000">
                <a:lumMod val="85000"/>
                <a:lumOff val="1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61" name="椭圆 160"/>
            <p:cNvSpPr/>
            <p:nvPr/>
          </p:nvSpPr>
          <p:spPr>
            <a:xfrm>
              <a:off x="3899260" y="387818"/>
              <a:ext cx="304800" cy="304800"/>
            </a:xfrm>
            <a:prstGeom prst="ellipse">
              <a:avLst/>
            </a:prstGeom>
            <a:solidFill>
              <a:sysClr val="windowText" lastClr="000000">
                <a:lumMod val="85000"/>
                <a:lumOff val="1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62" name="圆角矩形 161"/>
            <p:cNvSpPr/>
            <p:nvPr/>
          </p:nvSpPr>
          <p:spPr>
            <a:xfrm>
              <a:off x="2883260" y="466379"/>
              <a:ext cx="1256939" cy="159442"/>
            </a:xfrm>
            <a:prstGeom prst="roundRect">
              <a:avLst>
                <a:gd name="adj" fmla="val 50000"/>
              </a:avLst>
            </a:prstGeom>
            <a:gradFill>
              <a:gsLst>
                <a:gs pos="0">
                  <a:sysClr val="window" lastClr="FFFFFF"/>
                </a:gs>
                <a:gs pos="25000">
                  <a:srgbClr val="FBFBFB"/>
                </a:gs>
                <a:gs pos="37000">
                  <a:srgbClr val="F8F8F8"/>
                </a:gs>
                <a:gs pos="89000">
                  <a:sysClr val="window" lastClr="FFFFFF">
                    <a:lumMod val="85000"/>
                  </a:sysClr>
                </a:gs>
                <a:gs pos="78000">
                  <a:srgbClr val="E7E7E7"/>
                </a:gs>
              </a:gsLst>
              <a:path path="circle">
                <a:fillToRect l="50000" t="50000" r="50000" b="50000"/>
              </a:path>
            </a:gradFill>
            <a:ln w="12700" cap="flat" cmpd="sng" algn="ctr">
              <a:noFill/>
              <a:prstDash val="solid"/>
              <a:miter lim="800000"/>
            </a:ln>
            <a:effectLst>
              <a:outerShdw blurRad="88900" sx="101000" sy="101000" algn="ctr"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63" name="圆角矩形 162"/>
            <p:cNvSpPr/>
            <p:nvPr/>
          </p:nvSpPr>
          <p:spPr>
            <a:xfrm>
              <a:off x="2883260" y="466379"/>
              <a:ext cx="1256939" cy="159442"/>
            </a:xfrm>
            <a:prstGeom prst="roundRect">
              <a:avLst>
                <a:gd name="adj" fmla="val 50000"/>
              </a:avLst>
            </a:prstGeom>
            <a:gradFill flip="none" rotWithShape="1">
              <a:gsLst>
                <a:gs pos="29000">
                  <a:sysClr val="windowText" lastClr="000000">
                    <a:alpha val="2000"/>
                  </a:sysClr>
                </a:gs>
                <a:gs pos="100000">
                  <a:sysClr val="windowText" lastClr="000000">
                    <a:alpha val="13000"/>
                  </a:sysClr>
                </a:gs>
              </a:gsLst>
              <a:path path="rect">
                <a:fillToRect l="50000" t="50000" r="50000" b="50000"/>
              </a:path>
              <a:tileRect/>
            </a:gradFill>
            <a:ln w="12700" cap="flat" cmpd="sng" algn="ctr">
              <a:no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36" name="组合 135"/>
          <p:cNvGrpSpPr/>
          <p:nvPr/>
        </p:nvGrpSpPr>
        <p:grpSpPr>
          <a:xfrm>
            <a:off x="4157309" y="2381170"/>
            <a:ext cx="679223" cy="152400"/>
            <a:chOff x="2819400" y="387818"/>
            <a:chExt cx="1384660" cy="310682"/>
          </a:xfrm>
        </p:grpSpPr>
        <p:sp>
          <p:nvSpPr>
            <p:cNvPr id="156" name="椭圆 155"/>
            <p:cNvSpPr/>
            <p:nvPr/>
          </p:nvSpPr>
          <p:spPr>
            <a:xfrm>
              <a:off x="2819400" y="393700"/>
              <a:ext cx="304800" cy="304800"/>
            </a:xfrm>
            <a:prstGeom prst="ellipse">
              <a:avLst/>
            </a:prstGeom>
            <a:solidFill>
              <a:sysClr val="windowText" lastClr="000000">
                <a:lumMod val="85000"/>
                <a:lumOff val="1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57" name="椭圆 156"/>
            <p:cNvSpPr/>
            <p:nvPr/>
          </p:nvSpPr>
          <p:spPr>
            <a:xfrm>
              <a:off x="3899260" y="387818"/>
              <a:ext cx="304800" cy="304800"/>
            </a:xfrm>
            <a:prstGeom prst="ellipse">
              <a:avLst/>
            </a:prstGeom>
            <a:solidFill>
              <a:sysClr val="windowText" lastClr="000000">
                <a:lumMod val="85000"/>
                <a:lumOff val="1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58" name="圆角矩形 157"/>
            <p:cNvSpPr/>
            <p:nvPr/>
          </p:nvSpPr>
          <p:spPr>
            <a:xfrm>
              <a:off x="2883260" y="466379"/>
              <a:ext cx="1256939" cy="159442"/>
            </a:xfrm>
            <a:prstGeom prst="roundRect">
              <a:avLst>
                <a:gd name="adj" fmla="val 50000"/>
              </a:avLst>
            </a:prstGeom>
            <a:gradFill>
              <a:gsLst>
                <a:gs pos="0">
                  <a:sysClr val="window" lastClr="FFFFFF"/>
                </a:gs>
                <a:gs pos="25000">
                  <a:srgbClr val="FBFBFB"/>
                </a:gs>
                <a:gs pos="37000">
                  <a:srgbClr val="F8F8F8"/>
                </a:gs>
                <a:gs pos="89000">
                  <a:sysClr val="window" lastClr="FFFFFF">
                    <a:lumMod val="85000"/>
                  </a:sysClr>
                </a:gs>
                <a:gs pos="78000">
                  <a:srgbClr val="E7E7E7"/>
                </a:gs>
              </a:gsLst>
              <a:path path="circle">
                <a:fillToRect l="50000" t="50000" r="50000" b="50000"/>
              </a:path>
            </a:gradFill>
            <a:ln w="12700" cap="flat" cmpd="sng" algn="ctr">
              <a:noFill/>
              <a:prstDash val="solid"/>
              <a:miter lim="800000"/>
            </a:ln>
            <a:effectLst>
              <a:outerShdw blurRad="88900" sx="101000" sy="101000" algn="ctr"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59" name="圆角矩形 158"/>
            <p:cNvSpPr/>
            <p:nvPr/>
          </p:nvSpPr>
          <p:spPr>
            <a:xfrm>
              <a:off x="2883260" y="466379"/>
              <a:ext cx="1256939" cy="159442"/>
            </a:xfrm>
            <a:prstGeom prst="roundRect">
              <a:avLst>
                <a:gd name="adj" fmla="val 50000"/>
              </a:avLst>
            </a:prstGeom>
            <a:gradFill flip="none" rotWithShape="1">
              <a:gsLst>
                <a:gs pos="29000">
                  <a:sysClr val="windowText" lastClr="000000">
                    <a:alpha val="2000"/>
                  </a:sysClr>
                </a:gs>
                <a:gs pos="100000">
                  <a:sysClr val="windowText" lastClr="000000">
                    <a:alpha val="13000"/>
                  </a:sysClr>
                </a:gs>
              </a:gsLst>
              <a:path path="rect">
                <a:fillToRect l="50000" t="50000" r="50000" b="50000"/>
              </a:path>
              <a:tileRect/>
            </a:gradFill>
            <a:ln w="12700" cap="flat" cmpd="sng" algn="ctr">
              <a:no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37" name="组合 136"/>
          <p:cNvGrpSpPr/>
          <p:nvPr/>
        </p:nvGrpSpPr>
        <p:grpSpPr>
          <a:xfrm>
            <a:off x="4157309" y="4631444"/>
            <a:ext cx="679223" cy="152400"/>
            <a:chOff x="2819400" y="387818"/>
            <a:chExt cx="1384660" cy="310682"/>
          </a:xfrm>
        </p:grpSpPr>
        <p:sp>
          <p:nvSpPr>
            <p:cNvPr id="152" name="椭圆 151"/>
            <p:cNvSpPr/>
            <p:nvPr/>
          </p:nvSpPr>
          <p:spPr>
            <a:xfrm>
              <a:off x="2819400" y="393700"/>
              <a:ext cx="304800" cy="304800"/>
            </a:xfrm>
            <a:prstGeom prst="ellipse">
              <a:avLst/>
            </a:prstGeom>
            <a:solidFill>
              <a:sysClr val="windowText" lastClr="000000">
                <a:lumMod val="85000"/>
                <a:lumOff val="1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53" name="椭圆 152"/>
            <p:cNvSpPr/>
            <p:nvPr/>
          </p:nvSpPr>
          <p:spPr>
            <a:xfrm>
              <a:off x="3899260" y="387818"/>
              <a:ext cx="304800" cy="304800"/>
            </a:xfrm>
            <a:prstGeom prst="ellipse">
              <a:avLst/>
            </a:prstGeom>
            <a:solidFill>
              <a:sysClr val="windowText" lastClr="000000">
                <a:lumMod val="85000"/>
                <a:lumOff val="1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54" name="圆角矩形 153"/>
            <p:cNvSpPr/>
            <p:nvPr/>
          </p:nvSpPr>
          <p:spPr>
            <a:xfrm>
              <a:off x="2883260" y="466379"/>
              <a:ext cx="1256939" cy="159442"/>
            </a:xfrm>
            <a:prstGeom prst="roundRect">
              <a:avLst>
                <a:gd name="adj" fmla="val 50000"/>
              </a:avLst>
            </a:prstGeom>
            <a:gradFill>
              <a:gsLst>
                <a:gs pos="0">
                  <a:sysClr val="window" lastClr="FFFFFF"/>
                </a:gs>
                <a:gs pos="25000">
                  <a:srgbClr val="FBFBFB"/>
                </a:gs>
                <a:gs pos="37000">
                  <a:srgbClr val="F8F8F8"/>
                </a:gs>
                <a:gs pos="89000">
                  <a:sysClr val="window" lastClr="FFFFFF">
                    <a:lumMod val="85000"/>
                  </a:sysClr>
                </a:gs>
                <a:gs pos="78000">
                  <a:srgbClr val="E7E7E7"/>
                </a:gs>
              </a:gsLst>
              <a:path path="circle">
                <a:fillToRect l="50000" t="50000" r="50000" b="50000"/>
              </a:path>
            </a:gradFill>
            <a:ln w="12700" cap="flat" cmpd="sng" algn="ctr">
              <a:noFill/>
              <a:prstDash val="solid"/>
              <a:miter lim="800000"/>
            </a:ln>
            <a:effectLst>
              <a:outerShdw blurRad="88900" sx="101000" sy="101000" algn="ctr"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55" name="圆角矩形 154"/>
            <p:cNvSpPr/>
            <p:nvPr/>
          </p:nvSpPr>
          <p:spPr>
            <a:xfrm>
              <a:off x="2883260" y="466379"/>
              <a:ext cx="1256939" cy="159442"/>
            </a:xfrm>
            <a:prstGeom prst="roundRect">
              <a:avLst>
                <a:gd name="adj" fmla="val 50000"/>
              </a:avLst>
            </a:prstGeom>
            <a:gradFill flip="none" rotWithShape="1">
              <a:gsLst>
                <a:gs pos="29000">
                  <a:sysClr val="windowText" lastClr="000000">
                    <a:alpha val="2000"/>
                  </a:sysClr>
                </a:gs>
                <a:gs pos="100000">
                  <a:sysClr val="windowText" lastClr="000000">
                    <a:alpha val="13000"/>
                  </a:sysClr>
                </a:gs>
              </a:gsLst>
              <a:path path="rect">
                <a:fillToRect l="50000" t="50000" r="50000" b="50000"/>
              </a:path>
              <a:tileRect/>
            </a:gradFill>
            <a:ln w="12700" cap="flat" cmpd="sng" algn="ctr">
              <a:no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38" name="组合 137"/>
          <p:cNvGrpSpPr/>
          <p:nvPr/>
        </p:nvGrpSpPr>
        <p:grpSpPr>
          <a:xfrm>
            <a:off x="5929682" y="2381170"/>
            <a:ext cx="679223" cy="152400"/>
            <a:chOff x="2819400" y="387818"/>
            <a:chExt cx="1384660" cy="310682"/>
          </a:xfrm>
        </p:grpSpPr>
        <p:sp>
          <p:nvSpPr>
            <p:cNvPr id="148" name="椭圆 147"/>
            <p:cNvSpPr/>
            <p:nvPr/>
          </p:nvSpPr>
          <p:spPr>
            <a:xfrm>
              <a:off x="2819400" y="393700"/>
              <a:ext cx="304800" cy="304800"/>
            </a:xfrm>
            <a:prstGeom prst="ellipse">
              <a:avLst/>
            </a:prstGeom>
            <a:solidFill>
              <a:sysClr val="windowText" lastClr="000000">
                <a:lumMod val="85000"/>
                <a:lumOff val="1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49" name="椭圆 148"/>
            <p:cNvSpPr/>
            <p:nvPr/>
          </p:nvSpPr>
          <p:spPr>
            <a:xfrm>
              <a:off x="3899260" y="387818"/>
              <a:ext cx="304800" cy="304800"/>
            </a:xfrm>
            <a:prstGeom prst="ellipse">
              <a:avLst/>
            </a:prstGeom>
            <a:solidFill>
              <a:sysClr val="windowText" lastClr="000000">
                <a:lumMod val="85000"/>
                <a:lumOff val="1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50" name="圆角矩形 149"/>
            <p:cNvSpPr/>
            <p:nvPr/>
          </p:nvSpPr>
          <p:spPr>
            <a:xfrm>
              <a:off x="2883260" y="466379"/>
              <a:ext cx="1256939" cy="159442"/>
            </a:xfrm>
            <a:prstGeom prst="roundRect">
              <a:avLst>
                <a:gd name="adj" fmla="val 50000"/>
              </a:avLst>
            </a:prstGeom>
            <a:gradFill>
              <a:gsLst>
                <a:gs pos="0">
                  <a:sysClr val="window" lastClr="FFFFFF"/>
                </a:gs>
                <a:gs pos="25000">
                  <a:srgbClr val="FBFBFB"/>
                </a:gs>
                <a:gs pos="37000">
                  <a:srgbClr val="F8F8F8"/>
                </a:gs>
                <a:gs pos="89000">
                  <a:sysClr val="window" lastClr="FFFFFF">
                    <a:lumMod val="85000"/>
                  </a:sysClr>
                </a:gs>
                <a:gs pos="78000">
                  <a:srgbClr val="E7E7E7"/>
                </a:gs>
              </a:gsLst>
              <a:path path="circle">
                <a:fillToRect l="50000" t="50000" r="50000" b="50000"/>
              </a:path>
            </a:gradFill>
            <a:ln w="12700" cap="flat" cmpd="sng" algn="ctr">
              <a:noFill/>
              <a:prstDash val="solid"/>
              <a:miter lim="800000"/>
            </a:ln>
            <a:effectLst>
              <a:outerShdw blurRad="88900" sx="101000" sy="101000" algn="ctr"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51" name="圆角矩形 150"/>
            <p:cNvSpPr/>
            <p:nvPr/>
          </p:nvSpPr>
          <p:spPr>
            <a:xfrm>
              <a:off x="2883260" y="466379"/>
              <a:ext cx="1256939" cy="159442"/>
            </a:xfrm>
            <a:prstGeom prst="roundRect">
              <a:avLst>
                <a:gd name="adj" fmla="val 50000"/>
              </a:avLst>
            </a:prstGeom>
            <a:gradFill flip="none" rotWithShape="1">
              <a:gsLst>
                <a:gs pos="29000">
                  <a:sysClr val="windowText" lastClr="000000">
                    <a:alpha val="2000"/>
                  </a:sysClr>
                </a:gs>
                <a:gs pos="100000">
                  <a:sysClr val="windowText" lastClr="000000">
                    <a:alpha val="13000"/>
                  </a:sysClr>
                </a:gs>
              </a:gsLst>
              <a:path path="rect">
                <a:fillToRect l="50000" t="50000" r="50000" b="50000"/>
              </a:path>
              <a:tileRect/>
            </a:gradFill>
            <a:ln w="12700" cap="flat" cmpd="sng" algn="ctr">
              <a:no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39" name="组合 138"/>
          <p:cNvGrpSpPr/>
          <p:nvPr/>
        </p:nvGrpSpPr>
        <p:grpSpPr>
          <a:xfrm>
            <a:off x="5929682" y="4631444"/>
            <a:ext cx="679223" cy="152400"/>
            <a:chOff x="2819400" y="387818"/>
            <a:chExt cx="1384660" cy="310682"/>
          </a:xfrm>
        </p:grpSpPr>
        <p:sp>
          <p:nvSpPr>
            <p:cNvPr id="144" name="椭圆 143"/>
            <p:cNvSpPr/>
            <p:nvPr/>
          </p:nvSpPr>
          <p:spPr>
            <a:xfrm>
              <a:off x="2819400" y="393700"/>
              <a:ext cx="304800" cy="304800"/>
            </a:xfrm>
            <a:prstGeom prst="ellipse">
              <a:avLst/>
            </a:prstGeom>
            <a:solidFill>
              <a:sysClr val="windowText" lastClr="000000">
                <a:lumMod val="85000"/>
                <a:lumOff val="1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45" name="椭圆 144"/>
            <p:cNvSpPr/>
            <p:nvPr/>
          </p:nvSpPr>
          <p:spPr>
            <a:xfrm>
              <a:off x="3899260" y="387818"/>
              <a:ext cx="304800" cy="304800"/>
            </a:xfrm>
            <a:prstGeom prst="ellipse">
              <a:avLst/>
            </a:prstGeom>
            <a:solidFill>
              <a:sysClr val="windowText" lastClr="000000">
                <a:lumMod val="85000"/>
                <a:lumOff val="1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46" name="圆角矩形 145"/>
            <p:cNvSpPr/>
            <p:nvPr/>
          </p:nvSpPr>
          <p:spPr>
            <a:xfrm>
              <a:off x="2883260" y="466379"/>
              <a:ext cx="1256939" cy="159442"/>
            </a:xfrm>
            <a:prstGeom prst="roundRect">
              <a:avLst>
                <a:gd name="adj" fmla="val 50000"/>
              </a:avLst>
            </a:prstGeom>
            <a:gradFill>
              <a:gsLst>
                <a:gs pos="0">
                  <a:sysClr val="window" lastClr="FFFFFF"/>
                </a:gs>
                <a:gs pos="25000">
                  <a:srgbClr val="FBFBFB"/>
                </a:gs>
                <a:gs pos="37000">
                  <a:srgbClr val="F8F8F8"/>
                </a:gs>
                <a:gs pos="89000">
                  <a:sysClr val="window" lastClr="FFFFFF">
                    <a:lumMod val="85000"/>
                  </a:sysClr>
                </a:gs>
                <a:gs pos="78000">
                  <a:srgbClr val="E7E7E7"/>
                </a:gs>
              </a:gsLst>
              <a:path path="circle">
                <a:fillToRect l="50000" t="50000" r="50000" b="50000"/>
              </a:path>
            </a:gradFill>
            <a:ln w="12700" cap="flat" cmpd="sng" algn="ctr">
              <a:noFill/>
              <a:prstDash val="solid"/>
              <a:miter lim="800000"/>
            </a:ln>
            <a:effectLst>
              <a:outerShdw blurRad="88900" sx="101000" sy="101000" algn="ctr"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47" name="圆角矩形 146"/>
            <p:cNvSpPr/>
            <p:nvPr/>
          </p:nvSpPr>
          <p:spPr>
            <a:xfrm>
              <a:off x="2883260" y="466379"/>
              <a:ext cx="1256939" cy="159442"/>
            </a:xfrm>
            <a:prstGeom prst="roundRect">
              <a:avLst>
                <a:gd name="adj" fmla="val 50000"/>
              </a:avLst>
            </a:prstGeom>
            <a:gradFill flip="none" rotWithShape="1">
              <a:gsLst>
                <a:gs pos="29000">
                  <a:sysClr val="windowText" lastClr="000000">
                    <a:alpha val="2000"/>
                  </a:sysClr>
                </a:gs>
                <a:gs pos="100000">
                  <a:sysClr val="windowText" lastClr="000000">
                    <a:alpha val="13000"/>
                  </a:sysClr>
                </a:gs>
              </a:gsLst>
              <a:path path="rect">
                <a:fillToRect l="50000" t="50000" r="50000" b="50000"/>
              </a:path>
              <a:tileRect/>
            </a:gradFill>
            <a:ln w="12700" cap="flat" cmpd="sng" algn="ctr">
              <a:no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sp>
        <p:nvSpPr>
          <p:cNvPr id="140" name="Rectangle 47"/>
          <p:cNvSpPr>
            <a:spLocks noChangeArrowheads="1"/>
          </p:cNvSpPr>
          <p:nvPr/>
        </p:nvSpPr>
        <p:spPr bwMode="auto">
          <a:xfrm>
            <a:off x="1239377" y="2726434"/>
            <a:ext cx="1220315" cy="854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defTabSz="685800" eaLnBrk="1" fontAlgn="auto" latinLnBrk="0" hangingPunct="1">
              <a:lnSpc>
                <a:spcPct val="150000"/>
              </a:lnSpc>
              <a:spcBef>
                <a:spcPts val="0"/>
              </a:spcBef>
              <a:spcAft>
                <a:spcPts val="0"/>
              </a:spcAft>
              <a:buClrTx/>
              <a:buSzTx/>
              <a:buFontTx/>
              <a:buNone/>
              <a:tabLst/>
              <a:defRPr/>
            </a:pPr>
            <a:r>
              <a:rPr kumimoji="0" lang="zh-CN" altLang="en-US" sz="82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kumimoji="0" lang="en-US" altLang="zh-CN" sz="82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141" name="Rectangle 47"/>
          <p:cNvSpPr>
            <a:spLocks noChangeArrowheads="1"/>
          </p:cNvSpPr>
          <p:nvPr/>
        </p:nvSpPr>
        <p:spPr bwMode="auto">
          <a:xfrm>
            <a:off x="2977844" y="2726434"/>
            <a:ext cx="1220315" cy="854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defTabSz="685800" eaLnBrk="1" fontAlgn="auto" latinLnBrk="0" hangingPunct="1">
              <a:lnSpc>
                <a:spcPct val="150000"/>
              </a:lnSpc>
              <a:spcBef>
                <a:spcPts val="0"/>
              </a:spcBef>
              <a:spcAft>
                <a:spcPts val="0"/>
              </a:spcAft>
              <a:buClrTx/>
              <a:buSzTx/>
              <a:buFontTx/>
              <a:buNone/>
              <a:tabLst/>
              <a:defRPr/>
            </a:pPr>
            <a:r>
              <a:rPr kumimoji="0" lang="zh-CN" altLang="en-US" sz="82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kumimoji="0" lang="en-US" altLang="zh-CN" sz="82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142" name="Rectangle 47"/>
          <p:cNvSpPr>
            <a:spLocks noChangeArrowheads="1"/>
          </p:cNvSpPr>
          <p:nvPr/>
        </p:nvSpPr>
        <p:spPr bwMode="auto">
          <a:xfrm>
            <a:off x="4773192" y="2726434"/>
            <a:ext cx="1220315" cy="854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defTabSz="685800" eaLnBrk="1" fontAlgn="auto" latinLnBrk="0" hangingPunct="1">
              <a:lnSpc>
                <a:spcPct val="150000"/>
              </a:lnSpc>
              <a:spcBef>
                <a:spcPts val="0"/>
              </a:spcBef>
              <a:spcAft>
                <a:spcPts val="0"/>
              </a:spcAft>
              <a:buClrTx/>
              <a:buSzTx/>
              <a:buFontTx/>
              <a:buNone/>
              <a:tabLst/>
              <a:defRPr/>
            </a:pPr>
            <a:r>
              <a:rPr kumimoji="0" lang="zh-CN" altLang="en-US" sz="82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kumimoji="0" lang="en-US" altLang="zh-CN" sz="82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143" name="Rectangle 47"/>
          <p:cNvSpPr>
            <a:spLocks noChangeArrowheads="1"/>
          </p:cNvSpPr>
          <p:nvPr/>
        </p:nvSpPr>
        <p:spPr bwMode="auto">
          <a:xfrm>
            <a:off x="6568808" y="2726434"/>
            <a:ext cx="1220315" cy="854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marL="0" marR="0" lvl="0" indent="0" defTabSz="685800" eaLnBrk="1" fontAlgn="auto" latinLnBrk="0" hangingPunct="1">
              <a:lnSpc>
                <a:spcPct val="150000"/>
              </a:lnSpc>
              <a:spcBef>
                <a:spcPts val="0"/>
              </a:spcBef>
              <a:spcAft>
                <a:spcPts val="0"/>
              </a:spcAft>
              <a:buClrTx/>
              <a:buSzTx/>
              <a:buFontTx/>
              <a:buNone/>
              <a:tabLst/>
              <a:defRPr/>
            </a:pPr>
            <a:r>
              <a:rPr kumimoji="0" lang="zh-CN" altLang="en-US" sz="82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kumimoji="0" lang="en-US" altLang="zh-CN" sz="82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935596" y="1730754"/>
            <a:ext cx="1566174" cy="1566174"/>
            <a:chOff x="1270670" y="1701602"/>
            <a:chExt cx="2088232" cy="2088232"/>
          </a:xfrm>
        </p:grpSpPr>
        <p:sp>
          <p:nvSpPr>
            <p:cNvPr id="29" name="圆角矩形 28"/>
            <p:cNvSpPr/>
            <p:nvPr/>
          </p:nvSpPr>
          <p:spPr>
            <a:xfrm>
              <a:off x="1270670" y="1701602"/>
              <a:ext cx="2088232" cy="2088232"/>
            </a:xfrm>
            <a:prstGeom prst="roundRect">
              <a:avLst/>
            </a:prstGeom>
            <a:gradFill flip="none" rotWithShape="1">
              <a:gsLst>
                <a:gs pos="0">
                  <a:srgbClr val="70AD47">
                    <a:lumMod val="5000"/>
                    <a:lumOff val="95000"/>
                  </a:srgbClr>
                </a:gs>
                <a:gs pos="100000">
                  <a:sysClr val="window" lastClr="FFFFFF">
                    <a:lumMod val="75000"/>
                  </a:sysClr>
                </a:gs>
              </a:gsLst>
              <a:lin ang="13500000" scaled="1"/>
              <a:tileRect/>
            </a:gradFill>
            <a:ln w="34925" cap="flat" cmpd="sng" algn="ctr">
              <a:gradFill flip="none" rotWithShape="1">
                <a:gsLst>
                  <a:gs pos="0">
                    <a:srgbClr val="B2895A">
                      <a:lumMod val="5000"/>
                      <a:lumOff val="95000"/>
                    </a:srgbClr>
                  </a:gs>
                  <a:gs pos="100000">
                    <a:sysClr val="window" lastClr="FFFFFF">
                      <a:lumMod val="65000"/>
                    </a:sysClr>
                  </a:gs>
                </a:gsLst>
                <a:lin ang="2700000" scaled="1"/>
                <a:tileRect/>
              </a:gradFill>
              <a:prstDash val="solid"/>
              <a:miter lim="800000"/>
            </a:ln>
            <a:effectLst>
              <a:outerShdw blurRad="177800" dist="1270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30" name="圆角矩形 29"/>
            <p:cNvSpPr/>
            <p:nvPr/>
          </p:nvSpPr>
          <p:spPr>
            <a:xfrm>
              <a:off x="1468692" y="1899624"/>
              <a:ext cx="1692188" cy="1692188"/>
            </a:xfrm>
            <a:prstGeom prst="roundRect">
              <a:avLst/>
            </a:prstGeom>
            <a:blipFill>
              <a:blip r:embed="rId2" cstate="screen">
                <a:duotone>
                  <a:prstClr val="black"/>
                  <a:srgbClr val="B2895A">
                    <a:tint val="45000"/>
                    <a:satMod val="400000"/>
                  </a:srgbClr>
                </a:duotone>
                <a:extLst>
                  <a:ext uri="{28A0092B-C50C-407E-A947-70E740481C1C}">
                    <a14:useLocalDpi xmlns:a14="http://schemas.microsoft.com/office/drawing/2010/main"/>
                  </a:ext>
                </a:extLst>
              </a:blip>
              <a:stretch>
                <a:fillRect/>
              </a:stretch>
            </a:blip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31" name="组合 30"/>
          <p:cNvGrpSpPr/>
          <p:nvPr/>
        </p:nvGrpSpPr>
        <p:grpSpPr>
          <a:xfrm>
            <a:off x="935596" y="3519010"/>
            <a:ext cx="1566174" cy="1566174"/>
            <a:chOff x="1270670" y="4085944"/>
            <a:chExt cx="2088232" cy="2088232"/>
          </a:xfrm>
        </p:grpSpPr>
        <p:sp>
          <p:nvSpPr>
            <p:cNvPr id="32" name="圆角矩形 31"/>
            <p:cNvSpPr/>
            <p:nvPr/>
          </p:nvSpPr>
          <p:spPr>
            <a:xfrm>
              <a:off x="1270670" y="4085944"/>
              <a:ext cx="2088232" cy="2088232"/>
            </a:xfrm>
            <a:prstGeom prst="roundRect">
              <a:avLst/>
            </a:prstGeom>
            <a:gradFill flip="none" rotWithShape="1">
              <a:gsLst>
                <a:gs pos="0">
                  <a:srgbClr val="70AD47">
                    <a:lumMod val="5000"/>
                    <a:lumOff val="95000"/>
                  </a:srgbClr>
                </a:gs>
                <a:gs pos="100000">
                  <a:sysClr val="window" lastClr="FFFFFF">
                    <a:lumMod val="75000"/>
                  </a:sysClr>
                </a:gs>
              </a:gsLst>
              <a:lin ang="13500000" scaled="1"/>
              <a:tileRect/>
            </a:gradFill>
            <a:ln w="34925" cap="flat" cmpd="sng" algn="ctr">
              <a:gradFill flip="none" rotWithShape="1">
                <a:gsLst>
                  <a:gs pos="0">
                    <a:srgbClr val="B2895A">
                      <a:lumMod val="5000"/>
                      <a:lumOff val="95000"/>
                    </a:srgbClr>
                  </a:gs>
                  <a:gs pos="100000">
                    <a:sysClr val="window" lastClr="FFFFFF">
                      <a:lumMod val="65000"/>
                    </a:sysClr>
                  </a:gs>
                </a:gsLst>
                <a:lin ang="2700000" scaled="1"/>
                <a:tileRect/>
              </a:gradFill>
              <a:prstDash val="solid"/>
              <a:miter lim="800000"/>
            </a:ln>
            <a:effectLst>
              <a:outerShdw blurRad="177800" dist="1270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33" name="圆角矩形 32"/>
            <p:cNvSpPr/>
            <p:nvPr/>
          </p:nvSpPr>
          <p:spPr>
            <a:xfrm>
              <a:off x="1468692" y="4283966"/>
              <a:ext cx="1692188" cy="1692188"/>
            </a:xfrm>
            <a:prstGeom prst="roundRect">
              <a:avLst/>
            </a:prstGeom>
            <a:blipFill>
              <a:blip r:embed="rId3" cstate="screen">
                <a:duotone>
                  <a:prstClr val="black"/>
                  <a:srgbClr val="B2895A">
                    <a:tint val="45000"/>
                    <a:satMod val="400000"/>
                  </a:srgbClr>
                </a:duotone>
                <a:extLst>
                  <a:ext uri="{28A0092B-C50C-407E-A947-70E740481C1C}">
                    <a14:useLocalDpi xmlns:a14="http://schemas.microsoft.com/office/drawing/2010/main"/>
                  </a:ext>
                </a:extLst>
              </a:blip>
              <a:stretch>
                <a:fillRect/>
              </a:stretch>
            </a:blip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34" name="组合 33"/>
          <p:cNvGrpSpPr/>
          <p:nvPr/>
        </p:nvGrpSpPr>
        <p:grpSpPr>
          <a:xfrm>
            <a:off x="4716016" y="1730754"/>
            <a:ext cx="1566174" cy="1566174"/>
            <a:chOff x="6311230" y="1701602"/>
            <a:chExt cx="2088232" cy="2088232"/>
          </a:xfrm>
        </p:grpSpPr>
        <p:sp>
          <p:nvSpPr>
            <p:cNvPr id="35" name="圆角矩形 34"/>
            <p:cNvSpPr/>
            <p:nvPr/>
          </p:nvSpPr>
          <p:spPr>
            <a:xfrm>
              <a:off x="6311230" y="1701602"/>
              <a:ext cx="2088232" cy="2088232"/>
            </a:xfrm>
            <a:prstGeom prst="roundRect">
              <a:avLst/>
            </a:prstGeom>
            <a:gradFill flip="none" rotWithShape="1">
              <a:gsLst>
                <a:gs pos="0">
                  <a:srgbClr val="70AD47">
                    <a:lumMod val="5000"/>
                    <a:lumOff val="95000"/>
                  </a:srgbClr>
                </a:gs>
                <a:gs pos="100000">
                  <a:sysClr val="window" lastClr="FFFFFF">
                    <a:lumMod val="75000"/>
                  </a:sysClr>
                </a:gs>
              </a:gsLst>
              <a:lin ang="13500000" scaled="1"/>
              <a:tileRect/>
            </a:gradFill>
            <a:ln w="34925" cap="flat" cmpd="sng" algn="ctr">
              <a:gradFill flip="none" rotWithShape="1">
                <a:gsLst>
                  <a:gs pos="0">
                    <a:srgbClr val="B2895A">
                      <a:lumMod val="5000"/>
                      <a:lumOff val="95000"/>
                    </a:srgbClr>
                  </a:gs>
                  <a:gs pos="100000">
                    <a:sysClr val="window" lastClr="FFFFFF">
                      <a:lumMod val="65000"/>
                    </a:sysClr>
                  </a:gs>
                </a:gsLst>
                <a:lin ang="2700000" scaled="1"/>
                <a:tileRect/>
              </a:gradFill>
              <a:prstDash val="solid"/>
              <a:miter lim="800000"/>
            </a:ln>
            <a:effectLst>
              <a:outerShdw blurRad="177800" dist="1270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36" name="圆角矩形 35"/>
            <p:cNvSpPr/>
            <p:nvPr/>
          </p:nvSpPr>
          <p:spPr>
            <a:xfrm>
              <a:off x="6509252" y="1899624"/>
              <a:ext cx="1692188" cy="1692188"/>
            </a:xfrm>
            <a:prstGeom prst="roundRect">
              <a:avLst/>
            </a:prstGeom>
            <a:blipFill>
              <a:blip r:embed="rId4" cstate="screen">
                <a:duotone>
                  <a:prstClr val="black"/>
                  <a:srgbClr val="B2895A">
                    <a:tint val="45000"/>
                    <a:satMod val="400000"/>
                  </a:srgbClr>
                </a:duotone>
                <a:extLst>
                  <a:ext uri="{28A0092B-C50C-407E-A947-70E740481C1C}">
                    <a14:useLocalDpi xmlns:a14="http://schemas.microsoft.com/office/drawing/2010/main"/>
                  </a:ext>
                </a:extLst>
              </a:blip>
              <a:stretch>
                <a:fillRect/>
              </a:stretch>
            </a:blip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37" name="组合 36"/>
          <p:cNvGrpSpPr/>
          <p:nvPr/>
        </p:nvGrpSpPr>
        <p:grpSpPr>
          <a:xfrm>
            <a:off x="2825806" y="3519010"/>
            <a:ext cx="1566174" cy="1566174"/>
            <a:chOff x="3790950" y="4085944"/>
            <a:chExt cx="2088232" cy="2088232"/>
          </a:xfrm>
        </p:grpSpPr>
        <p:sp>
          <p:nvSpPr>
            <p:cNvPr id="38" name="圆角矩形 37"/>
            <p:cNvSpPr/>
            <p:nvPr/>
          </p:nvSpPr>
          <p:spPr>
            <a:xfrm>
              <a:off x="3790950" y="4085944"/>
              <a:ext cx="2088232" cy="2088232"/>
            </a:xfrm>
            <a:prstGeom prst="roundRect">
              <a:avLst/>
            </a:prstGeom>
            <a:gradFill flip="none" rotWithShape="1">
              <a:gsLst>
                <a:gs pos="0">
                  <a:srgbClr val="70AD47">
                    <a:lumMod val="5000"/>
                    <a:lumOff val="95000"/>
                  </a:srgbClr>
                </a:gs>
                <a:gs pos="100000">
                  <a:sysClr val="window" lastClr="FFFFFF">
                    <a:lumMod val="75000"/>
                  </a:sysClr>
                </a:gs>
              </a:gsLst>
              <a:lin ang="13500000" scaled="1"/>
              <a:tileRect/>
            </a:gradFill>
            <a:ln w="34925" cap="flat" cmpd="sng" algn="ctr">
              <a:gradFill flip="none" rotWithShape="1">
                <a:gsLst>
                  <a:gs pos="0">
                    <a:srgbClr val="B2895A">
                      <a:lumMod val="5000"/>
                      <a:lumOff val="95000"/>
                    </a:srgbClr>
                  </a:gs>
                  <a:gs pos="100000">
                    <a:sysClr val="window" lastClr="FFFFFF">
                      <a:lumMod val="65000"/>
                    </a:sysClr>
                  </a:gs>
                </a:gsLst>
                <a:lin ang="2700000" scaled="1"/>
                <a:tileRect/>
              </a:gradFill>
              <a:prstDash val="solid"/>
              <a:miter lim="800000"/>
            </a:ln>
            <a:effectLst>
              <a:outerShdw blurRad="177800" dist="1270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39" name="圆角矩形 38"/>
            <p:cNvSpPr/>
            <p:nvPr/>
          </p:nvSpPr>
          <p:spPr>
            <a:xfrm>
              <a:off x="3988972" y="4283966"/>
              <a:ext cx="1692188" cy="1692188"/>
            </a:xfrm>
            <a:prstGeom prst="roundRect">
              <a:avLst/>
            </a:prstGeom>
            <a:blipFill>
              <a:blip r:embed="rId5" cstate="screen">
                <a:duotone>
                  <a:prstClr val="black"/>
                  <a:srgbClr val="B2895A">
                    <a:tint val="45000"/>
                    <a:satMod val="400000"/>
                  </a:srgbClr>
                </a:duotone>
                <a:extLst>
                  <a:ext uri="{28A0092B-C50C-407E-A947-70E740481C1C}">
                    <a14:useLocalDpi xmlns:a14="http://schemas.microsoft.com/office/drawing/2010/main"/>
                  </a:ext>
                </a:extLst>
              </a:blip>
              <a:stretch>
                <a:fillRect/>
              </a:stretch>
            </a:blip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40" name="组合 39"/>
          <p:cNvGrpSpPr/>
          <p:nvPr/>
        </p:nvGrpSpPr>
        <p:grpSpPr>
          <a:xfrm>
            <a:off x="4716016" y="3519010"/>
            <a:ext cx="1566174" cy="1566174"/>
            <a:chOff x="6311230" y="4085944"/>
            <a:chExt cx="2088232" cy="2088232"/>
          </a:xfrm>
        </p:grpSpPr>
        <p:sp>
          <p:nvSpPr>
            <p:cNvPr id="41" name="圆角矩形 40"/>
            <p:cNvSpPr/>
            <p:nvPr/>
          </p:nvSpPr>
          <p:spPr>
            <a:xfrm>
              <a:off x="6311230" y="4085944"/>
              <a:ext cx="2088232" cy="2088232"/>
            </a:xfrm>
            <a:prstGeom prst="roundRect">
              <a:avLst/>
            </a:prstGeom>
            <a:gradFill flip="none" rotWithShape="1">
              <a:gsLst>
                <a:gs pos="0">
                  <a:srgbClr val="70AD47">
                    <a:lumMod val="5000"/>
                    <a:lumOff val="95000"/>
                  </a:srgbClr>
                </a:gs>
                <a:gs pos="100000">
                  <a:sysClr val="window" lastClr="FFFFFF">
                    <a:lumMod val="75000"/>
                  </a:sysClr>
                </a:gs>
              </a:gsLst>
              <a:lin ang="13500000" scaled="1"/>
              <a:tileRect/>
            </a:gradFill>
            <a:ln w="34925" cap="flat" cmpd="sng" algn="ctr">
              <a:gradFill flip="none" rotWithShape="1">
                <a:gsLst>
                  <a:gs pos="0">
                    <a:srgbClr val="B2895A">
                      <a:lumMod val="5000"/>
                      <a:lumOff val="95000"/>
                    </a:srgbClr>
                  </a:gs>
                  <a:gs pos="100000">
                    <a:sysClr val="window" lastClr="FFFFFF">
                      <a:lumMod val="65000"/>
                    </a:sysClr>
                  </a:gs>
                </a:gsLst>
                <a:lin ang="2700000" scaled="1"/>
                <a:tileRect/>
              </a:gradFill>
              <a:prstDash val="solid"/>
              <a:miter lim="800000"/>
            </a:ln>
            <a:effectLst>
              <a:outerShdw blurRad="177800" dist="1270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42" name="圆角矩形 41"/>
            <p:cNvSpPr/>
            <p:nvPr/>
          </p:nvSpPr>
          <p:spPr>
            <a:xfrm>
              <a:off x="6509252" y="4283966"/>
              <a:ext cx="1692188" cy="1692188"/>
            </a:xfrm>
            <a:prstGeom prst="roundRect">
              <a:avLst/>
            </a:prstGeom>
            <a:blipFill>
              <a:blip r:embed="rId6" cstate="screen">
                <a:duotone>
                  <a:prstClr val="black"/>
                  <a:srgbClr val="B2895A">
                    <a:tint val="45000"/>
                    <a:satMod val="400000"/>
                  </a:srgbClr>
                </a:duotone>
                <a:extLst>
                  <a:ext uri="{28A0092B-C50C-407E-A947-70E740481C1C}">
                    <a14:useLocalDpi xmlns:a14="http://schemas.microsoft.com/office/drawing/2010/main"/>
                  </a:ext>
                </a:extLst>
              </a:blip>
              <a:stretch>
                <a:fillRect/>
              </a:stretch>
            </a:blip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43" name="组合 42"/>
          <p:cNvGrpSpPr/>
          <p:nvPr/>
        </p:nvGrpSpPr>
        <p:grpSpPr>
          <a:xfrm>
            <a:off x="6606226" y="1730754"/>
            <a:ext cx="1566174" cy="1566174"/>
            <a:chOff x="8831510" y="1701602"/>
            <a:chExt cx="2088232" cy="2088232"/>
          </a:xfrm>
        </p:grpSpPr>
        <p:sp>
          <p:nvSpPr>
            <p:cNvPr id="44" name="圆角矩形 43"/>
            <p:cNvSpPr/>
            <p:nvPr/>
          </p:nvSpPr>
          <p:spPr>
            <a:xfrm>
              <a:off x="8831510" y="1701602"/>
              <a:ext cx="2088232" cy="2088232"/>
            </a:xfrm>
            <a:prstGeom prst="roundRect">
              <a:avLst/>
            </a:prstGeom>
            <a:gradFill flip="none" rotWithShape="1">
              <a:gsLst>
                <a:gs pos="0">
                  <a:srgbClr val="70AD47">
                    <a:lumMod val="5000"/>
                    <a:lumOff val="95000"/>
                  </a:srgbClr>
                </a:gs>
                <a:gs pos="100000">
                  <a:sysClr val="window" lastClr="FFFFFF">
                    <a:lumMod val="75000"/>
                  </a:sysClr>
                </a:gs>
              </a:gsLst>
              <a:lin ang="13500000" scaled="1"/>
              <a:tileRect/>
            </a:gradFill>
            <a:ln w="34925" cap="flat" cmpd="sng" algn="ctr">
              <a:gradFill flip="none" rotWithShape="1">
                <a:gsLst>
                  <a:gs pos="0">
                    <a:srgbClr val="B2895A">
                      <a:lumMod val="5000"/>
                      <a:lumOff val="95000"/>
                    </a:srgbClr>
                  </a:gs>
                  <a:gs pos="100000">
                    <a:sysClr val="window" lastClr="FFFFFF">
                      <a:lumMod val="65000"/>
                    </a:sysClr>
                  </a:gs>
                </a:gsLst>
                <a:lin ang="2700000" scaled="1"/>
                <a:tileRect/>
              </a:gradFill>
              <a:prstDash val="solid"/>
              <a:miter lim="800000"/>
            </a:ln>
            <a:effectLst>
              <a:outerShdw blurRad="177800" dist="1270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45" name="圆角矩形 44"/>
            <p:cNvSpPr/>
            <p:nvPr/>
          </p:nvSpPr>
          <p:spPr>
            <a:xfrm>
              <a:off x="9029532" y="1899624"/>
              <a:ext cx="1692188" cy="1692188"/>
            </a:xfrm>
            <a:prstGeom prst="roundRect">
              <a:avLst/>
            </a:prstGeom>
            <a:blipFill>
              <a:blip r:embed="rId7" cstate="screen">
                <a:duotone>
                  <a:srgbClr val="B2895A">
                    <a:shade val="45000"/>
                    <a:satMod val="135000"/>
                  </a:srgbClr>
                  <a:prstClr val="white"/>
                </a:duotone>
                <a:extLst>
                  <a:ext uri="{28A0092B-C50C-407E-A947-70E740481C1C}">
                    <a14:useLocalDpi xmlns:a14="http://schemas.microsoft.com/office/drawing/2010/main"/>
                  </a:ext>
                </a:extLst>
              </a:blip>
              <a:stretch>
                <a:fillRect/>
              </a:stretch>
            </a:blip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46" name="组合 45"/>
          <p:cNvGrpSpPr/>
          <p:nvPr/>
        </p:nvGrpSpPr>
        <p:grpSpPr>
          <a:xfrm>
            <a:off x="2825806" y="1730754"/>
            <a:ext cx="1566174" cy="1566174"/>
            <a:chOff x="3790950" y="1701602"/>
            <a:chExt cx="2088232" cy="2088232"/>
          </a:xfrm>
        </p:grpSpPr>
        <p:sp>
          <p:nvSpPr>
            <p:cNvPr id="47" name="圆角矩形 46"/>
            <p:cNvSpPr/>
            <p:nvPr/>
          </p:nvSpPr>
          <p:spPr>
            <a:xfrm>
              <a:off x="3790950" y="1701602"/>
              <a:ext cx="2088232" cy="2088232"/>
            </a:xfrm>
            <a:prstGeom prst="roundRect">
              <a:avLst/>
            </a:prstGeom>
            <a:gradFill flip="none" rotWithShape="1">
              <a:gsLst>
                <a:gs pos="0">
                  <a:srgbClr val="70AD47">
                    <a:lumMod val="5000"/>
                    <a:lumOff val="95000"/>
                  </a:srgbClr>
                </a:gs>
                <a:gs pos="100000">
                  <a:sysClr val="window" lastClr="FFFFFF">
                    <a:lumMod val="75000"/>
                  </a:sysClr>
                </a:gs>
              </a:gsLst>
              <a:lin ang="13500000" scaled="1"/>
              <a:tileRect/>
            </a:gradFill>
            <a:ln w="34925" cap="flat" cmpd="sng" algn="ctr">
              <a:gradFill flip="none" rotWithShape="1">
                <a:gsLst>
                  <a:gs pos="0">
                    <a:srgbClr val="B2895A">
                      <a:lumMod val="5000"/>
                      <a:lumOff val="95000"/>
                    </a:srgbClr>
                  </a:gs>
                  <a:gs pos="100000">
                    <a:sysClr val="window" lastClr="FFFFFF">
                      <a:lumMod val="65000"/>
                    </a:sysClr>
                  </a:gs>
                </a:gsLst>
                <a:lin ang="2700000" scaled="1"/>
                <a:tileRect/>
              </a:gradFill>
              <a:prstDash val="solid"/>
              <a:miter lim="800000"/>
            </a:ln>
            <a:effectLst>
              <a:outerShdw blurRad="177800" dist="1270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48" name="文本框 42"/>
            <p:cNvSpPr txBox="1"/>
            <p:nvPr/>
          </p:nvSpPr>
          <p:spPr>
            <a:xfrm>
              <a:off x="3988973" y="2301473"/>
              <a:ext cx="1692188" cy="1231107"/>
            </a:xfrm>
            <a:prstGeom prst="rect">
              <a:avLst/>
            </a:prstGeom>
            <a:noFill/>
          </p:spPr>
          <p:txBody>
            <a:bodyPr wrap="square" rtlCol="0">
              <a:spAutoFit/>
            </a:bodyPr>
            <a:lstStyle/>
            <a:p>
              <a:pPr marL="0" marR="0" lvl="0" indent="0" defTabSz="6858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kumimoji="0" lang="en-US" altLang="zh-CN"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49" name="文本框 42"/>
            <p:cNvSpPr txBox="1"/>
            <p:nvPr/>
          </p:nvSpPr>
          <p:spPr>
            <a:xfrm>
              <a:off x="4186442" y="1877557"/>
              <a:ext cx="1260692" cy="430887"/>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rPr>
                <a:t>添加标题</a:t>
              </a:r>
              <a:endParaRPr kumimoji="0" lang="en-US" altLang="zh-CN" sz="1500" b="0"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6606226" y="3519010"/>
            <a:ext cx="1566174" cy="1566174"/>
            <a:chOff x="8831510" y="4085944"/>
            <a:chExt cx="2088232" cy="2088232"/>
          </a:xfrm>
        </p:grpSpPr>
        <p:sp>
          <p:nvSpPr>
            <p:cNvPr id="51" name="圆角矩形 50"/>
            <p:cNvSpPr/>
            <p:nvPr/>
          </p:nvSpPr>
          <p:spPr>
            <a:xfrm>
              <a:off x="8831510" y="4085944"/>
              <a:ext cx="2088232" cy="2088232"/>
            </a:xfrm>
            <a:prstGeom prst="roundRect">
              <a:avLst/>
            </a:prstGeom>
            <a:gradFill flip="none" rotWithShape="1">
              <a:gsLst>
                <a:gs pos="0">
                  <a:srgbClr val="70AD47">
                    <a:lumMod val="5000"/>
                    <a:lumOff val="95000"/>
                  </a:srgbClr>
                </a:gs>
                <a:gs pos="100000">
                  <a:sysClr val="window" lastClr="FFFFFF">
                    <a:lumMod val="75000"/>
                  </a:sysClr>
                </a:gs>
              </a:gsLst>
              <a:lin ang="13500000" scaled="1"/>
              <a:tileRect/>
            </a:gradFill>
            <a:ln w="34925" cap="flat" cmpd="sng" algn="ctr">
              <a:gradFill flip="none" rotWithShape="1">
                <a:gsLst>
                  <a:gs pos="0">
                    <a:srgbClr val="B2895A">
                      <a:lumMod val="5000"/>
                      <a:lumOff val="95000"/>
                    </a:srgbClr>
                  </a:gs>
                  <a:gs pos="100000">
                    <a:sysClr val="window" lastClr="FFFFFF">
                      <a:lumMod val="65000"/>
                    </a:sysClr>
                  </a:gs>
                </a:gsLst>
                <a:lin ang="2700000" scaled="1"/>
                <a:tileRect/>
              </a:gradFill>
              <a:prstDash val="solid"/>
              <a:miter lim="800000"/>
            </a:ln>
            <a:effectLst>
              <a:outerShdw blurRad="177800" dist="1270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52" name="文本框 42"/>
            <p:cNvSpPr txBox="1"/>
            <p:nvPr/>
          </p:nvSpPr>
          <p:spPr>
            <a:xfrm>
              <a:off x="9047810" y="4727611"/>
              <a:ext cx="1692188" cy="1231107"/>
            </a:xfrm>
            <a:prstGeom prst="rect">
              <a:avLst/>
            </a:prstGeom>
            <a:noFill/>
          </p:spPr>
          <p:txBody>
            <a:bodyPr wrap="square" rtlCol="0">
              <a:spAutoFit/>
            </a:bodyPr>
            <a:lstStyle/>
            <a:p>
              <a:pPr marL="0" marR="0" lvl="0" indent="0" defTabSz="6858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kumimoji="0" lang="en-US" altLang="zh-CN"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endParaRPr>
            </a:p>
          </p:txBody>
        </p:sp>
        <p:sp>
          <p:nvSpPr>
            <p:cNvPr id="53" name="文本框 42"/>
            <p:cNvSpPr txBox="1"/>
            <p:nvPr/>
          </p:nvSpPr>
          <p:spPr>
            <a:xfrm>
              <a:off x="9245281" y="4303693"/>
              <a:ext cx="1260692" cy="430887"/>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rPr>
                <a:t>添加标题</a:t>
              </a:r>
              <a:endParaRPr kumimoji="0" lang="en-US" altLang="zh-CN" sz="1500" b="0" i="0" u="none" strike="noStrike" kern="0" cap="none" spc="0" normalizeH="0" baseline="0" noProof="0" dirty="0" smtClean="0">
                <a:ln>
                  <a:noFill/>
                </a:ln>
                <a:solidFill>
                  <a:prstClr val="white">
                    <a:lumMod val="50000"/>
                  </a:prstClr>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 fill="hold"/>
                                        <p:tgtEl>
                                          <p:spTgt spid="28"/>
                                        </p:tgtEl>
                                        <p:attrNameLst>
                                          <p:attrName>ppt_w</p:attrName>
                                        </p:attrNameLst>
                                      </p:cBhvr>
                                      <p:tavLst>
                                        <p:tav tm="0">
                                          <p:val>
                                            <p:fltVal val="0"/>
                                          </p:val>
                                        </p:tav>
                                        <p:tav tm="100000">
                                          <p:val>
                                            <p:strVal val="#ppt_w"/>
                                          </p:val>
                                        </p:tav>
                                      </p:tavLst>
                                    </p:anim>
                                    <p:anim calcmode="lin" valueType="num">
                                      <p:cBhvr>
                                        <p:cTn id="8" dur="100" fill="hold"/>
                                        <p:tgtEl>
                                          <p:spTgt spid="28"/>
                                        </p:tgtEl>
                                        <p:attrNameLst>
                                          <p:attrName>ppt_h</p:attrName>
                                        </p:attrNameLst>
                                      </p:cBhvr>
                                      <p:tavLst>
                                        <p:tav tm="0">
                                          <p:val>
                                            <p:fltVal val="0"/>
                                          </p:val>
                                        </p:tav>
                                        <p:tav tm="100000">
                                          <p:val>
                                            <p:strVal val="#ppt_h"/>
                                          </p:val>
                                        </p:tav>
                                      </p:tavLst>
                                    </p:anim>
                                    <p:animEffect transition="in" filter="fade">
                                      <p:cBhvr>
                                        <p:cTn id="9" dur="100"/>
                                        <p:tgtEl>
                                          <p:spTgt spid="28"/>
                                        </p:tgtEl>
                                      </p:cBhvr>
                                    </p:animEffect>
                                  </p:childTnLst>
                                </p:cTn>
                              </p:par>
                              <p:par>
                                <p:cTn id="10" presetID="6" presetClass="emph" presetSubtype="0" fill="hold" nodeType="withEffect">
                                  <p:stCondLst>
                                    <p:cond delay="100"/>
                                  </p:stCondLst>
                                  <p:childTnLst>
                                    <p:animScale>
                                      <p:cBhvr>
                                        <p:cTn id="11" dur="100" fill="hold"/>
                                        <p:tgtEl>
                                          <p:spTgt spid="28"/>
                                        </p:tgtEl>
                                      </p:cBhvr>
                                      <p:by x="110000" y="110000"/>
                                    </p:animScale>
                                  </p:childTnLst>
                                </p:cTn>
                              </p:par>
                              <p:par>
                                <p:cTn id="12" presetID="6" presetClass="emph" presetSubtype="0" fill="hold" nodeType="withEffect">
                                  <p:stCondLst>
                                    <p:cond delay="200"/>
                                  </p:stCondLst>
                                  <p:childTnLst>
                                    <p:animScale>
                                      <p:cBhvr>
                                        <p:cTn id="13" dur="200" fill="hold"/>
                                        <p:tgtEl>
                                          <p:spTgt spid="28"/>
                                        </p:tgtEl>
                                      </p:cBhvr>
                                      <p:by x="90000" y="90000"/>
                                    </p:animScale>
                                  </p:childTnLst>
                                </p:cTn>
                              </p:par>
                              <p:par>
                                <p:cTn id="14" presetID="6" presetClass="emph" presetSubtype="0" fill="hold" nodeType="withEffect">
                                  <p:stCondLst>
                                    <p:cond delay="400"/>
                                  </p:stCondLst>
                                  <p:childTnLst>
                                    <p:animScale>
                                      <p:cBhvr>
                                        <p:cTn id="15" dur="100" fill="hold"/>
                                        <p:tgtEl>
                                          <p:spTgt spid="28"/>
                                        </p:tgtEl>
                                      </p:cBhvr>
                                      <p:by x="105000" y="105000"/>
                                    </p:animScale>
                                  </p:childTnLst>
                                </p:cTn>
                              </p:par>
                              <p:par>
                                <p:cTn id="16" presetID="6" presetClass="emph" presetSubtype="0" fill="hold" nodeType="withEffect">
                                  <p:stCondLst>
                                    <p:cond delay="500"/>
                                  </p:stCondLst>
                                  <p:childTnLst>
                                    <p:animScale>
                                      <p:cBhvr>
                                        <p:cTn id="17" dur="200" fill="hold"/>
                                        <p:tgtEl>
                                          <p:spTgt spid="28"/>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100" fill="hold"/>
                                        <p:tgtEl>
                                          <p:spTgt spid="40"/>
                                        </p:tgtEl>
                                        <p:attrNameLst>
                                          <p:attrName>ppt_w</p:attrName>
                                        </p:attrNameLst>
                                      </p:cBhvr>
                                      <p:tavLst>
                                        <p:tav tm="0">
                                          <p:val>
                                            <p:fltVal val="0"/>
                                          </p:val>
                                        </p:tav>
                                        <p:tav tm="100000">
                                          <p:val>
                                            <p:strVal val="#ppt_w"/>
                                          </p:val>
                                        </p:tav>
                                      </p:tavLst>
                                    </p:anim>
                                    <p:anim calcmode="lin" valueType="num">
                                      <p:cBhvr>
                                        <p:cTn id="22" dur="100" fill="hold"/>
                                        <p:tgtEl>
                                          <p:spTgt spid="40"/>
                                        </p:tgtEl>
                                        <p:attrNameLst>
                                          <p:attrName>ppt_h</p:attrName>
                                        </p:attrNameLst>
                                      </p:cBhvr>
                                      <p:tavLst>
                                        <p:tav tm="0">
                                          <p:val>
                                            <p:fltVal val="0"/>
                                          </p:val>
                                        </p:tav>
                                        <p:tav tm="100000">
                                          <p:val>
                                            <p:strVal val="#ppt_h"/>
                                          </p:val>
                                        </p:tav>
                                      </p:tavLst>
                                    </p:anim>
                                    <p:animEffect transition="in" filter="fade">
                                      <p:cBhvr>
                                        <p:cTn id="23" dur="100"/>
                                        <p:tgtEl>
                                          <p:spTgt spid="40"/>
                                        </p:tgtEl>
                                      </p:cBhvr>
                                    </p:animEffect>
                                  </p:childTnLst>
                                </p:cTn>
                              </p:par>
                              <p:par>
                                <p:cTn id="24" presetID="6" presetClass="emph" presetSubtype="0" fill="hold" nodeType="withEffect">
                                  <p:stCondLst>
                                    <p:cond delay="100"/>
                                  </p:stCondLst>
                                  <p:childTnLst>
                                    <p:animScale>
                                      <p:cBhvr>
                                        <p:cTn id="25" dur="100" fill="hold"/>
                                        <p:tgtEl>
                                          <p:spTgt spid="40"/>
                                        </p:tgtEl>
                                      </p:cBhvr>
                                      <p:by x="110000" y="110000"/>
                                    </p:animScale>
                                  </p:childTnLst>
                                </p:cTn>
                              </p:par>
                              <p:par>
                                <p:cTn id="26" presetID="6" presetClass="emph" presetSubtype="0" fill="hold" nodeType="withEffect">
                                  <p:stCondLst>
                                    <p:cond delay="200"/>
                                  </p:stCondLst>
                                  <p:childTnLst>
                                    <p:animScale>
                                      <p:cBhvr>
                                        <p:cTn id="27" dur="200" fill="hold"/>
                                        <p:tgtEl>
                                          <p:spTgt spid="40"/>
                                        </p:tgtEl>
                                      </p:cBhvr>
                                      <p:by x="90000" y="90000"/>
                                    </p:animScale>
                                  </p:childTnLst>
                                </p:cTn>
                              </p:par>
                              <p:par>
                                <p:cTn id="28" presetID="6" presetClass="emph" presetSubtype="0" fill="hold" nodeType="withEffect">
                                  <p:stCondLst>
                                    <p:cond delay="400"/>
                                  </p:stCondLst>
                                  <p:childTnLst>
                                    <p:animScale>
                                      <p:cBhvr>
                                        <p:cTn id="29" dur="100" fill="hold"/>
                                        <p:tgtEl>
                                          <p:spTgt spid="40"/>
                                        </p:tgtEl>
                                      </p:cBhvr>
                                      <p:by x="105000" y="105000"/>
                                    </p:animScale>
                                  </p:childTnLst>
                                </p:cTn>
                              </p:par>
                              <p:par>
                                <p:cTn id="30" presetID="6" presetClass="emph" presetSubtype="0" fill="hold" nodeType="withEffect">
                                  <p:stCondLst>
                                    <p:cond delay="500"/>
                                  </p:stCondLst>
                                  <p:childTnLst>
                                    <p:animScale>
                                      <p:cBhvr>
                                        <p:cTn id="31" dur="200" fill="hold"/>
                                        <p:tgtEl>
                                          <p:spTgt spid="40"/>
                                        </p:tgtEl>
                                      </p:cBhvr>
                                      <p:by x="95000" y="95000"/>
                                    </p:animScale>
                                  </p:childTnLst>
                                </p:cTn>
                              </p:par>
                            </p:childTnLst>
                          </p:cTn>
                        </p:par>
                        <p:par>
                          <p:cTn id="32" fill="hold">
                            <p:stCondLst>
                              <p:cond delay="1400"/>
                            </p:stCondLst>
                            <p:childTnLst>
                              <p:par>
                                <p:cTn id="33" presetID="53" presetClass="entr" presetSubtype="16"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 calcmode="lin" valueType="num">
                                      <p:cBhvr>
                                        <p:cTn id="35" dur="100" fill="hold"/>
                                        <p:tgtEl>
                                          <p:spTgt spid="46"/>
                                        </p:tgtEl>
                                        <p:attrNameLst>
                                          <p:attrName>ppt_w</p:attrName>
                                        </p:attrNameLst>
                                      </p:cBhvr>
                                      <p:tavLst>
                                        <p:tav tm="0">
                                          <p:val>
                                            <p:fltVal val="0"/>
                                          </p:val>
                                        </p:tav>
                                        <p:tav tm="100000">
                                          <p:val>
                                            <p:strVal val="#ppt_w"/>
                                          </p:val>
                                        </p:tav>
                                      </p:tavLst>
                                    </p:anim>
                                    <p:anim calcmode="lin" valueType="num">
                                      <p:cBhvr>
                                        <p:cTn id="36" dur="100" fill="hold"/>
                                        <p:tgtEl>
                                          <p:spTgt spid="46"/>
                                        </p:tgtEl>
                                        <p:attrNameLst>
                                          <p:attrName>ppt_h</p:attrName>
                                        </p:attrNameLst>
                                      </p:cBhvr>
                                      <p:tavLst>
                                        <p:tav tm="0">
                                          <p:val>
                                            <p:fltVal val="0"/>
                                          </p:val>
                                        </p:tav>
                                        <p:tav tm="100000">
                                          <p:val>
                                            <p:strVal val="#ppt_h"/>
                                          </p:val>
                                        </p:tav>
                                      </p:tavLst>
                                    </p:anim>
                                    <p:animEffect transition="in" filter="fade">
                                      <p:cBhvr>
                                        <p:cTn id="37" dur="100"/>
                                        <p:tgtEl>
                                          <p:spTgt spid="46"/>
                                        </p:tgtEl>
                                      </p:cBhvr>
                                    </p:animEffect>
                                  </p:childTnLst>
                                </p:cTn>
                              </p:par>
                              <p:par>
                                <p:cTn id="38" presetID="6" presetClass="emph" presetSubtype="0" fill="hold" nodeType="withEffect">
                                  <p:stCondLst>
                                    <p:cond delay="100"/>
                                  </p:stCondLst>
                                  <p:childTnLst>
                                    <p:animScale>
                                      <p:cBhvr>
                                        <p:cTn id="39" dur="100" fill="hold"/>
                                        <p:tgtEl>
                                          <p:spTgt spid="46"/>
                                        </p:tgtEl>
                                      </p:cBhvr>
                                      <p:by x="110000" y="110000"/>
                                    </p:animScale>
                                  </p:childTnLst>
                                </p:cTn>
                              </p:par>
                              <p:par>
                                <p:cTn id="40" presetID="6" presetClass="emph" presetSubtype="0" fill="hold" nodeType="withEffect">
                                  <p:stCondLst>
                                    <p:cond delay="200"/>
                                  </p:stCondLst>
                                  <p:childTnLst>
                                    <p:animScale>
                                      <p:cBhvr>
                                        <p:cTn id="41" dur="200" fill="hold"/>
                                        <p:tgtEl>
                                          <p:spTgt spid="46"/>
                                        </p:tgtEl>
                                      </p:cBhvr>
                                      <p:by x="90000" y="90000"/>
                                    </p:animScale>
                                  </p:childTnLst>
                                </p:cTn>
                              </p:par>
                              <p:par>
                                <p:cTn id="42" presetID="6" presetClass="emph" presetSubtype="0" fill="hold" nodeType="withEffect">
                                  <p:stCondLst>
                                    <p:cond delay="400"/>
                                  </p:stCondLst>
                                  <p:childTnLst>
                                    <p:animScale>
                                      <p:cBhvr>
                                        <p:cTn id="43" dur="100" fill="hold"/>
                                        <p:tgtEl>
                                          <p:spTgt spid="46"/>
                                        </p:tgtEl>
                                      </p:cBhvr>
                                      <p:by x="105000" y="105000"/>
                                    </p:animScale>
                                  </p:childTnLst>
                                </p:cTn>
                              </p:par>
                              <p:par>
                                <p:cTn id="44" presetID="6" presetClass="emph" presetSubtype="0" fill="hold" nodeType="withEffect">
                                  <p:stCondLst>
                                    <p:cond delay="500"/>
                                  </p:stCondLst>
                                  <p:childTnLst>
                                    <p:animScale>
                                      <p:cBhvr>
                                        <p:cTn id="45" dur="200" fill="hold"/>
                                        <p:tgtEl>
                                          <p:spTgt spid="46"/>
                                        </p:tgtEl>
                                      </p:cBhvr>
                                      <p:by x="95000" y="95000"/>
                                    </p:animScale>
                                  </p:childTnLst>
                                </p:cTn>
                              </p:par>
                            </p:childTnLst>
                          </p:cTn>
                        </p:par>
                        <p:par>
                          <p:cTn id="46" fill="hold">
                            <p:stCondLst>
                              <p:cond delay="2100"/>
                            </p:stCondLst>
                            <p:childTnLst>
                              <p:par>
                                <p:cTn id="47" presetID="53" presetClass="entr" presetSubtype="16"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100" fill="hold"/>
                                        <p:tgtEl>
                                          <p:spTgt spid="43"/>
                                        </p:tgtEl>
                                        <p:attrNameLst>
                                          <p:attrName>ppt_w</p:attrName>
                                        </p:attrNameLst>
                                      </p:cBhvr>
                                      <p:tavLst>
                                        <p:tav tm="0">
                                          <p:val>
                                            <p:fltVal val="0"/>
                                          </p:val>
                                        </p:tav>
                                        <p:tav tm="100000">
                                          <p:val>
                                            <p:strVal val="#ppt_w"/>
                                          </p:val>
                                        </p:tav>
                                      </p:tavLst>
                                    </p:anim>
                                    <p:anim calcmode="lin" valueType="num">
                                      <p:cBhvr>
                                        <p:cTn id="50" dur="100" fill="hold"/>
                                        <p:tgtEl>
                                          <p:spTgt spid="43"/>
                                        </p:tgtEl>
                                        <p:attrNameLst>
                                          <p:attrName>ppt_h</p:attrName>
                                        </p:attrNameLst>
                                      </p:cBhvr>
                                      <p:tavLst>
                                        <p:tav tm="0">
                                          <p:val>
                                            <p:fltVal val="0"/>
                                          </p:val>
                                        </p:tav>
                                        <p:tav tm="100000">
                                          <p:val>
                                            <p:strVal val="#ppt_h"/>
                                          </p:val>
                                        </p:tav>
                                      </p:tavLst>
                                    </p:anim>
                                    <p:animEffect transition="in" filter="fade">
                                      <p:cBhvr>
                                        <p:cTn id="51" dur="100"/>
                                        <p:tgtEl>
                                          <p:spTgt spid="43"/>
                                        </p:tgtEl>
                                      </p:cBhvr>
                                    </p:animEffect>
                                  </p:childTnLst>
                                </p:cTn>
                              </p:par>
                              <p:par>
                                <p:cTn id="52" presetID="6" presetClass="emph" presetSubtype="0" fill="hold" nodeType="withEffect">
                                  <p:stCondLst>
                                    <p:cond delay="100"/>
                                  </p:stCondLst>
                                  <p:childTnLst>
                                    <p:animScale>
                                      <p:cBhvr>
                                        <p:cTn id="53" dur="100" fill="hold"/>
                                        <p:tgtEl>
                                          <p:spTgt spid="43"/>
                                        </p:tgtEl>
                                      </p:cBhvr>
                                      <p:by x="110000" y="110000"/>
                                    </p:animScale>
                                  </p:childTnLst>
                                </p:cTn>
                              </p:par>
                              <p:par>
                                <p:cTn id="54" presetID="6" presetClass="emph" presetSubtype="0" fill="hold" nodeType="withEffect">
                                  <p:stCondLst>
                                    <p:cond delay="200"/>
                                  </p:stCondLst>
                                  <p:childTnLst>
                                    <p:animScale>
                                      <p:cBhvr>
                                        <p:cTn id="55" dur="200" fill="hold"/>
                                        <p:tgtEl>
                                          <p:spTgt spid="43"/>
                                        </p:tgtEl>
                                      </p:cBhvr>
                                      <p:by x="90000" y="90000"/>
                                    </p:animScale>
                                  </p:childTnLst>
                                </p:cTn>
                              </p:par>
                              <p:par>
                                <p:cTn id="56" presetID="6" presetClass="emph" presetSubtype="0" fill="hold" nodeType="withEffect">
                                  <p:stCondLst>
                                    <p:cond delay="400"/>
                                  </p:stCondLst>
                                  <p:childTnLst>
                                    <p:animScale>
                                      <p:cBhvr>
                                        <p:cTn id="57" dur="100" fill="hold"/>
                                        <p:tgtEl>
                                          <p:spTgt spid="43"/>
                                        </p:tgtEl>
                                      </p:cBhvr>
                                      <p:by x="105000" y="105000"/>
                                    </p:animScale>
                                  </p:childTnLst>
                                </p:cTn>
                              </p:par>
                              <p:par>
                                <p:cTn id="58" presetID="6" presetClass="emph" presetSubtype="0" fill="hold" nodeType="withEffect">
                                  <p:stCondLst>
                                    <p:cond delay="500"/>
                                  </p:stCondLst>
                                  <p:childTnLst>
                                    <p:animScale>
                                      <p:cBhvr>
                                        <p:cTn id="59" dur="200" fill="hold"/>
                                        <p:tgtEl>
                                          <p:spTgt spid="43"/>
                                        </p:tgtEl>
                                      </p:cBhvr>
                                      <p:by x="95000" y="95000"/>
                                    </p:animScale>
                                  </p:childTnLst>
                                </p:cTn>
                              </p:par>
                            </p:childTnLst>
                          </p:cTn>
                        </p:par>
                        <p:par>
                          <p:cTn id="60" fill="hold">
                            <p:stCondLst>
                              <p:cond delay="2800"/>
                            </p:stCondLst>
                            <p:childTnLst>
                              <p:par>
                                <p:cTn id="61" presetID="53" presetClass="entr" presetSubtype="16" fill="hold" nodeType="after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p:cTn id="63" dur="100" fill="hold"/>
                                        <p:tgtEl>
                                          <p:spTgt spid="37"/>
                                        </p:tgtEl>
                                        <p:attrNameLst>
                                          <p:attrName>ppt_w</p:attrName>
                                        </p:attrNameLst>
                                      </p:cBhvr>
                                      <p:tavLst>
                                        <p:tav tm="0">
                                          <p:val>
                                            <p:fltVal val="0"/>
                                          </p:val>
                                        </p:tav>
                                        <p:tav tm="100000">
                                          <p:val>
                                            <p:strVal val="#ppt_w"/>
                                          </p:val>
                                        </p:tav>
                                      </p:tavLst>
                                    </p:anim>
                                    <p:anim calcmode="lin" valueType="num">
                                      <p:cBhvr>
                                        <p:cTn id="64" dur="100" fill="hold"/>
                                        <p:tgtEl>
                                          <p:spTgt spid="37"/>
                                        </p:tgtEl>
                                        <p:attrNameLst>
                                          <p:attrName>ppt_h</p:attrName>
                                        </p:attrNameLst>
                                      </p:cBhvr>
                                      <p:tavLst>
                                        <p:tav tm="0">
                                          <p:val>
                                            <p:fltVal val="0"/>
                                          </p:val>
                                        </p:tav>
                                        <p:tav tm="100000">
                                          <p:val>
                                            <p:strVal val="#ppt_h"/>
                                          </p:val>
                                        </p:tav>
                                      </p:tavLst>
                                    </p:anim>
                                    <p:animEffect transition="in" filter="fade">
                                      <p:cBhvr>
                                        <p:cTn id="65" dur="100"/>
                                        <p:tgtEl>
                                          <p:spTgt spid="37"/>
                                        </p:tgtEl>
                                      </p:cBhvr>
                                    </p:animEffect>
                                  </p:childTnLst>
                                </p:cTn>
                              </p:par>
                              <p:par>
                                <p:cTn id="66" presetID="6" presetClass="emph" presetSubtype="0" fill="hold" nodeType="withEffect">
                                  <p:stCondLst>
                                    <p:cond delay="100"/>
                                  </p:stCondLst>
                                  <p:childTnLst>
                                    <p:animScale>
                                      <p:cBhvr>
                                        <p:cTn id="67" dur="100" fill="hold"/>
                                        <p:tgtEl>
                                          <p:spTgt spid="37"/>
                                        </p:tgtEl>
                                      </p:cBhvr>
                                      <p:by x="110000" y="110000"/>
                                    </p:animScale>
                                  </p:childTnLst>
                                </p:cTn>
                              </p:par>
                              <p:par>
                                <p:cTn id="68" presetID="6" presetClass="emph" presetSubtype="0" fill="hold" nodeType="withEffect">
                                  <p:stCondLst>
                                    <p:cond delay="200"/>
                                  </p:stCondLst>
                                  <p:childTnLst>
                                    <p:animScale>
                                      <p:cBhvr>
                                        <p:cTn id="69" dur="200" fill="hold"/>
                                        <p:tgtEl>
                                          <p:spTgt spid="37"/>
                                        </p:tgtEl>
                                      </p:cBhvr>
                                      <p:by x="90000" y="90000"/>
                                    </p:animScale>
                                  </p:childTnLst>
                                </p:cTn>
                              </p:par>
                              <p:par>
                                <p:cTn id="70" presetID="6" presetClass="emph" presetSubtype="0" fill="hold" nodeType="withEffect">
                                  <p:stCondLst>
                                    <p:cond delay="400"/>
                                  </p:stCondLst>
                                  <p:childTnLst>
                                    <p:animScale>
                                      <p:cBhvr>
                                        <p:cTn id="71" dur="100" fill="hold"/>
                                        <p:tgtEl>
                                          <p:spTgt spid="37"/>
                                        </p:tgtEl>
                                      </p:cBhvr>
                                      <p:by x="105000" y="105000"/>
                                    </p:animScale>
                                  </p:childTnLst>
                                </p:cTn>
                              </p:par>
                              <p:par>
                                <p:cTn id="72" presetID="6" presetClass="emph" presetSubtype="0" fill="hold" nodeType="withEffect">
                                  <p:stCondLst>
                                    <p:cond delay="500"/>
                                  </p:stCondLst>
                                  <p:childTnLst>
                                    <p:animScale>
                                      <p:cBhvr>
                                        <p:cTn id="73" dur="200" fill="hold"/>
                                        <p:tgtEl>
                                          <p:spTgt spid="37"/>
                                        </p:tgtEl>
                                      </p:cBhvr>
                                      <p:by x="95000" y="95000"/>
                                    </p:animScale>
                                  </p:childTnLst>
                                </p:cTn>
                              </p:par>
                            </p:childTnLst>
                          </p:cTn>
                        </p:par>
                        <p:par>
                          <p:cTn id="74" fill="hold">
                            <p:stCondLst>
                              <p:cond delay="3500"/>
                            </p:stCondLst>
                            <p:childTnLst>
                              <p:par>
                                <p:cTn id="75" presetID="53" presetClass="entr" presetSubtype="16" fill="hold" nodeType="afterEffect">
                                  <p:stCondLst>
                                    <p:cond delay="0"/>
                                  </p:stCondLst>
                                  <p:childTnLst>
                                    <p:set>
                                      <p:cBhvr>
                                        <p:cTn id="76" dur="1" fill="hold">
                                          <p:stCondLst>
                                            <p:cond delay="0"/>
                                          </p:stCondLst>
                                        </p:cTn>
                                        <p:tgtEl>
                                          <p:spTgt spid="50"/>
                                        </p:tgtEl>
                                        <p:attrNameLst>
                                          <p:attrName>style.visibility</p:attrName>
                                        </p:attrNameLst>
                                      </p:cBhvr>
                                      <p:to>
                                        <p:strVal val="visible"/>
                                      </p:to>
                                    </p:set>
                                    <p:anim calcmode="lin" valueType="num">
                                      <p:cBhvr>
                                        <p:cTn id="77" dur="100" fill="hold"/>
                                        <p:tgtEl>
                                          <p:spTgt spid="50"/>
                                        </p:tgtEl>
                                        <p:attrNameLst>
                                          <p:attrName>ppt_w</p:attrName>
                                        </p:attrNameLst>
                                      </p:cBhvr>
                                      <p:tavLst>
                                        <p:tav tm="0">
                                          <p:val>
                                            <p:fltVal val="0"/>
                                          </p:val>
                                        </p:tav>
                                        <p:tav tm="100000">
                                          <p:val>
                                            <p:strVal val="#ppt_w"/>
                                          </p:val>
                                        </p:tav>
                                      </p:tavLst>
                                    </p:anim>
                                    <p:anim calcmode="lin" valueType="num">
                                      <p:cBhvr>
                                        <p:cTn id="78" dur="100" fill="hold"/>
                                        <p:tgtEl>
                                          <p:spTgt spid="50"/>
                                        </p:tgtEl>
                                        <p:attrNameLst>
                                          <p:attrName>ppt_h</p:attrName>
                                        </p:attrNameLst>
                                      </p:cBhvr>
                                      <p:tavLst>
                                        <p:tav tm="0">
                                          <p:val>
                                            <p:fltVal val="0"/>
                                          </p:val>
                                        </p:tav>
                                        <p:tav tm="100000">
                                          <p:val>
                                            <p:strVal val="#ppt_h"/>
                                          </p:val>
                                        </p:tav>
                                      </p:tavLst>
                                    </p:anim>
                                    <p:animEffect transition="in" filter="fade">
                                      <p:cBhvr>
                                        <p:cTn id="79" dur="100"/>
                                        <p:tgtEl>
                                          <p:spTgt spid="50"/>
                                        </p:tgtEl>
                                      </p:cBhvr>
                                    </p:animEffect>
                                  </p:childTnLst>
                                </p:cTn>
                              </p:par>
                              <p:par>
                                <p:cTn id="80" presetID="6" presetClass="emph" presetSubtype="0" fill="hold" nodeType="withEffect">
                                  <p:stCondLst>
                                    <p:cond delay="100"/>
                                  </p:stCondLst>
                                  <p:childTnLst>
                                    <p:animScale>
                                      <p:cBhvr>
                                        <p:cTn id="81" dur="100" fill="hold"/>
                                        <p:tgtEl>
                                          <p:spTgt spid="50"/>
                                        </p:tgtEl>
                                      </p:cBhvr>
                                      <p:by x="110000" y="110000"/>
                                    </p:animScale>
                                  </p:childTnLst>
                                </p:cTn>
                              </p:par>
                              <p:par>
                                <p:cTn id="82" presetID="6" presetClass="emph" presetSubtype="0" fill="hold" nodeType="withEffect">
                                  <p:stCondLst>
                                    <p:cond delay="200"/>
                                  </p:stCondLst>
                                  <p:childTnLst>
                                    <p:animScale>
                                      <p:cBhvr>
                                        <p:cTn id="83" dur="200" fill="hold"/>
                                        <p:tgtEl>
                                          <p:spTgt spid="50"/>
                                        </p:tgtEl>
                                      </p:cBhvr>
                                      <p:by x="90000" y="90000"/>
                                    </p:animScale>
                                  </p:childTnLst>
                                </p:cTn>
                              </p:par>
                              <p:par>
                                <p:cTn id="84" presetID="6" presetClass="emph" presetSubtype="0" fill="hold" nodeType="withEffect">
                                  <p:stCondLst>
                                    <p:cond delay="400"/>
                                  </p:stCondLst>
                                  <p:childTnLst>
                                    <p:animScale>
                                      <p:cBhvr>
                                        <p:cTn id="85" dur="100" fill="hold"/>
                                        <p:tgtEl>
                                          <p:spTgt spid="50"/>
                                        </p:tgtEl>
                                      </p:cBhvr>
                                      <p:by x="105000" y="105000"/>
                                    </p:animScale>
                                  </p:childTnLst>
                                </p:cTn>
                              </p:par>
                              <p:par>
                                <p:cTn id="86" presetID="6" presetClass="emph" presetSubtype="0" fill="hold" nodeType="withEffect">
                                  <p:stCondLst>
                                    <p:cond delay="500"/>
                                  </p:stCondLst>
                                  <p:childTnLst>
                                    <p:animScale>
                                      <p:cBhvr>
                                        <p:cTn id="87" dur="200" fill="hold"/>
                                        <p:tgtEl>
                                          <p:spTgt spid="50"/>
                                        </p:tgtEl>
                                      </p:cBhvr>
                                      <p:by x="95000" y="95000"/>
                                    </p:animScale>
                                  </p:childTnLst>
                                </p:cTn>
                              </p:par>
                            </p:childTnLst>
                          </p:cTn>
                        </p:par>
                        <p:par>
                          <p:cTn id="88" fill="hold">
                            <p:stCondLst>
                              <p:cond delay="4200"/>
                            </p:stCondLst>
                            <p:childTnLst>
                              <p:par>
                                <p:cTn id="89" presetID="53" presetClass="entr" presetSubtype="16" fill="hold" nodeType="afterEffect">
                                  <p:stCondLst>
                                    <p:cond delay="0"/>
                                  </p:stCondLst>
                                  <p:childTnLst>
                                    <p:set>
                                      <p:cBhvr>
                                        <p:cTn id="90" dur="1" fill="hold">
                                          <p:stCondLst>
                                            <p:cond delay="0"/>
                                          </p:stCondLst>
                                        </p:cTn>
                                        <p:tgtEl>
                                          <p:spTgt spid="34"/>
                                        </p:tgtEl>
                                        <p:attrNameLst>
                                          <p:attrName>style.visibility</p:attrName>
                                        </p:attrNameLst>
                                      </p:cBhvr>
                                      <p:to>
                                        <p:strVal val="visible"/>
                                      </p:to>
                                    </p:set>
                                    <p:anim calcmode="lin" valueType="num">
                                      <p:cBhvr>
                                        <p:cTn id="91" dur="100" fill="hold"/>
                                        <p:tgtEl>
                                          <p:spTgt spid="34"/>
                                        </p:tgtEl>
                                        <p:attrNameLst>
                                          <p:attrName>ppt_w</p:attrName>
                                        </p:attrNameLst>
                                      </p:cBhvr>
                                      <p:tavLst>
                                        <p:tav tm="0">
                                          <p:val>
                                            <p:fltVal val="0"/>
                                          </p:val>
                                        </p:tav>
                                        <p:tav tm="100000">
                                          <p:val>
                                            <p:strVal val="#ppt_w"/>
                                          </p:val>
                                        </p:tav>
                                      </p:tavLst>
                                    </p:anim>
                                    <p:anim calcmode="lin" valueType="num">
                                      <p:cBhvr>
                                        <p:cTn id="92" dur="100" fill="hold"/>
                                        <p:tgtEl>
                                          <p:spTgt spid="34"/>
                                        </p:tgtEl>
                                        <p:attrNameLst>
                                          <p:attrName>ppt_h</p:attrName>
                                        </p:attrNameLst>
                                      </p:cBhvr>
                                      <p:tavLst>
                                        <p:tav tm="0">
                                          <p:val>
                                            <p:fltVal val="0"/>
                                          </p:val>
                                        </p:tav>
                                        <p:tav tm="100000">
                                          <p:val>
                                            <p:strVal val="#ppt_h"/>
                                          </p:val>
                                        </p:tav>
                                      </p:tavLst>
                                    </p:anim>
                                    <p:animEffect transition="in" filter="fade">
                                      <p:cBhvr>
                                        <p:cTn id="93" dur="100"/>
                                        <p:tgtEl>
                                          <p:spTgt spid="34"/>
                                        </p:tgtEl>
                                      </p:cBhvr>
                                    </p:animEffect>
                                  </p:childTnLst>
                                </p:cTn>
                              </p:par>
                              <p:par>
                                <p:cTn id="94" presetID="6" presetClass="emph" presetSubtype="0" fill="hold" nodeType="withEffect">
                                  <p:stCondLst>
                                    <p:cond delay="100"/>
                                  </p:stCondLst>
                                  <p:childTnLst>
                                    <p:animScale>
                                      <p:cBhvr>
                                        <p:cTn id="95" dur="100" fill="hold"/>
                                        <p:tgtEl>
                                          <p:spTgt spid="34"/>
                                        </p:tgtEl>
                                      </p:cBhvr>
                                      <p:by x="110000" y="110000"/>
                                    </p:animScale>
                                  </p:childTnLst>
                                </p:cTn>
                              </p:par>
                              <p:par>
                                <p:cTn id="96" presetID="6" presetClass="emph" presetSubtype="0" fill="hold" nodeType="withEffect">
                                  <p:stCondLst>
                                    <p:cond delay="200"/>
                                  </p:stCondLst>
                                  <p:childTnLst>
                                    <p:animScale>
                                      <p:cBhvr>
                                        <p:cTn id="97" dur="200" fill="hold"/>
                                        <p:tgtEl>
                                          <p:spTgt spid="34"/>
                                        </p:tgtEl>
                                      </p:cBhvr>
                                      <p:by x="90000" y="90000"/>
                                    </p:animScale>
                                  </p:childTnLst>
                                </p:cTn>
                              </p:par>
                              <p:par>
                                <p:cTn id="98" presetID="6" presetClass="emph" presetSubtype="0" fill="hold" nodeType="withEffect">
                                  <p:stCondLst>
                                    <p:cond delay="400"/>
                                  </p:stCondLst>
                                  <p:childTnLst>
                                    <p:animScale>
                                      <p:cBhvr>
                                        <p:cTn id="99" dur="100" fill="hold"/>
                                        <p:tgtEl>
                                          <p:spTgt spid="34"/>
                                        </p:tgtEl>
                                      </p:cBhvr>
                                      <p:by x="105000" y="105000"/>
                                    </p:animScale>
                                  </p:childTnLst>
                                </p:cTn>
                              </p:par>
                              <p:par>
                                <p:cTn id="100" presetID="6" presetClass="emph" presetSubtype="0" fill="hold" nodeType="withEffect">
                                  <p:stCondLst>
                                    <p:cond delay="500"/>
                                  </p:stCondLst>
                                  <p:childTnLst>
                                    <p:animScale>
                                      <p:cBhvr>
                                        <p:cTn id="101" dur="200" fill="hold"/>
                                        <p:tgtEl>
                                          <p:spTgt spid="34"/>
                                        </p:tgtEl>
                                      </p:cBhvr>
                                      <p:by x="95000" y="95000"/>
                                    </p:animScale>
                                  </p:childTnLst>
                                </p:cTn>
                              </p:par>
                            </p:childTnLst>
                          </p:cTn>
                        </p:par>
                        <p:par>
                          <p:cTn id="102" fill="hold">
                            <p:stCondLst>
                              <p:cond delay="4900"/>
                            </p:stCondLst>
                            <p:childTnLst>
                              <p:par>
                                <p:cTn id="103" presetID="53" presetClass="entr" presetSubtype="16" fill="hold" nodeType="afterEffect">
                                  <p:stCondLst>
                                    <p:cond delay="0"/>
                                  </p:stCondLst>
                                  <p:childTnLst>
                                    <p:set>
                                      <p:cBhvr>
                                        <p:cTn id="104" dur="1" fill="hold">
                                          <p:stCondLst>
                                            <p:cond delay="0"/>
                                          </p:stCondLst>
                                        </p:cTn>
                                        <p:tgtEl>
                                          <p:spTgt spid="31"/>
                                        </p:tgtEl>
                                        <p:attrNameLst>
                                          <p:attrName>style.visibility</p:attrName>
                                        </p:attrNameLst>
                                      </p:cBhvr>
                                      <p:to>
                                        <p:strVal val="visible"/>
                                      </p:to>
                                    </p:set>
                                    <p:anim calcmode="lin" valueType="num">
                                      <p:cBhvr>
                                        <p:cTn id="105" dur="100" fill="hold"/>
                                        <p:tgtEl>
                                          <p:spTgt spid="31"/>
                                        </p:tgtEl>
                                        <p:attrNameLst>
                                          <p:attrName>ppt_w</p:attrName>
                                        </p:attrNameLst>
                                      </p:cBhvr>
                                      <p:tavLst>
                                        <p:tav tm="0">
                                          <p:val>
                                            <p:fltVal val="0"/>
                                          </p:val>
                                        </p:tav>
                                        <p:tav tm="100000">
                                          <p:val>
                                            <p:strVal val="#ppt_w"/>
                                          </p:val>
                                        </p:tav>
                                      </p:tavLst>
                                    </p:anim>
                                    <p:anim calcmode="lin" valueType="num">
                                      <p:cBhvr>
                                        <p:cTn id="106" dur="100" fill="hold"/>
                                        <p:tgtEl>
                                          <p:spTgt spid="31"/>
                                        </p:tgtEl>
                                        <p:attrNameLst>
                                          <p:attrName>ppt_h</p:attrName>
                                        </p:attrNameLst>
                                      </p:cBhvr>
                                      <p:tavLst>
                                        <p:tav tm="0">
                                          <p:val>
                                            <p:fltVal val="0"/>
                                          </p:val>
                                        </p:tav>
                                        <p:tav tm="100000">
                                          <p:val>
                                            <p:strVal val="#ppt_h"/>
                                          </p:val>
                                        </p:tav>
                                      </p:tavLst>
                                    </p:anim>
                                    <p:animEffect transition="in" filter="fade">
                                      <p:cBhvr>
                                        <p:cTn id="107" dur="100"/>
                                        <p:tgtEl>
                                          <p:spTgt spid="31"/>
                                        </p:tgtEl>
                                      </p:cBhvr>
                                    </p:animEffect>
                                  </p:childTnLst>
                                </p:cTn>
                              </p:par>
                              <p:par>
                                <p:cTn id="108" presetID="6" presetClass="emph" presetSubtype="0" fill="hold" nodeType="withEffect">
                                  <p:stCondLst>
                                    <p:cond delay="100"/>
                                  </p:stCondLst>
                                  <p:childTnLst>
                                    <p:animScale>
                                      <p:cBhvr>
                                        <p:cTn id="109" dur="100" fill="hold"/>
                                        <p:tgtEl>
                                          <p:spTgt spid="31"/>
                                        </p:tgtEl>
                                      </p:cBhvr>
                                      <p:by x="110000" y="110000"/>
                                    </p:animScale>
                                  </p:childTnLst>
                                </p:cTn>
                              </p:par>
                              <p:par>
                                <p:cTn id="110" presetID="6" presetClass="emph" presetSubtype="0" fill="hold" nodeType="withEffect">
                                  <p:stCondLst>
                                    <p:cond delay="200"/>
                                  </p:stCondLst>
                                  <p:childTnLst>
                                    <p:animScale>
                                      <p:cBhvr>
                                        <p:cTn id="111" dur="200" fill="hold"/>
                                        <p:tgtEl>
                                          <p:spTgt spid="31"/>
                                        </p:tgtEl>
                                      </p:cBhvr>
                                      <p:by x="90000" y="90000"/>
                                    </p:animScale>
                                  </p:childTnLst>
                                </p:cTn>
                              </p:par>
                              <p:par>
                                <p:cTn id="112" presetID="6" presetClass="emph" presetSubtype="0" fill="hold" nodeType="withEffect">
                                  <p:stCondLst>
                                    <p:cond delay="400"/>
                                  </p:stCondLst>
                                  <p:childTnLst>
                                    <p:animScale>
                                      <p:cBhvr>
                                        <p:cTn id="113" dur="100" fill="hold"/>
                                        <p:tgtEl>
                                          <p:spTgt spid="31"/>
                                        </p:tgtEl>
                                      </p:cBhvr>
                                      <p:by x="105000" y="105000"/>
                                    </p:animScale>
                                  </p:childTnLst>
                                </p:cTn>
                              </p:par>
                              <p:par>
                                <p:cTn id="114" presetID="6" presetClass="emph" presetSubtype="0" fill="hold" nodeType="withEffect">
                                  <p:stCondLst>
                                    <p:cond delay="500"/>
                                  </p:stCondLst>
                                  <p:childTnLst>
                                    <p:animScale>
                                      <p:cBhvr>
                                        <p:cTn id="115" dur="200" fill="hold"/>
                                        <p:tgtEl>
                                          <p:spTgt spid="31"/>
                                        </p:tgtEl>
                                      </p:cBhvr>
                                      <p:by x="95000" y="9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2" y="171164"/>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任意多边形 39"/>
          <p:cNvSpPr/>
          <p:nvPr/>
        </p:nvSpPr>
        <p:spPr>
          <a:xfrm rot="2700000">
            <a:off x="5615553" y="2342513"/>
            <a:ext cx="160826" cy="235479"/>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rgbClr val="B289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41" name="任意多边形 40"/>
          <p:cNvSpPr/>
          <p:nvPr/>
        </p:nvSpPr>
        <p:spPr>
          <a:xfrm rot="18900000" flipH="1">
            <a:off x="3173821" y="2342514"/>
            <a:ext cx="160826" cy="235479"/>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rgbClr val="B289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42" name="任意多边形 41"/>
          <p:cNvSpPr/>
          <p:nvPr/>
        </p:nvSpPr>
        <p:spPr>
          <a:xfrm rot="18900000" flipV="1">
            <a:off x="5615553" y="4679425"/>
            <a:ext cx="160826" cy="235479"/>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rgbClr val="B289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43" name="任意多边形 42"/>
          <p:cNvSpPr/>
          <p:nvPr/>
        </p:nvSpPr>
        <p:spPr>
          <a:xfrm rot="2700000" flipH="1" flipV="1">
            <a:off x="3173821" y="4679426"/>
            <a:ext cx="160826" cy="235479"/>
          </a:xfrm>
          <a:custGeom>
            <a:avLst/>
            <a:gdLst>
              <a:gd name="connsiteX0" fmla="*/ 252423 w 507348"/>
              <a:gd name="connsiteY0" fmla="*/ 0 h 742850"/>
              <a:gd name="connsiteX1" fmla="*/ 431504 w 507348"/>
              <a:gd name="connsiteY1" fmla="*/ 308760 h 742850"/>
              <a:gd name="connsiteX2" fmla="*/ 433049 w 507348"/>
              <a:gd name="connsiteY2" fmla="*/ 309802 h 742850"/>
              <a:gd name="connsiteX3" fmla="*/ 448481 w 507348"/>
              <a:gd name="connsiteY3" fmla="*/ 328506 h 742850"/>
              <a:gd name="connsiteX4" fmla="*/ 490883 w 507348"/>
              <a:gd name="connsiteY4" fmla="*/ 401613 h 742850"/>
              <a:gd name="connsiteX5" fmla="*/ 502194 w 507348"/>
              <a:gd name="connsiteY5" fmla="*/ 438052 h 742850"/>
              <a:gd name="connsiteX6" fmla="*/ 507348 w 507348"/>
              <a:gd name="connsiteY6" fmla="*/ 489176 h 742850"/>
              <a:gd name="connsiteX7" fmla="*/ 503585 w 507348"/>
              <a:gd name="connsiteY7" fmla="*/ 526503 h 742850"/>
              <a:gd name="connsiteX8" fmla="*/ 502194 w 507348"/>
              <a:gd name="connsiteY8" fmla="*/ 540300 h 742850"/>
              <a:gd name="connsiteX9" fmla="*/ 253674 w 507348"/>
              <a:gd name="connsiteY9" fmla="*/ 742850 h 742850"/>
              <a:gd name="connsiteX10" fmla="*/ 5154 w 507348"/>
              <a:gd name="connsiteY10" fmla="*/ 540300 h 742850"/>
              <a:gd name="connsiteX11" fmla="*/ 3763 w 507348"/>
              <a:gd name="connsiteY11" fmla="*/ 526503 h 742850"/>
              <a:gd name="connsiteX12" fmla="*/ 0 w 507348"/>
              <a:gd name="connsiteY12" fmla="*/ 489176 h 742850"/>
              <a:gd name="connsiteX13" fmla="*/ 5154 w 507348"/>
              <a:gd name="connsiteY13" fmla="*/ 438052 h 742850"/>
              <a:gd name="connsiteX14" fmla="*/ 19346 w 507348"/>
              <a:gd name="connsiteY14" fmla="*/ 392332 h 742850"/>
              <a:gd name="connsiteX15" fmla="*/ 50443 w 507348"/>
              <a:gd name="connsiteY15" fmla="*/ 338717 h 742850"/>
              <a:gd name="connsiteX16" fmla="*/ 69042 w 507348"/>
              <a:gd name="connsiteY16" fmla="*/ 316175 h 742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7348" h="742850">
                <a:moveTo>
                  <a:pt x="252423" y="0"/>
                </a:moveTo>
                <a:lnTo>
                  <a:pt x="431504" y="308760"/>
                </a:lnTo>
                <a:lnTo>
                  <a:pt x="433049" y="309802"/>
                </a:lnTo>
                <a:lnTo>
                  <a:pt x="448481" y="328506"/>
                </a:lnTo>
                <a:lnTo>
                  <a:pt x="490883" y="401613"/>
                </a:lnTo>
                <a:lnTo>
                  <a:pt x="502194" y="438052"/>
                </a:lnTo>
                <a:cubicBezTo>
                  <a:pt x="505573" y="454566"/>
                  <a:pt x="507348" y="471664"/>
                  <a:pt x="507348" y="489176"/>
                </a:cubicBezTo>
                <a:lnTo>
                  <a:pt x="503585" y="526503"/>
                </a:lnTo>
                <a:lnTo>
                  <a:pt x="502194" y="540300"/>
                </a:lnTo>
                <a:cubicBezTo>
                  <a:pt x="478540" y="655895"/>
                  <a:pt x="376262" y="742850"/>
                  <a:pt x="253674" y="742850"/>
                </a:cubicBezTo>
                <a:cubicBezTo>
                  <a:pt x="131087" y="742850"/>
                  <a:pt x="28808" y="655895"/>
                  <a:pt x="5154" y="540300"/>
                </a:cubicBezTo>
                <a:lnTo>
                  <a:pt x="3763" y="526503"/>
                </a:lnTo>
                <a:lnTo>
                  <a:pt x="0" y="489176"/>
                </a:lnTo>
                <a:cubicBezTo>
                  <a:pt x="0" y="471664"/>
                  <a:pt x="1775" y="454566"/>
                  <a:pt x="5154" y="438052"/>
                </a:cubicBezTo>
                <a:lnTo>
                  <a:pt x="19346" y="392332"/>
                </a:lnTo>
                <a:lnTo>
                  <a:pt x="50443" y="338717"/>
                </a:lnTo>
                <a:lnTo>
                  <a:pt x="69042" y="316175"/>
                </a:lnTo>
                <a:close/>
              </a:path>
            </a:pathLst>
          </a:custGeom>
          <a:solidFill>
            <a:srgbClr val="B289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44" name="组合 43"/>
          <p:cNvGrpSpPr/>
          <p:nvPr/>
        </p:nvGrpSpPr>
        <p:grpSpPr>
          <a:xfrm>
            <a:off x="2725480" y="1772816"/>
            <a:ext cx="3494368" cy="3575199"/>
            <a:chOff x="3752612" y="1386148"/>
            <a:chExt cx="4659157" cy="4766932"/>
          </a:xfrm>
        </p:grpSpPr>
        <p:grpSp>
          <p:nvGrpSpPr>
            <p:cNvPr id="45" name="组合 44"/>
            <p:cNvGrpSpPr/>
            <p:nvPr/>
          </p:nvGrpSpPr>
          <p:grpSpPr>
            <a:xfrm>
              <a:off x="4436369" y="2136478"/>
              <a:ext cx="3325661" cy="3306012"/>
              <a:chOff x="3401876" y="1085088"/>
              <a:chExt cx="4022744" cy="3998976"/>
            </a:xfrm>
            <a:effectLst>
              <a:outerShdw blurRad="63500" sx="107000" sy="107000" algn="ctr" rotWithShape="0">
                <a:prstClr val="black">
                  <a:alpha val="14000"/>
                </a:prstClr>
              </a:outerShdw>
            </a:effectLst>
          </p:grpSpPr>
          <p:sp>
            <p:nvSpPr>
              <p:cNvPr id="62" name="任意多边形 61"/>
              <p:cNvSpPr/>
              <p:nvPr/>
            </p:nvSpPr>
            <p:spPr>
              <a:xfrm>
                <a:off x="3401876" y="1085088"/>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solidFill>
                <a:srgbClr val="B289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63" name="任意多边形 62"/>
              <p:cNvSpPr/>
              <p:nvPr/>
            </p:nvSpPr>
            <p:spPr>
              <a:xfrm flipH="1">
                <a:off x="5413248" y="1085088"/>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solidFill>
                <a:srgbClr val="B289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64" name="任意多边形 63"/>
              <p:cNvSpPr/>
              <p:nvPr/>
            </p:nvSpPr>
            <p:spPr>
              <a:xfrm flipV="1">
                <a:off x="3401876" y="3084576"/>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solidFill>
                <a:srgbClr val="B289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65" name="任意多边形 64"/>
              <p:cNvSpPr/>
              <p:nvPr/>
            </p:nvSpPr>
            <p:spPr>
              <a:xfrm flipH="1" flipV="1">
                <a:off x="5413248" y="3084576"/>
                <a:ext cx="2011372" cy="1999488"/>
              </a:xfrm>
              <a:custGeom>
                <a:avLst/>
                <a:gdLst>
                  <a:gd name="connsiteX0" fmla="*/ 2005276 w 2011372"/>
                  <a:gd name="connsiteY0" fmla="*/ 0 h 1999488"/>
                  <a:gd name="connsiteX1" fmla="*/ 2011372 w 2011372"/>
                  <a:gd name="connsiteY1" fmla="*/ 308 h 1999488"/>
                  <a:gd name="connsiteX2" fmla="*/ 2011372 w 2011372"/>
                  <a:gd name="connsiteY2" fmla="*/ 1999488 h 1999488"/>
                  <a:gd name="connsiteX3" fmla="*/ 0 w 2011372"/>
                  <a:gd name="connsiteY3" fmla="*/ 1999488 h 1999488"/>
                  <a:gd name="connsiteX4" fmla="*/ 10047 w 2011372"/>
                  <a:gd name="connsiteY4" fmla="*/ 1800525 h 1999488"/>
                  <a:gd name="connsiteX5" fmla="*/ 2005276 w 2011372"/>
                  <a:gd name="connsiteY5" fmla="*/ 0 h 1999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1372" h="1999488">
                    <a:moveTo>
                      <a:pt x="2005276" y="0"/>
                    </a:moveTo>
                    <a:lnTo>
                      <a:pt x="2011372" y="308"/>
                    </a:lnTo>
                    <a:lnTo>
                      <a:pt x="2011372" y="1999488"/>
                    </a:lnTo>
                    <a:lnTo>
                      <a:pt x="0" y="1999488"/>
                    </a:lnTo>
                    <a:lnTo>
                      <a:pt x="10047" y="1800525"/>
                    </a:lnTo>
                    <a:cubicBezTo>
                      <a:pt x="112753" y="789197"/>
                      <a:pt x="966852" y="0"/>
                      <a:pt x="2005276" y="0"/>
                    </a:cubicBezTo>
                    <a:close/>
                  </a:path>
                </a:pathLst>
              </a:custGeom>
              <a:solidFill>
                <a:srgbClr val="B289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sp>
          <p:nvSpPr>
            <p:cNvPr id="46" name="圆角矩形 45"/>
            <p:cNvSpPr/>
            <p:nvPr/>
          </p:nvSpPr>
          <p:spPr>
            <a:xfrm>
              <a:off x="5902443" y="1386148"/>
              <a:ext cx="359498" cy="4766932"/>
            </a:xfrm>
            <a:prstGeom prst="roundRect">
              <a:avLst/>
            </a:prstGeom>
            <a:gradFill>
              <a:gsLst>
                <a:gs pos="0">
                  <a:sysClr val="window" lastClr="FFFFFF"/>
                </a:gs>
                <a:gs pos="37000">
                  <a:srgbClr val="FBFBFB"/>
                </a:gs>
                <a:gs pos="54000">
                  <a:srgbClr val="F8F8F8"/>
                </a:gs>
                <a:gs pos="83000">
                  <a:srgbClr val="E7E7E7"/>
                </a:gs>
              </a:gsLst>
              <a:path path="circle">
                <a:fillToRect l="50000" t="50000" r="50000" b="50000"/>
              </a:path>
            </a:gradFill>
            <a:ln w="12700" cap="flat" cmpd="sng" algn="ctr">
              <a:noFill/>
              <a:prstDash val="solid"/>
              <a:miter lim="800000"/>
            </a:ln>
            <a:effectLst>
              <a:outerShdw blurRad="152400" sx="101000" sy="101000" algn="ctr" rotWithShape="0">
                <a:prstClr val="black">
                  <a:alpha val="27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47" name="圆角矩形 46"/>
            <p:cNvSpPr/>
            <p:nvPr/>
          </p:nvSpPr>
          <p:spPr>
            <a:xfrm rot="5400000">
              <a:off x="5902442" y="1461156"/>
              <a:ext cx="359498" cy="4659157"/>
            </a:xfrm>
            <a:prstGeom prst="roundRect">
              <a:avLst/>
            </a:prstGeom>
            <a:gradFill>
              <a:gsLst>
                <a:gs pos="0">
                  <a:sysClr val="window" lastClr="FFFFFF"/>
                </a:gs>
                <a:gs pos="37000">
                  <a:srgbClr val="FBFBFB"/>
                </a:gs>
                <a:gs pos="54000">
                  <a:srgbClr val="F8F8F8"/>
                </a:gs>
                <a:gs pos="83000">
                  <a:srgbClr val="E7E7E7"/>
                </a:gs>
              </a:gsLst>
              <a:path path="circle">
                <a:fillToRect l="50000" t="50000" r="50000" b="50000"/>
              </a:path>
            </a:gradFill>
            <a:ln w="12700" cap="flat" cmpd="sng" algn="ctr">
              <a:noFill/>
              <a:prstDash val="solid"/>
              <a:miter lim="800000"/>
            </a:ln>
            <a:effectLst>
              <a:outerShdw blurRad="152400" sx="101000" sy="101000" algn="ctr" rotWithShape="0">
                <a:prstClr val="black">
                  <a:alpha val="27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48" name="直角三角形 47"/>
            <p:cNvSpPr/>
            <p:nvPr/>
          </p:nvSpPr>
          <p:spPr>
            <a:xfrm rot="18900000">
              <a:off x="7251011" y="3457724"/>
              <a:ext cx="296583" cy="296583"/>
            </a:xfrm>
            <a:prstGeom prst="rtTriangle">
              <a:avLst/>
            </a:prstGeom>
            <a:solidFill>
              <a:srgbClr val="B2895A"/>
            </a:solidFill>
            <a:ln w="12700" cap="flat" cmpd="sng" algn="ctr">
              <a:noFill/>
              <a:prstDash val="solid"/>
              <a:miter lim="800000"/>
            </a:ln>
            <a:effectLst>
              <a:outerShdw blurRad="114300" dist="63500" dir="8100000" sx="91000" sy="91000" algn="tr" rotWithShape="0">
                <a:prstClr val="black">
                  <a:alpha val="27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49" name="直角三角形 48"/>
            <p:cNvSpPr/>
            <p:nvPr/>
          </p:nvSpPr>
          <p:spPr>
            <a:xfrm rot="2700000">
              <a:off x="6113649" y="4907286"/>
              <a:ext cx="296583" cy="296583"/>
            </a:xfrm>
            <a:prstGeom prst="rtTriangle">
              <a:avLst/>
            </a:prstGeom>
            <a:solidFill>
              <a:srgbClr val="B2895A"/>
            </a:solidFill>
            <a:ln w="12700" cap="flat" cmpd="sng" algn="ctr">
              <a:noFill/>
              <a:prstDash val="solid"/>
              <a:miter lim="800000"/>
            </a:ln>
            <a:effectLst>
              <a:outerShdw blurRad="114300" dist="63500" dir="8100000" sx="91000" sy="91000" algn="tr" rotWithShape="0">
                <a:prstClr val="black">
                  <a:alpha val="27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50" name="直角三角形 49"/>
            <p:cNvSpPr/>
            <p:nvPr/>
          </p:nvSpPr>
          <p:spPr>
            <a:xfrm rot="8100000">
              <a:off x="4680916" y="3837168"/>
              <a:ext cx="296583" cy="296583"/>
            </a:xfrm>
            <a:prstGeom prst="rtTriangle">
              <a:avLst/>
            </a:prstGeom>
            <a:solidFill>
              <a:srgbClr val="B2895A"/>
            </a:solidFill>
            <a:ln w="12700" cap="flat" cmpd="sng" algn="ctr">
              <a:noFill/>
              <a:prstDash val="solid"/>
              <a:miter lim="800000"/>
            </a:ln>
            <a:effectLst>
              <a:outerShdw blurRad="114300" dist="25400" dir="16200000" sx="97000" sy="97000" rotWithShape="0">
                <a:prstClr val="black">
                  <a:alpha val="29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51" name="直角三角形 50"/>
            <p:cNvSpPr/>
            <p:nvPr/>
          </p:nvSpPr>
          <p:spPr>
            <a:xfrm rot="18900000" flipH="1">
              <a:off x="5741192" y="2315601"/>
              <a:ext cx="296583" cy="296583"/>
            </a:xfrm>
            <a:prstGeom prst="rtTriangle">
              <a:avLst/>
            </a:prstGeom>
            <a:solidFill>
              <a:srgbClr val="B2895A"/>
            </a:solidFill>
            <a:ln w="12700" cap="flat" cmpd="sng" algn="ctr">
              <a:noFill/>
              <a:prstDash val="solid"/>
              <a:miter lim="800000"/>
            </a:ln>
            <a:effectLst>
              <a:outerShdw blurRad="101600" dist="50800" sx="91000" sy="91000" algn="l" rotWithShape="0">
                <a:prstClr val="black">
                  <a:alpha val="33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52" name="组合 51"/>
            <p:cNvGrpSpPr/>
            <p:nvPr/>
          </p:nvGrpSpPr>
          <p:grpSpPr>
            <a:xfrm>
              <a:off x="8096792" y="3653853"/>
              <a:ext cx="209986" cy="231522"/>
              <a:chOff x="1917700" y="530225"/>
              <a:chExt cx="495300" cy="546100"/>
            </a:xfrm>
            <a:solidFill>
              <a:srgbClr val="3A3A3A"/>
            </a:solidFill>
          </p:grpSpPr>
          <p:sp>
            <p:nvSpPr>
              <p:cNvPr id="60" name="Freeform 23"/>
              <p:cNvSpPr>
                <a:spLocks noEditPoints="1"/>
              </p:cNvSpPr>
              <p:nvPr/>
            </p:nvSpPr>
            <p:spPr bwMode="auto">
              <a:xfrm>
                <a:off x="1917700" y="530225"/>
                <a:ext cx="495300" cy="546100"/>
              </a:xfrm>
              <a:custGeom>
                <a:avLst/>
                <a:gdLst>
                  <a:gd name="T0" fmla="*/ 160 w 176"/>
                  <a:gd name="T1" fmla="*/ 130 h 194"/>
                  <a:gd name="T2" fmla="*/ 176 w 176"/>
                  <a:gd name="T3" fmla="*/ 114 h 194"/>
                  <a:gd name="T4" fmla="*/ 160 w 176"/>
                  <a:gd name="T5" fmla="*/ 98 h 194"/>
                  <a:gd name="T6" fmla="*/ 152 w 176"/>
                  <a:gd name="T7" fmla="*/ 100 h 194"/>
                  <a:gd name="T8" fmla="*/ 90 w 176"/>
                  <a:gd name="T9" fmla="*/ 34 h 194"/>
                  <a:gd name="T10" fmla="*/ 91 w 176"/>
                  <a:gd name="T11" fmla="*/ 32 h 194"/>
                  <a:gd name="T12" fmla="*/ 91 w 176"/>
                  <a:gd name="T13" fmla="*/ 7 h 194"/>
                  <a:gd name="T14" fmla="*/ 66 w 176"/>
                  <a:gd name="T15" fmla="*/ 7 h 194"/>
                  <a:gd name="T16" fmla="*/ 51 w 176"/>
                  <a:gd name="T17" fmla="*/ 21 h 194"/>
                  <a:gd name="T18" fmla="*/ 34 w 176"/>
                  <a:gd name="T19" fmla="*/ 18 h 194"/>
                  <a:gd name="T20" fmla="*/ 1 w 176"/>
                  <a:gd name="T21" fmla="*/ 31 h 194"/>
                  <a:gd name="T22" fmla="*/ 1 w 176"/>
                  <a:gd name="T23" fmla="*/ 37 h 194"/>
                  <a:gd name="T24" fmla="*/ 61 w 176"/>
                  <a:gd name="T25" fmla="*/ 97 h 194"/>
                  <a:gd name="T26" fmla="*/ 64 w 176"/>
                  <a:gd name="T27" fmla="*/ 98 h 194"/>
                  <a:gd name="T28" fmla="*/ 67 w 176"/>
                  <a:gd name="T29" fmla="*/ 97 h 194"/>
                  <a:gd name="T30" fmla="*/ 77 w 176"/>
                  <a:gd name="T31" fmla="*/ 47 h 194"/>
                  <a:gd name="T32" fmla="*/ 84 w 176"/>
                  <a:gd name="T33" fmla="*/ 39 h 194"/>
                  <a:gd name="T34" fmla="*/ 146 w 176"/>
                  <a:gd name="T35" fmla="*/ 106 h 194"/>
                  <a:gd name="T36" fmla="*/ 144 w 176"/>
                  <a:gd name="T37" fmla="*/ 114 h 194"/>
                  <a:gd name="T38" fmla="*/ 146 w 176"/>
                  <a:gd name="T39" fmla="*/ 122 h 194"/>
                  <a:gd name="T40" fmla="*/ 126 w 176"/>
                  <a:gd name="T41" fmla="*/ 142 h 194"/>
                  <a:gd name="T42" fmla="*/ 112 w 176"/>
                  <a:gd name="T43" fmla="*/ 138 h 194"/>
                  <a:gd name="T44" fmla="*/ 88 w 176"/>
                  <a:gd name="T45" fmla="*/ 162 h 194"/>
                  <a:gd name="T46" fmla="*/ 52 w 176"/>
                  <a:gd name="T47" fmla="*/ 162 h 194"/>
                  <a:gd name="T48" fmla="*/ 32 w 176"/>
                  <a:gd name="T49" fmla="*/ 182 h 194"/>
                  <a:gd name="T50" fmla="*/ 32 w 176"/>
                  <a:gd name="T51" fmla="*/ 190 h 194"/>
                  <a:gd name="T52" fmla="*/ 36 w 176"/>
                  <a:gd name="T53" fmla="*/ 194 h 194"/>
                  <a:gd name="T54" fmla="*/ 156 w 176"/>
                  <a:gd name="T55" fmla="*/ 194 h 194"/>
                  <a:gd name="T56" fmla="*/ 160 w 176"/>
                  <a:gd name="T57" fmla="*/ 190 h 194"/>
                  <a:gd name="T58" fmla="*/ 160 w 176"/>
                  <a:gd name="T59" fmla="*/ 182 h 194"/>
                  <a:gd name="T60" fmla="*/ 140 w 176"/>
                  <a:gd name="T61" fmla="*/ 162 h 194"/>
                  <a:gd name="T62" fmla="*/ 136 w 176"/>
                  <a:gd name="T63" fmla="*/ 162 h 194"/>
                  <a:gd name="T64" fmla="*/ 132 w 176"/>
                  <a:gd name="T65" fmla="*/ 148 h 194"/>
                  <a:gd name="T66" fmla="*/ 152 w 176"/>
                  <a:gd name="T67" fmla="*/ 128 h 194"/>
                  <a:gd name="T68" fmla="*/ 160 w 176"/>
                  <a:gd name="T69" fmla="*/ 130 h 194"/>
                  <a:gd name="T70" fmla="*/ 55 w 176"/>
                  <a:gd name="T71" fmla="*/ 48 h 194"/>
                  <a:gd name="T72" fmla="*/ 52 w 176"/>
                  <a:gd name="T73" fmla="*/ 50 h 194"/>
                  <a:gd name="T74" fmla="*/ 50 w 176"/>
                  <a:gd name="T75" fmla="*/ 48 h 194"/>
                  <a:gd name="T76" fmla="*/ 31 w 176"/>
                  <a:gd name="T77" fmla="*/ 42 h 194"/>
                  <a:gd name="T78" fmla="*/ 27 w 176"/>
                  <a:gd name="T79" fmla="*/ 39 h 194"/>
                  <a:gd name="T80" fmla="*/ 30 w 176"/>
                  <a:gd name="T81" fmla="*/ 34 h 194"/>
                  <a:gd name="T82" fmla="*/ 34 w 176"/>
                  <a:gd name="T83" fmla="*/ 34 h 194"/>
                  <a:gd name="T84" fmla="*/ 55 w 176"/>
                  <a:gd name="T85" fmla="*/ 43 h 194"/>
                  <a:gd name="T86" fmla="*/ 55 w 176"/>
                  <a:gd name="T87" fmla="*/ 48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6" h="194">
                    <a:moveTo>
                      <a:pt x="160" y="130"/>
                    </a:moveTo>
                    <a:cubicBezTo>
                      <a:pt x="169" y="130"/>
                      <a:pt x="176" y="123"/>
                      <a:pt x="176" y="114"/>
                    </a:cubicBezTo>
                    <a:cubicBezTo>
                      <a:pt x="176" y="105"/>
                      <a:pt x="169" y="98"/>
                      <a:pt x="160" y="98"/>
                    </a:cubicBezTo>
                    <a:cubicBezTo>
                      <a:pt x="157" y="98"/>
                      <a:pt x="155" y="99"/>
                      <a:pt x="152" y="100"/>
                    </a:cubicBezTo>
                    <a:cubicBezTo>
                      <a:pt x="90" y="34"/>
                      <a:pt x="90" y="34"/>
                      <a:pt x="90" y="34"/>
                    </a:cubicBezTo>
                    <a:cubicBezTo>
                      <a:pt x="91" y="32"/>
                      <a:pt x="91" y="32"/>
                      <a:pt x="91" y="32"/>
                    </a:cubicBezTo>
                    <a:cubicBezTo>
                      <a:pt x="98" y="25"/>
                      <a:pt x="98" y="14"/>
                      <a:pt x="91" y="7"/>
                    </a:cubicBezTo>
                    <a:cubicBezTo>
                      <a:pt x="84" y="0"/>
                      <a:pt x="73" y="0"/>
                      <a:pt x="66" y="7"/>
                    </a:cubicBezTo>
                    <a:cubicBezTo>
                      <a:pt x="51" y="21"/>
                      <a:pt x="51" y="21"/>
                      <a:pt x="51" y="21"/>
                    </a:cubicBezTo>
                    <a:cubicBezTo>
                      <a:pt x="46" y="19"/>
                      <a:pt x="40" y="18"/>
                      <a:pt x="34" y="18"/>
                    </a:cubicBezTo>
                    <a:cubicBezTo>
                      <a:pt x="22" y="18"/>
                      <a:pt x="10" y="23"/>
                      <a:pt x="1" y="31"/>
                    </a:cubicBezTo>
                    <a:cubicBezTo>
                      <a:pt x="0" y="33"/>
                      <a:pt x="0" y="35"/>
                      <a:pt x="1" y="37"/>
                    </a:cubicBezTo>
                    <a:cubicBezTo>
                      <a:pt x="61" y="97"/>
                      <a:pt x="61" y="97"/>
                      <a:pt x="61" y="97"/>
                    </a:cubicBezTo>
                    <a:cubicBezTo>
                      <a:pt x="62" y="97"/>
                      <a:pt x="63" y="98"/>
                      <a:pt x="64" y="98"/>
                    </a:cubicBezTo>
                    <a:cubicBezTo>
                      <a:pt x="65" y="98"/>
                      <a:pt x="66" y="97"/>
                      <a:pt x="67" y="97"/>
                    </a:cubicBezTo>
                    <a:cubicBezTo>
                      <a:pt x="80" y="83"/>
                      <a:pt x="84" y="63"/>
                      <a:pt x="77" y="47"/>
                    </a:cubicBezTo>
                    <a:cubicBezTo>
                      <a:pt x="84" y="39"/>
                      <a:pt x="84" y="39"/>
                      <a:pt x="84" y="39"/>
                    </a:cubicBezTo>
                    <a:cubicBezTo>
                      <a:pt x="146" y="106"/>
                      <a:pt x="146" y="106"/>
                      <a:pt x="146" y="106"/>
                    </a:cubicBezTo>
                    <a:cubicBezTo>
                      <a:pt x="145" y="108"/>
                      <a:pt x="144" y="111"/>
                      <a:pt x="144" y="114"/>
                    </a:cubicBezTo>
                    <a:cubicBezTo>
                      <a:pt x="144" y="117"/>
                      <a:pt x="145" y="120"/>
                      <a:pt x="146" y="122"/>
                    </a:cubicBezTo>
                    <a:cubicBezTo>
                      <a:pt x="126" y="142"/>
                      <a:pt x="126" y="142"/>
                      <a:pt x="126" y="142"/>
                    </a:cubicBezTo>
                    <a:cubicBezTo>
                      <a:pt x="122" y="140"/>
                      <a:pt x="117" y="138"/>
                      <a:pt x="112" y="138"/>
                    </a:cubicBezTo>
                    <a:cubicBezTo>
                      <a:pt x="99" y="138"/>
                      <a:pt x="88" y="149"/>
                      <a:pt x="88" y="162"/>
                    </a:cubicBezTo>
                    <a:cubicBezTo>
                      <a:pt x="52" y="162"/>
                      <a:pt x="52" y="162"/>
                      <a:pt x="52" y="162"/>
                    </a:cubicBezTo>
                    <a:cubicBezTo>
                      <a:pt x="41" y="162"/>
                      <a:pt x="32" y="171"/>
                      <a:pt x="32" y="182"/>
                    </a:cubicBezTo>
                    <a:cubicBezTo>
                      <a:pt x="32" y="190"/>
                      <a:pt x="32" y="190"/>
                      <a:pt x="32" y="190"/>
                    </a:cubicBezTo>
                    <a:cubicBezTo>
                      <a:pt x="32" y="192"/>
                      <a:pt x="34" y="194"/>
                      <a:pt x="36" y="194"/>
                    </a:cubicBezTo>
                    <a:cubicBezTo>
                      <a:pt x="156" y="194"/>
                      <a:pt x="156" y="194"/>
                      <a:pt x="156" y="194"/>
                    </a:cubicBezTo>
                    <a:cubicBezTo>
                      <a:pt x="158" y="194"/>
                      <a:pt x="160" y="192"/>
                      <a:pt x="160" y="190"/>
                    </a:cubicBezTo>
                    <a:cubicBezTo>
                      <a:pt x="160" y="182"/>
                      <a:pt x="160" y="182"/>
                      <a:pt x="160" y="182"/>
                    </a:cubicBezTo>
                    <a:cubicBezTo>
                      <a:pt x="160" y="171"/>
                      <a:pt x="151" y="162"/>
                      <a:pt x="140" y="162"/>
                    </a:cubicBezTo>
                    <a:cubicBezTo>
                      <a:pt x="136" y="162"/>
                      <a:pt x="136" y="162"/>
                      <a:pt x="136" y="162"/>
                    </a:cubicBezTo>
                    <a:cubicBezTo>
                      <a:pt x="136" y="157"/>
                      <a:pt x="134" y="152"/>
                      <a:pt x="132" y="148"/>
                    </a:cubicBezTo>
                    <a:cubicBezTo>
                      <a:pt x="152" y="128"/>
                      <a:pt x="152" y="128"/>
                      <a:pt x="152" y="128"/>
                    </a:cubicBezTo>
                    <a:cubicBezTo>
                      <a:pt x="154" y="129"/>
                      <a:pt x="157" y="130"/>
                      <a:pt x="160" y="130"/>
                    </a:cubicBezTo>
                    <a:close/>
                    <a:moveTo>
                      <a:pt x="55" y="48"/>
                    </a:moveTo>
                    <a:cubicBezTo>
                      <a:pt x="55" y="49"/>
                      <a:pt x="53" y="50"/>
                      <a:pt x="52" y="50"/>
                    </a:cubicBezTo>
                    <a:cubicBezTo>
                      <a:pt x="51" y="50"/>
                      <a:pt x="50" y="49"/>
                      <a:pt x="50" y="48"/>
                    </a:cubicBezTo>
                    <a:cubicBezTo>
                      <a:pt x="45" y="43"/>
                      <a:pt x="38" y="41"/>
                      <a:pt x="31" y="42"/>
                    </a:cubicBezTo>
                    <a:cubicBezTo>
                      <a:pt x="29" y="42"/>
                      <a:pt x="27" y="41"/>
                      <a:pt x="27" y="39"/>
                    </a:cubicBezTo>
                    <a:cubicBezTo>
                      <a:pt x="26" y="36"/>
                      <a:pt x="28" y="34"/>
                      <a:pt x="30" y="34"/>
                    </a:cubicBezTo>
                    <a:cubicBezTo>
                      <a:pt x="31" y="34"/>
                      <a:pt x="33" y="34"/>
                      <a:pt x="34" y="34"/>
                    </a:cubicBezTo>
                    <a:cubicBezTo>
                      <a:pt x="42" y="34"/>
                      <a:pt x="50" y="37"/>
                      <a:pt x="55" y="43"/>
                    </a:cubicBezTo>
                    <a:cubicBezTo>
                      <a:pt x="57" y="44"/>
                      <a:pt x="57" y="47"/>
                      <a:pt x="55"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61" name="Freeform 24"/>
              <p:cNvSpPr>
                <a:spLocks/>
              </p:cNvSpPr>
              <p:nvPr/>
            </p:nvSpPr>
            <p:spPr bwMode="auto">
              <a:xfrm>
                <a:off x="1935163" y="690563"/>
                <a:ext cx="98425" cy="93663"/>
              </a:xfrm>
              <a:custGeom>
                <a:avLst/>
                <a:gdLst>
                  <a:gd name="T0" fmla="*/ 4 w 35"/>
                  <a:gd name="T1" fmla="*/ 0 h 33"/>
                  <a:gd name="T2" fmla="*/ 9 w 35"/>
                  <a:gd name="T3" fmla="*/ 26 h 33"/>
                  <a:gd name="T4" fmla="*/ 25 w 35"/>
                  <a:gd name="T5" fmla="*/ 33 h 33"/>
                  <a:gd name="T6" fmla="*/ 35 w 35"/>
                  <a:gd name="T7" fmla="*/ 31 h 33"/>
                  <a:gd name="T8" fmla="*/ 4 w 35"/>
                  <a:gd name="T9" fmla="*/ 0 h 33"/>
                </a:gdLst>
                <a:ahLst/>
                <a:cxnLst>
                  <a:cxn ang="0">
                    <a:pos x="T0" y="T1"/>
                  </a:cxn>
                  <a:cxn ang="0">
                    <a:pos x="T2" y="T3"/>
                  </a:cxn>
                  <a:cxn ang="0">
                    <a:pos x="T4" y="T5"/>
                  </a:cxn>
                  <a:cxn ang="0">
                    <a:pos x="T6" y="T7"/>
                  </a:cxn>
                  <a:cxn ang="0">
                    <a:pos x="T8" y="T9"/>
                  </a:cxn>
                </a:cxnLst>
                <a:rect l="0" t="0" r="r" b="b"/>
                <a:pathLst>
                  <a:path w="35" h="33">
                    <a:moveTo>
                      <a:pt x="4" y="0"/>
                    </a:moveTo>
                    <a:cubicBezTo>
                      <a:pt x="0" y="9"/>
                      <a:pt x="2" y="19"/>
                      <a:pt x="9" y="26"/>
                    </a:cubicBezTo>
                    <a:cubicBezTo>
                      <a:pt x="13" y="31"/>
                      <a:pt x="19" y="33"/>
                      <a:pt x="25" y="33"/>
                    </a:cubicBezTo>
                    <a:cubicBezTo>
                      <a:pt x="28" y="33"/>
                      <a:pt x="32" y="32"/>
                      <a:pt x="35" y="31"/>
                    </a:cubicBez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sp>
          <p:nvSpPr>
            <p:cNvPr id="53" name="Freeform 131"/>
            <p:cNvSpPr>
              <a:spLocks noEditPoints="1"/>
            </p:cNvSpPr>
            <p:nvPr/>
          </p:nvSpPr>
          <p:spPr bwMode="auto">
            <a:xfrm>
              <a:off x="6009952" y="1497155"/>
              <a:ext cx="178494" cy="204160"/>
            </a:xfrm>
            <a:custGeom>
              <a:avLst/>
              <a:gdLst>
                <a:gd name="T0" fmla="*/ 0 w 153"/>
                <a:gd name="T1" fmla="*/ 0 h 175"/>
                <a:gd name="T2" fmla="*/ 109 w 153"/>
                <a:gd name="T3" fmla="*/ 0 h 175"/>
                <a:gd name="T4" fmla="*/ 109 w 153"/>
                <a:gd name="T5" fmla="*/ 20 h 175"/>
                <a:gd name="T6" fmla="*/ 90 w 153"/>
                <a:gd name="T7" fmla="*/ 20 h 175"/>
                <a:gd name="T8" fmla="*/ 90 w 153"/>
                <a:gd name="T9" fmla="*/ 50 h 175"/>
                <a:gd name="T10" fmla="*/ 60 w 153"/>
                <a:gd name="T11" fmla="*/ 50 h 175"/>
                <a:gd name="T12" fmla="*/ 60 w 153"/>
                <a:gd name="T13" fmla="*/ 101 h 175"/>
                <a:gd name="T14" fmla="*/ 90 w 153"/>
                <a:gd name="T15" fmla="*/ 101 h 175"/>
                <a:gd name="T16" fmla="*/ 90 w 153"/>
                <a:gd name="T17" fmla="*/ 132 h 175"/>
                <a:gd name="T18" fmla="*/ 109 w 153"/>
                <a:gd name="T19" fmla="*/ 132 h 175"/>
                <a:gd name="T20" fmla="*/ 109 w 153"/>
                <a:gd name="T21" fmla="*/ 175 h 175"/>
                <a:gd name="T22" fmla="*/ 56 w 153"/>
                <a:gd name="T23" fmla="*/ 125 h 175"/>
                <a:gd name="T24" fmla="*/ 0 w 153"/>
                <a:gd name="T25" fmla="*/ 175 h 175"/>
                <a:gd name="T26" fmla="*/ 0 w 153"/>
                <a:gd name="T27" fmla="*/ 0 h 175"/>
                <a:gd name="T28" fmla="*/ 0 w 153"/>
                <a:gd name="T29" fmla="*/ 0 h 175"/>
                <a:gd name="T30" fmla="*/ 77 w 153"/>
                <a:gd name="T31" fmla="*/ 63 h 175"/>
                <a:gd name="T32" fmla="*/ 77 w 153"/>
                <a:gd name="T33" fmla="*/ 86 h 175"/>
                <a:gd name="T34" fmla="*/ 103 w 153"/>
                <a:gd name="T35" fmla="*/ 86 h 175"/>
                <a:gd name="T36" fmla="*/ 103 w 153"/>
                <a:gd name="T37" fmla="*/ 112 h 175"/>
                <a:gd name="T38" fmla="*/ 127 w 153"/>
                <a:gd name="T39" fmla="*/ 112 h 175"/>
                <a:gd name="T40" fmla="*/ 127 w 153"/>
                <a:gd name="T41" fmla="*/ 86 h 175"/>
                <a:gd name="T42" fmla="*/ 153 w 153"/>
                <a:gd name="T43" fmla="*/ 86 h 175"/>
                <a:gd name="T44" fmla="*/ 153 w 153"/>
                <a:gd name="T45" fmla="*/ 63 h 175"/>
                <a:gd name="T46" fmla="*/ 127 w 153"/>
                <a:gd name="T47" fmla="*/ 63 h 175"/>
                <a:gd name="T48" fmla="*/ 127 w 153"/>
                <a:gd name="T49" fmla="*/ 37 h 175"/>
                <a:gd name="T50" fmla="*/ 103 w 153"/>
                <a:gd name="T51" fmla="*/ 37 h 175"/>
                <a:gd name="T52" fmla="*/ 103 w 153"/>
                <a:gd name="T53" fmla="*/ 63 h 175"/>
                <a:gd name="T54" fmla="*/ 77 w 153"/>
                <a:gd name="T55" fmla="*/ 6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3" h="175">
                  <a:moveTo>
                    <a:pt x="0" y="0"/>
                  </a:moveTo>
                  <a:lnTo>
                    <a:pt x="109" y="0"/>
                  </a:lnTo>
                  <a:lnTo>
                    <a:pt x="109" y="20"/>
                  </a:lnTo>
                  <a:lnTo>
                    <a:pt x="90" y="20"/>
                  </a:lnTo>
                  <a:lnTo>
                    <a:pt x="90" y="50"/>
                  </a:lnTo>
                  <a:lnTo>
                    <a:pt x="60" y="50"/>
                  </a:lnTo>
                  <a:lnTo>
                    <a:pt x="60" y="101"/>
                  </a:lnTo>
                  <a:lnTo>
                    <a:pt x="90" y="101"/>
                  </a:lnTo>
                  <a:lnTo>
                    <a:pt x="90" y="132"/>
                  </a:lnTo>
                  <a:lnTo>
                    <a:pt x="109" y="132"/>
                  </a:lnTo>
                  <a:lnTo>
                    <a:pt x="109" y="175"/>
                  </a:lnTo>
                  <a:lnTo>
                    <a:pt x="56" y="125"/>
                  </a:lnTo>
                  <a:lnTo>
                    <a:pt x="0" y="175"/>
                  </a:lnTo>
                  <a:lnTo>
                    <a:pt x="0" y="0"/>
                  </a:lnTo>
                  <a:lnTo>
                    <a:pt x="0" y="0"/>
                  </a:lnTo>
                  <a:close/>
                  <a:moveTo>
                    <a:pt x="77" y="63"/>
                  </a:moveTo>
                  <a:lnTo>
                    <a:pt x="77" y="86"/>
                  </a:lnTo>
                  <a:lnTo>
                    <a:pt x="103" y="86"/>
                  </a:lnTo>
                  <a:lnTo>
                    <a:pt x="103" y="112"/>
                  </a:lnTo>
                  <a:lnTo>
                    <a:pt x="127" y="112"/>
                  </a:lnTo>
                  <a:lnTo>
                    <a:pt x="127" y="86"/>
                  </a:lnTo>
                  <a:lnTo>
                    <a:pt x="153" y="86"/>
                  </a:lnTo>
                  <a:lnTo>
                    <a:pt x="153" y="63"/>
                  </a:lnTo>
                  <a:lnTo>
                    <a:pt x="127" y="63"/>
                  </a:lnTo>
                  <a:lnTo>
                    <a:pt x="127" y="37"/>
                  </a:lnTo>
                  <a:lnTo>
                    <a:pt x="103" y="37"/>
                  </a:lnTo>
                  <a:lnTo>
                    <a:pt x="103" y="63"/>
                  </a:lnTo>
                  <a:lnTo>
                    <a:pt x="77" y="63"/>
                  </a:lnTo>
                  <a:close/>
                </a:path>
              </a:pathLst>
            </a:custGeom>
            <a:solidFill>
              <a:srgbClr val="3A3A3A"/>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54" name="Freeform 147"/>
            <p:cNvSpPr>
              <a:spLocks noEditPoints="1"/>
            </p:cNvSpPr>
            <p:nvPr/>
          </p:nvSpPr>
          <p:spPr bwMode="auto">
            <a:xfrm>
              <a:off x="5991493" y="5787620"/>
              <a:ext cx="169161" cy="267159"/>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3A3A3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55" name="Freeform 163"/>
            <p:cNvSpPr>
              <a:spLocks noEditPoints="1"/>
            </p:cNvSpPr>
            <p:nvPr/>
          </p:nvSpPr>
          <p:spPr bwMode="auto">
            <a:xfrm>
              <a:off x="3885794" y="3667040"/>
              <a:ext cx="292825" cy="188994"/>
            </a:xfrm>
            <a:custGeom>
              <a:avLst/>
              <a:gdLst>
                <a:gd name="T0" fmla="*/ 72 w 116"/>
                <a:gd name="T1" fmla="*/ 27 h 75"/>
                <a:gd name="T2" fmla="*/ 69 w 116"/>
                <a:gd name="T3" fmla="*/ 19 h 75"/>
                <a:gd name="T4" fmla="*/ 65 w 116"/>
                <a:gd name="T5" fmla="*/ 19 h 75"/>
                <a:gd name="T6" fmla="*/ 46 w 116"/>
                <a:gd name="T7" fmla="*/ 18 h 75"/>
                <a:gd name="T8" fmla="*/ 46 w 116"/>
                <a:gd name="T9" fmla="*/ 29 h 75"/>
                <a:gd name="T10" fmla="*/ 79 w 116"/>
                <a:gd name="T11" fmla="*/ 9 h 75"/>
                <a:gd name="T12" fmla="*/ 72 w 116"/>
                <a:gd name="T13" fmla="*/ 29 h 75"/>
                <a:gd name="T14" fmla="*/ 8 w 116"/>
                <a:gd name="T15" fmla="*/ 23 h 75"/>
                <a:gd name="T16" fmla="*/ 29 w 116"/>
                <a:gd name="T17" fmla="*/ 35 h 75"/>
                <a:gd name="T18" fmla="*/ 18 w 116"/>
                <a:gd name="T19" fmla="*/ 46 h 75"/>
                <a:gd name="T20" fmla="*/ 11 w 116"/>
                <a:gd name="T21" fmla="*/ 42 h 75"/>
                <a:gd name="T22" fmla="*/ 25 w 116"/>
                <a:gd name="T23" fmla="*/ 46 h 75"/>
                <a:gd name="T24" fmla="*/ 4 w 116"/>
                <a:gd name="T25" fmla="*/ 48 h 75"/>
                <a:gd name="T26" fmla="*/ 3 w 116"/>
                <a:gd name="T27" fmla="*/ 48 h 75"/>
                <a:gd name="T28" fmla="*/ 0 w 116"/>
                <a:gd name="T29" fmla="*/ 61 h 75"/>
                <a:gd name="T30" fmla="*/ 2 w 116"/>
                <a:gd name="T31" fmla="*/ 62 h 75"/>
                <a:gd name="T32" fmla="*/ 26 w 116"/>
                <a:gd name="T33" fmla="*/ 73 h 75"/>
                <a:gd name="T34" fmla="*/ 28 w 116"/>
                <a:gd name="T35" fmla="*/ 75 h 75"/>
                <a:gd name="T36" fmla="*/ 92 w 116"/>
                <a:gd name="T37" fmla="*/ 75 h 75"/>
                <a:gd name="T38" fmla="*/ 93 w 116"/>
                <a:gd name="T39" fmla="*/ 62 h 75"/>
                <a:gd name="T40" fmla="*/ 116 w 116"/>
                <a:gd name="T41" fmla="*/ 62 h 75"/>
                <a:gd name="T42" fmla="*/ 116 w 116"/>
                <a:gd name="T43" fmla="*/ 55 h 75"/>
                <a:gd name="T44" fmla="*/ 113 w 116"/>
                <a:gd name="T45" fmla="*/ 48 h 75"/>
                <a:gd name="T46" fmla="*/ 105 w 116"/>
                <a:gd name="T47" fmla="*/ 46 h 75"/>
                <a:gd name="T48" fmla="*/ 98 w 116"/>
                <a:gd name="T49" fmla="*/ 59 h 75"/>
                <a:gd name="T50" fmla="*/ 91 w 116"/>
                <a:gd name="T51" fmla="*/ 46 h 75"/>
                <a:gd name="T52" fmla="*/ 72 w 116"/>
                <a:gd name="T53" fmla="*/ 45 h 75"/>
                <a:gd name="T54" fmla="*/ 69 w 116"/>
                <a:gd name="T55" fmla="*/ 50 h 75"/>
                <a:gd name="T56" fmla="*/ 64 w 116"/>
                <a:gd name="T57" fmla="*/ 67 h 75"/>
                <a:gd name="T58" fmla="*/ 64 w 116"/>
                <a:gd name="T59" fmla="*/ 52 h 75"/>
                <a:gd name="T60" fmla="*/ 60 w 116"/>
                <a:gd name="T61" fmla="*/ 47 h 75"/>
                <a:gd name="T62" fmla="*/ 56 w 116"/>
                <a:gd name="T63" fmla="*/ 47 h 75"/>
                <a:gd name="T64" fmla="*/ 57 w 116"/>
                <a:gd name="T65" fmla="*/ 54 h 75"/>
                <a:gd name="T66" fmla="*/ 49 w 116"/>
                <a:gd name="T67" fmla="*/ 50 h 75"/>
                <a:gd name="T68" fmla="*/ 47 w 116"/>
                <a:gd name="T69" fmla="*/ 45 h 75"/>
                <a:gd name="T70" fmla="*/ 33 w 116"/>
                <a:gd name="T71" fmla="*/ 48 h 75"/>
                <a:gd name="T72" fmla="*/ 87 w 116"/>
                <a:gd name="T73" fmla="*/ 36 h 75"/>
                <a:gd name="T74" fmla="*/ 109 w 116"/>
                <a:gd name="T75" fmla="*/ 21 h 75"/>
                <a:gd name="T76" fmla="*/ 106 w 116"/>
                <a:gd name="T77" fmla="*/ 42 h 75"/>
                <a:gd name="T78" fmla="*/ 98 w 116"/>
                <a:gd name="T79" fmla="*/ 46 h 75"/>
                <a:gd name="T80" fmla="*/ 87 w 116"/>
                <a:gd name="T81" fmla="*/ 3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75">
                  <a:moveTo>
                    <a:pt x="72" y="29"/>
                  </a:moveTo>
                  <a:cubicBezTo>
                    <a:pt x="72" y="28"/>
                    <a:pt x="72" y="27"/>
                    <a:pt x="72" y="27"/>
                  </a:cubicBezTo>
                  <a:cubicBezTo>
                    <a:pt x="72" y="19"/>
                    <a:pt x="72" y="19"/>
                    <a:pt x="72" y="19"/>
                  </a:cubicBezTo>
                  <a:cubicBezTo>
                    <a:pt x="71" y="19"/>
                    <a:pt x="70" y="19"/>
                    <a:pt x="69" y="19"/>
                  </a:cubicBezTo>
                  <a:cubicBezTo>
                    <a:pt x="68" y="14"/>
                    <a:pt x="68" y="14"/>
                    <a:pt x="68" y="14"/>
                  </a:cubicBezTo>
                  <a:cubicBezTo>
                    <a:pt x="65" y="19"/>
                    <a:pt x="65" y="19"/>
                    <a:pt x="65" y="19"/>
                  </a:cubicBezTo>
                  <a:cubicBezTo>
                    <a:pt x="60" y="21"/>
                    <a:pt x="56" y="22"/>
                    <a:pt x="47" y="18"/>
                  </a:cubicBezTo>
                  <a:cubicBezTo>
                    <a:pt x="46" y="18"/>
                    <a:pt x="46" y="18"/>
                    <a:pt x="46" y="18"/>
                  </a:cubicBezTo>
                  <a:cubicBezTo>
                    <a:pt x="46" y="27"/>
                    <a:pt x="46" y="27"/>
                    <a:pt x="46" y="27"/>
                  </a:cubicBezTo>
                  <a:cubicBezTo>
                    <a:pt x="46" y="27"/>
                    <a:pt x="46" y="28"/>
                    <a:pt x="46" y="29"/>
                  </a:cubicBezTo>
                  <a:cubicBezTo>
                    <a:pt x="38" y="23"/>
                    <a:pt x="41" y="20"/>
                    <a:pt x="39" y="9"/>
                  </a:cubicBezTo>
                  <a:cubicBezTo>
                    <a:pt x="45" y="0"/>
                    <a:pt x="75" y="0"/>
                    <a:pt x="79" y="9"/>
                  </a:cubicBezTo>
                  <a:cubicBezTo>
                    <a:pt x="78" y="17"/>
                    <a:pt x="79" y="24"/>
                    <a:pt x="73" y="29"/>
                  </a:cubicBezTo>
                  <a:cubicBezTo>
                    <a:pt x="72" y="29"/>
                    <a:pt x="72" y="29"/>
                    <a:pt x="72" y="29"/>
                  </a:cubicBezTo>
                  <a:close/>
                  <a:moveTo>
                    <a:pt x="8" y="36"/>
                  </a:moveTo>
                  <a:cubicBezTo>
                    <a:pt x="7" y="30"/>
                    <a:pt x="7" y="27"/>
                    <a:pt x="8" y="23"/>
                  </a:cubicBezTo>
                  <a:cubicBezTo>
                    <a:pt x="18" y="25"/>
                    <a:pt x="20" y="16"/>
                    <a:pt x="29" y="23"/>
                  </a:cubicBezTo>
                  <a:cubicBezTo>
                    <a:pt x="30" y="27"/>
                    <a:pt x="30" y="32"/>
                    <a:pt x="29" y="35"/>
                  </a:cubicBezTo>
                  <a:cubicBezTo>
                    <a:pt x="29" y="38"/>
                    <a:pt x="28" y="40"/>
                    <a:pt x="26" y="42"/>
                  </a:cubicBezTo>
                  <a:cubicBezTo>
                    <a:pt x="24" y="44"/>
                    <a:pt x="21" y="46"/>
                    <a:pt x="18" y="46"/>
                  </a:cubicBezTo>
                  <a:cubicBezTo>
                    <a:pt x="18" y="46"/>
                    <a:pt x="18" y="46"/>
                    <a:pt x="18" y="46"/>
                  </a:cubicBezTo>
                  <a:cubicBezTo>
                    <a:pt x="15" y="46"/>
                    <a:pt x="13" y="44"/>
                    <a:pt x="11" y="42"/>
                  </a:cubicBezTo>
                  <a:cubicBezTo>
                    <a:pt x="9" y="40"/>
                    <a:pt x="8" y="38"/>
                    <a:pt x="8" y="36"/>
                  </a:cubicBezTo>
                  <a:close/>
                  <a:moveTo>
                    <a:pt x="25" y="46"/>
                  </a:moveTo>
                  <a:cubicBezTo>
                    <a:pt x="22" y="52"/>
                    <a:pt x="14" y="52"/>
                    <a:pt x="12" y="46"/>
                  </a:cubicBezTo>
                  <a:cubicBezTo>
                    <a:pt x="4" y="48"/>
                    <a:pt x="4" y="48"/>
                    <a:pt x="4" y="48"/>
                  </a:cubicBezTo>
                  <a:cubicBezTo>
                    <a:pt x="4" y="48"/>
                    <a:pt x="4" y="48"/>
                    <a:pt x="4" y="48"/>
                  </a:cubicBezTo>
                  <a:cubicBezTo>
                    <a:pt x="3" y="48"/>
                    <a:pt x="3" y="48"/>
                    <a:pt x="3" y="48"/>
                  </a:cubicBezTo>
                  <a:cubicBezTo>
                    <a:pt x="2" y="50"/>
                    <a:pt x="1" y="51"/>
                    <a:pt x="0" y="54"/>
                  </a:cubicBezTo>
                  <a:cubicBezTo>
                    <a:pt x="0" y="56"/>
                    <a:pt x="0" y="58"/>
                    <a:pt x="0" y="61"/>
                  </a:cubicBezTo>
                  <a:cubicBezTo>
                    <a:pt x="1" y="62"/>
                    <a:pt x="1" y="62"/>
                    <a:pt x="1" y="62"/>
                  </a:cubicBezTo>
                  <a:cubicBezTo>
                    <a:pt x="2" y="62"/>
                    <a:pt x="2" y="62"/>
                    <a:pt x="2" y="62"/>
                  </a:cubicBezTo>
                  <a:cubicBezTo>
                    <a:pt x="26" y="62"/>
                    <a:pt x="26" y="62"/>
                    <a:pt x="26" y="62"/>
                  </a:cubicBezTo>
                  <a:cubicBezTo>
                    <a:pt x="25" y="65"/>
                    <a:pt x="26" y="69"/>
                    <a:pt x="26" y="73"/>
                  </a:cubicBezTo>
                  <a:cubicBezTo>
                    <a:pt x="27" y="75"/>
                    <a:pt x="27" y="75"/>
                    <a:pt x="27" y="75"/>
                  </a:cubicBezTo>
                  <a:cubicBezTo>
                    <a:pt x="28" y="75"/>
                    <a:pt x="28" y="75"/>
                    <a:pt x="28" y="75"/>
                  </a:cubicBezTo>
                  <a:cubicBezTo>
                    <a:pt x="90" y="75"/>
                    <a:pt x="90" y="75"/>
                    <a:pt x="90" y="75"/>
                  </a:cubicBezTo>
                  <a:cubicBezTo>
                    <a:pt x="92" y="75"/>
                    <a:pt x="92" y="75"/>
                    <a:pt x="92" y="75"/>
                  </a:cubicBezTo>
                  <a:cubicBezTo>
                    <a:pt x="92" y="73"/>
                    <a:pt x="92" y="73"/>
                    <a:pt x="92" y="73"/>
                  </a:cubicBezTo>
                  <a:cubicBezTo>
                    <a:pt x="93" y="69"/>
                    <a:pt x="93" y="66"/>
                    <a:pt x="93" y="62"/>
                  </a:cubicBezTo>
                  <a:cubicBezTo>
                    <a:pt x="115" y="62"/>
                    <a:pt x="115" y="62"/>
                    <a:pt x="115" y="62"/>
                  </a:cubicBezTo>
                  <a:cubicBezTo>
                    <a:pt x="116" y="62"/>
                    <a:pt x="116" y="62"/>
                    <a:pt x="116" y="62"/>
                  </a:cubicBezTo>
                  <a:cubicBezTo>
                    <a:pt x="116" y="61"/>
                    <a:pt x="116" y="61"/>
                    <a:pt x="116" y="61"/>
                  </a:cubicBezTo>
                  <a:cubicBezTo>
                    <a:pt x="116" y="59"/>
                    <a:pt x="116" y="57"/>
                    <a:pt x="116" y="55"/>
                  </a:cubicBezTo>
                  <a:cubicBezTo>
                    <a:pt x="116" y="52"/>
                    <a:pt x="115" y="50"/>
                    <a:pt x="114" y="49"/>
                  </a:cubicBezTo>
                  <a:cubicBezTo>
                    <a:pt x="113" y="48"/>
                    <a:pt x="113" y="48"/>
                    <a:pt x="113" y="48"/>
                  </a:cubicBezTo>
                  <a:cubicBezTo>
                    <a:pt x="113" y="48"/>
                    <a:pt x="113" y="48"/>
                    <a:pt x="113" y="48"/>
                  </a:cubicBezTo>
                  <a:cubicBezTo>
                    <a:pt x="105" y="46"/>
                    <a:pt x="105" y="46"/>
                    <a:pt x="105" y="46"/>
                  </a:cubicBezTo>
                  <a:cubicBezTo>
                    <a:pt x="103" y="47"/>
                    <a:pt x="103" y="47"/>
                    <a:pt x="103" y="47"/>
                  </a:cubicBezTo>
                  <a:cubicBezTo>
                    <a:pt x="98" y="59"/>
                    <a:pt x="98" y="59"/>
                    <a:pt x="98" y="59"/>
                  </a:cubicBezTo>
                  <a:cubicBezTo>
                    <a:pt x="93" y="47"/>
                    <a:pt x="93" y="47"/>
                    <a:pt x="93" y="47"/>
                  </a:cubicBezTo>
                  <a:cubicBezTo>
                    <a:pt x="91" y="46"/>
                    <a:pt x="91" y="46"/>
                    <a:pt x="91" y="46"/>
                  </a:cubicBezTo>
                  <a:cubicBezTo>
                    <a:pt x="84" y="48"/>
                    <a:pt x="84" y="48"/>
                    <a:pt x="84" y="48"/>
                  </a:cubicBezTo>
                  <a:cubicBezTo>
                    <a:pt x="72" y="45"/>
                    <a:pt x="72" y="45"/>
                    <a:pt x="72" y="45"/>
                  </a:cubicBezTo>
                  <a:cubicBezTo>
                    <a:pt x="69" y="47"/>
                    <a:pt x="69" y="47"/>
                    <a:pt x="69" y="47"/>
                  </a:cubicBezTo>
                  <a:cubicBezTo>
                    <a:pt x="69" y="50"/>
                    <a:pt x="69" y="50"/>
                    <a:pt x="69" y="50"/>
                  </a:cubicBezTo>
                  <a:cubicBezTo>
                    <a:pt x="64" y="67"/>
                    <a:pt x="64" y="67"/>
                    <a:pt x="64" y="67"/>
                  </a:cubicBezTo>
                  <a:cubicBezTo>
                    <a:pt x="64" y="67"/>
                    <a:pt x="64" y="67"/>
                    <a:pt x="64" y="67"/>
                  </a:cubicBezTo>
                  <a:cubicBezTo>
                    <a:pt x="62" y="54"/>
                    <a:pt x="62" y="54"/>
                    <a:pt x="62" y="54"/>
                  </a:cubicBezTo>
                  <a:cubicBezTo>
                    <a:pt x="64" y="52"/>
                    <a:pt x="64" y="52"/>
                    <a:pt x="64" y="52"/>
                  </a:cubicBezTo>
                  <a:cubicBezTo>
                    <a:pt x="63" y="47"/>
                    <a:pt x="63" y="47"/>
                    <a:pt x="63" y="47"/>
                  </a:cubicBezTo>
                  <a:cubicBezTo>
                    <a:pt x="60" y="47"/>
                    <a:pt x="60" y="47"/>
                    <a:pt x="60" y="47"/>
                  </a:cubicBezTo>
                  <a:cubicBezTo>
                    <a:pt x="59" y="47"/>
                    <a:pt x="59" y="47"/>
                    <a:pt x="59" y="47"/>
                  </a:cubicBezTo>
                  <a:cubicBezTo>
                    <a:pt x="56" y="47"/>
                    <a:pt x="56" y="47"/>
                    <a:pt x="56" y="47"/>
                  </a:cubicBezTo>
                  <a:cubicBezTo>
                    <a:pt x="55" y="52"/>
                    <a:pt x="55" y="52"/>
                    <a:pt x="55" y="52"/>
                  </a:cubicBezTo>
                  <a:cubicBezTo>
                    <a:pt x="57" y="54"/>
                    <a:pt x="57" y="54"/>
                    <a:pt x="57" y="54"/>
                  </a:cubicBezTo>
                  <a:cubicBezTo>
                    <a:pt x="54" y="67"/>
                    <a:pt x="54" y="67"/>
                    <a:pt x="54" y="67"/>
                  </a:cubicBezTo>
                  <a:cubicBezTo>
                    <a:pt x="49" y="50"/>
                    <a:pt x="49" y="50"/>
                    <a:pt x="49" y="50"/>
                  </a:cubicBezTo>
                  <a:cubicBezTo>
                    <a:pt x="49" y="47"/>
                    <a:pt x="49" y="47"/>
                    <a:pt x="49" y="47"/>
                  </a:cubicBezTo>
                  <a:cubicBezTo>
                    <a:pt x="47" y="45"/>
                    <a:pt x="47" y="45"/>
                    <a:pt x="47" y="45"/>
                  </a:cubicBezTo>
                  <a:cubicBezTo>
                    <a:pt x="33" y="48"/>
                    <a:pt x="33" y="48"/>
                    <a:pt x="33" y="48"/>
                  </a:cubicBezTo>
                  <a:cubicBezTo>
                    <a:pt x="33" y="48"/>
                    <a:pt x="33" y="48"/>
                    <a:pt x="33" y="48"/>
                  </a:cubicBezTo>
                  <a:cubicBezTo>
                    <a:pt x="25" y="46"/>
                    <a:pt x="25" y="46"/>
                    <a:pt x="25" y="46"/>
                  </a:cubicBezTo>
                  <a:close/>
                  <a:moveTo>
                    <a:pt x="87" y="36"/>
                  </a:moveTo>
                  <a:cubicBezTo>
                    <a:pt x="87" y="30"/>
                    <a:pt x="86" y="25"/>
                    <a:pt x="87" y="21"/>
                  </a:cubicBezTo>
                  <a:cubicBezTo>
                    <a:pt x="91" y="18"/>
                    <a:pt x="106" y="18"/>
                    <a:pt x="109" y="21"/>
                  </a:cubicBezTo>
                  <a:cubicBezTo>
                    <a:pt x="109" y="26"/>
                    <a:pt x="109" y="32"/>
                    <a:pt x="109" y="35"/>
                  </a:cubicBezTo>
                  <a:cubicBezTo>
                    <a:pt x="108" y="38"/>
                    <a:pt x="107" y="40"/>
                    <a:pt x="106" y="42"/>
                  </a:cubicBezTo>
                  <a:cubicBezTo>
                    <a:pt x="104" y="44"/>
                    <a:pt x="101" y="46"/>
                    <a:pt x="98" y="46"/>
                  </a:cubicBezTo>
                  <a:cubicBezTo>
                    <a:pt x="98" y="46"/>
                    <a:pt x="98" y="46"/>
                    <a:pt x="98" y="46"/>
                  </a:cubicBezTo>
                  <a:cubicBezTo>
                    <a:pt x="95" y="46"/>
                    <a:pt x="92" y="44"/>
                    <a:pt x="90" y="42"/>
                  </a:cubicBezTo>
                  <a:cubicBezTo>
                    <a:pt x="89" y="40"/>
                    <a:pt x="88" y="38"/>
                    <a:pt x="87" y="36"/>
                  </a:cubicBezTo>
                  <a:close/>
                </a:path>
              </a:pathLst>
            </a:custGeom>
            <a:solidFill>
              <a:srgbClr val="3A3A3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56" name="文本框 50"/>
            <p:cNvSpPr txBox="1"/>
            <p:nvPr/>
          </p:nvSpPr>
          <p:spPr>
            <a:xfrm rot="18836211">
              <a:off x="4696865" y="2694348"/>
              <a:ext cx="1015663" cy="430887"/>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关键词</a:t>
              </a:r>
            </a:p>
          </p:txBody>
        </p:sp>
        <p:sp>
          <p:nvSpPr>
            <p:cNvPr id="57" name="文本框 50"/>
            <p:cNvSpPr txBox="1"/>
            <p:nvPr/>
          </p:nvSpPr>
          <p:spPr>
            <a:xfrm rot="2873420">
              <a:off x="6528742" y="2700063"/>
              <a:ext cx="1015663" cy="430887"/>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关键词</a:t>
              </a:r>
            </a:p>
          </p:txBody>
        </p:sp>
        <p:sp>
          <p:nvSpPr>
            <p:cNvPr id="58" name="文本框 50"/>
            <p:cNvSpPr txBox="1"/>
            <p:nvPr/>
          </p:nvSpPr>
          <p:spPr>
            <a:xfrm rot="2726449">
              <a:off x="4655231" y="4400544"/>
              <a:ext cx="1015663" cy="430887"/>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关键词</a:t>
              </a:r>
            </a:p>
          </p:txBody>
        </p:sp>
        <p:sp>
          <p:nvSpPr>
            <p:cNvPr id="59" name="文本框 50"/>
            <p:cNvSpPr txBox="1"/>
            <p:nvPr/>
          </p:nvSpPr>
          <p:spPr>
            <a:xfrm rot="18983171">
              <a:off x="6476046" y="4453643"/>
              <a:ext cx="1015663" cy="430887"/>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关键词</a:t>
              </a:r>
            </a:p>
          </p:txBody>
        </p:sp>
      </p:grpSp>
      <p:sp>
        <p:nvSpPr>
          <p:cNvPr id="66" name="Rectangle 47"/>
          <p:cNvSpPr>
            <a:spLocks noChangeArrowheads="1"/>
          </p:cNvSpPr>
          <p:nvPr/>
        </p:nvSpPr>
        <p:spPr bwMode="auto">
          <a:xfrm>
            <a:off x="1259896" y="2395831"/>
            <a:ext cx="1486402"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67" name="Rectangle 48"/>
          <p:cNvSpPr>
            <a:spLocks noChangeArrowheads="1"/>
          </p:cNvSpPr>
          <p:nvPr/>
        </p:nvSpPr>
        <p:spPr bwMode="auto">
          <a:xfrm>
            <a:off x="1860899" y="2106839"/>
            <a:ext cx="9028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defTabSz="685800" fontAlgn="auto">
              <a:spcBef>
                <a:spcPts val="0"/>
              </a:spcBef>
              <a:spcAft>
                <a:spcPts val="0"/>
              </a:spcAft>
            </a:pPr>
            <a:r>
              <a:rPr lang="zh-CN" altLang="en-US" sz="1400" dirty="0">
                <a:solidFill>
                  <a:prstClr val="white">
                    <a:lumMod val="50000"/>
                  </a:prstClr>
                </a:solidFill>
                <a:latin typeface="微软雅黑" panose="020B0503020204020204" pitchFamily="34" charset="-122"/>
                <a:ea typeface="微软雅黑" panose="020B0503020204020204" pitchFamily="34" charset="-122"/>
              </a:rPr>
              <a:t>添加标题</a:t>
            </a:r>
          </a:p>
        </p:txBody>
      </p:sp>
      <p:sp>
        <p:nvSpPr>
          <p:cNvPr id="68" name="Rectangle 47"/>
          <p:cNvSpPr>
            <a:spLocks noChangeArrowheads="1"/>
          </p:cNvSpPr>
          <p:nvPr/>
        </p:nvSpPr>
        <p:spPr bwMode="auto">
          <a:xfrm>
            <a:off x="1369704" y="4682175"/>
            <a:ext cx="1486402"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69" name="Rectangle 48"/>
          <p:cNvSpPr>
            <a:spLocks noChangeArrowheads="1"/>
          </p:cNvSpPr>
          <p:nvPr/>
        </p:nvSpPr>
        <p:spPr bwMode="auto">
          <a:xfrm>
            <a:off x="1970707" y="4418373"/>
            <a:ext cx="9028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defTabSz="685800" fontAlgn="auto">
              <a:spcBef>
                <a:spcPts val="0"/>
              </a:spcBef>
              <a:spcAft>
                <a:spcPts val="0"/>
              </a:spcAft>
            </a:pPr>
            <a:r>
              <a:rPr lang="zh-CN" altLang="en-US" sz="1400" dirty="0">
                <a:solidFill>
                  <a:prstClr val="white">
                    <a:lumMod val="50000"/>
                  </a:prstClr>
                </a:solidFill>
                <a:latin typeface="微软雅黑" panose="020B0503020204020204" pitchFamily="34" charset="-122"/>
                <a:ea typeface="微软雅黑" panose="020B0503020204020204" pitchFamily="34" charset="-122"/>
              </a:rPr>
              <a:t>添加标题</a:t>
            </a:r>
          </a:p>
        </p:txBody>
      </p:sp>
      <p:sp>
        <p:nvSpPr>
          <p:cNvPr id="70" name="Rectangle 47"/>
          <p:cNvSpPr>
            <a:spLocks noChangeArrowheads="1"/>
          </p:cNvSpPr>
          <p:nvPr/>
        </p:nvSpPr>
        <p:spPr bwMode="auto">
          <a:xfrm>
            <a:off x="6032710" y="2395831"/>
            <a:ext cx="1563626"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71" name="Rectangle 48"/>
          <p:cNvSpPr>
            <a:spLocks noChangeArrowheads="1"/>
          </p:cNvSpPr>
          <p:nvPr/>
        </p:nvSpPr>
        <p:spPr bwMode="auto">
          <a:xfrm>
            <a:off x="6020465" y="2106839"/>
            <a:ext cx="9028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auto">
              <a:spcBef>
                <a:spcPts val="0"/>
              </a:spcBef>
              <a:spcAft>
                <a:spcPts val="0"/>
              </a:spcAft>
            </a:pPr>
            <a:r>
              <a:rPr lang="zh-CN" altLang="en-US" sz="1400" dirty="0">
                <a:solidFill>
                  <a:prstClr val="white">
                    <a:lumMod val="50000"/>
                  </a:prstClr>
                </a:solidFill>
                <a:latin typeface="微软雅黑" panose="020B0503020204020204" pitchFamily="34" charset="-122"/>
                <a:ea typeface="微软雅黑" panose="020B0503020204020204" pitchFamily="34" charset="-122"/>
              </a:rPr>
              <a:t>添加标题</a:t>
            </a:r>
          </a:p>
        </p:txBody>
      </p:sp>
      <p:sp>
        <p:nvSpPr>
          <p:cNvPr id="72" name="Rectangle 47"/>
          <p:cNvSpPr>
            <a:spLocks noChangeArrowheads="1"/>
          </p:cNvSpPr>
          <p:nvPr/>
        </p:nvSpPr>
        <p:spPr bwMode="auto">
          <a:xfrm>
            <a:off x="6008720" y="4682175"/>
            <a:ext cx="1563626" cy="6117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在此点击添加图片的描述内容详情在此点击添加图片内容详情在此点击添加图片</a:t>
            </a:r>
            <a:endParaRPr lang="en-US" altLang="zh-CN"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73" name="Rectangle 48"/>
          <p:cNvSpPr>
            <a:spLocks noChangeArrowheads="1"/>
          </p:cNvSpPr>
          <p:nvPr/>
        </p:nvSpPr>
        <p:spPr bwMode="auto">
          <a:xfrm>
            <a:off x="5996475" y="4393183"/>
            <a:ext cx="9028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685800" fontAlgn="auto">
              <a:spcBef>
                <a:spcPts val="0"/>
              </a:spcBef>
              <a:spcAft>
                <a:spcPts val="0"/>
              </a:spcAft>
            </a:pPr>
            <a:r>
              <a:rPr lang="zh-CN" altLang="en-US" sz="1400" dirty="0">
                <a:solidFill>
                  <a:prstClr val="white">
                    <a:lumMod val="50000"/>
                  </a:prstClr>
                </a:solidFill>
                <a:latin typeface="微软雅黑" panose="020B0503020204020204" pitchFamily="34" charset="-122"/>
                <a:ea typeface="微软雅黑" panose="020B0503020204020204" pitchFamily="34" charset="-122"/>
              </a:rPr>
              <a:t>添加标题</a:t>
            </a:r>
          </a:p>
        </p:txBody>
      </p:sp>
      <p:grpSp>
        <p:nvGrpSpPr>
          <p:cNvPr id="74" name="组合 73"/>
          <p:cNvGrpSpPr/>
          <p:nvPr/>
        </p:nvGrpSpPr>
        <p:grpSpPr>
          <a:xfrm>
            <a:off x="3782390" y="2872287"/>
            <a:ext cx="1406063" cy="1406063"/>
            <a:chOff x="5161824" y="2852108"/>
            <a:chExt cx="1874751" cy="1874751"/>
          </a:xfrm>
        </p:grpSpPr>
        <p:sp>
          <p:nvSpPr>
            <p:cNvPr id="75" name="椭圆 74"/>
            <p:cNvSpPr/>
            <p:nvPr/>
          </p:nvSpPr>
          <p:spPr>
            <a:xfrm>
              <a:off x="5161824" y="2852108"/>
              <a:ext cx="1874751" cy="1874751"/>
            </a:xfrm>
            <a:prstGeom prst="ellipse">
              <a:avLst/>
            </a:prstGeom>
            <a:gradFill>
              <a:gsLst>
                <a:gs pos="0">
                  <a:sysClr val="window" lastClr="FFFFFF"/>
                </a:gs>
                <a:gs pos="25000">
                  <a:srgbClr val="FBFBFB"/>
                </a:gs>
                <a:gs pos="41000">
                  <a:srgbClr val="F8F8F8"/>
                </a:gs>
                <a:gs pos="65000">
                  <a:srgbClr val="E7E7E7"/>
                </a:gs>
              </a:gsLst>
              <a:path path="circle">
                <a:fillToRect t="100000" r="100000"/>
              </a:path>
            </a:gradFill>
            <a:ln w="12700" cap="flat" cmpd="sng" algn="ctr">
              <a:noFill/>
              <a:prstDash val="solid"/>
              <a:miter lim="800000"/>
            </a:ln>
            <a:effectLst>
              <a:outerShdw blurRad="63500" sx="102000" sy="102000" algn="ctr" rotWithShape="0">
                <a:prstClr val="black">
                  <a:alpha val="40000"/>
                </a:prstClr>
              </a:outerShdw>
            </a:effectLst>
            <a:scene3d>
              <a:camera prst="orthographicFront"/>
              <a:lightRig rig="threePt" dir="t"/>
            </a:scene3d>
            <a:sp3d>
              <a:bevelT w="114300" h="10160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76" name="椭圆 75"/>
            <p:cNvSpPr/>
            <p:nvPr/>
          </p:nvSpPr>
          <p:spPr>
            <a:xfrm>
              <a:off x="5252538" y="2942822"/>
              <a:ext cx="1693323" cy="1693323"/>
            </a:xfrm>
            <a:prstGeom prst="ellipse">
              <a:avLst/>
            </a:prstGeom>
            <a:gradFill flip="none" rotWithShape="1">
              <a:gsLst>
                <a:gs pos="0">
                  <a:sysClr val="window" lastClr="FFFFFF"/>
                </a:gs>
                <a:gs pos="25000">
                  <a:srgbClr val="FBFBFB"/>
                </a:gs>
                <a:gs pos="41000">
                  <a:srgbClr val="F8F8F8"/>
                </a:gs>
                <a:gs pos="65000">
                  <a:srgbClr val="DBDBDB"/>
                </a:gs>
              </a:gsLst>
              <a:path path="circle">
                <a:fillToRect t="100000" r="100000"/>
              </a:path>
              <a:tileRect l="-100000" b="-10000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sp>
        <p:nvSpPr>
          <p:cNvPr id="77" name="Rectangle 48"/>
          <p:cNvSpPr>
            <a:spLocks noChangeArrowheads="1"/>
          </p:cNvSpPr>
          <p:nvPr/>
        </p:nvSpPr>
        <p:spPr bwMode="auto">
          <a:xfrm>
            <a:off x="4083355" y="3197539"/>
            <a:ext cx="723275"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defTabSz="685800" fontAlgn="auto">
              <a:spcBef>
                <a:spcPts val="0"/>
              </a:spcBef>
              <a:spcAft>
                <a:spcPts val="0"/>
              </a:spcAft>
            </a:pPr>
            <a:r>
              <a:rPr lang="zh-CN" altLang="en-US" sz="2100" dirty="0">
                <a:solidFill>
                  <a:srgbClr val="B2895A"/>
                </a:solidFill>
                <a:latin typeface="微软雅黑" panose="020B0503020204020204" pitchFamily="34" charset="-122"/>
                <a:ea typeface="微软雅黑" panose="020B0503020204020204" pitchFamily="34" charset="-122"/>
              </a:rPr>
              <a:t>添加</a:t>
            </a:r>
            <a:endParaRPr lang="en-US" altLang="zh-CN" sz="2100" dirty="0">
              <a:solidFill>
                <a:srgbClr val="B2895A"/>
              </a:solidFill>
              <a:latin typeface="微软雅黑" panose="020B0503020204020204" pitchFamily="34" charset="-122"/>
              <a:ea typeface="微软雅黑" panose="020B0503020204020204" pitchFamily="34" charset="-122"/>
            </a:endParaRPr>
          </a:p>
          <a:p>
            <a:pPr algn="r" defTabSz="685800" fontAlgn="auto">
              <a:spcBef>
                <a:spcPts val="0"/>
              </a:spcBef>
              <a:spcAft>
                <a:spcPts val="0"/>
              </a:spcAft>
            </a:pPr>
            <a:r>
              <a:rPr lang="zh-CN" altLang="en-US" sz="2100" dirty="0">
                <a:solidFill>
                  <a:srgbClr val="B2895A"/>
                </a:solidFill>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p:cTn id="7" dur="100" fill="hold"/>
                                        <p:tgtEl>
                                          <p:spTgt spid="74"/>
                                        </p:tgtEl>
                                        <p:attrNameLst>
                                          <p:attrName>ppt_w</p:attrName>
                                        </p:attrNameLst>
                                      </p:cBhvr>
                                      <p:tavLst>
                                        <p:tav tm="0">
                                          <p:val>
                                            <p:fltVal val="0"/>
                                          </p:val>
                                        </p:tav>
                                        <p:tav tm="100000">
                                          <p:val>
                                            <p:strVal val="#ppt_w"/>
                                          </p:val>
                                        </p:tav>
                                      </p:tavLst>
                                    </p:anim>
                                    <p:anim calcmode="lin" valueType="num">
                                      <p:cBhvr>
                                        <p:cTn id="8" dur="100" fill="hold"/>
                                        <p:tgtEl>
                                          <p:spTgt spid="74"/>
                                        </p:tgtEl>
                                        <p:attrNameLst>
                                          <p:attrName>ppt_h</p:attrName>
                                        </p:attrNameLst>
                                      </p:cBhvr>
                                      <p:tavLst>
                                        <p:tav tm="0">
                                          <p:val>
                                            <p:fltVal val="0"/>
                                          </p:val>
                                        </p:tav>
                                        <p:tav tm="100000">
                                          <p:val>
                                            <p:strVal val="#ppt_h"/>
                                          </p:val>
                                        </p:tav>
                                      </p:tavLst>
                                    </p:anim>
                                    <p:animEffect transition="in" filter="fade">
                                      <p:cBhvr>
                                        <p:cTn id="9" dur="100"/>
                                        <p:tgtEl>
                                          <p:spTgt spid="74"/>
                                        </p:tgtEl>
                                      </p:cBhvr>
                                    </p:animEffect>
                                  </p:childTnLst>
                                </p:cTn>
                              </p:par>
                              <p:par>
                                <p:cTn id="10" presetID="6" presetClass="emph" presetSubtype="0" fill="hold" nodeType="withEffect">
                                  <p:stCondLst>
                                    <p:cond delay="100"/>
                                  </p:stCondLst>
                                  <p:childTnLst>
                                    <p:animScale>
                                      <p:cBhvr>
                                        <p:cTn id="11" dur="100" fill="hold"/>
                                        <p:tgtEl>
                                          <p:spTgt spid="74"/>
                                        </p:tgtEl>
                                      </p:cBhvr>
                                      <p:by x="110000" y="110000"/>
                                    </p:animScale>
                                  </p:childTnLst>
                                </p:cTn>
                              </p:par>
                              <p:par>
                                <p:cTn id="12" presetID="6" presetClass="emph" presetSubtype="0" fill="hold" nodeType="withEffect">
                                  <p:stCondLst>
                                    <p:cond delay="200"/>
                                  </p:stCondLst>
                                  <p:childTnLst>
                                    <p:animScale>
                                      <p:cBhvr>
                                        <p:cTn id="13" dur="200" fill="hold"/>
                                        <p:tgtEl>
                                          <p:spTgt spid="74"/>
                                        </p:tgtEl>
                                      </p:cBhvr>
                                      <p:by x="90000" y="90000"/>
                                    </p:animScale>
                                  </p:childTnLst>
                                </p:cTn>
                              </p:par>
                              <p:par>
                                <p:cTn id="14" presetID="6" presetClass="emph" presetSubtype="0" fill="hold" nodeType="withEffect">
                                  <p:stCondLst>
                                    <p:cond delay="400"/>
                                  </p:stCondLst>
                                  <p:childTnLst>
                                    <p:animScale>
                                      <p:cBhvr>
                                        <p:cTn id="15" dur="100" fill="hold"/>
                                        <p:tgtEl>
                                          <p:spTgt spid="74"/>
                                        </p:tgtEl>
                                      </p:cBhvr>
                                      <p:by x="105000" y="105000"/>
                                    </p:animScale>
                                  </p:childTnLst>
                                </p:cTn>
                              </p:par>
                              <p:par>
                                <p:cTn id="16" presetID="6" presetClass="emph" presetSubtype="0" fill="hold" nodeType="withEffect">
                                  <p:stCondLst>
                                    <p:cond delay="500"/>
                                  </p:stCondLst>
                                  <p:childTnLst>
                                    <p:animScale>
                                      <p:cBhvr>
                                        <p:cTn id="17" dur="200" fill="hold"/>
                                        <p:tgtEl>
                                          <p:spTgt spid="74"/>
                                        </p:tgtEl>
                                      </p:cBhvr>
                                      <p:by x="95000" y="95000"/>
                                    </p:animScale>
                                  </p:childTnLst>
                                </p:cTn>
                              </p:par>
                              <p:par>
                                <p:cTn id="18" presetID="21" presetClass="entr" presetSubtype="1" fill="hold" grpId="0" nodeType="withEffect">
                                  <p:stCondLst>
                                    <p:cond delay="0"/>
                                  </p:stCondLst>
                                  <p:childTnLst>
                                    <p:set>
                                      <p:cBhvr>
                                        <p:cTn id="19" dur="1" fill="hold">
                                          <p:stCondLst>
                                            <p:cond delay="0"/>
                                          </p:stCondLst>
                                        </p:cTn>
                                        <p:tgtEl>
                                          <p:spTgt spid="77"/>
                                        </p:tgtEl>
                                        <p:attrNameLst>
                                          <p:attrName>style.visibility</p:attrName>
                                        </p:attrNameLst>
                                      </p:cBhvr>
                                      <p:to>
                                        <p:strVal val="visible"/>
                                      </p:to>
                                    </p:set>
                                    <p:animEffect transition="in" filter="wheel(1)">
                                      <p:cBhvr>
                                        <p:cTn id="20" dur="1000"/>
                                        <p:tgtEl>
                                          <p:spTgt spid="77"/>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fade">
                                      <p:cBhvr>
                                        <p:cTn id="24" dur="1000"/>
                                        <p:tgtEl>
                                          <p:spTgt spid="44"/>
                                        </p:tgtEl>
                                      </p:cBhvr>
                                    </p:animEffect>
                                  </p:childTnLst>
                                </p:cTn>
                              </p:par>
                              <p:par>
                                <p:cTn id="25" presetID="8" presetClass="emph" presetSubtype="0" fill="hold" nodeType="withEffect">
                                  <p:stCondLst>
                                    <p:cond delay="0"/>
                                  </p:stCondLst>
                                  <p:childTnLst>
                                    <p:animRot by="21600000">
                                      <p:cBhvr>
                                        <p:cTn id="26" dur="2000" fill="hold"/>
                                        <p:tgtEl>
                                          <p:spTgt spid="44"/>
                                        </p:tgtEl>
                                        <p:attrNameLst>
                                          <p:attrName>r</p:attrName>
                                        </p:attrNameLst>
                                      </p:cBhvr>
                                    </p:animRo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fade">
                                      <p:cBhvr>
                                        <p:cTn id="30" dur="500"/>
                                        <p:tgtEl>
                                          <p:spTgt spid="41"/>
                                        </p:tgtEl>
                                      </p:cBhvr>
                                    </p:animEffect>
                                  </p:childTnLst>
                                </p:cTn>
                              </p:par>
                              <p:par>
                                <p:cTn id="31" presetID="42" presetClass="path" presetSubtype="0" accel="50000" decel="50000" fill="hold" grpId="1" nodeType="withEffect">
                                  <p:stCondLst>
                                    <p:cond delay="0"/>
                                  </p:stCondLst>
                                  <p:childTnLst>
                                    <p:animMotion origin="layout" path="M 0.13454 0.20649 L 4.72222E-6 -4.07407E-6 " pathEditMode="relative" rAng="0" ptsTypes="AA">
                                      <p:cBhvr>
                                        <p:cTn id="32" dur="500" fill="hold"/>
                                        <p:tgtEl>
                                          <p:spTgt spid="41"/>
                                        </p:tgtEl>
                                        <p:attrNameLst>
                                          <p:attrName>ppt_x</p:attrName>
                                          <p:attrName>ppt_y</p:attrName>
                                        </p:attrNameLst>
                                      </p:cBhvr>
                                      <p:rCtr x="-6736" y="-10340"/>
                                    </p:animMotion>
                                  </p:childTnLst>
                                </p:cTn>
                              </p:par>
                              <p:par>
                                <p:cTn id="33" presetID="10" presetClass="entr" presetSubtype="0"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500"/>
                                        <p:tgtEl>
                                          <p:spTgt spid="40"/>
                                        </p:tgtEl>
                                      </p:cBhvr>
                                    </p:animEffect>
                                  </p:childTnLst>
                                </p:cTn>
                              </p:par>
                              <p:par>
                                <p:cTn id="36" presetID="42" presetClass="path" presetSubtype="0" accel="50000" decel="50000" fill="hold" grpId="1" nodeType="withEffect">
                                  <p:stCondLst>
                                    <p:cond delay="0"/>
                                  </p:stCondLst>
                                  <p:childTnLst>
                                    <p:animMotion origin="layout" path="M -0.12674 0.20649 L 8.33333E-7 -4.07407E-6 " pathEditMode="relative" rAng="0" ptsTypes="AA">
                                      <p:cBhvr>
                                        <p:cTn id="37" dur="500" fill="hold"/>
                                        <p:tgtEl>
                                          <p:spTgt spid="40"/>
                                        </p:tgtEl>
                                        <p:attrNameLst>
                                          <p:attrName>ppt_x</p:attrName>
                                          <p:attrName>ppt_y</p:attrName>
                                        </p:attrNameLst>
                                      </p:cBhvr>
                                      <p:rCtr x="6337" y="-10340"/>
                                    </p:animMotion>
                                  </p:childTnLst>
                                </p:cTn>
                              </p:par>
                              <p:par>
                                <p:cTn id="38" presetID="10" presetClass="entr" presetSubtype="0" fill="hold" grpId="0" nodeType="with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fade">
                                      <p:cBhvr>
                                        <p:cTn id="40" dur="500"/>
                                        <p:tgtEl>
                                          <p:spTgt spid="42"/>
                                        </p:tgtEl>
                                      </p:cBhvr>
                                    </p:animEffect>
                                  </p:childTnLst>
                                </p:cTn>
                              </p:par>
                              <p:par>
                                <p:cTn id="41" presetID="42" presetClass="path" presetSubtype="0" accel="50000" decel="50000" fill="hold" grpId="1" nodeType="withEffect">
                                  <p:stCondLst>
                                    <p:cond delay="0"/>
                                  </p:stCondLst>
                                  <p:childTnLst>
                                    <p:animMotion origin="layout" path="M -0.12674 -0.24784 L 8.33333E-7 4.93827E-6 " pathEditMode="relative" rAng="0" ptsTypes="AA">
                                      <p:cBhvr>
                                        <p:cTn id="42" dur="500" fill="hold"/>
                                        <p:tgtEl>
                                          <p:spTgt spid="42"/>
                                        </p:tgtEl>
                                        <p:attrNameLst>
                                          <p:attrName>ppt_x</p:attrName>
                                          <p:attrName>ppt_y</p:attrName>
                                        </p:attrNameLst>
                                      </p:cBhvr>
                                      <p:rCtr x="6337" y="12377"/>
                                    </p:animMotion>
                                  </p:childTnLst>
                                </p:cTn>
                              </p:par>
                              <p:par>
                                <p:cTn id="43" presetID="10" presetClass="entr" presetSubtype="0"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500"/>
                                        <p:tgtEl>
                                          <p:spTgt spid="43"/>
                                        </p:tgtEl>
                                      </p:cBhvr>
                                    </p:animEffect>
                                  </p:childTnLst>
                                </p:cTn>
                              </p:par>
                              <p:par>
                                <p:cTn id="46" presetID="42" presetClass="path" presetSubtype="0" accel="50000" decel="50000" fill="hold" grpId="1" nodeType="withEffect">
                                  <p:stCondLst>
                                    <p:cond delay="0"/>
                                  </p:stCondLst>
                                  <p:childTnLst>
                                    <p:animMotion origin="layout" path="M 0.13454 -0.24784 L 4.72222E-6 4.93827E-6 " pathEditMode="relative" rAng="0" ptsTypes="AA">
                                      <p:cBhvr>
                                        <p:cTn id="47" dur="500" fill="hold"/>
                                        <p:tgtEl>
                                          <p:spTgt spid="43"/>
                                        </p:tgtEl>
                                        <p:attrNameLst>
                                          <p:attrName>ppt_x</p:attrName>
                                          <p:attrName>ppt_y</p:attrName>
                                        </p:attrNameLst>
                                      </p:cBhvr>
                                      <p:rCtr x="-6736" y="12377"/>
                                    </p:animMotion>
                                  </p:childTnLst>
                                </p:cTn>
                              </p:par>
                            </p:childTnLst>
                          </p:cTn>
                        </p:par>
                        <p:par>
                          <p:cTn id="48" fill="hold">
                            <p:stCondLst>
                              <p:cond delay="3500"/>
                            </p:stCondLst>
                            <p:childTnLst>
                              <p:par>
                                <p:cTn id="49" presetID="22" presetClass="entr" presetSubtype="2" fill="hold" grpId="0" nodeType="afterEffect">
                                  <p:stCondLst>
                                    <p:cond delay="0"/>
                                  </p:stCondLst>
                                  <p:childTnLst>
                                    <p:set>
                                      <p:cBhvr>
                                        <p:cTn id="50" dur="1" fill="hold">
                                          <p:stCondLst>
                                            <p:cond delay="0"/>
                                          </p:stCondLst>
                                        </p:cTn>
                                        <p:tgtEl>
                                          <p:spTgt spid="67"/>
                                        </p:tgtEl>
                                        <p:attrNameLst>
                                          <p:attrName>style.visibility</p:attrName>
                                        </p:attrNameLst>
                                      </p:cBhvr>
                                      <p:to>
                                        <p:strVal val="visible"/>
                                      </p:to>
                                    </p:set>
                                    <p:animEffect transition="in" filter="wipe(right)">
                                      <p:cBhvr>
                                        <p:cTn id="51" dur="500"/>
                                        <p:tgtEl>
                                          <p:spTgt spid="67"/>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par>
                                <p:cTn id="55" presetID="22" presetClass="entr" presetSubtype="2" fill="hold" grpId="0" nodeType="with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wipe(right)">
                                      <p:cBhvr>
                                        <p:cTn id="57" dur="500"/>
                                        <p:tgtEl>
                                          <p:spTgt spid="69"/>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73"/>
                                        </p:tgtEl>
                                        <p:attrNameLst>
                                          <p:attrName>style.visibility</p:attrName>
                                        </p:attrNameLst>
                                      </p:cBhvr>
                                      <p:to>
                                        <p:strVal val="visible"/>
                                      </p:to>
                                    </p:set>
                                    <p:animEffect transition="in" filter="wipe(left)">
                                      <p:cBhvr>
                                        <p:cTn id="60" dur="500"/>
                                        <p:tgtEl>
                                          <p:spTgt spid="73"/>
                                        </p:tgtEl>
                                      </p:cBhvr>
                                    </p:animEffect>
                                  </p:childTnLst>
                                </p:cTn>
                              </p:par>
                            </p:childTnLst>
                          </p:cTn>
                        </p:par>
                        <p:par>
                          <p:cTn id="61" fill="hold">
                            <p:stCondLst>
                              <p:cond delay="4000"/>
                            </p:stCondLst>
                            <p:childTnLst>
                              <p:par>
                                <p:cTn id="62" presetID="14" presetClass="entr" presetSubtype="10" fill="hold" grpId="0" nodeType="afterEffect">
                                  <p:stCondLst>
                                    <p:cond delay="0"/>
                                  </p:stCondLst>
                                  <p:childTnLst>
                                    <p:set>
                                      <p:cBhvr>
                                        <p:cTn id="63" dur="1" fill="hold">
                                          <p:stCondLst>
                                            <p:cond delay="0"/>
                                          </p:stCondLst>
                                        </p:cTn>
                                        <p:tgtEl>
                                          <p:spTgt spid="70"/>
                                        </p:tgtEl>
                                        <p:attrNameLst>
                                          <p:attrName>style.visibility</p:attrName>
                                        </p:attrNameLst>
                                      </p:cBhvr>
                                      <p:to>
                                        <p:strVal val="visible"/>
                                      </p:to>
                                    </p:set>
                                    <p:animEffect transition="in" filter="randombar(horizontal)">
                                      <p:cBhvr>
                                        <p:cTn id="64" dur="500"/>
                                        <p:tgtEl>
                                          <p:spTgt spid="70"/>
                                        </p:tgtEl>
                                      </p:cBhvr>
                                    </p:animEffect>
                                  </p:childTnLst>
                                </p:cTn>
                              </p:par>
                              <p:par>
                                <p:cTn id="65" presetID="14" presetClass="entr" presetSubtype="10" fill="hold" grpId="0" nodeType="withEffect">
                                  <p:stCondLst>
                                    <p:cond delay="0"/>
                                  </p:stCondLst>
                                  <p:childTnLst>
                                    <p:set>
                                      <p:cBhvr>
                                        <p:cTn id="66" dur="1" fill="hold">
                                          <p:stCondLst>
                                            <p:cond delay="0"/>
                                          </p:stCondLst>
                                        </p:cTn>
                                        <p:tgtEl>
                                          <p:spTgt spid="66"/>
                                        </p:tgtEl>
                                        <p:attrNameLst>
                                          <p:attrName>style.visibility</p:attrName>
                                        </p:attrNameLst>
                                      </p:cBhvr>
                                      <p:to>
                                        <p:strVal val="visible"/>
                                      </p:to>
                                    </p:set>
                                    <p:animEffect transition="in" filter="randombar(horizontal)">
                                      <p:cBhvr>
                                        <p:cTn id="67" dur="500"/>
                                        <p:tgtEl>
                                          <p:spTgt spid="66"/>
                                        </p:tgtEl>
                                      </p:cBhvr>
                                    </p:animEffect>
                                  </p:childTnLst>
                                </p:cTn>
                              </p:par>
                              <p:par>
                                <p:cTn id="68" presetID="14" presetClass="entr" presetSubtype="10" fill="hold" grpId="0" nodeType="withEffect">
                                  <p:stCondLst>
                                    <p:cond delay="0"/>
                                  </p:stCondLst>
                                  <p:childTnLst>
                                    <p:set>
                                      <p:cBhvr>
                                        <p:cTn id="69" dur="1" fill="hold">
                                          <p:stCondLst>
                                            <p:cond delay="0"/>
                                          </p:stCondLst>
                                        </p:cTn>
                                        <p:tgtEl>
                                          <p:spTgt spid="68"/>
                                        </p:tgtEl>
                                        <p:attrNameLst>
                                          <p:attrName>style.visibility</p:attrName>
                                        </p:attrNameLst>
                                      </p:cBhvr>
                                      <p:to>
                                        <p:strVal val="visible"/>
                                      </p:to>
                                    </p:set>
                                    <p:animEffect transition="in" filter="randombar(horizontal)">
                                      <p:cBhvr>
                                        <p:cTn id="70" dur="500"/>
                                        <p:tgtEl>
                                          <p:spTgt spid="68"/>
                                        </p:tgtEl>
                                      </p:cBhvr>
                                    </p:animEffect>
                                  </p:childTnLst>
                                </p:cTn>
                              </p:par>
                              <p:par>
                                <p:cTn id="71" presetID="14" presetClass="entr" presetSubtype="10" fill="hold" grpId="0" nodeType="withEffect">
                                  <p:stCondLst>
                                    <p:cond delay="0"/>
                                  </p:stCondLst>
                                  <p:childTnLst>
                                    <p:set>
                                      <p:cBhvr>
                                        <p:cTn id="72" dur="1" fill="hold">
                                          <p:stCondLst>
                                            <p:cond delay="0"/>
                                          </p:stCondLst>
                                        </p:cTn>
                                        <p:tgtEl>
                                          <p:spTgt spid="72"/>
                                        </p:tgtEl>
                                        <p:attrNameLst>
                                          <p:attrName>style.visibility</p:attrName>
                                        </p:attrNameLst>
                                      </p:cBhvr>
                                      <p:to>
                                        <p:strVal val="visible"/>
                                      </p:to>
                                    </p:set>
                                    <p:animEffect transition="in" filter="randombar(horizontal)">
                                      <p:cBhvr>
                                        <p:cTn id="7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0" grpId="1" animBg="1"/>
      <p:bldP spid="41" grpId="0" animBg="1"/>
      <p:bldP spid="41" grpId="1" animBg="1"/>
      <p:bldP spid="42" grpId="0" animBg="1"/>
      <p:bldP spid="42" grpId="1" animBg="1"/>
      <p:bldP spid="43" grpId="0" animBg="1"/>
      <p:bldP spid="43" grpId="1" animBg="1"/>
      <p:bldP spid="66" grpId="0"/>
      <p:bldP spid="67" grpId="0"/>
      <p:bldP spid="68" grpId="0"/>
      <p:bldP spid="69" grpId="0"/>
      <p:bldP spid="70" grpId="0"/>
      <p:bldP spid="71" grpId="0"/>
      <p:bldP spid="72" grpId="0"/>
      <p:bldP spid="73" grpId="0"/>
      <p:bldP spid="7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圆角矩形 37"/>
          <p:cNvSpPr/>
          <p:nvPr/>
        </p:nvSpPr>
        <p:spPr>
          <a:xfrm rot="2581990">
            <a:off x="6905419" y="2349858"/>
            <a:ext cx="1198913" cy="1198480"/>
          </a:xfrm>
          <a:prstGeom prst="roundRect">
            <a:avLst>
              <a:gd name="adj" fmla="val 12985"/>
            </a:avLst>
          </a:prstGeom>
          <a:solidFill>
            <a:srgbClr val="B2895A"/>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39700" dist="762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39" name="圆角矩形 38"/>
          <p:cNvSpPr/>
          <p:nvPr/>
        </p:nvSpPr>
        <p:spPr>
          <a:xfrm rot="2581990">
            <a:off x="1054711" y="1994807"/>
            <a:ext cx="1249797" cy="1249345"/>
          </a:xfrm>
          <a:prstGeom prst="roundRect">
            <a:avLst>
              <a:gd name="adj" fmla="val 12985"/>
            </a:avLst>
          </a:prstGeom>
          <a:solidFill>
            <a:srgbClr val="B2895A"/>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39700" dist="762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40" name="圆角矩形 39"/>
          <p:cNvSpPr/>
          <p:nvPr/>
        </p:nvSpPr>
        <p:spPr>
          <a:xfrm rot="2581990">
            <a:off x="4943255" y="1988509"/>
            <a:ext cx="1249797" cy="1249345"/>
          </a:xfrm>
          <a:prstGeom prst="roundRect">
            <a:avLst>
              <a:gd name="adj" fmla="val 12985"/>
            </a:avLst>
          </a:prstGeom>
          <a:solidFill>
            <a:srgbClr val="B2895A"/>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39700" dist="762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41" name="圆角矩形 40"/>
          <p:cNvSpPr/>
          <p:nvPr/>
        </p:nvSpPr>
        <p:spPr>
          <a:xfrm rot="2581990">
            <a:off x="3024747" y="2445022"/>
            <a:ext cx="1198913" cy="1198480"/>
          </a:xfrm>
          <a:prstGeom prst="roundRect">
            <a:avLst>
              <a:gd name="adj" fmla="val 12985"/>
            </a:avLst>
          </a:prstGeom>
          <a:solidFill>
            <a:srgbClr val="B2895A"/>
          </a:solidFill>
          <a:ln w="25400"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39700" dist="762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42" name="组合 41"/>
          <p:cNvGrpSpPr/>
          <p:nvPr/>
        </p:nvGrpSpPr>
        <p:grpSpPr>
          <a:xfrm>
            <a:off x="1068509" y="2259686"/>
            <a:ext cx="1249797" cy="1249345"/>
            <a:chOff x="1424679" y="2162791"/>
            <a:chExt cx="1666396" cy="1665793"/>
          </a:xfrm>
        </p:grpSpPr>
        <p:sp>
          <p:nvSpPr>
            <p:cNvPr id="43" name="圆角矩形 42"/>
            <p:cNvSpPr/>
            <p:nvPr/>
          </p:nvSpPr>
          <p:spPr>
            <a:xfrm rot="2581990">
              <a:off x="1424679" y="2162791"/>
              <a:ext cx="1666396" cy="1665793"/>
            </a:xfrm>
            <a:prstGeom prst="roundRect">
              <a:avLst>
                <a:gd name="adj" fmla="val 12985"/>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177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44" name="组合 43"/>
            <p:cNvGrpSpPr/>
            <p:nvPr/>
          </p:nvGrpSpPr>
          <p:grpSpPr>
            <a:xfrm>
              <a:off x="2006318" y="2223159"/>
              <a:ext cx="472468" cy="420860"/>
              <a:chOff x="9030568" y="-1120753"/>
              <a:chExt cx="472468" cy="420860"/>
            </a:xfrm>
            <a:solidFill>
              <a:srgbClr val="00B0F0"/>
            </a:solidFill>
          </p:grpSpPr>
          <p:sp>
            <p:nvSpPr>
              <p:cNvPr id="46" name="Freeform 270"/>
              <p:cNvSpPr>
                <a:spLocks noEditPoints="1"/>
              </p:cNvSpPr>
              <p:nvPr/>
            </p:nvSpPr>
            <p:spPr bwMode="auto">
              <a:xfrm>
                <a:off x="9030568" y="-1120753"/>
                <a:ext cx="472468" cy="420860"/>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47" name="Freeform 271"/>
              <p:cNvSpPr>
                <a:spLocks/>
              </p:cNvSpPr>
              <p:nvPr/>
            </p:nvSpPr>
            <p:spPr bwMode="auto">
              <a:xfrm>
                <a:off x="9156871" y="-960593"/>
                <a:ext cx="216353" cy="185880"/>
              </a:xfrm>
              <a:custGeom>
                <a:avLst/>
                <a:gdLst>
                  <a:gd name="T0" fmla="*/ 57 w 78"/>
                  <a:gd name="T1" fmla="*/ 0 h 67"/>
                  <a:gd name="T2" fmla="*/ 57 w 78"/>
                  <a:gd name="T3" fmla="*/ 0 h 67"/>
                  <a:gd name="T4" fmla="*/ 39 w 78"/>
                  <a:gd name="T5" fmla="*/ 10 h 67"/>
                  <a:gd name="T6" fmla="*/ 21 w 78"/>
                  <a:gd name="T7" fmla="*/ 0 h 67"/>
                  <a:gd name="T8" fmla="*/ 20 w 78"/>
                  <a:gd name="T9" fmla="*/ 0 h 67"/>
                  <a:gd name="T10" fmla="*/ 0 w 78"/>
                  <a:gd name="T11" fmla="*/ 23 h 67"/>
                  <a:gd name="T12" fmla="*/ 1 w 78"/>
                  <a:gd name="T13" fmla="*/ 30 h 67"/>
                  <a:gd name="T14" fmla="*/ 25 w 78"/>
                  <a:gd name="T15" fmla="*/ 56 h 67"/>
                  <a:gd name="T16" fmla="*/ 39 w 78"/>
                  <a:gd name="T17" fmla="*/ 67 h 67"/>
                  <a:gd name="T18" fmla="*/ 53 w 78"/>
                  <a:gd name="T19" fmla="*/ 56 h 67"/>
                  <a:gd name="T20" fmla="*/ 77 w 78"/>
                  <a:gd name="T21" fmla="*/ 29 h 67"/>
                  <a:gd name="T22" fmla="*/ 78 w 78"/>
                  <a:gd name="T23" fmla="*/ 22 h 67"/>
                  <a:gd name="T24" fmla="*/ 57 w 78"/>
                  <a:gd name="T2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67">
                    <a:moveTo>
                      <a:pt x="57" y="0"/>
                    </a:moveTo>
                    <a:cubicBezTo>
                      <a:pt x="57" y="0"/>
                      <a:pt x="57" y="0"/>
                      <a:pt x="57" y="0"/>
                    </a:cubicBezTo>
                    <a:cubicBezTo>
                      <a:pt x="49" y="0"/>
                      <a:pt x="42" y="4"/>
                      <a:pt x="39" y="10"/>
                    </a:cubicBezTo>
                    <a:cubicBezTo>
                      <a:pt x="35" y="4"/>
                      <a:pt x="28" y="0"/>
                      <a:pt x="21" y="0"/>
                    </a:cubicBezTo>
                    <a:cubicBezTo>
                      <a:pt x="21" y="0"/>
                      <a:pt x="21" y="0"/>
                      <a:pt x="20" y="0"/>
                    </a:cubicBezTo>
                    <a:cubicBezTo>
                      <a:pt x="9" y="0"/>
                      <a:pt x="0" y="11"/>
                      <a:pt x="0" y="23"/>
                    </a:cubicBezTo>
                    <a:cubicBezTo>
                      <a:pt x="0" y="26"/>
                      <a:pt x="0" y="28"/>
                      <a:pt x="1" y="30"/>
                    </a:cubicBezTo>
                    <a:cubicBezTo>
                      <a:pt x="2" y="37"/>
                      <a:pt x="14" y="48"/>
                      <a:pt x="25" y="56"/>
                    </a:cubicBezTo>
                    <a:cubicBezTo>
                      <a:pt x="30" y="60"/>
                      <a:pt x="39" y="67"/>
                      <a:pt x="39" y="67"/>
                    </a:cubicBezTo>
                    <a:cubicBezTo>
                      <a:pt x="43" y="64"/>
                      <a:pt x="48" y="60"/>
                      <a:pt x="53" y="56"/>
                    </a:cubicBezTo>
                    <a:cubicBezTo>
                      <a:pt x="64" y="47"/>
                      <a:pt x="75" y="36"/>
                      <a:pt x="77" y="29"/>
                    </a:cubicBezTo>
                    <a:cubicBezTo>
                      <a:pt x="78" y="27"/>
                      <a:pt x="78" y="25"/>
                      <a:pt x="78" y="22"/>
                    </a:cubicBezTo>
                    <a:cubicBezTo>
                      <a:pt x="78" y="10"/>
                      <a:pt x="68" y="0"/>
                      <a:pt x="57" y="0"/>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sp>
          <p:nvSpPr>
            <p:cNvPr id="45" name="文本框 96"/>
            <p:cNvSpPr txBox="1"/>
            <p:nvPr/>
          </p:nvSpPr>
          <p:spPr>
            <a:xfrm>
              <a:off x="1574359" y="2934910"/>
              <a:ext cx="1411849" cy="43088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添加标题</a:t>
              </a:r>
            </a:p>
          </p:txBody>
        </p:sp>
      </p:grpSp>
      <p:sp>
        <p:nvSpPr>
          <p:cNvPr id="48" name="文本框 113"/>
          <p:cNvSpPr txBox="1"/>
          <p:nvPr/>
        </p:nvSpPr>
        <p:spPr>
          <a:xfrm>
            <a:off x="988555" y="4095363"/>
            <a:ext cx="1443314" cy="1061829"/>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单击添加详细文字说明或复制文本黏贴自此右键只保留文字说明详情内容</a:t>
            </a:r>
          </a:p>
        </p:txBody>
      </p:sp>
      <p:grpSp>
        <p:nvGrpSpPr>
          <p:cNvPr id="49" name="组合 48"/>
          <p:cNvGrpSpPr/>
          <p:nvPr/>
        </p:nvGrpSpPr>
        <p:grpSpPr>
          <a:xfrm>
            <a:off x="3072336" y="2689671"/>
            <a:ext cx="1138147" cy="1137737"/>
            <a:chOff x="4096447" y="2736106"/>
            <a:chExt cx="1517529" cy="1516982"/>
          </a:xfrm>
        </p:grpSpPr>
        <p:sp>
          <p:nvSpPr>
            <p:cNvPr id="50" name="圆角矩形 49"/>
            <p:cNvSpPr/>
            <p:nvPr/>
          </p:nvSpPr>
          <p:spPr>
            <a:xfrm rot="2581990">
              <a:off x="4096447" y="2736106"/>
              <a:ext cx="1517529" cy="1516982"/>
            </a:xfrm>
            <a:prstGeom prst="roundRect">
              <a:avLst>
                <a:gd name="adj" fmla="val 12985"/>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177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51" name="组合 50"/>
            <p:cNvGrpSpPr/>
            <p:nvPr/>
          </p:nvGrpSpPr>
          <p:grpSpPr>
            <a:xfrm>
              <a:off x="4579502" y="2756967"/>
              <a:ext cx="464282" cy="429627"/>
              <a:chOff x="10191858" y="-1173361"/>
              <a:chExt cx="464282" cy="469959"/>
            </a:xfrm>
            <a:solidFill>
              <a:srgbClr val="00B0F0"/>
            </a:solidFill>
          </p:grpSpPr>
          <p:sp>
            <p:nvSpPr>
              <p:cNvPr id="53" name="Freeform 328"/>
              <p:cNvSpPr>
                <a:spLocks/>
              </p:cNvSpPr>
              <p:nvPr/>
            </p:nvSpPr>
            <p:spPr bwMode="auto">
              <a:xfrm>
                <a:off x="10321670" y="-1084513"/>
                <a:ext cx="157880" cy="317982"/>
              </a:xfrm>
              <a:custGeom>
                <a:avLst/>
                <a:gdLst>
                  <a:gd name="T0" fmla="*/ 35 w 135"/>
                  <a:gd name="T1" fmla="*/ 272 h 272"/>
                  <a:gd name="T2" fmla="*/ 99 w 135"/>
                  <a:gd name="T3" fmla="*/ 272 h 272"/>
                  <a:gd name="T4" fmla="*/ 99 w 135"/>
                  <a:gd name="T5" fmla="*/ 68 h 272"/>
                  <a:gd name="T6" fmla="*/ 135 w 135"/>
                  <a:gd name="T7" fmla="*/ 68 h 272"/>
                  <a:gd name="T8" fmla="*/ 66 w 135"/>
                  <a:gd name="T9" fmla="*/ 0 h 272"/>
                  <a:gd name="T10" fmla="*/ 0 w 135"/>
                  <a:gd name="T11" fmla="*/ 68 h 272"/>
                  <a:gd name="T12" fmla="*/ 35 w 135"/>
                  <a:gd name="T13" fmla="*/ 68 h 272"/>
                  <a:gd name="T14" fmla="*/ 35 w 135"/>
                  <a:gd name="T15" fmla="*/ 272 h 2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272">
                    <a:moveTo>
                      <a:pt x="35" y="272"/>
                    </a:moveTo>
                    <a:lnTo>
                      <a:pt x="99" y="272"/>
                    </a:lnTo>
                    <a:lnTo>
                      <a:pt x="99" y="68"/>
                    </a:lnTo>
                    <a:lnTo>
                      <a:pt x="135" y="68"/>
                    </a:lnTo>
                    <a:lnTo>
                      <a:pt x="66" y="0"/>
                    </a:lnTo>
                    <a:lnTo>
                      <a:pt x="0" y="68"/>
                    </a:lnTo>
                    <a:lnTo>
                      <a:pt x="35" y="68"/>
                    </a:lnTo>
                    <a:lnTo>
                      <a:pt x="35" y="272"/>
                    </a:ln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54" name="Freeform 329"/>
              <p:cNvSpPr>
                <a:spLocks/>
              </p:cNvSpPr>
              <p:nvPr/>
            </p:nvSpPr>
            <p:spPr bwMode="auto">
              <a:xfrm>
                <a:off x="10194196" y="-960594"/>
                <a:ext cx="155540" cy="194063"/>
              </a:xfrm>
              <a:custGeom>
                <a:avLst/>
                <a:gdLst>
                  <a:gd name="T0" fmla="*/ 36 w 133"/>
                  <a:gd name="T1" fmla="*/ 166 h 166"/>
                  <a:gd name="T2" fmla="*/ 97 w 133"/>
                  <a:gd name="T3" fmla="*/ 166 h 166"/>
                  <a:gd name="T4" fmla="*/ 97 w 133"/>
                  <a:gd name="T5" fmla="*/ 69 h 166"/>
                  <a:gd name="T6" fmla="*/ 133 w 133"/>
                  <a:gd name="T7" fmla="*/ 69 h 166"/>
                  <a:gd name="T8" fmla="*/ 66 w 133"/>
                  <a:gd name="T9" fmla="*/ 0 h 166"/>
                  <a:gd name="T10" fmla="*/ 0 w 133"/>
                  <a:gd name="T11" fmla="*/ 69 h 166"/>
                  <a:gd name="T12" fmla="*/ 36 w 133"/>
                  <a:gd name="T13" fmla="*/ 69 h 166"/>
                  <a:gd name="T14" fmla="*/ 36 w 133"/>
                  <a:gd name="T15" fmla="*/ 166 h 1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3" h="166">
                    <a:moveTo>
                      <a:pt x="36" y="166"/>
                    </a:moveTo>
                    <a:lnTo>
                      <a:pt x="97" y="166"/>
                    </a:lnTo>
                    <a:lnTo>
                      <a:pt x="97" y="69"/>
                    </a:lnTo>
                    <a:lnTo>
                      <a:pt x="133" y="69"/>
                    </a:lnTo>
                    <a:lnTo>
                      <a:pt x="66" y="0"/>
                    </a:lnTo>
                    <a:lnTo>
                      <a:pt x="0" y="69"/>
                    </a:lnTo>
                    <a:lnTo>
                      <a:pt x="36" y="69"/>
                    </a:lnTo>
                    <a:lnTo>
                      <a:pt x="36" y="166"/>
                    </a:ln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55" name="Rectangle 330"/>
              <p:cNvSpPr>
                <a:spLocks noChangeArrowheads="1"/>
              </p:cNvSpPr>
              <p:nvPr/>
            </p:nvSpPr>
            <p:spPr bwMode="auto">
              <a:xfrm>
                <a:off x="10191858" y="-747826"/>
                <a:ext cx="464282" cy="44424"/>
              </a:xfrm>
              <a:prstGeom prst="rect">
                <a:avLst/>
              </a:pr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56" name="Oval 331"/>
              <p:cNvSpPr>
                <a:spLocks noChangeArrowheads="1"/>
              </p:cNvSpPr>
              <p:nvPr/>
            </p:nvSpPr>
            <p:spPr bwMode="auto">
              <a:xfrm>
                <a:off x="10532175" y="-1173361"/>
                <a:ext cx="63152" cy="80664"/>
              </a:xfrm>
              <a:prstGeom prst="ellipse">
                <a:avLst/>
              </a:pr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57" name="Freeform 332"/>
              <p:cNvSpPr>
                <a:spLocks/>
              </p:cNvSpPr>
              <p:nvPr/>
            </p:nvSpPr>
            <p:spPr bwMode="auto">
              <a:xfrm>
                <a:off x="10487736" y="-1088020"/>
                <a:ext cx="149693" cy="321490"/>
              </a:xfrm>
              <a:custGeom>
                <a:avLst/>
                <a:gdLst>
                  <a:gd name="T0" fmla="*/ 7 w 54"/>
                  <a:gd name="T1" fmla="*/ 61 h 116"/>
                  <a:gd name="T2" fmla="*/ 8 w 54"/>
                  <a:gd name="T3" fmla="*/ 61 h 116"/>
                  <a:gd name="T4" fmla="*/ 9 w 54"/>
                  <a:gd name="T5" fmla="*/ 61 h 116"/>
                  <a:gd name="T6" fmla="*/ 11 w 54"/>
                  <a:gd name="T7" fmla="*/ 116 h 116"/>
                  <a:gd name="T8" fmla="*/ 26 w 54"/>
                  <a:gd name="T9" fmla="*/ 116 h 116"/>
                  <a:gd name="T10" fmla="*/ 26 w 54"/>
                  <a:gd name="T11" fmla="*/ 61 h 116"/>
                  <a:gd name="T12" fmla="*/ 28 w 54"/>
                  <a:gd name="T13" fmla="*/ 61 h 116"/>
                  <a:gd name="T14" fmla="*/ 30 w 54"/>
                  <a:gd name="T15" fmla="*/ 116 h 116"/>
                  <a:gd name="T16" fmla="*/ 45 w 54"/>
                  <a:gd name="T17" fmla="*/ 116 h 116"/>
                  <a:gd name="T18" fmla="*/ 45 w 54"/>
                  <a:gd name="T19" fmla="*/ 61 h 116"/>
                  <a:gd name="T20" fmla="*/ 46 w 54"/>
                  <a:gd name="T21" fmla="*/ 61 h 116"/>
                  <a:gd name="T22" fmla="*/ 47 w 54"/>
                  <a:gd name="T23" fmla="*/ 61 h 116"/>
                  <a:gd name="T24" fmla="*/ 47 w 54"/>
                  <a:gd name="T25" fmla="*/ 61 h 116"/>
                  <a:gd name="T26" fmla="*/ 54 w 54"/>
                  <a:gd name="T27" fmla="*/ 61 h 116"/>
                  <a:gd name="T28" fmla="*/ 50 w 54"/>
                  <a:gd name="T29" fmla="*/ 8 h 116"/>
                  <a:gd name="T30" fmla="*/ 43 w 54"/>
                  <a:gd name="T31" fmla="*/ 1 h 116"/>
                  <a:gd name="T32" fmla="*/ 37 w 54"/>
                  <a:gd name="T33" fmla="*/ 0 h 116"/>
                  <a:gd name="T34" fmla="*/ 37 w 54"/>
                  <a:gd name="T35" fmla="*/ 1 h 116"/>
                  <a:gd name="T36" fmla="*/ 41 w 54"/>
                  <a:gd name="T37" fmla="*/ 5 h 116"/>
                  <a:gd name="T38" fmla="*/ 36 w 54"/>
                  <a:gd name="T39" fmla="*/ 8 h 116"/>
                  <a:gd name="T40" fmla="*/ 38 w 54"/>
                  <a:gd name="T41" fmla="*/ 12 h 116"/>
                  <a:gd name="T42" fmla="*/ 31 w 54"/>
                  <a:gd name="T43" fmla="*/ 28 h 116"/>
                  <a:gd name="T44" fmla="*/ 30 w 54"/>
                  <a:gd name="T45" fmla="*/ 6 h 116"/>
                  <a:gd name="T46" fmla="*/ 31 w 54"/>
                  <a:gd name="T47" fmla="*/ 5 h 116"/>
                  <a:gd name="T48" fmla="*/ 30 w 54"/>
                  <a:gd name="T49" fmla="*/ 0 h 116"/>
                  <a:gd name="T50" fmla="*/ 25 w 54"/>
                  <a:gd name="T51" fmla="*/ 0 h 116"/>
                  <a:gd name="T52" fmla="*/ 23 w 54"/>
                  <a:gd name="T53" fmla="*/ 5 h 116"/>
                  <a:gd name="T54" fmla="*/ 24 w 54"/>
                  <a:gd name="T55" fmla="*/ 6 h 116"/>
                  <a:gd name="T56" fmla="*/ 23 w 54"/>
                  <a:gd name="T57" fmla="*/ 29 h 116"/>
                  <a:gd name="T58" fmla="*/ 16 w 54"/>
                  <a:gd name="T59" fmla="*/ 12 h 116"/>
                  <a:gd name="T60" fmla="*/ 18 w 54"/>
                  <a:gd name="T61" fmla="*/ 8 h 116"/>
                  <a:gd name="T62" fmla="*/ 13 w 54"/>
                  <a:gd name="T63" fmla="*/ 5 h 116"/>
                  <a:gd name="T64" fmla="*/ 17 w 54"/>
                  <a:gd name="T65" fmla="*/ 1 h 116"/>
                  <a:gd name="T66" fmla="*/ 17 w 54"/>
                  <a:gd name="T67" fmla="*/ 0 h 116"/>
                  <a:gd name="T68" fmla="*/ 11 w 54"/>
                  <a:gd name="T69" fmla="*/ 1 h 116"/>
                  <a:gd name="T70" fmla="*/ 4 w 54"/>
                  <a:gd name="T71" fmla="*/ 8 h 116"/>
                  <a:gd name="T72" fmla="*/ 0 w 54"/>
                  <a:gd name="T73" fmla="*/ 61 h 116"/>
                  <a:gd name="T74" fmla="*/ 7 w 54"/>
                  <a:gd name="T75" fmla="*/ 61 h 116"/>
                  <a:gd name="T76" fmla="*/ 7 w 54"/>
                  <a:gd name="T77" fmla="*/ 61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4" h="116">
                    <a:moveTo>
                      <a:pt x="7" y="61"/>
                    </a:moveTo>
                    <a:cubicBezTo>
                      <a:pt x="8" y="61"/>
                      <a:pt x="8" y="61"/>
                      <a:pt x="8" y="61"/>
                    </a:cubicBezTo>
                    <a:cubicBezTo>
                      <a:pt x="8" y="61"/>
                      <a:pt x="9" y="61"/>
                      <a:pt x="9" y="61"/>
                    </a:cubicBezTo>
                    <a:cubicBezTo>
                      <a:pt x="11" y="116"/>
                      <a:pt x="11" y="116"/>
                      <a:pt x="11" y="116"/>
                    </a:cubicBezTo>
                    <a:cubicBezTo>
                      <a:pt x="26" y="116"/>
                      <a:pt x="26" y="116"/>
                      <a:pt x="26" y="116"/>
                    </a:cubicBezTo>
                    <a:cubicBezTo>
                      <a:pt x="27" y="100"/>
                      <a:pt x="27" y="72"/>
                      <a:pt x="26" y="61"/>
                    </a:cubicBezTo>
                    <a:cubicBezTo>
                      <a:pt x="27" y="61"/>
                      <a:pt x="27" y="61"/>
                      <a:pt x="28" y="61"/>
                    </a:cubicBezTo>
                    <a:cubicBezTo>
                      <a:pt x="30" y="116"/>
                      <a:pt x="30" y="116"/>
                      <a:pt x="30" y="116"/>
                    </a:cubicBezTo>
                    <a:cubicBezTo>
                      <a:pt x="45" y="116"/>
                      <a:pt x="45" y="116"/>
                      <a:pt x="45" y="116"/>
                    </a:cubicBezTo>
                    <a:cubicBezTo>
                      <a:pt x="46" y="100"/>
                      <a:pt x="45" y="72"/>
                      <a:pt x="45" y="61"/>
                    </a:cubicBezTo>
                    <a:cubicBezTo>
                      <a:pt x="46" y="61"/>
                      <a:pt x="46" y="61"/>
                      <a:pt x="46" y="61"/>
                    </a:cubicBezTo>
                    <a:cubicBezTo>
                      <a:pt x="46" y="61"/>
                      <a:pt x="47" y="61"/>
                      <a:pt x="47" y="61"/>
                    </a:cubicBezTo>
                    <a:cubicBezTo>
                      <a:pt x="47" y="61"/>
                      <a:pt x="47" y="61"/>
                      <a:pt x="47" y="61"/>
                    </a:cubicBezTo>
                    <a:cubicBezTo>
                      <a:pt x="49" y="61"/>
                      <a:pt x="52" y="61"/>
                      <a:pt x="54" y="61"/>
                    </a:cubicBezTo>
                    <a:cubicBezTo>
                      <a:pt x="50" y="8"/>
                      <a:pt x="50" y="8"/>
                      <a:pt x="50" y="8"/>
                    </a:cubicBezTo>
                    <a:cubicBezTo>
                      <a:pt x="50" y="4"/>
                      <a:pt x="47" y="1"/>
                      <a:pt x="43" y="1"/>
                    </a:cubicBezTo>
                    <a:cubicBezTo>
                      <a:pt x="43" y="1"/>
                      <a:pt x="38" y="1"/>
                      <a:pt x="37" y="0"/>
                    </a:cubicBezTo>
                    <a:cubicBezTo>
                      <a:pt x="37" y="1"/>
                      <a:pt x="37" y="1"/>
                      <a:pt x="37" y="1"/>
                    </a:cubicBezTo>
                    <a:cubicBezTo>
                      <a:pt x="41" y="5"/>
                      <a:pt x="41" y="5"/>
                      <a:pt x="41" y="5"/>
                    </a:cubicBezTo>
                    <a:cubicBezTo>
                      <a:pt x="36" y="8"/>
                      <a:pt x="36" y="8"/>
                      <a:pt x="36" y="8"/>
                    </a:cubicBezTo>
                    <a:cubicBezTo>
                      <a:pt x="38" y="12"/>
                      <a:pt x="38" y="12"/>
                      <a:pt x="38" y="12"/>
                    </a:cubicBezTo>
                    <a:cubicBezTo>
                      <a:pt x="31" y="28"/>
                      <a:pt x="31" y="28"/>
                      <a:pt x="31" y="28"/>
                    </a:cubicBezTo>
                    <a:cubicBezTo>
                      <a:pt x="30" y="6"/>
                      <a:pt x="30" y="6"/>
                      <a:pt x="30" y="6"/>
                    </a:cubicBezTo>
                    <a:cubicBezTo>
                      <a:pt x="31" y="5"/>
                      <a:pt x="31" y="5"/>
                      <a:pt x="31" y="5"/>
                    </a:cubicBezTo>
                    <a:cubicBezTo>
                      <a:pt x="30" y="0"/>
                      <a:pt x="30" y="0"/>
                      <a:pt x="30" y="0"/>
                    </a:cubicBezTo>
                    <a:cubicBezTo>
                      <a:pt x="25" y="0"/>
                      <a:pt x="25" y="0"/>
                      <a:pt x="25" y="0"/>
                    </a:cubicBezTo>
                    <a:cubicBezTo>
                      <a:pt x="23" y="5"/>
                      <a:pt x="23" y="5"/>
                      <a:pt x="23" y="5"/>
                    </a:cubicBezTo>
                    <a:cubicBezTo>
                      <a:pt x="24" y="6"/>
                      <a:pt x="24" y="6"/>
                      <a:pt x="24" y="6"/>
                    </a:cubicBezTo>
                    <a:cubicBezTo>
                      <a:pt x="23" y="29"/>
                      <a:pt x="23" y="29"/>
                      <a:pt x="23" y="29"/>
                    </a:cubicBezTo>
                    <a:cubicBezTo>
                      <a:pt x="16" y="12"/>
                      <a:pt x="16" y="12"/>
                      <a:pt x="16" y="12"/>
                    </a:cubicBezTo>
                    <a:cubicBezTo>
                      <a:pt x="18" y="8"/>
                      <a:pt x="18" y="8"/>
                      <a:pt x="18" y="8"/>
                    </a:cubicBezTo>
                    <a:cubicBezTo>
                      <a:pt x="13" y="5"/>
                      <a:pt x="13" y="5"/>
                      <a:pt x="13" y="5"/>
                    </a:cubicBezTo>
                    <a:cubicBezTo>
                      <a:pt x="17" y="1"/>
                      <a:pt x="17" y="1"/>
                      <a:pt x="17" y="1"/>
                    </a:cubicBezTo>
                    <a:cubicBezTo>
                      <a:pt x="17" y="0"/>
                      <a:pt x="17" y="0"/>
                      <a:pt x="17" y="0"/>
                    </a:cubicBezTo>
                    <a:cubicBezTo>
                      <a:pt x="16" y="1"/>
                      <a:pt x="11" y="1"/>
                      <a:pt x="11" y="1"/>
                    </a:cubicBezTo>
                    <a:cubicBezTo>
                      <a:pt x="8" y="1"/>
                      <a:pt x="5" y="4"/>
                      <a:pt x="4" y="8"/>
                    </a:cubicBezTo>
                    <a:cubicBezTo>
                      <a:pt x="0" y="61"/>
                      <a:pt x="0" y="61"/>
                      <a:pt x="0" y="61"/>
                    </a:cubicBezTo>
                    <a:cubicBezTo>
                      <a:pt x="3" y="61"/>
                      <a:pt x="5" y="61"/>
                      <a:pt x="7" y="61"/>
                    </a:cubicBezTo>
                    <a:cubicBezTo>
                      <a:pt x="7" y="61"/>
                      <a:pt x="7" y="61"/>
                      <a:pt x="7" y="61"/>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sp>
          <p:nvSpPr>
            <p:cNvPr id="52" name="文本框 96"/>
            <p:cNvSpPr txBox="1"/>
            <p:nvPr/>
          </p:nvSpPr>
          <p:spPr>
            <a:xfrm>
              <a:off x="4149286" y="3466328"/>
              <a:ext cx="1411849" cy="43088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添加标题</a:t>
              </a:r>
            </a:p>
          </p:txBody>
        </p:sp>
      </p:grpSp>
      <p:grpSp>
        <p:nvGrpSpPr>
          <p:cNvPr id="58" name="组合 57"/>
          <p:cNvGrpSpPr/>
          <p:nvPr/>
        </p:nvGrpSpPr>
        <p:grpSpPr>
          <a:xfrm>
            <a:off x="4980067" y="2219238"/>
            <a:ext cx="1195289" cy="1194857"/>
            <a:chOff x="6640088" y="2108861"/>
            <a:chExt cx="1593719" cy="1593142"/>
          </a:xfrm>
        </p:grpSpPr>
        <p:sp>
          <p:nvSpPr>
            <p:cNvPr id="59" name="圆角矩形 58"/>
            <p:cNvSpPr/>
            <p:nvPr/>
          </p:nvSpPr>
          <p:spPr>
            <a:xfrm rot="2581990">
              <a:off x="6640088" y="2108861"/>
              <a:ext cx="1593719" cy="1593142"/>
            </a:xfrm>
            <a:prstGeom prst="roundRect">
              <a:avLst>
                <a:gd name="adj" fmla="val 12985"/>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177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60" name="组合 59"/>
            <p:cNvGrpSpPr/>
            <p:nvPr/>
          </p:nvGrpSpPr>
          <p:grpSpPr>
            <a:xfrm>
              <a:off x="7220910" y="2136075"/>
              <a:ext cx="456334" cy="459254"/>
              <a:chOff x="5042691" y="2273920"/>
              <a:chExt cx="702937" cy="707692"/>
            </a:xfrm>
            <a:solidFill>
              <a:srgbClr val="00B0F0"/>
            </a:solidFill>
          </p:grpSpPr>
          <p:sp>
            <p:nvSpPr>
              <p:cNvPr id="62"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solidFill>
                <a:srgbClr val="B289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63"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solidFill>
                <a:srgbClr val="B2895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sp>
          <p:nvSpPr>
            <p:cNvPr id="61" name="文本框 96"/>
            <p:cNvSpPr txBox="1"/>
            <p:nvPr/>
          </p:nvSpPr>
          <p:spPr>
            <a:xfrm>
              <a:off x="6731021" y="2827037"/>
              <a:ext cx="1411850" cy="43088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添加标题</a:t>
              </a:r>
            </a:p>
          </p:txBody>
        </p:sp>
      </p:grpSp>
      <p:grpSp>
        <p:nvGrpSpPr>
          <p:cNvPr id="64" name="组合 63"/>
          <p:cNvGrpSpPr/>
          <p:nvPr/>
        </p:nvGrpSpPr>
        <p:grpSpPr>
          <a:xfrm>
            <a:off x="6953007" y="2594508"/>
            <a:ext cx="1138147" cy="1137737"/>
            <a:chOff x="9270676" y="2609221"/>
            <a:chExt cx="1517529" cy="1516982"/>
          </a:xfrm>
        </p:grpSpPr>
        <p:sp>
          <p:nvSpPr>
            <p:cNvPr id="65" name="圆角矩形 64"/>
            <p:cNvSpPr/>
            <p:nvPr/>
          </p:nvSpPr>
          <p:spPr>
            <a:xfrm rot="2581990">
              <a:off x="9270676" y="2609221"/>
              <a:ext cx="1517529" cy="1516982"/>
            </a:xfrm>
            <a:prstGeom prst="roundRect">
              <a:avLst>
                <a:gd name="adj" fmla="val 12985"/>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177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66" name="组合 65"/>
            <p:cNvGrpSpPr/>
            <p:nvPr/>
          </p:nvGrpSpPr>
          <p:grpSpPr>
            <a:xfrm>
              <a:off x="9788728" y="2716635"/>
              <a:ext cx="472468" cy="420860"/>
              <a:chOff x="12534321" y="-1120753"/>
              <a:chExt cx="472468" cy="420860"/>
            </a:xfrm>
            <a:solidFill>
              <a:srgbClr val="00B0F0"/>
            </a:solidFill>
          </p:grpSpPr>
          <p:sp>
            <p:nvSpPr>
              <p:cNvPr id="68" name="Freeform 237"/>
              <p:cNvSpPr>
                <a:spLocks/>
              </p:cNvSpPr>
              <p:nvPr/>
            </p:nvSpPr>
            <p:spPr bwMode="auto">
              <a:xfrm>
                <a:off x="12641911" y="-979298"/>
                <a:ext cx="99406" cy="201077"/>
              </a:xfrm>
              <a:custGeom>
                <a:avLst/>
                <a:gdLst>
                  <a:gd name="T0" fmla="*/ 10 w 36"/>
                  <a:gd name="T1" fmla="*/ 47 h 73"/>
                  <a:gd name="T2" fmla="*/ 18 w 36"/>
                  <a:gd name="T3" fmla="*/ 56 h 73"/>
                  <a:gd name="T4" fmla="*/ 26 w 36"/>
                  <a:gd name="T5" fmla="*/ 49 h 73"/>
                  <a:gd name="T6" fmla="*/ 17 w 36"/>
                  <a:gd name="T7" fmla="*/ 41 h 73"/>
                  <a:gd name="T8" fmla="*/ 6 w 36"/>
                  <a:gd name="T9" fmla="*/ 36 h 73"/>
                  <a:gd name="T10" fmla="*/ 0 w 36"/>
                  <a:gd name="T11" fmla="*/ 24 h 73"/>
                  <a:gd name="T12" fmla="*/ 13 w 36"/>
                  <a:gd name="T13" fmla="*/ 8 h 73"/>
                  <a:gd name="T14" fmla="*/ 13 w 36"/>
                  <a:gd name="T15" fmla="*/ 0 h 73"/>
                  <a:gd name="T16" fmla="*/ 21 w 36"/>
                  <a:gd name="T17" fmla="*/ 0 h 73"/>
                  <a:gd name="T18" fmla="*/ 21 w 36"/>
                  <a:gd name="T19" fmla="*/ 9 h 73"/>
                  <a:gd name="T20" fmla="*/ 26 w 36"/>
                  <a:gd name="T21" fmla="*/ 12 h 73"/>
                  <a:gd name="T22" fmla="*/ 26 w 36"/>
                  <a:gd name="T23" fmla="*/ 9 h 73"/>
                  <a:gd name="T24" fmla="*/ 33 w 36"/>
                  <a:gd name="T25" fmla="*/ 9 h 73"/>
                  <a:gd name="T26" fmla="*/ 33 w 36"/>
                  <a:gd name="T27" fmla="*/ 24 h 73"/>
                  <a:gd name="T28" fmla="*/ 24 w 36"/>
                  <a:gd name="T29" fmla="*/ 24 h 73"/>
                  <a:gd name="T30" fmla="*/ 17 w 36"/>
                  <a:gd name="T31" fmla="*/ 17 h 73"/>
                  <a:gd name="T32" fmla="*/ 10 w 36"/>
                  <a:gd name="T33" fmla="*/ 24 h 73"/>
                  <a:gd name="T34" fmla="*/ 17 w 36"/>
                  <a:gd name="T35" fmla="*/ 31 h 73"/>
                  <a:gd name="T36" fmla="*/ 29 w 36"/>
                  <a:gd name="T37" fmla="*/ 35 h 73"/>
                  <a:gd name="T38" fmla="*/ 36 w 36"/>
                  <a:gd name="T39" fmla="*/ 48 h 73"/>
                  <a:gd name="T40" fmla="*/ 21 w 36"/>
                  <a:gd name="T41" fmla="*/ 65 h 73"/>
                  <a:gd name="T42" fmla="*/ 21 w 36"/>
                  <a:gd name="T43" fmla="*/ 73 h 73"/>
                  <a:gd name="T44" fmla="*/ 13 w 36"/>
                  <a:gd name="T45" fmla="*/ 73 h 73"/>
                  <a:gd name="T46" fmla="*/ 13 w 36"/>
                  <a:gd name="T47" fmla="*/ 63 h 73"/>
                  <a:gd name="T48" fmla="*/ 13 w 36"/>
                  <a:gd name="T49" fmla="*/ 63 h 73"/>
                  <a:gd name="T50" fmla="*/ 8 w 36"/>
                  <a:gd name="T51" fmla="*/ 60 h 73"/>
                  <a:gd name="T52" fmla="*/ 8 w 36"/>
                  <a:gd name="T53" fmla="*/ 63 h 73"/>
                  <a:gd name="T54" fmla="*/ 0 w 36"/>
                  <a:gd name="T55" fmla="*/ 63 h 73"/>
                  <a:gd name="T56" fmla="*/ 0 w 36"/>
                  <a:gd name="T57" fmla="*/ 47 h 73"/>
                  <a:gd name="T58" fmla="*/ 10 w 36"/>
                  <a:gd name="T59" fmla="*/ 4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3">
                    <a:moveTo>
                      <a:pt x="10" y="47"/>
                    </a:moveTo>
                    <a:cubicBezTo>
                      <a:pt x="9" y="52"/>
                      <a:pt x="13" y="56"/>
                      <a:pt x="18" y="56"/>
                    </a:cubicBezTo>
                    <a:cubicBezTo>
                      <a:pt x="22" y="56"/>
                      <a:pt x="26" y="53"/>
                      <a:pt x="26" y="49"/>
                    </a:cubicBezTo>
                    <a:cubicBezTo>
                      <a:pt x="26" y="44"/>
                      <a:pt x="21" y="42"/>
                      <a:pt x="17" y="41"/>
                    </a:cubicBezTo>
                    <a:cubicBezTo>
                      <a:pt x="13" y="39"/>
                      <a:pt x="9" y="38"/>
                      <a:pt x="6" y="36"/>
                    </a:cubicBezTo>
                    <a:cubicBezTo>
                      <a:pt x="2" y="33"/>
                      <a:pt x="0" y="29"/>
                      <a:pt x="0" y="24"/>
                    </a:cubicBezTo>
                    <a:cubicBezTo>
                      <a:pt x="0" y="16"/>
                      <a:pt x="6" y="9"/>
                      <a:pt x="13" y="8"/>
                    </a:cubicBezTo>
                    <a:cubicBezTo>
                      <a:pt x="13" y="0"/>
                      <a:pt x="13" y="0"/>
                      <a:pt x="13" y="0"/>
                    </a:cubicBezTo>
                    <a:cubicBezTo>
                      <a:pt x="21" y="0"/>
                      <a:pt x="21" y="0"/>
                      <a:pt x="21" y="0"/>
                    </a:cubicBezTo>
                    <a:cubicBezTo>
                      <a:pt x="21" y="9"/>
                      <a:pt x="21" y="9"/>
                      <a:pt x="21" y="9"/>
                    </a:cubicBezTo>
                    <a:cubicBezTo>
                      <a:pt x="23" y="10"/>
                      <a:pt x="25" y="11"/>
                      <a:pt x="26" y="12"/>
                    </a:cubicBezTo>
                    <a:cubicBezTo>
                      <a:pt x="26" y="9"/>
                      <a:pt x="26" y="9"/>
                      <a:pt x="26" y="9"/>
                    </a:cubicBezTo>
                    <a:cubicBezTo>
                      <a:pt x="33" y="9"/>
                      <a:pt x="33" y="9"/>
                      <a:pt x="33" y="9"/>
                    </a:cubicBezTo>
                    <a:cubicBezTo>
                      <a:pt x="33" y="24"/>
                      <a:pt x="33" y="24"/>
                      <a:pt x="33" y="24"/>
                    </a:cubicBezTo>
                    <a:cubicBezTo>
                      <a:pt x="24" y="24"/>
                      <a:pt x="24" y="24"/>
                      <a:pt x="24" y="24"/>
                    </a:cubicBezTo>
                    <a:cubicBezTo>
                      <a:pt x="24" y="20"/>
                      <a:pt x="21" y="17"/>
                      <a:pt x="17" y="17"/>
                    </a:cubicBezTo>
                    <a:cubicBezTo>
                      <a:pt x="13" y="17"/>
                      <a:pt x="10" y="19"/>
                      <a:pt x="10" y="24"/>
                    </a:cubicBezTo>
                    <a:cubicBezTo>
                      <a:pt x="10" y="28"/>
                      <a:pt x="14" y="30"/>
                      <a:pt x="17" y="31"/>
                    </a:cubicBezTo>
                    <a:cubicBezTo>
                      <a:pt x="21" y="32"/>
                      <a:pt x="26" y="33"/>
                      <a:pt x="29" y="35"/>
                    </a:cubicBezTo>
                    <a:cubicBezTo>
                      <a:pt x="34" y="38"/>
                      <a:pt x="36" y="43"/>
                      <a:pt x="36" y="48"/>
                    </a:cubicBezTo>
                    <a:cubicBezTo>
                      <a:pt x="36" y="57"/>
                      <a:pt x="30" y="63"/>
                      <a:pt x="21" y="65"/>
                    </a:cubicBezTo>
                    <a:cubicBezTo>
                      <a:pt x="21" y="73"/>
                      <a:pt x="21" y="73"/>
                      <a:pt x="21" y="73"/>
                    </a:cubicBezTo>
                    <a:cubicBezTo>
                      <a:pt x="13" y="73"/>
                      <a:pt x="13" y="73"/>
                      <a:pt x="13" y="73"/>
                    </a:cubicBezTo>
                    <a:cubicBezTo>
                      <a:pt x="13" y="63"/>
                      <a:pt x="13" y="63"/>
                      <a:pt x="13" y="63"/>
                    </a:cubicBezTo>
                    <a:cubicBezTo>
                      <a:pt x="13" y="63"/>
                      <a:pt x="13" y="63"/>
                      <a:pt x="13" y="63"/>
                    </a:cubicBezTo>
                    <a:cubicBezTo>
                      <a:pt x="10" y="63"/>
                      <a:pt x="10" y="62"/>
                      <a:pt x="8" y="60"/>
                    </a:cubicBezTo>
                    <a:cubicBezTo>
                      <a:pt x="8" y="63"/>
                      <a:pt x="8" y="63"/>
                      <a:pt x="8" y="63"/>
                    </a:cubicBezTo>
                    <a:cubicBezTo>
                      <a:pt x="0" y="63"/>
                      <a:pt x="0" y="63"/>
                      <a:pt x="0" y="63"/>
                    </a:cubicBezTo>
                    <a:cubicBezTo>
                      <a:pt x="0" y="47"/>
                      <a:pt x="0" y="47"/>
                      <a:pt x="0" y="47"/>
                    </a:cubicBezTo>
                    <a:lnTo>
                      <a:pt x="10" y="47"/>
                    </a:ln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69" name="Freeform 238"/>
              <p:cNvSpPr>
                <a:spLocks/>
              </p:cNvSpPr>
              <p:nvPr/>
            </p:nvSpPr>
            <p:spPr bwMode="auto">
              <a:xfrm>
                <a:off x="12796282" y="-907985"/>
                <a:ext cx="143846" cy="143794"/>
              </a:xfrm>
              <a:custGeom>
                <a:avLst/>
                <a:gdLst>
                  <a:gd name="T0" fmla="*/ 123 w 123"/>
                  <a:gd name="T1" fmla="*/ 92 h 123"/>
                  <a:gd name="T2" fmla="*/ 93 w 123"/>
                  <a:gd name="T3" fmla="*/ 123 h 123"/>
                  <a:gd name="T4" fmla="*/ 52 w 123"/>
                  <a:gd name="T5" fmla="*/ 85 h 123"/>
                  <a:gd name="T6" fmla="*/ 31 w 123"/>
                  <a:gd name="T7" fmla="*/ 123 h 123"/>
                  <a:gd name="T8" fmla="*/ 0 w 123"/>
                  <a:gd name="T9" fmla="*/ 0 h 123"/>
                  <a:gd name="T10" fmla="*/ 123 w 123"/>
                  <a:gd name="T11" fmla="*/ 33 h 123"/>
                  <a:gd name="T12" fmla="*/ 83 w 123"/>
                  <a:gd name="T13" fmla="*/ 55 h 123"/>
                  <a:gd name="T14" fmla="*/ 123 w 123"/>
                  <a:gd name="T15" fmla="*/ 92 h 1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3" h="123">
                    <a:moveTo>
                      <a:pt x="123" y="92"/>
                    </a:moveTo>
                    <a:lnTo>
                      <a:pt x="93" y="123"/>
                    </a:lnTo>
                    <a:lnTo>
                      <a:pt x="52" y="85"/>
                    </a:lnTo>
                    <a:lnTo>
                      <a:pt x="31" y="123"/>
                    </a:lnTo>
                    <a:lnTo>
                      <a:pt x="0" y="0"/>
                    </a:lnTo>
                    <a:lnTo>
                      <a:pt x="123" y="33"/>
                    </a:lnTo>
                    <a:lnTo>
                      <a:pt x="83" y="55"/>
                    </a:lnTo>
                    <a:lnTo>
                      <a:pt x="123" y="92"/>
                    </a:ln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70" name="Freeform 239"/>
              <p:cNvSpPr>
                <a:spLocks noEditPoints="1"/>
              </p:cNvSpPr>
              <p:nvPr/>
            </p:nvSpPr>
            <p:spPr bwMode="auto">
              <a:xfrm>
                <a:off x="12534321" y="-1120753"/>
                <a:ext cx="472468" cy="420860"/>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solidFill>
                <a:srgbClr val="B2895A"/>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sp>
          <p:nvSpPr>
            <p:cNvPr id="67" name="文本框 96"/>
            <p:cNvSpPr txBox="1"/>
            <p:nvPr/>
          </p:nvSpPr>
          <p:spPr>
            <a:xfrm>
              <a:off x="9319037" y="3335019"/>
              <a:ext cx="1411849" cy="43088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添加标题</a:t>
              </a:r>
            </a:p>
          </p:txBody>
        </p:sp>
      </p:grpSp>
      <p:sp>
        <p:nvSpPr>
          <p:cNvPr id="71" name="文本框 113"/>
          <p:cNvSpPr txBox="1"/>
          <p:nvPr/>
        </p:nvSpPr>
        <p:spPr>
          <a:xfrm>
            <a:off x="2919751" y="4095363"/>
            <a:ext cx="1443314" cy="1061829"/>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单击添加详细文字说明或复制文本黏贴自此右键只保留文字说明详情内容</a:t>
            </a:r>
          </a:p>
        </p:txBody>
      </p:sp>
      <p:sp>
        <p:nvSpPr>
          <p:cNvPr id="72" name="文本框 113"/>
          <p:cNvSpPr txBox="1"/>
          <p:nvPr/>
        </p:nvSpPr>
        <p:spPr>
          <a:xfrm>
            <a:off x="4856053" y="4095363"/>
            <a:ext cx="1443314" cy="1061829"/>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单击添加详细文字说明或复制文本黏贴自此右键只保留文字说明详情内容</a:t>
            </a:r>
          </a:p>
        </p:txBody>
      </p:sp>
      <p:sp>
        <p:nvSpPr>
          <p:cNvPr id="73" name="文本框 113"/>
          <p:cNvSpPr txBox="1"/>
          <p:nvPr/>
        </p:nvSpPr>
        <p:spPr>
          <a:xfrm>
            <a:off x="6816360" y="4095363"/>
            <a:ext cx="1443314" cy="1061829"/>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单击添加详细文字说明或复制文本黏贴自此右键只保留文字说明详情内容</a:t>
            </a: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750"/>
                                        <p:tgtEl>
                                          <p:spTgt spid="39"/>
                                        </p:tgtEl>
                                      </p:cBhvr>
                                    </p:animEffect>
                                    <p:anim calcmode="lin" valueType="num">
                                      <p:cBhvr>
                                        <p:cTn id="8" dur="750" fill="hold"/>
                                        <p:tgtEl>
                                          <p:spTgt spid="39"/>
                                        </p:tgtEl>
                                        <p:attrNameLst>
                                          <p:attrName>ppt_x</p:attrName>
                                        </p:attrNameLst>
                                      </p:cBhvr>
                                      <p:tavLst>
                                        <p:tav tm="0">
                                          <p:val>
                                            <p:strVal val="#ppt_x"/>
                                          </p:val>
                                        </p:tav>
                                        <p:tav tm="100000">
                                          <p:val>
                                            <p:strVal val="#ppt_x"/>
                                          </p:val>
                                        </p:tav>
                                      </p:tavLst>
                                    </p:anim>
                                    <p:anim calcmode="lin" valueType="num">
                                      <p:cBhvr>
                                        <p:cTn id="9" dur="750" fill="hold"/>
                                        <p:tgtEl>
                                          <p:spTgt spid="3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750"/>
                                        <p:tgtEl>
                                          <p:spTgt spid="41"/>
                                        </p:tgtEl>
                                      </p:cBhvr>
                                    </p:animEffect>
                                    <p:anim calcmode="lin" valueType="num">
                                      <p:cBhvr>
                                        <p:cTn id="13" dur="750" fill="hold"/>
                                        <p:tgtEl>
                                          <p:spTgt spid="41"/>
                                        </p:tgtEl>
                                        <p:attrNameLst>
                                          <p:attrName>ppt_x</p:attrName>
                                        </p:attrNameLst>
                                      </p:cBhvr>
                                      <p:tavLst>
                                        <p:tav tm="0">
                                          <p:val>
                                            <p:strVal val="#ppt_x"/>
                                          </p:val>
                                        </p:tav>
                                        <p:tav tm="100000">
                                          <p:val>
                                            <p:strVal val="#ppt_x"/>
                                          </p:val>
                                        </p:tav>
                                      </p:tavLst>
                                    </p:anim>
                                    <p:anim calcmode="lin" valueType="num">
                                      <p:cBhvr>
                                        <p:cTn id="14" dur="750" fill="hold"/>
                                        <p:tgtEl>
                                          <p:spTgt spid="4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750"/>
                                        <p:tgtEl>
                                          <p:spTgt spid="40"/>
                                        </p:tgtEl>
                                      </p:cBhvr>
                                    </p:animEffect>
                                    <p:anim calcmode="lin" valueType="num">
                                      <p:cBhvr>
                                        <p:cTn id="18" dur="750" fill="hold"/>
                                        <p:tgtEl>
                                          <p:spTgt spid="40"/>
                                        </p:tgtEl>
                                        <p:attrNameLst>
                                          <p:attrName>ppt_x</p:attrName>
                                        </p:attrNameLst>
                                      </p:cBhvr>
                                      <p:tavLst>
                                        <p:tav tm="0">
                                          <p:val>
                                            <p:strVal val="#ppt_x"/>
                                          </p:val>
                                        </p:tav>
                                        <p:tav tm="100000">
                                          <p:val>
                                            <p:strVal val="#ppt_x"/>
                                          </p:val>
                                        </p:tav>
                                      </p:tavLst>
                                    </p:anim>
                                    <p:anim calcmode="lin" valueType="num">
                                      <p:cBhvr>
                                        <p:cTn id="19" dur="750" fill="hold"/>
                                        <p:tgtEl>
                                          <p:spTgt spid="4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50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750"/>
                                        <p:tgtEl>
                                          <p:spTgt spid="38"/>
                                        </p:tgtEl>
                                      </p:cBhvr>
                                    </p:animEffect>
                                    <p:anim calcmode="lin" valueType="num">
                                      <p:cBhvr>
                                        <p:cTn id="23" dur="750" fill="hold"/>
                                        <p:tgtEl>
                                          <p:spTgt spid="38"/>
                                        </p:tgtEl>
                                        <p:attrNameLst>
                                          <p:attrName>ppt_x</p:attrName>
                                        </p:attrNameLst>
                                      </p:cBhvr>
                                      <p:tavLst>
                                        <p:tav tm="0">
                                          <p:val>
                                            <p:strVal val="#ppt_x"/>
                                          </p:val>
                                        </p:tav>
                                        <p:tav tm="100000">
                                          <p:val>
                                            <p:strVal val="#ppt_x"/>
                                          </p:val>
                                        </p:tav>
                                      </p:tavLst>
                                    </p:anim>
                                    <p:anim calcmode="lin" valueType="num">
                                      <p:cBhvr>
                                        <p:cTn id="24" dur="750" fill="hold"/>
                                        <p:tgtEl>
                                          <p:spTgt spid="3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200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750"/>
                                        <p:tgtEl>
                                          <p:spTgt spid="42"/>
                                        </p:tgtEl>
                                      </p:cBhvr>
                                    </p:animEffect>
                                    <p:anim calcmode="lin" valueType="num">
                                      <p:cBhvr>
                                        <p:cTn id="28" dur="750" fill="hold"/>
                                        <p:tgtEl>
                                          <p:spTgt spid="42"/>
                                        </p:tgtEl>
                                        <p:attrNameLst>
                                          <p:attrName>ppt_x</p:attrName>
                                        </p:attrNameLst>
                                      </p:cBhvr>
                                      <p:tavLst>
                                        <p:tav tm="0">
                                          <p:val>
                                            <p:strVal val="#ppt_x"/>
                                          </p:val>
                                        </p:tav>
                                        <p:tav tm="100000">
                                          <p:val>
                                            <p:strVal val="#ppt_x"/>
                                          </p:val>
                                        </p:tav>
                                      </p:tavLst>
                                    </p:anim>
                                    <p:anim calcmode="lin" valueType="num">
                                      <p:cBhvr>
                                        <p:cTn id="29" dur="750" fill="hold"/>
                                        <p:tgtEl>
                                          <p:spTgt spid="42"/>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250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750"/>
                                        <p:tgtEl>
                                          <p:spTgt spid="49"/>
                                        </p:tgtEl>
                                      </p:cBhvr>
                                    </p:animEffect>
                                    <p:anim calcmode="lin" valueType="num">
                                      <p:cBhvr>
                                        <p:cTn id="33" dur="750" fill="hold"/>
                                        <p:tgtEl>
                                          <p:spTgt spid="49"/>
                                        </p:tgtEl>
                                        <p:attrNameLst>
                                          <p:attrName>ppt_x</p:attrName>
                                        </p:attrNameLst>
                                      </p:cBhvr>
                                      <p:tavLst>
                                        <p:tav tm="0">
                                          <p:val>
                                            <p:strVal val="#ppt_x"/>
                                          </p:val>
                                        </p:tav>
                                        <p:tav tm="100000">
                                          <p:val>
                                            <p:strVal val="#ppt_x"/>
                                          </p:val>
                                        </p:tav>
                                      </p:tavLst>
                                    </p:anim>
                                    <p:anim calcmode="lin" valueType="num">
                                      <p:cBhvr>
                                        <p:cTn id="34" dur="750" fill="hold"/>
                                        <p:tgtEl>
                                          <p:spTgt spid="49"/>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3000"/>
                                  </p:stCondLst>
                                  <p:childTnLst>
                                    <p:set>
                                      <p:cBhvr>
                                        <p:cTn id="36" dur="1" fill="hold">
                                          <p:stCondLst>
                                            <p:cond delay="0"/>
                                          </p:stCondLst>
                                        </p:cTn>
                                        <p:tgtEl>
                                          <p:spTgt spid="58"/>
                                        </p:tgtEl>
                                        <p:attrNameLst>
                                          <p:attrName>style.visibility</p:attrName>
                                        </p:attrNameLst>
                                      </p:cBhvr>
                                      <p:to>
                                        <p:strVal val="visible"/>
                                      </p:to>
                                    </p:set>
                                    <p:animEffect transition="in" filter="fade">
                                      <p:cBhvr>
                                        <p:cTn id="37" dur="750"/>
                                        <p:tgtEl>
                                          <p:spTgt spid="58"/>
                                        </p:tgtEl>
                                      </p:cBhvr>
                                    </p:animEffect>
                                    <p:anim calcmode="lin" valueType="num">
                                      <p:cBhvr>
                                        <p:cTn id="38" dur="750" fill="hold"/>
                                        <p:tgtEl>
                                          <p:spTgt spid="58"/>
                                        </p:tgtEl>
                                        <p:attrNameLst>
                                          <p:attrName>ppt_x</p:attrName>
                                        </p:attrNameLst>
                                      </p:cBhvr>
                                      <p:tavLst>
                                        <p:tav tm="0">
                                          <p:val>
                                            <p:strVal val="#ppt_x"/>
                                          </p:val>
                                        </p:tav>
                                        <p:tav tm="100000">
                                          <p:val>
                                            <p:strVal val="#ppt_x"/>
                                          </p:val>
                                        </p:tav>
                                      </p:tavLst>
                                    </p:anim>
                                    <p:anim calcmode="lin" valueType="num">
                                      <p:cBhvr>
                                        <p:cTn id="39" dur="750" fill="hold"/>
                                        <p:tgtEl>
                                          <p:spTgt spid="58"/>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3500"/>
                                  </p:stCondLst>
                                  <p:childTnLst>
                                    <p:set>
                                      <p:cBhvr>
                                        <p:cTn id="41" dur="1" fill="hold">
                                          <p:stCondLst>
                                            <p:cond delay="0"/>
                                          </p:stCondLst>
                                        </p:cTn>
                                        <p:tgtEl>
                                          <p:spTgt spid="64"/>
                                        </p:tgtEl>
                                        <p:attrNameLst>
                                          <p:attrName>style.visibility</p:attrName>
                                        </p:attrNameLst>
                                      </p:cBhvr>
                                      <p:to>
                                        <p:strVal val="visible"/>
                                      </p:to>
                                    </p:set>
                                    <p:animEffect transition="in" filter="fade">
                                      <p:cBhvr>
                                        <p:cTn id="42" dur="750"/>
                                        <p:tgtEl>
                                          <p:spTgt spid="64"/>
                                        </p:tgtEl>
                                      </p:cBhvr>
                                    </p:animEffect>
                                    <p:anim calcmode="lin" valueType="num">
                                      <p:cBhvr>
                                        <p:cTn id="43" dur="750" fill="hold"/>
                                        <p:tgtEl>
                                          <p:spTgt spid="64"/>
                                        </p:tgtEl>
                                        <p:attrNameLst>
                                          <p:attrName>ppt_x</p:attrName>
                                        </p:attrNameLst>
                                      </p:cBhvr>
                                      <p:tavLst>
                                        <p:tav tm="0">
                                          <p:val>
                                            <p:strVal val="#ppt_x"/>
                                          </p:val>
                                        </p:tav>
                                        <p:tav tm="100000">
                                          <p:val>
                                            <p:strVal val="#ppt_x"/>
                                          </p:val>
                                        </p:tav>
                                      </p:tavLst>
                                    </p:anim>
                                    <p:anim calcmode="lin" valueType="num">
                                      <p:cBhvr>
                                        <p:cTn id="44" dur="750" fill="hold"/>
                                        <p:tgtEl>
                                          <p:spTgt spid="64"/>
                                        </p:tgtEl>
                                        <p:attrNameLst>
                                          <p:attrName>ppt_y</p:attrName>
                                        </p:attrNameLst>
                                      </p:cBhvr>
                                      <p:tavLst>
                                        <p:tav tm="0">
                                          <p:val>
                                            <p:strVal val="#ppt_y-.1"/>
                                          </p:val>
                                        </p:tav>
                                        <p:tav tm="100000">
                                          <p:val>
                                            <p:strVal val="#ppt_y"/>
                                          </p:val>
                                        </p:tav>
                                      </p:tavLst>
                                    </p:anim>
                                  </p:childTnLst>
                                </p:cTn>
                              </p:par>
                            </p:childTnLst>
                          </p:cTn>
                        </p:par>
                        <p:par>
                          <p:cTn id="45" fill="hold">
                            <p:stCondLst>
                              <p:cond delay="4250"/>
                            </p:stCondLst>
                            <p:childTnLst>
                              <p:par>
                                <p:cTn id="46" presetID="14" presetClass="entr" presetSubtype="10" fill="hold" grpId="0"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randombar(horizontal)">
                                      <p:cBhvr>
                                        <p:cTn id="48" dur="500"/>
                                        <p:tgtEl>
                                          <p:spTgt spid="48"/>
                                        </p:tgtEl>
                                      </p:cBhvr>
                                    </p:animEffect>
                                  </p:childTnLst>
                                </p:cTn>
                              </p:par>
                            </p:childTnLst>
                          </p:cTn>
                        </p:par>
                        <p:par>
                          <p:cTn id="49" fill="hold">
                            <p:stCondLst>
                              <p:cond delay="4750"/>
                            </p:stCondLst>
                            <p:childTnLst>
                              <p:par>
                                <p:cTn id="50" presetID="14" presetClass="entr" presetSubtype="10" fill="hold" grpId="0" nodeType="afterEffect">
                                  <p:stCondLst>
                                    <p:cond delay="0"/>
                                  </p:stCondLst>
                                  <p:childTnLst>
                                    <p:set>
                                      <p:cBhvr>
                                        <p:cTn id="51" dur="1" fill="hold">
                                          <p:stCondLst>
                                            <p:cond delay="0"/>
                                          </p:stCondLst>
                                        </p:cTn>
                                        <p:tgtEl>
                                          <p:spTgt spid="71"/>
                                        </p:tgtEl>
                                        <p:attrNameLst>
                                          <p:attrName>style.visibility</p:attrName>
                                        </p:attrNameLst>
                                      </p:cBhvr>
                                      <p:to>
                                        <p:strVal val="visible"/>
                                      </p:to>
                                    </p:set>
                                    <p:animEffect transition="in" filter="randombar(horizontal)">
                                      <p:cBhvr>
                                        <p:cTn id="52" dur="500"/>
                                        <p:tgtEl>
                                          <p:spTgt spid="71"/>
                                        </p:tgtEl>
                                      </p:cBhvr>
                                    </p:animEffect>
                                  </p:childTnLst>
                                </p:cTn>
                              </p:par>
                            </p:childTnLst>
                          </p:cTn>
                        </p:par>
                        <p:par>
                          <p:cTn id="53" fill="hold">
                            <p:stCondLst>
                              <p:cond delay="5250"/>
                            </p:stCondLst>
                            <p:childTnLst>
                              <p:par>
                                <p:cTn id="54" presetID="14" presetClass="entr" presetSubtype="10" fill="hold" grpId="0" nodeType="afterEffect">
                                  <p:stCondLst>
                                    <p:cond delay="0"/>
                                  </p:stCondLst>
                                  <p:childTnLst>
                                    <p:set>
                                      <p:cBhvr>
                                        <p:cTn id="55" dur="1" fill="hold">
                                          <p:stCondLst>
                                            <p:cond delay="0"/>
                                          </p:stCondLst>
                                        </p:cTn>
                                        <p:tgtEl>
                                          <p:spTgt spid="72"/>
                                        </p:tgtEl>
                                        <p:attrNameLst>
                                          <p:attrName>style.visibility</p:attrName>
                                        </p:attrNameLst>
                                      </p:cBhvr>
                                      <p:to>
                                        <p:strVal val="visible"/>
                                      </p:to>
                                    </p:set>
                                    <p:animEffect transition="in" filter="randombar(horizontal)">
                                      <p:cBhvr>
                                        <p:cTn id="56" dur="500"/>
                                        <p:tgtEl>
                                          <p:spTgt spid="72"/>
                                        </p:tgtEl>
                                      </p:cBhvr>
                                    </p:animEffect>
                                  </p:childTnLst>
                                </p:cTn>
                              </p:par>
                            </p:childTnLst>
                          </p:cTn>
                        </p:par>
                        <p:par>
                          <p:cTn id="57" fill="hold">
                            <p:stCondLst>
                              <p:cond delay="5750"/>
                            </p:stCondLst>
                            <p:childTnLst>
                              <p:par>
                                <p:cTn id="58" presetID="14" presetClass="entr" presetSubtype="10" fill="hold" grpId="0" nodeType="afterEffect">
                                  <p:stCondLst>
                                    <p:cond delay="0"/>
                                  </p:stCondLst>
                                  <p:childTnLst>
                                    <p:set>
                                      <p:cBhvr>
                                        <p:cTn id="59" dur="1" fill="hold">
                                          <p:stCondLst>
                                            <p:cond delay="0"/>
                                          </p:stCondLst>
                                        </p:cTn>
                                        <p:tgtEl>
                                          <p:spTgt spid="73"/>
                                        </p:tgtEl>
                                        <p:attrNameLst>
                                          <p:attrName>style.visibility</p:attrName>
                                        </p:attrNameLst>
                                      </p:cBhvr>
                                      <p:to>
                                        <p:strVal val="visible"/>
                                      </p:to>
                                    </p:set>
                                    <p:animEffect transition="in" filter="randombar(horizontal)">
                                      <p:cBhvr>
                                        <p:cTn id="60"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1" grpId="0" animBg="1"/>
      <p:bldP spid="48" grpId="0"/>
      <p:bldP spid="71" grpId="0"/>
      <p:bldP spid="72" grpId="0"/>
      <p:bldP spid="7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4037533" y="1390925"/>
            <a:ext cx="2552195" cy="2438208"/>
            <a:chOff x="3792217" y="1160192"/>
            <a:chExt cx="2713480" cy="2592289"/>
          </a:xfrm>
        </p:grpSpPr>
        <p:grpSp>
          <p:nvGrpSpPr>
            <p:cNvPr id="27" name="组合 26"/>
            <p:cNvGrpSpPr/>
            <p:nvPr/>
          </p:nvGrpSpPr>
          <p:grpSpPr>
            <a:xfrm>
              <a:off x="3852813" y="1160192"/>
              <a:ext cx="2592288" cy="2592289"/>
              <a:chOff x="3091333" y="1182834"/>
              <a:chExt cx="3298687" cy="3298688"/>
            </a:xfrm>
          </p:grpSpPr>
          <p:sp>
            <p:nvSpPr>
              <p:cNvPr id="29" name="椭圆 28"/>
              <p:cNvSpPr/>
              <p:nvPr/>
            </p:nvSpPr>
            <p:spPr>
              <a:xfrm>
                <a:off x="3453163" y="1539455"/>
                <a:ext cx="2585448" cy="2585448"/>
              </a:xfrm>
              <a:prstGeom prst="ellipse">
                <a:avLst/>
              </a:prstGeom>
              <a:solidFill>
                <a:srgbClr val="B2895A"/>
              </a:solidFill>
              <a:ln w="12700" cap="flat" cmpd="sng" algn="ctr">
                <a:solidFill>
                  <a:srgbClr val="B2895A">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30"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smtClean="0">
                    <a:ln>
                      <a:noFill/>
                    </a:ln>
                    <a:solidFill>
                      <a:prstClr val="black"/>
                    </a:solidFill>
                    <a:effectLst/>
                    <a:uLnTx/>
                    <a:uFillTx/>
                    <a:latin typeface="Calibri" panose="020F0502020204030204"/>
                    <a:cs typeface="+mn-cs"/>
                  </a:endParaRPr>
                </a:p>
              </p:txBody>
            </p:sp>
            <p:sp>
              <p:nvSpPr>
                <p:cNvPr id="32" name="同心圆 31"/>
                <p:cNvSpPr/>
                <p:nvPr/>
              </p:nvSpPr>
              <p:spPr>
                <a:xfrm>
                  <a:off x="2614636" y="974427"/>
                  <a:ext cx="1826499" cy="1826497"/>
                </a:xfrm>
                <a:prstGeom prst="donut">
                  <a:avLst>
                    <a:gd name="adj" fmla="val 8132"/>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smtClean="0">
                    <a:ln>
                      <a:noFill/>
                    </a:ln>
                    <a:solidFill>
                      <a:prstClr val="black"/>
                    </a:solidFill>
                    <a:effectLst/>
                    <a:uLnTx/>
                    <a:uFillTx/>
                    <a:latin typeface="Calibri" panose="020F0502020204030204"/>
                    <a:cs typeface="+mn-cs"/>
                  </a:endParaRPr>
                </a:p>
              </p:txBody>
            </p:sp>
          </p:grpSp>
        </p:grpSp>
        <p:sp>
          <p:nvSpPr>
            <p:cNvPr id="28" name="矩形 27"/>
            <p:cNvSpPr/>
            <p:nvPr/>
          </p:nvSpPr>
          <p:spPr>
            <a:xfrm>
              <a:off x="3792217" y="1695707"/>
              <a:ext cx="2713480" cy="1298407"/>
            </a:xfrm>
            <a:prstGeom prst="rect">
              <a:avLst/>
            </a:prstGeom>
          </p:spPr>
          <p:txBody>
            <a:bodyPr wrap="square">
              <a:spAutoFit/>
            </a:body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zh-CN" altLang="en-US" sz="3386" b="1"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rPr>
                <a:t>① </a:t>
              </a:r>
              <a:endParaRPr kumimoji="0" lang="en-US" altLang="zh-CN" sz="3386" b="1"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endParaRPr>
            </a:p>
            <a:p>
              <a:pPr marL="0" marR="0" lvl="0" indent="0" algn="ctr" defTabSz="685800" eaLnBrk="1" fontAlgn="auto" latinLnBrk="0" hangingPunct="1">
                <a:lnSpc>
                  <a:spcPct val="130000"/>
                </a:lnSpc>
                <a:spcBef>
                  <a:spcPts val="0"/>
                </a:spcBef>
                <a:spcAft>
                  <a:spcPts val="0"/>
                </a:spcAft>
                <a:buClrTx/>
                <a:buSzTx/>
                <a:buFontTx/>
                <a:buNone/>
                <a:tabLst/>
                <a:defRPr/>
              </a:pPr>
              <a:r>
                <a:rPr kumimoji="0" lang="zh-CN" altLang="en-US" sz="2257" b="1"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rPr>
                <a:t>您的标题</a:t>
              </a:r>
              <a:endParaRPr kumimoji="0" lang="zh-CN" altLang="en-US" sz="2257" b="1" i="0" u="none" strike="noStrike" kern="0" cap="none" spc="0" normalizeH="0" baseline="0" noProof="0" dirty="0" smtClean="0">
                <a:ln>
                  <a:noFill/>
                </a:ln>
                <a:solidFill>
                  <a:srgbClr val="F8F8F8"/>
                </a:solidFill>
                <a:effectLst/>
                <a:uLnTx/>
                <a:uFillTx/>
                <a:latin typeface="Calibri" panose="020F0502020204030204"/>
              </a:endParaRPr>
            </a:p>
          </p:txBody>
        </p:sp>
      </p:grpSp>
      <p:grpSp>
        <p:nvGrpSpPr>
          <p:cNvPr id="33" name="组合 32"/>
          <p:cNvGrpSpPr/>
          <p:nvPr/>
        </p:nvGrpSpPr>
        <p:grpSpPr>
          <a:xfrm>
            <a:off x="2921571" y="3110439"/>
            <a:ext cx="2053419" cy="1961708"/>
            <a:chOff x="3792217" y="1160192"/>
            <a:chExt cx="2713479" cy="2592289"/>
          </a:xfrm>
        </p:grpSpPr>
        <p:grpSp>
          <p:nvGrpSpPr>
            <p:cNvPr id="34" name="组合 33"/>
            <p:cNvGrpSpPr/>
            <p:nvPr/>
          </p:nvGrpSpPr>
          <p:grpSpPr>
            <a:xfrm>
              <a:off x="3852813" y="1160192"/>
              <a:ext cx="2592288" cy="2592289"/>
              <a:chOff x="3091333" y="1182834"/>
              <a:chExt cx="3298687" cy="3298688"/>
            </a:xfrm>
          </p:grpSpPr>
          <p:sp>
            <p:nvSpPr>
              <p:cNvPr id="36" name="椭圆 35"/>
              <p:cNvSpPr/>
              <p:nvPr/>
            </p:nvSpPr>
            <p:spPr>
              <a:xfrm>
                <a:off x="3453163" y="1539455"/>
                <a:ext cx="2585448" cy="2585448"/>
              </a:xfrm>
              <a:prstGeom prst="ellipse">
                <a:avLst/>
              </a:prstGeom>
              <a:solidFill>
                <a:srgbClr val="B289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smtClean="0">
                  <a:ln>
                    <a:noFill/>
                  </a:ln>
                  <a:solidFill>
                    <a:srgbClr val="B2895A"/>
                  </a:solidFill>
                  <a:effectLst/>
                  <a:uLnTx/>
                  <a:uFillTx/>
                  <a:latin typeface="Calibri" panose="020F0502020204030204"/>
                  <a:cs typeface="+mn-cs"/>
                </a:endParaRPr>
              </a:p>
            </p:txBody>
          </p:sp>
          <p:grpSp>
            <p:nvGrpSpPr>
              <p:cNvPr id="3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smtClean="0">
                    <a:ln>
                      <a:noFill/>
                    </a:ln>
                    <a:solidFill>
                      <a:prstClr val="black"/>
                    </a:solidFill>
                    <a:effectLst/>
                    <a:uLnTx/>
                    <a:uFillTx/>
                    <a:latin typeface="Calibri" panose="020F0502020204030204"/>
                    <a:cs typeface="+mn-cs"/>
                  </a:endParaRPr>
                </a:p>
              </p:txBody>
            </p:sp>
            <p:sp>
              <p:nvSpPr>
                <p:cNvPr id="39" name="同心圆 38"/>
                <p:cNvSpPr/>
                <p:nvPr/>
              </p:nvSpPr>
              <p:spPr>
                <a:xfrm>
                  <a:off x="2614636" y="974427"/>
                  <a:ext cx="1826499" cy="1826497"/>
                </a:xfrm>
                <a:prstGeom prst="donut">
                  <a:avLst>
                    <a:gd name="adj" fmla="val 8132"/>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smtClean="0">
                    <a:ln>
                      <a:noFill/>
                    </a:ln>
                    <a:solidFill>
                      <a:prstClr val="black"/>
                    </a:solidFill>
                    <a:effectLst/>
                    <a:uLnTx/>
                    <a:uFillTx/>
                    <a:latin typeface="Calibri" panose="020F0502020204030204"/>
                    <a:cs typeface="+mn-cs"/>
                  </a:endParaRPr>
                </a:p>
              </p:txBody>
            </p:sp>
          </p:grpSp>
        </p:grpSp>
        <p:sp>
          <p:nvSpPr>
            <p:cNvPr id="35" name="矩形 34"/>
            <p:cNvSpPr/>
            <p:nvPr/>
          </p:nvSpPr>
          <p:spPr>
            <a:xfrm>
              <a:off x="3792217" y="1695708"/>
              <a:ext cx="2713479" cy="1265969"/>
            </a:xfrm>
            <a:prstGeom prst="rect">
              <a:avLst/>
            </a:prstGeom>
          </p:spPr>
          <p:txBody>
            <a:bodyPr wrap="square">
              <a:spAutoFit/>
            </a:body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zh-CN" altLang="en-US" sz="2634" b="1"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rPr>
                <a:t>② </a:t>
              </a:r>
              <a:endParaRPr kumimoji="0" lang="en-US" altLang="zh-CN" sz="2634" b="1"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endParaRPr>
            </a:p>
            <a:p>
              <a:pPr marL="0" marR="0" lvl="0" indent="0" algn="ctr" defTabSz="685800" eaLnBrk="1" fontAlgn="auto" latinLnBrk="0" hangingPunct="1">
                <a:lnSpc>
                  <a:spcPct val="130000"/>
                </a:lnSpc>
                <a:spcBef>
                  <a:spcPts val="0"/>
                </a:spcBef>
                <a:spcAft>
                  <a:spcPts val="0"/>
                </a:spcAft>
                <a:buClrTx/>
                <a:buSzTx/>
                <a:buFontTx/>
                <a:buNone/>
                <a:tabLst/>
                <a:defRPr/>
              </a:pPr>
              <a:r>
                <a:rPr kumimoji="0" lang="zh-CN" altLang="en-US" sz="1693" b="1"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rPr>
                <a:t>您的标题</a:t>
              </a:r>
              <a:endParaRPr kumimoji="0" lang="zh-CN" altLang="en-US" sz="1693" b="1" i="0" u="none" strike="noStrike" kern="0" cap="none" spc="0" normalizeH="0" baseline="0" noProof="0" dirty="0" smtClean="0">
                <a:ln>
                  <a:noFill/>
                </a:ln>
                <a:solidFill>
                  <a:srgbClr val="F8F8F8"/>
                </a:solidFill>
                <a:effectLst/>
                <a:uLnTx/>
                <a:uFillTx/>
                <a:latin typeface="Calibri" panose="020F0502020204030204"/>
              </a:endParaRPr>
            </a:p>
          </p:txBody>
        </p:sp>
      </p:grpSp>
      <p:grpSp>
        <p:nvGrpSpPr>
          <p:cNvPr id="40" name="组合 39"/>
          <p:cNvGrpSpPr/>
          <p:nvPr/>
        </p:nvGrpSpPr>
        <p:grpSpPr>
          <a:xfrm>
            <a:off x="2666736" y="1806927"/>
            <a:ext cx="1695236" cy="1619522"/>
            <a:chOff x="3792217" y="1160192"/>
            <a:chExt cx="2713479" cy="2592289"/>
          </a:xfrm>
        </p:grpSpPr>
        <p:grpSp>
          <p:nvGrpSpPr>
            <p:cNvPr id="41" name="组合 40"/>
            <p:cNvGrpSpPr/>
            <p:nvPr/>
          </p:nvGrpSpPr>
          <p:grpSpPr>
            <a:xfrm>
              <a:off x="3852813" y="1160192"/>
              <a:ext cx="2592288" cy="2592289"/>
              <a:chOff x="3091333" y="1182834"/>
              <a:chExt cx="3298687" cy="3298688"/>
            </a:xfrm>
          </p:grpSpPr>
          <p:sp>
            <p:nvSpPr>
              <p:cNvPr id="43" name="椭圆 42"/>
              <p:cNvSpPr/>
              <p:nvPr/>
            </p:nvSpPr>
            <p:spPr>
              <a:xfrm>
                <a:off x="3453163" y="1539455"/>
                <a:ext cx="2585448" cy="2585448"/>
              </a:xfrm>
              <a:prstGeom prst="ellipse">
                <a:avLst/>
              </a:prstGeom>
              <a:solidFill>
                <a:srgbClr val="B289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44" name="组合 43"/>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45" name="同心圆 44"/>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smtClean="0">
                    <a:ln>
                      <a:noFill/>
                    </a:ln>
                    <a:solidFill>
                      <a:prstClr val="black"/>
                    </a:solidFill>
                    <a:effectLst/>
                    <a:uLnTx/>
                    <a:uFillTx/>
                    <a:latin typeface="Calibri" panose="020F0502020204030204"/>
                    <a:cs typeface="+mn-cs"/>
                  </a:endParaRPr>
                </a:p>
              </p:txBody>
            </p:sp>
            <p:sp>
              <p:nvSpPr>
                <p:cNvPr id="46" name="同心圆 45"/>
                <p:cNvSpPr/>
                <p:nvPr/>
              </p:nvSpPr>
              <p:spPr>
                <a:xfrm>
                  <a:off x="2614636" y="974427"/>
                  <a:ext cx="1826500" cy="1826497"/>
                </a:xfrm>
                <a:prstGeom prst="donut">
                  <a:avLst>
                    <a:gd name="adj" fmla="val 8132"/>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270" b="0" i="0" u="none" strike="noStrike" kern="0" cap="none" spc="0" normalizeH="0" baseline="0" noProof="0" smtClean="0">
                    <a:ln>
                      <a:noFill/>
                    </a:ln>
                    <a:solidFill>
                      <a:prstClr val="black"/>
                    </a:solidFill>
                    <a:effectLst/>
                    <a:uLnTx/>
                    <a:uFillTx/>
                    <a:latin typeface="Calibri" panose="020F0502020204030204"/>
                    <a:cs typeface="+mn-cs"/>
                  </a:endParaRPr>
                </a:p>
              </p:txBody>
            </p:sp>
          </p:grpSp>
        </p:grpSp>
        <p:sp>
          <p:nvSpPr>
            <p:cNvPr id="42" name="矩形 41"/>
            <p:cNvSpPr/>
            <p:nvPr/>
          </p:nvSpPr>
          <p:spPr>
            <a:xfrm>
              <a:off x="3792217" y="1512117"/>
              <a:ext cx="2713479" cy="1533454"/>
            </a:xfrm>
            <a:prstGeom prst="rect">
              <a:avLst/>
            </a:prstGeom>
          </p:spPr>
          <p:txBody>
            <a:bodyPr wrap="square">
              <a:spAutoFit/>
            </a:body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zh-CN" altLang="en-US" sz="2634" b="1" i="0" u="none" strike="noStrike" kern="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rPr>
                <a:t>③ </a:t>
              </a:r>
              <a:endParaRPr kumimoji="0" lang="en-US" altLang="zh-CN" sz="2634" b="1"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endParaRPr>
            </a:p>
            <a:p>
              <a:pPr marL="0" marR="0" lvl="0" indent="0" algn="ctr" defTabSz="685800" eaLnBrk="1" fontAlgn="auto" latinLnBrk="0" hangingPunct="1">
                <a:lnSpc>
                  <a:spcPct val="130000"/>
                </a:lnSpc>
                <a:spcBef>
                  <a:spcPts val="0"/>
                </a:spcBef>
                <a:spcAft>
                  <a:spcPts val="0"/>
                </a:spcAft>
                <a:buClrTx/>
                <a:buSzTx/>
                <a:buFontTx/>
                <a:buNone/>
                <a:tabLst/>
                <a:defRPr/>
              </a:pPr>
              <a:r>
                <a:rPr kumimoji="0" lang="zh-CN" altLang="en-US" sz="1693" b="1" i="0" u="none" strike="noStrike" kern="0" cap="none" spc="0" normalizeH="0" baseline="0" noProof="0" dirty="0" smtClean="0">
                  <a:ln>
                    <a:noFill/>
                  </a:ln>
                  <a:solidFill>
                    <a:srgbClr val="F8F8F8"/>
                  </a:solidFill>
                  <a:effectLst/>
                  <a:uLnTx/>
                  <a:uFillTx/>
                  <a:latin typeface="微软雅黑" pitchFamily="34" charset="-122"/>
                  <a:ea typeface="微软雅黑" pitchFamily="34" charset="-122"/>
                </a:rPr>
                <a:t>您的标题</a:t>
              </a:r>
              <a:endParaRPr kumimoji="0" lang="zh-CN" altLang="en-US" sz="1693" b="1" i="0" u="none" strike="noStrike" kern="0" cap="none" spc="0" normalizeH="0" baseline="0" noProof="0" dirty="0" smtClean="0">
                <a:ln>
                  <a:noFill/>
                </a:ln>
                <a:solidFill>
                  <a:srgbClr val="F8F8F8"/>
                </a:solidFill>
                <a:effectLst/>
                <a:uLnTx/>
                <a:uFillTx/>
                <a:latin typeface="Calibri" panose="020F0502020204030204"/>
              </a:endParaRPr>
            </a:p>
          </p:txBody>
        </p:sp>
      </p:grpSp>
      <p:sp>
        <p:nvSpPr>
          <p:cNvPr id="47" name="矩形 46"/>
          <p:cNvSpPr/>
          <p:nvPr/>
        </p:nvSpPr>
        <p:spPr>
          <a:xfrm>
            <a:off x="4982526" y="4370956"/>
            <a:ext cx="3164946" cy="1146276"/>
          </a:xfrm>
          <a:prstGeom prst="rect">
            <a:avLst/>
          </a:prstGeom>
        </p:spPr>
        <p:txBody>
          <a:bodyPr wrap="square">
            <a:spAutoFit/>
          </a:bodyPr>
          <a:lstStyle/>
          <a:p>
            <a:pPr defTabSz="685800" fontAlgn="auto">
              <a:lnSpc>
                <a:spcPct val="130000"/>
              </a:lnSpc>
              <a:spcBef>
                <a:spcPts val="0"/>
              </a:spcBef>
              <a:spcAft>
                <a:spcPts val="0"/>
              </a:spcAft>
            </a:pPr>
            <a:r>
              <a:rPr lang="zh-CN" altLang="en-US" sz="1693" dirty="0">
                <a:solidFill>
                  <a:srgbClr val="B2895A"/>
                </a:solidFill>
                <a:latin typeface="微软雅黑" pitchFamily="34" charset="-122"/>
                <a:ea typeface="微软雅黑" pitchFamily="34" charset="-122"/>
              </a:rPr>
              <a:t>单击填加标题</a:t>
            </a:r>
            <a:endParaRPr lang="en-US" altLang="zh-CN" sz="1693" dirty="0">
              <a:solidFill>
                <a:srgbClr val="B2895A"/>
              </a:solidFill>
              <a:latin typeface="微软雅黑" pitchFamily="34" charset="-122"/>
              <a:ea typeface="微软雅黑" pitchFamily="34" charset="-122"/>
            </a:endParaRPr>
          </a:p>
          <a:p>
            <a:pPr defTabSz="685800" fontAlgn="auto">
              <a:lnSpc>
                <a:spcPct val="130000"/>
              </a:lnSpc>
              <a:spcBef>
                <a:spcPts val="0"/>
              </a:spcBef>
              <a:spcAft>
                <a:spcPts val="0"/>
              </a:spcAft>
            </a:pPr>
            <a:r>
              <a:rPr lang="zh-CN" altLang="en-US" sz="1129" dirty="0">
                <a:solidFill>
                  <a:prstClr val="black">
                    <a:lumMod val="85000"/>
                    <a:lumOff val="15000"/>
                  </a:prstClr>
                </a:solidFill>
                <a:latin typeface="微软雅黑" pitchFamily="34" charset="-122"/>
                <a:ea typeface="微软雅黑" pitchFamily="34" charset="-122"/>
              </a:rPr>
              <a:t>这里输入文字这里输入文字这里输入文字这里输入文字这里输入文字这里输入文字</a:t>
            </a:r>
          </a:p>
          <a:p>
            <a:pPr defTabSz="685800" fontAlgn="auto">
              <a:lnSpc>
                <a:spcPct val="130000"/>
              </a:lnSpc>
              <a:spcBef>
                <a:spcPts val="0"/>
              </a:spcBef>
              <a:spcAft>
                <a:spcPts val="0"/>
              </a:spcAft>
            </a:pPr>
            <a:endParaRPr lang="zh-CN" altLang="en-US" sz="1317" dirty="0">
              <a:solidFill>
                <a:prstClr val="black">
                  <a:lumMod val="85000"/>
                  <a:lumOff val="15000"/>
                </a:prstClr>
              </a:solidFill>
              <a:latin typeface="微软雅黑" pitchFamily="34" charset="-122"/>
              <a:ea typeface="微软雅黑" pitchFamily="34" charset="-122"/>
            </a:endParaRPr>
          </a:p>
        </p:txBody>
      </p:sp>
      <p:sp>
        <p:nvSpPr>
          <p:cNvPr id="48" name="矩形 47"/>
          <p:cNvSpPr/>
          <p:nvPr/>
        </p:nvSpPr>
        <p:spPr>
          <a:xfrm>
            <a:off x="6589729" y="2041374"/>
            <a:ext cx="2302751" cy="1372171"/>
          </a:xfrm>
          <a:prstGeom prst="rect">
            <a:avLst/>
          </a:prstGeom>
        </p:spPr>
        <p:txBody>
          <a:bodyPr wrap="square">
            <a:spAutoFit/>
          </a:bodyPr>
          <a:lstStyle/>
          <a:p>
            <a:pPr defTabSz="685800" fontAlgn="auto">
              <a:lnSpc>
                <a:spcPct val="130000"/>
              </a:lnSpc>
              <a:spcBef>
                <a:spcPts val="0"/>
              </a:spcBef>
              <a:spcAft>
                <a:spcPts val="0"/>
              </a:spcAft>
            </a:pPr>
            <a:r>
              <a:rPr lang="zh-CN" altLang="en-US" sz="1693" dirty="0">
                <a:solidFill>
                  <a:srgbClr val="B2895A"/>
                </a:solidFill>
                <a:latin typeface="微软雅黑" pitchFamily="34" charset="-122"/>
                <a:ea typeface="微软雅黑" pitchFamily="34" charset="-122"/>
              </a:rPr>
              <a:t>单击填加标题</a:t>
            </a:r>
            <a:endParaRPr lang="en-US" altLang="zh-CN" sz="1693" dirty="0">
              <a:solidFill>
                <a:srgbClr val="B2895A"/>
              </a:solidFill>
              <a:latin typeface="微软雅黑" pitchFamily="34" charset="-122"/>
              <a:ea typeface="微软雅黑" pitchFamily="34" charset="-122"/>
            </a:endParaRPr>
          </a:p>
          <a:p>
            <a:pPr defTabSz="685800" fontAlgn="auto">
              <a:lnSpc>
                <a:spcPct val="130000"/>
              </a:lnSpc>
              <a:spcBef>
                <a:spcPts val="0"/>
              </a:spcBef>
              <a:spcAft>
                <a:spcPts val="0"/>
              </a:spcAft>
            </a:pPr>
            <a:r>
              <a:rPr lang="zh-CN" altLang="en-US" sz="1129" dirty="0">
                <a:solidFill>
                  <a:prstClr val="black">
                    <a:lumMod val="85000"/>
                    <a:lumOff val="15000"/>
                  </a:prstClr>
                </a:solidFill>
                <a:latin typeface="微软雅黑" pitchFamily="34" charset="-122"/>
                <a:ea typeface="微软雅黑" pitchFamily="34" charset="-122"/>
              </a:rPr>
              <a:t>这里输入文字这里输入文字这里输入文字这里输入文字这里输入文字这里输入文字</a:t>
            </a:r>
          </a:p>
          <a:p>
            <a:pPr defTabSz="685800" fontAlgn="auto">
              <a:lnSpc>
                <a:spcPct val="130000"/>
              </a:lnSpc>
              <a:spcBef>
                <a:spcPts val="0"/>
              </a:spcBef>
              <a:spcAft>
                <a:spcPts val="0"/>
              </a:spcAft>
            </a:pPr>
            <a:endParaRPr lang="zh-CN" altLang="en-US" sz="1317" dirty="0">
              <a:solidFill>
                <a:prstClr val="black">
                  <a:lumMod val="85000"/>
                  <a:lumOff val="15000"/>
                </a:prstClr>
              </a:solidFill>
              <a:latin typeface="微软雅黑" pitchFamily="34" charset="-122"/>
              <a:ea typeface="微软雅黑" pitchFamily="34" charset="-122"/>
            </a:endParaRPr>
          </a:p>
        </p:txBody>
      </p:sp>
      <p:sp>
        <p:nvSpPr>
          <p:cNvPr id="49" name="矩形 48"/>
          <p:cNvSpPr/>
          <p:nvPr/>
        </p:nvSpPr>
        <p:spPr>
          <a:xfrm>
            <a:off x="494211" y="2801413"/>
            <a:ext cx="2302751" cy="1372171"/>
          </a:xfrm>
          <a:prstGeom prst="rect">
            <a:avLst/>
          </a:prstGeom>
        </p:spPr>
        <p:txBody>
          <a:bodyPr wrap="square">
            <a:spAutoFit/>
          </a:bodyPr>
          <a:lstStyle/>
          <a:p>
            <a:pPr defTabSz="685800" fontAlgn="auto">
              <a:lnSpc>
                <a:spcPct val="130000"/>
              </a:lnSpc>
              <a:spcBef>
                <a:spcPts val="0"/>
              </a:spcBef>
              <a:spcAft>
                <a:spcPts val="0"/>
              </a:spcAft>
            </a:pPr>
            <a:r>
              <a:rPr lang="zh-CN" altLang="en-US" sz="1693" dirty="0">
                <a:solidFill>
                  <a:srgbClr val="B2895A"/>
                </a:solidFill>
                <a:latin typeface="微软雅黑" pitchFamily="34" charset="-122"/>
                <a:ea typeface="微软雅黑" pitchFamily="34" charset="-122"/>
              </a:rPr>
              <a:t>单击填加标题</a:t>
            </a:r>
            <a:endParaRPr lang="en-US" altLang="zh-CN" sz="1693" dirty="0">
              <a:solidFill>
                <a:srgbClr val="B2895A"/>
              </a:solidFill>
              <a:latin typeface="微软雅黑" pitchFamily="34" charset="-122"/>
              <a:ea typeface="微软雅黑" pitchFamily="34" charset="-122"/>
            </a:endParaRPr>
          </a:p>
          <a:p>
            <a:pPr defTabSz="685800" fontAlgn="auto">
              <a:lnSpc>
                <a:spcPct val="130000"/>
              </a:lnSpc>
              <a:spcBef>
                <a:spcPts val="0"/>
              </a:spcBef>
              <a:spcAft>
                <a:spcPts val="0"/>
              </a:spcAft>
            </a:pPr>
            <a:r>
              <a:rPr lang="zh-CN" altLang="en-US" sz="1129" dirty="0">
                <a:solidFill>
                  <a:prstClr val="black">
                    <a:lumMod val="85000"/>
                    <a:lumOff val="15000"/>
                  </a:prstClr>
                </a:solidFill>
                <a:latin typeface="微软雅黑" pitchFamily="34" charset="-122"/>
                <a:ea typeface="微软雅黑" pitchFamily="34" charset="-122"/>
              </a:rPr>
              <a:t>这里输入文字这里输入文字这里输入文字这里输入文字这里输入文字这里输入文字</a:t>
            </a:r>
          </a:p>
          <a:p>
            <a:pPr defTabSz="685800" fontAlgn="auto">
              <a:lnSpc>
                <a:spcPct val="130000"/>
              </a:lnSpc>
              <a:spcBef>
                <a:spcPts val="0"/>
              </a:spcBef>
              <a:spcAft>
                <a:spcPts val="0"/>
              </a:spcAft>
            </a:pPr>
            <a:endParaRPr lang="zh-CN" altLang="en-US" sz="1317" dirty="0">
              <a:solidFill>
                <a:prstClr val="black">
                  <a:lumMod val="85000"/>
                  <a:lumOff val="15000"/>
                </a:prstClr>
              </a:solidFill>
              <a:latin typeface="微软雅黑" pitchFamily="34" charset="-122"/>
              <a:ea typeface="微软雅黑" pitchFamily="34" charset="-122"/>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3" presetClass="entr" presetSubtype="36"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ppt_w</p:attrName>
                                        </p:attrNameLst>
                                      </p:cBhvr>
                                      <p:tavLst>
                                        <p:tav tm="0">
                                          <p:val>
                                            <p:strVal val="(6*min(max(#ppt_w*#ppt_h,.3),1)-7.4)/-.7*#ppt_w"/>
                                          </p:val>
                                        </p:tav>
                                        <p:tav tm="100000">
                                          <p:val>
                                            <p:strVal val="#ppt_w"/>
                                          </p:val>
                                        </p:tav>
                                      </p:tavLst>
                                    </p:anim>
                                    <p:anim calcmode="lin" valueType="num">
                                      <p:cBhvr>
                                        <p:cTn id="15" dur="500" fill="hold"/>
                                        <p:tgtEl>
                                          <p:spTgt spid="33"/>
                                        </p:tgtEl>
                                        <p:attrNameLst>
                                          <p:attrName>ppt_h</p:attrName>
                                        </p:attrNameLst>
                                      </p:cBhvr>
                                      <p:tavLst>
                                        <p:tav tm="0">
                                          <p:val>
                                            <p:strVal val="(6*min(max(#ppt_w*#ppt_h,.3),1)-7.4)/-.7*#ppt_h"/>
                                          </p:val>
                                        </p:tav>
                                        <p:tav tm="100000">
                                          <p:val>
                                            <p:strVal val="#ppt_h"/>
                                          </p:val>
                                        </p:tav>
                                      </p:tavLst>
                                    </p:anim>
                                    <p:anim calcmode="lin" valueType="num">
                                      <p:cBhvr>
                                        <p:cTn id="16" dur="500" fill="hold"/>
                                        <p:tgtEl>
                                          <p:spTgt spid="33"/>
                                        </p:tgtEl>
                                        <p:attrNameLst>
                                          <p:attrName>ppt_x</p:attrName>
                                        </p:attrNameLst>
                                      </p:cBhvr>
                                      <p:tavLst>
                                        <p:tav tm="0">
                                          <p:val>
                                            <p:fltVal val="0.5"/>
                                          </p:val>
                                        </p:tav>
                                        <p:tav tm="100000">
                                          <p:val>
                                            <p:strVal val="#ppt_x"/>
                                          </p:val>
                                        </p:tav>
                                      </p:tavLst>
                                    </p:anim>
                                    <p:anim calcmode="lin" valueType="num">
                                      <p:cBhvr>
                                        <p:cTn id="17" dur="500" fill="hold"/>
                                        <p:tgtEl>
                                          <p:spTgt spid="33"/>
                                        </p:tgtEl>
                                        <p:attrNameLst>
                                          <p:attrName>ppt_y</p:attrName>
                                        </p:attrNameLst>
                                      </p:cBhvr>
                                      <p:tavLst>
                                        <p:tav tm="0">
                                          <p:val>
                                            <p:strVal val="1+(6*min(max(#ppt_w*#ppt_h,.3),1)-7.4)/-.7*#ppt_h/2"/>
                                          </p:val>
                                        </p:tav>
                                        <p:tav tm="100000">
                                          <p:val>
                                            <p:strVal val="#ppt_y"/>
                                          </p:val>
                                        </p:tav>
                                      </p:tavLst>
                                    </p:anim>
                                  </p:childTnLst>
                                </p:cTn>
                              </p:par>
                            </p:childTnLst>
                          </p:cTn>
                        </p:par>
                        <p:par>
                          <p:cTn id="18" fill="hold">
                            <p:stCondLst>
                              <p:cond delay="1000"/>
                            </p:stCondLst>
                            <p:childTnLst>
                              <p:par>
                                <p:cTn id="19" presetID="23" presetClass="entr" presetSubtype="36"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ppt_w</p:attrName>
                                        </p:attrNameLst>
                                      </p:cBhvr>
                                      <p:tavLst>
                                        <p:tav tm="0">
                                          <p:val>
                                            <p:strVal val="(6*min(max(#ppt_w*#ppt_h,.3),1)-7.4)/-.7*#ppt_w"/>
                                          </p:val>
                                        </p:tav>
                                        <p:tav tm="100000">
                                          <p:val>
                                            <p:strVal val="#ppt_w"/>
                                          </p:val>
                                        </p:tav>
                                      </p:tavLst>
                                    </p:anim>
                                    <p:anim calcmode="lin" valueType="num">
                                      <p:cBhvr>
                                        <p:cTn id="22" dur="500" fill="hold"/>
                                        <p:tgtEl>
                                          <p:spTgt spid="40"/>
                                        </p:tgtEl>
                                        <p:attrNameLst>
                                          <p:attrName>ppt_h</p:attrName>
                                        </p:attrNameLst>
                                      </p:cBhvr>
                                      <p:tavLst>
                                        <p:tav tm="0">
                                          <p:val>
                                            <p:strVal val="(6*min(max(#ppt_w*#ppt_h,.3),1)-7.4)/-.7*#ppt_h"/>
                                          </p:val>
                                        </p:tav>
                                        <p:tav tm="100000">
                                          <p:val>
                                            <p:strVal val="#ppt_h"/>
                                          </p:val>
                                        </p:tav>
                                      </p:tavLst>
                                    </p:anim>
                                    <p:anim calcmode="lin" valueType="num">
                                      <p:cBhvr>
                                        <p:cTn id="23" dur="500" fill="hold"/>
                                        <p:tgtEl>
                                          <p:spTgt spid="40"/>
                                        </p:tgtEl>
                                        <p:attrNameLst>
                                          <p:attrName>ppt_x</p:attrName>
                                        </p:attrNameLst>
                                      </p:cBhvr>
                                      <p:tavLst>
                                        <p:tav tm="0">
                                          <p:val>
                                            <p:fltVal val="0.5"/>
                                          </p:val>
                                        </p:tav>
                                        <p:tav tm="100000">
                                          <p:val>
                                            <p:strVal val="#ppt_x"/>
                                          </p:val>
                                        </p:tav>
                                      </p:tavLst>
                                    </p:anim>
                                    <p:anim calcmode="lin" valueType="num">
                                      <p:cBhvr>
                                        <p:cTn id="24" dur="500" fill="hold"/>
                                        <p:tgtEl>
                                          <p:spTgt spid="40"/>
                                        </p:tgtEl>
                                        <p:attrNameLst>
                                          <p:attrName>ppt_y</p:attrName>
                                        </p:attrNameLst>
                                      </p:cBhvr>
                                      <p:tavLst>
                                        <p:tav tm="0">
                                          <p:val>
                                            <p:strVal val="1+(6*min(max(#ppt_w*#ppt_h,.3),1)-7.4)/-.7*#ppt_h/2"/>
                                          </p:val>
                                        </p:tav>
                                        <p:tav tm="100000">
                                          <p:val>
                                            <p:strVal val="#ppt_y"/>
                                          </p:val>
                                        </p:tav>
                                      </p:tavLst>
                                    </p:anim>
                                  </p:childTnLst>
                                </p:cTn>
                              </p:par>
                            </p:childTnLst>
                          </p:cTn>
                        </p:par>
                        <p:par>
                          <p:cTn id="25" fill="hold">
                            <p:stCondLst>
                              <p:cond delay="1500"/>
                            </p:stCondLst>
                            <p:childTnLst>
                              <p:par>
                                <p:cTn id="26" presetID="2" presetClass="entr" presetSubtype="6" decel="100000"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 calcmode="lin" valueType="num">
                                      <p:cBhvr additive="base">
                                        <p:cTn id="28" dur="500" fill="hold"/>
                                        <p:tgtEl>
                                          <p:spTgt spid="47"/>
                                        </p:tgtEl>
                                        <p:attrNameLst>
                                          <p:attrName>ppt_x</p:attrName>
                                        </p:attrNameLst>
                                      </p:cBhvr>
                                      <p:tavLst>
                                        <p:tav tm="0">
                                          <p:val>
                                            <p:strVal val="1+#ppt_w/2"/>
                                          </p:val>
                                        </p:tav>
                                        <p:tav tm="100000">
                                          <p:val>
                                            <p:strVal val="#ppt_x"/>
                                          </p:val>
                                        </p:tav>
                                      </p:tavLst>
                                    </p:anim>
                                    <p:anim calcmode="lin" valueType="num">
                                      <p:cBhvr additive="base">
                                        <p:cTn id="29" dur="500" fill="hold"/>
                                        <p:tgtEl>
                                          <p:spTgt spid="47"/>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48"/>
                                        </p:tgtEl>
                                        <p:attrNameLst>
                                          <p:attrName>style.visibility</p:attrName>
                                        </p:attrNameLst>
                                      </p:cBhvr>
                                      <p:to>
                                        <p:strVal val="visible"/>
                                      </p:to>
                                    </p:set>
                                    <p:anim calcmode="lin" valueType="num">
                                      <p:cBhvr additive="base">
                                        <p:cTn id="32" dur="500" fill="hold"/>
                                        <p:tgtEl>
                                          <p:spTgt spid="48"/>
                                        </p:tgtEl>
                                        <p:attrNameLst>
                                          <p:attrName>ppt_x</p:attrName>
                                        </p:attrNameLst>
                                      </p:cBhvr>
                                      <p:tavLst>
                                        <p:tav tm="0">
                                          <p:val>
                                            <p:strVal val="1+#ppt_w/2"/>
                                          </p:val>
                                        </p:tav>
                                        <p:tav tm="100000">
                                          <p:val>
                                            <p:strVal val="#ppt_x"/>
                                          </p:val>
                                        </p:tav>
                                      </p:tavLst>
                                    </p:anim>
                                    <p:anim calcmode="lin" valueType="num">
                                      <p:cBhvr additive="base">
                                        <p:cTn id="33" dur="500" fill="hold"/>
                                        <p:tgtEl>
                                          <p:spTgt spid="48"/>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0"/>
                                  </p:stCondLst>
                                  <p:childTnLst>
                                    <p:set>
                                      <p:cBhvr>
                                        <p:cTn id="35" dur="1" fill="hold">
                                          <p:stCondLst>
                                            <p:cond delay="0"/>
                                          </p:stCondLst>
                                        </p:cTn>
                                        <p:tgtEl>
                                          <p:spTgt spid="49"/>
                                        </p:tgtEl>
                                        <p:attrNameLst>
                                          <p:attrName>style.visibility</p:attrName>
                                        </p:attrNameLst>
                                      </p:cBhvr>
                                      <p:to>
                                        <p:strVal val="visible"/>
                                      </p:to>
                                    </p:set>
                                    <p:anim calcmode="lin" valueType="num">
                                      <p:cBhvr additive="base">
                                        <p:cTn id="36" dur="500" fill="hold"/>
                                        <p:tgtEl>
                                          <p:spTgt spid="49"/>
                                        </p:tgtEl>
                                        <p:attrNameLst>
                                          <p:attrName>ppt_x</p:attrName>
                                        </p:attrNameLst>
                                      </p:cBhvr>
                                      <p:tavLst>
                                        <p:tav tm="0">
                                          <p:val>
                                            <p:strVal val="0-#ppt_w/2"/>
                                          </p:val>
                                        </p:tav>
                                        <p:tav tm="100000">
                                          <p:val>
                                            <p:strVal val="#ppt_x"/>
                                          </p:val>
                                        </p:tav>
                                      </p:tavLst>
                                    </p:anim>
                                    <p:anim calcmode="lin" valueType="num">
                                      <p:cBhvr additive="base">
                                        <p:cTn id="37"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075341" y="1988840"/>
            <a:ext cx="1466316" cy="1299116"/>
            <a:chOff x="3788733" y="1445046"/>
            <a:chExt cx="1955088" cy="1732154"/>
          </a:xfrm>
        </p:grpSpPr>
        <p:grpSp>
          <p:nvGrpSpPr>
            <p:cNvPr id="35" name="组合 34"/>
            <p:cNvGrpSpPr/>
            <p:nvPr/>
          </p:nvGrpSpPr>
          <p:grpSpPr>
            <a:xfrm>
              <a:off x="3788733" y="1445046"/>
              <a:ext cx="1955088" cy="1732154"/>
              <a:chOff x="3295850" y="2263222"/>
              <a:chExt cx="2643765" cy="2343151"/>
            </a:xfrm>
          </p:grpSpPr>
          <p:sp>
            <p:nvSpPr>
              <p:cNvPr id="37"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38"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B2895A"/>
              </a:solidFill>
              <a:ln w="25400">
                <a:solidFill>
                  <a:sysClr val="window" lastClr="FFFFFF">
                    <a:lumMod val="95000"/>
                  </a:sysClr>
                </a:soli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sp>
          <p:nvSpPr>
            <p:cNvPr id="36" name="文本框 26"/>
            <p:cNvSpPr txBox="1"/>
            <p:nvPr/>
          </p:nvSpPr>
          <p:spPr>
            <a:xfrm>
              <a:off x="4231277" y="1871813"/>
              <a:ext cx="1031571" cy="86177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Impact" panose="020B0806030902050204" pitchFamily="34" charset="0"/>
                </a:rPr>
                <a:t>01</a:t>
              </a:r>
              <a:endParaRPr kumimoji="0" lang="zh-CN" altLang="en-US" sz="3600" b="0" i="0" u="none" strike="noStrike" kern="0" cap="none" spc="0" normalizeH="0" baseline="0" noProof="0" dirty="0" smtClean="0">
                <a:ln>
                  <a:noFill/>
                </a:ln>
                <a:solidFill>
                  <a:prstClr val="white"/>
                </a:solidFill>
                <a:effectLst/>
                <a:uLnTx/>
                <a:uFillTx/>
                <a:latin typeface="Impact" panose="020B0806030902050204" pitchFamily="34" charset="0"/>
              </a:endParaRPr>
            </a:p>
          </p:txBody>
        </p:sp>
      </p:grpSp>
      <p:grpSp>
        <p:nvGrpSpPr>
          <p:cNvPr id="39" name="组合 38"/>
          <p:cNvGrpSpPr/>
          <p:nvPr/>
        </p:nvGrpSpPr>
        <p:grpSpPr>
          <a:xfrm>
            <a:off x="3075341" y="3603586"/>
            <a:ext cx="1466316" cy="1299116"/>
            <a:chOff x="3783053" y="3916542"/>
            <a:chExt cx="1955088" cy="1732154"/>
          </a:xfrm>
        </p:grpSpPr>
        <p:grpSp>
          <p:nvGrpSpPr>
            <p:cNvPr id="40" name="组合 39"/>
            <p:cNvGrpSpPr/>
            <p:nvPr/>
          </p:nvGrpSpPr>
          <p:grpSpPr>
            <a:xfrm>
              <a:off x="3783053" y="3916542"/>
              <a:ext cx="1955088" cy="1732154"/>
              <a:chOff x="3295850" y="2263222"/>
              <a:chExt cx="2643765" cy="2343151"/>
            </a:xfrm>
          </p:grpSpPr>
          <p:sp>
            <p:nvSpPr>
              <p:cNvPr id="42"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43"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B2895A"/>
              </a:solidFill>
              <a:ln w="25400">
                <a:solidFill>
                  <a:sysClr val="window" lastClr="FFFFFF"/>
                </a:soli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sp>
          <p:nvSpPr>
            <p:cNvPr id="41" name="文本框 32"/>
            <p:cNvSpPr txBox="1"/>
            <p:nvPr/>
          </p:nvSpPr>
          <p:spPr>
            <a:xfrm>
              <a:off x="4249480" y="4348717"/>
              <a:ext cx="1031571" cy="86177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Impact" panose="020B0806030902050204" pitchFamily="34" charset="0"/>
                </a:rPr>
                <a:t>03</a:t>
              </a:r>
              <a:endParaRPr kumimoji="0" lang="zh-CN" altLang="en-US" sz="3600" b="0" i="0" u="none" strike="noStrike" kern="0" cap="none" spc="0" normalizeH="0" baseline="0" noProof="0" dirty="0" smtClean="0">
                <a:ln>
                  <a:noFill/>
                </a:ln>
                <a:solidFill>
                  <a:prstClr val="white"/>
                </a:solidFill>
                <a:effectLst/>
                <a:uLnTx/>
                <a:uFillTx/>
                <a:latin typeface="Impact" panose="020B0806030902050204" pitchFamily="34" charset="0"/>
              </a:endParaRPr>
            </a:p>
          </p:txBody>
        </p:sp>
      </p:grpSp>
      <p:grpSp>
        <p:nvGrpSpPr>
          <p:cNvPr id="44" name="组合 43"/>
          <p:cNvGrpSpPr/>
          <p:nvPr/>
        </p:nvGrpSpPr>
        <p:grpSpPr>
          <a:xfrm>
            <a:off x="4793756" y="1988840"/>
            <a:ext cx="1466316" cy="1299116"/>
            <a:chOff x="6344332" y="1441994"/>
            <a:chExt cx="1955088" cy="1732154"/>
          </a:xfrm>
        </p:grpSpPr>
        <p:grpSp>
          <p:nvGrpSpPr>
            <p:cNvPr id="45" name="组合 44"/>
            <p:cNvGrpSpPr/>
            <p:nvPr/>
          </p:nvGrpSpPr>
          <p:grpSpPr>
            <a:xfrm>
              <a:off x="6344332" y="1441994"/>
              <a:ext cx="1955088" cy="1732154"/>
              <a:chOff x="3295850" y="2263222"/>
              <a:chExt cx="2643765" cy="2343151"/>
            </a:xfrm>
          </p:grpSpPr>
          <p:sp>
            <p:nvSpPr>
              <p:cNvPr id="47"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48"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B2895A"/>
              </a:solidFill>
              <a:ln w="25400">
                <a:solidFill>
                  <a:sysClr val="window" lastClr="FFFFFF">
                    <a:lumMod val="95000"/>
                  </a:sysClr>
                </a:soli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sp>
          <p:nvSpPr>
            <p:cNvPr id="46" name="文本框 35"/>
            <p:cNvSpPr txBox="1"/>
            <p:nvPr/>
          </p:nvSpPr>
          <p:spPr>
            <a:xfrm>
              <a:off x="6792711" y="1874167"/>
              <a:ext cx="1031571" cy="86177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Impact" panose="020B0806030902050204" pitchFamily="34" charset="0"/>
                </a:rPr>
                <a:t>02</a:t>
              </a:r>
              <a:endParaRPr kumimoji="0" lang="zh-CN" altLang="en-US" sz="3600" b="0" i="0" u="none" strike="noStrike" kern="0" cap="none" spc="0" normalizeH="0" baseline="0" noProof="0" dirty="0" smtClean="0">
                <a:ln>
                  <a:noFill/>
                </a:ln>
                <a:solidFill>
                  <a:prstClr val="white"/>
                </a:solidFill>
                <a:effectLst/>
                <a:uLnTx/>
                <a:uFillTx/>
                <a:latin typeface="Impact" panose="020B0806030902050204" pitchFamily="34" charset="0"/>
              </a:endParaRPr>
            </a:p>
          </p:txBody>
        </p:sp>
      </p:grpSp>
      <p:grpSp>
        <p:nvGrpSpPr>
          <p:cNvPr id="49" name="组合 48"/>
          <p:cNvGrpSpPr/>
          <p:nvPr/>
        </p:nvGrpSpPr>
        <p:grpSpPr>
          <a:xfrm>
            <a:off x="4793756" y="3603586"/>
            <a:ext cx="1466316" cy="1299116"/>
            <a:chOff x="6340864" y="3911971"/>
            <a:chExt cx="1955088" cy="1732154"/>
          </a:xfrm>
        </p:grpSpPr>
        <p:grpSp>
          <p:nvGrpSpPr>
            <p:cNvPr id="50" name="组合 49"/>
            <p:cNvGrpSpPr/>
            <p:nvPr/>
          </p:nvGrpSpPr>
          <p:grpSpPr>
            <a:xfrm>
              <a:off x="6340864" y="3911971"/>
              <a:ext cx="1955088" cy="1732154"/>
              <a:chOff x="3295850" y="2263222"/>
              <a:chExt cx="2643765" cy="2343151"/>
            </a:xfrm>
          </p:grpSpPr>
          <p:sp>
            <p:nvSpPr>
              <p:cNvPr id="52"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53"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B2895A"/>
              </a:solidFill>
              <a:ln w="25400">
                <a:solidFill>
                  <a:sysClr val="window" lastClr="FFFFFF">
                    <a:lumMod val="95000"/>
                  </a:sysClr>
                </a:solidFill>
              </a:ln>
              <a:effectLst>
                <a:outerShdw blurRad="254000" dist="114300" dir="2700000" algn="tl" rotWithShape="0">
                  <a:prstClr val="black">
                    <a:alpha val="25000"/>
                  </a:prstClr>
                </a:out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sp>
          <p:nvSpPr>
            <p:cNvPr id="51" name="文本框 38"/>
            <p:cNvSpPr txBox="1"/>
            <p:nvPr/>
          </p:nvSpPr>
          <p:spPr>
            <a:xfrm>
              <a:off x="6797935" y="4354489"/>
              <a:ext cx="1031571" cy="86177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Impact" panose="020B0806030902050204" pitchFamily="34" charset="0"/>
                </a:rPr>
                <a:t>04</a:t>
              </a:r>
              <a:endParaRPr kumimoji="0" lang="zh-CN" altLang="en-US" sz="3600" b="0" i="0" u="none" strike="noStrike" kern="0" cap="none" spc="0" normalizeH="0" baseline="0" noProof="0" dirty="0" smtClean="0">
                <a:ln>
                  <a:noFill/>
                </a:ln>
                <a:solidFill>
                  <a:prstClr val="white"/>
                </a:solidFill>
                <a:effectLst/>
                <a:uLnTx/>
                <a:uFillTx/>
                <a:latin typeface="Impact" panose="020B0806030902050204" pitchFamily="34" charset="0"/>
              </a:endParaRPr>
            </a:p>
          </p:txBody>
        </p:sp>
      </p:grpSp>
      <p:grpSp>
        <p:nvGrpSpPr>
          <p:cNvPr id="54" name="组合 53"/>
          <p:cNvGrpSpPr/>
          <p:nvPr/>
        </p:nvGrpSpPr>
        <p:grpSpPr>
          <a:xfrm>
            <a:off x="1383501" y="2117689"/>
            <a:ext cx="1443314" cy="1031364"/>
            <a:chOff x="1820264" y="1955678"/>
            <a:chExt cx="1924418" cy="1375152"/>
          </a:xfrm>
        </p:grpSpPr>
        <p:sp>
          <p:nvSpPr>
            <p:cNvPr id="55" name="文本框 96"/>
            <p:cNvSpPr txBox="1"/>
            <p:nvPr/>
          </p:nvSpPr>
          <p:spPr>
            <a:xfrm>
              <a:off x="1879153" y="1955678"/>
              <a:ext cx="1411849" cy="430887"/>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添加标题</a:t>
              </a:r>
            </a:p>
          </p:txBody>
        </p:sp>
        <p:sp>
          <p:nvSpPr>
            <p:cNvPr id="56" name="文本框 113"/>
            <p:cNvSpPr txBox="1"/>
            <p:nvPr/>
          </p:nvSpPr>
          <p:spPr>
            <a:xfrm>
              <a:off x="1820264" y="2376722"/>
              <a:ext cx="1924418" cy="954108"/>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57" name="组合 56"/>
          <p:cNvGrpSpPr/>
          <p:nvPr/>
        </p:nvGrpSpPr>
        <p:grpSpPr>
          <a:xfrm>
            <a:off x="1427668" y="3758724"/>
            <a:ext cx="1453111" cy="1018641"/>
            <a:chOff x="1879153" y="4143725"/>
            <a:chExt cx="1937481" cy="1358187"/>
          </a:xfrm>
        </p:grpSpPr>
        <p:sp>
          <p:nvSpPr>
            <p:cNvPr id="58" name="文本框 100"/>
            <p:cNvSpPr txBox="1"/>
            <p:nvPr/>
          </p:nvSpPr>
          <p:spPr>
            <a:xfrm>
              <a:off x="1879153" y="4143725"/>
              <a:ext cx="1411849" cy="430887"/>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添加标题</a:t>
              </a:r>
            </a:p>
          </p:txBody>
        </p:sp>
        <p:sp>
          <p:nvSpPr>
            <p:cNvPr id="59" name="文本框 113"/>
            <p:cNvSpPr txBox="1"/>
            <p:nvPr/>
          </p:nvSpPr>
          <p:spPr>
            <a:xfrm>
              <a:off x="1892216" y="4547804"/>
              <a:ext cx="1924418" cy="954108"/>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0" name="组合 59"/>
          <p:cNvGrpSpPr/>
          <p:nvPr/>
        </p:nvGrpSpPr>
        <p:grpSpPr>
          <a:xfrm>
            <a:off x="6482240" y="2117689"/>
            <a:ext cx="1443314" cy="1031364"/>
            <a:chOff x="8618583" y="1955678"/>
            <a:chExt cx="1924418" cy="1375152"/>
          </a:xfrm>
        </p:grpSpPr>
        <p:sp>
          <p:nvSpPr>
            <p:cNvPr id="61" name="文本框 102"/>
            <p:cNvSpPr txBox="1"/>
            <p:nvPr/>
          </p:nvSpPr>
          <p:spPr>
            <a:xfrm>
              <a:off x="8662667" y="1955678"/>
              <a:ext cx="1411849" cy="430887"/>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添加标题</a:t>
              </a:r>
            </a:p>
          </p:txBody>
        </p:sp>
        <p:sp>
          <p:nvSpPr>
            <p:cNvPr id="62" name="文本框 113"/>
            <p:cNvSpPr txBox="1"/>
            <p:nvPr/>
          </p:nvSpPr>
          <p:spPr>
            <a:xfrm>
              <a:off x="8618583" y="2376722"/>
              <a:ext cx="1924418" cy="954108"/>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3" name="组合 62"/>
          <p:cNvGrpSpPr/>
          <p:nvPr/>
        </p:nvGrpSpPr>
        <p:grpSpPr>
          <a:xfrm>
            <a:off x="6513062" y="3758724"/>
            <a:ext cx="1443314" cy="1018641"/>
            <a:chOff x="8659679" y="4143725"/>
            <a:chExt cx="1924418" cy="1358187"/>
          </a:xfrm>
        </p:grpSpPr>
        <p:sp>
          <p:nvSpPr>
            <p:cNvPr id="64" name="文本框 104"/>
            <p:cNvSpPr txBox="1"/>
            <p:nvPr/>
          </p:nvSpPr>
          <p:spPr>
            <a:xfrm>
              <a:off x="8662667" y="4143725"/>
              <a:ext cx="1411850" cy="430887"/>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添加标题</a:t>
              </a:r>
            </a:p>
          </p:txBody>
        </p:sp>
        <p:sp>
          <p:nvSpPr>
            <p:cNvPr id="65" name="文本框 113"/>
            <p:cNvSpPr txBox="1"/>
            <p:nvPr/>
          </p:nvSpPr>
          <p:spPr>
            <a:xfrm>
              <a:off x="8659679" y="4547804"/>
              <a:ext cx="1924418" cy="954108"/>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extLst>
      <p:ext uri="{BB962C8B-B14F-4D97-AF65-F5344CB8AC3E}">
        <p14:creationId xmlns:p14="http://schemas.microsoft.com/office/powerpoint/2010/main" val="400741551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60000" fill="hold" nodeType="afterEffect" p14:presetBounceEnd="60000">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14:bounceEnd="60000">
                                          <p:cBhvr additive="base">
                                            <p:cTn id="7" dur="750" fill="hold"/>
                                            <p:tgtEl>
                                              <p:spTgt spid="34"/>
                                            </p:tgtEl>
                                            <p:attrNameLst>
                                              <p:attrName>ppt_x</p:attrName>
                                            </p:attrNameLst>
                                          </p:cBhvr>
                                          <p:tavLst>
                                            <p:tav tm="0">
                                              <p:val>
                                                <p:strVal val="0-#ppt_w/2"/>
                                              </p:val>
                                            </p:tav>
                                            <p:tav tm="100000">
                                              <p:val>
                                                <p:strVal val="#ppt_x"/>
                                              </p:val>
                                            </p:tav>
                                          </p:tavLst>
                                        </p:anim>
                                        <p:anim calcmode="lin" valueType="num" p14:bounceEnd="60000">
                                          <p:cBhvr additive="base">
                                            <p:cTn id="8" dur="750" fill="hold"/>
                                            <p:tgtEl>
                                              <p:spTgt spid="34"/>
                                            </p:tgtEl>
                                            <p:attrNameLst>
                                              <p:attrName>ppt_y</p:attrName>
                                            </p:attrNameLst>
                                          </p:cBhvr>
                                          <p:tavLst>
                                            <p:tav tm="0">
                                              <p:val>
                                                <p:strVal val="0-#ppt_h/2"/>
                                              </p:val>
                                            </p:tav>
                                            <p:tav tm="100000">
                                              <p:val>
                                                <p:strVal val="#ppt_y"/>
                                              </p:val>
                                            </p:tav>
                                          </p:tavLst>
                                        </p:anim>
                                      </p:childTnLst>
                                    </p:cTn>
                                  </p:par>
                                  <p:par>
                                    <p:cTn id="9" presetID="2" presetClass="entr" presetSubtype="3" accel="60000" fill="hold" nodeType="withEffect" p14:presetBounceEnd="60000">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14:bounceEnd="60000">
                                          <p:cBhvr additive="base">
                                            <p:cTn id="11" dur="750" fill="hold"/>
                                            <p:tgtEl>
                                              <p:spTgt spid="44"/>
                                            </p:tgtEl>
                                            <p:attrNameLst>
                                              <p:attrName>ppt_x</p:attrName>
                                            </p:attrNameLst>
                                          </p:cBhvr>
                                          <p:tavLst>
                                            <p:tav tm="0">
                                              <p:val>
                                                <p:strVal val="1+#ppt_w/2"/>
                                              </p:val>
                                            </p:tav>
                                            <p:tav tm="100000">
                                              <p:val>
                                                <p:strVal val="#ppt_x"/>
                                              </p:val>
                                            </p:tav>
                                          </p:tavLst>
                                        </p:anim>
                                        <p:anim calcmode="lin" valueType="num" p14:bounceEnd="60000">
                                          <p:cBhvr additive="base">
                                            <p:cTn id="12" dur="750" fill="hold"/>
                                            <p:tgtEl>
                                              <p:spTgt spid="44"/>
                                            </p:tgtEl>
                                            <p:attrNameLst>
                                              <p:attrName>ppt_y</p:attrName>
                                            </p:attrNameLst>
                                          </p:cBhvr>
                                          <p:tavLst>
                                            <p:tav tm="0">
                                              <p:val>
                                                <p:strVal val="0-#ppt_h/2"/>
                                              </p:val>
                                            </p:tav>
                                            <p:tav tm="100000">
                                              <p:val>
                                                <p:strVal val="#ppt_y"/>
                                              </p:val>
                                            </p:tav>
                                          </p:tavLst>
                                        </p:anim>
                                      </p:childTnLst>
                                    </p:cTn>
                                  </p:par>
                                  <p:par>
                                    <p:cTn id="13" presetID="2" presetClass="entr" presetSubtype="12" accel="60000" fill="hold" nodeType="withEffect" p14:presetBounceEnd="60000">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14:bounceEnd="60000">
                                          <p:cBhvr additive="base">
                                            <p:cTn id="15" dur="750" fill="hold"/>
                                            <p:tgtEl>
                                              <p:spTgt spid="39"/>
                                            </p:tgtEl>
                                            <p:attrNameLst>
                                              <p:attrName>ppt_x</p:attrName>
                                            </p:attrNameLst>
                                          </p:cBhvr>
                                          <p:tavLst>
                                            <p:tav tm="0">
                                              <p:val>
                                                <p:strVal val="0-#ppt_w/2"/>
                                              </p:val>
                                            </p:tav>
                                            <p:tav tm="100000">
                                              <p:val>
                                                <p:strVal val="#ppt_x"/>
                                              </p:val>
                                            </p:tav>
                                          </p:tavLst>
                                        </p:anim>
                                        <p:anim calcmode="lin" valueType="num" p14:bounceEnd="60000">
                                          <p:cBhvr additive="base">
                                            <p:cTn id="16" dur="75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6" accel="60000" fill="hold" nodeType="withEffect" p14:presetBounceEnd="60000">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14:bounceEnd="60000">
                                          <p:cBhvr additive="base">
                                            <p:cTn id="19" dur="750" fill="hold"/>
                                            <p:tgtEl>
                                              <p:spTgt spid="49"/>
                                            </p:tgtEl>
                                            <p:attrNameLst>
                                              <p:attrName>ppt_x</p:attrName>
                                            </p:attrNameLst>
                                          </p:cBhvr>
                                          <p:tavLst>
                                            <p:tav tm="0">
                                              <p:val>
                                                <p:strVal val="1+#ppt_w/2"/>
                                              </p:val>
                                            </p:tav>
                                            <p:tav tm="100000">
                                              <p:val>
                                                <p:strVal val="#ppt_x"/>
                                              </p:val>
                                            </p:tav>
                                          </p:tavLst>
                                        </p:anim>
                                        <p:anim calcmode="lin" valueType="num" p14:bounceEnd="60000">
                                          <p:cBhvr additive="base">
                                            <p:cTn id="20" dur="750" fill="hold"/>
                                            <p:tgtEl>
                                              <p:spTgt spid="49"/>
                                            </p:tgtEl>
                                            <p:attrNameLst>
                                              <p:attrName>ppt_y</p:attrName>
                                            </p:attrNameLst>
                                          </p:cBhvr>
                                          <p:tavLst>
                                            <p:tav tm="0">
                                              <p:val>
                                                <p:strVal val="1+#ppt_h/2"/>
                                              </p:val>
                                            </p:tav>
                                            <p:tav tm="100000">
                                              <p:val>
                                                <p:strVal val="#ppt_y"/>
                                              </p:val>
                                            </p:tav>
                                          </p:tavLst>
                                        </p:anim>
                                      </p:childTnLst>
                                    </p:cTn>
                                  </p:par>
                                </p:childTnLst>
                              </p:cTn>
                            </p:par>
                            <p:par>
                              <p:cTn id="21" fill="hold">
                                <p:stCondLst>
                                  <p:cond delay="750"/>
                                </p:stCondLst>
                                <p:childTnLst>
                                  <p:par>
                                    <p:cTn id="22" presetID="2" presetClass="entr" presetSubtype="8" accel="50000" decel="50000" fill="hold" nodeType="afterEffect">
                                      <p:stCondLst>
                                        <p:cond delay="0"/>
                                      </p:stCondLst>
                                      <p:childTnLst>
                                        <p:set>
                                          <p:cBhvr>
                                            <p:cTn id="23" dur="1" fill="hold">
                                              <p:stCondLst>
                                                <p:cond delay="0"/>
                                              </p:stCondLst>
                                            </p:cTn>
                                            <p:tgtEl>
                                              <p:spTgt spid="54"/>
                                            </p:tgtEl>
                                            <p:attrNameLst>
                                              <p:attrName>style.visibility</p:attrName>
                                            </p:attrNameLst>
                                          </p:cBhvr>
                                          <p:to>
                                            <p:strVal val="visible"/>
                                          </p:to>
                                        </p:set>
                                        <p:anim calcmode="lin" valueType="num">
                                          <p:cBhvr additive="base">
                                            <p:cTn id="24" dur="1000" fill="hold"/>
                                            <p:tgtEl>
                                              <p:spTgt spid="54"/>
                                            </p:tgtEl>
                                            <p:attrNameLst>
                                              <p:attrName>ppt_x</p:attrName>
                                            </p:attrNameLst>
                                          </p:cBhvr>
                                          <p:tavLst>
                                            <p:tav tm="0">
                                              <p:val>
                                                <p:strVal val="0-#ppt_w/2"/>
                                              </p:val>
                                            </p:tav>
                                            <p:tav tm="100000">
                                              <p:val>
                                                <p:strVal val="#ppt_x"/>
                                              </p:val>
                                            </p:tav>
                                          </p:tavLst>
                                        </p:anim>
                                        <p:anim calcmode="lin" valueType="num">
                                          <p:cBhvr additive="base">
                                            <p:cTn id="25" dur="1000" fill="hold"/>
                                            <p:tgtEl>
                                              <p:spTgt spid="54"/>
                                            </p:tgtEl>
                                            <p:attrNameLst>
                                              <p:attrName>ppt_y</p:attrName>
                                            </p:attrNameLst>
                                          </p:cBhvr>
                                          <p:tavLst>
                                            <p:tav tm="0">
                                              <p:val>
                                                <p:strVal val="#ppt_y"/>
                                              </p:val>
                                            </p:tav>
                                            <p:tav tm="100000">
                                              <p:val>
                                                <p:strVal val="#ppt_y"/>
                                              </p:val>
                                            </p:tav>
                                          </p:tavLst>
                                        </p:anim>
                                      </p:childTnLst>
                                    </p:cTn>
                                  </p:par>
                                </p:childTnLst>
                              </p:cTn>
                            </p:par>
                            <p:par>
                              <p:cTn id="26" fill="hold">
                                <p:stCondLst>
                                  <p:cond delay="1750"/>
                                </p:stCondLst>
                                <p:childTnLst>
                                  <p:par>
                                    <p:cTn id="27" presetID="2" presetClass="entr" presetSubtype="2" accel="50000" decel="50000" fill="hold" nodeType="afterEffect">
                                      <p:stCondLst>
                                        <p:cond delay="0"/>
                                      </p:stCondLst>
                                      <p:childTnLst>
                                        <p:set>
                                          <p:cBhvr>
                                            <p:cTn id="28" dur="1" fill="hold">
                                              <p:stCondLst>
                                                <p:cond delay="0"/>
                                              </p:stCondLst>
                                            </p:cTn>
                                            <p:tgtEl>
                                              <p:spTgt spid="60"/>
                                            </p:tgtEl>
                                            <p:attrNameLst>
                                              <p:attrName>style.visibility</p:attrName>
                                            </p:attrNameLst>
                                          </p:cBhvr>
                                          <p:to>
                                            <p:strVal val="visible"/>
                                          </p:to>
                                        </p:set>
                                        <p:anim calcmode="lin" valueType="num">
                                          <p:cBhvr additive="base">
                                            <p:cTn id="29" dur="1000" fill="hold"/>
                                            <p:tgtEl>
                                              <p:spTgt spid="60"/>
                                            </p:tgtEl>
                                            <p:attrNameLst>
                                              <p:attrName>ppt_x</p:attrName>
                                            </p:attrNameLst>
                                          </p:cBhvr>
                                          <p:tavLst>
                                            <p:tav tm="0">
                                              <p:val>
                                                <p:strVal val="1+#ppt_w/2"/>
                                              </p:val>
                                            </p:tav>
                                            <p:tav tm="100000">
                                              <p:val>
                                                <p:strVal val="#ppt_x"/>
                                              </p:val>
                                            </p:tav>
                                          </p:tavLst>
                                        </p:anim>
                                        <p:anim calcmode="lin" valueType="num">
                                          <p:cBhvr additive="base">
                                            <p:cTn id="30" dur="1000" fill="hold"/>
                                            <p:tgtEl>
                                              <p:spTgt spid="60"/>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 presetClass="entr" presetSubtype="8" accel="50000" decel="50000" fill="hold" nodeType="afterEffect">
                                      <p:stCondLst>
                                        <p:cond delay="0"/>
                                      </p:stCondLst>
                                      <p:childTnLst>
                                        <p:set>
                                          <p:cBhvr>
                                            <p:cTn id="33" dur="1" fill="hold">
                                              <p:stCondLst>
                                                <p:cond delay="0"/>
                                              </p:stCondLst>
                                            </p:cTn>
                                            <p:tgtEl>
                                              <p:spTgt spid="57"/>
                                            </p:tgtEl>
                                            <p:attrNameLst>
                                              <p:attrName>style.visibility</p:attrName>
                                            </p:attrNameLst>
                                          </p:cBhvr>
                                          <p:to>
                                            <p:strVal val="visible"/>
                                          </p:to>
                                        </p:set>
                                        <p:anim calcmode="lin" valueType="num">
                                          <p:cBhvr additive="base">
                                            <p:cTn id="34" dur="1000" fill="hold"/>
                                            <p:tgtEl>
                                              <p:spTgt spid="57"/>
                                            </p:tgtEl>
                                            <p:attrNameLst>
                                              <p:attrName>ppt_x</p:attrName>
                                            </p:attrNameLst>
                                          </p:cBhvr>
                                          <p:tavLst>
                                            <p:tav tm="0">
                                              <p:val>
                                                <p:strVal val="0-#ppt_w/2"/>
                                              </p:val>
                                            </p:tav>
                                            <p:tav tm="100000">
                                              <p:val>
                                                <p:strVal val="#ppt_x"/>
                                              </p:val>
                                            </p:tav>
                                          </p:tavLst>
                                        </p:anim>
                                        <p:anim calcmode="lin" valueType="num">
                                          <p:cBhvr additive="base">
                                            <p:cTn id="35" dur="1000" fill="hold"/>
                                            <p:tgtEl>
                                              <p:spTgt spid="57"/>
                                            </p:tgtEl>
                                            <p:attrNameLst>
                                              <p:attrName>ppt_y</p:attrName>
                                            </p:attrNameLst>
                                          </p:cBhvr>
                                          <p:tavLst>
                                            <p:tav tm="0">
                                              <p:val>
                                                <p:strVal val="#ppt_y"/>
                                              </p:val>
                                            </p:tav>
                                            <p:tav tm="100000">
                                              <p:val>
                                                <p:strVal val="#ppt_y"/>
                                              </p:val>
                                            </p:tav>
                                          </p:tavLst>
                                        </p:anim>
                                      </p:childTnLst>
                                    </p:cTn>
                                  </p:par>
                                </p:childTnLst>
                              </p:cTn>
                            </p:par>
                            <p:par>
                              <p:cTn id="36" fill="hold">
                                <p:stCondLst>
                                  <p:cond delay="3750"/>
                                </p:stCondLst>
                                <p:childTnLst>
                                  <p:par>
                                    <p:cTn id="37" presetID="2" presetClass="entr" presetSubtype="2" accel="50000" decel="50000" fill="hold"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additive="base">
                                            <p:cTn id="39" dur="1000" fill="hold"/>
                                            <p:tgtEl>
                                              <p:spTgt spid="63"/>
                                            </p:tgtEl>
                                            <p:attrNameLst>
                                              <p:attrName>ppt_x</p:attrName>
                                            </p:attrNameLst>
                                          </p:cBhvr>
                                          <p:tavLst>
                                            <p:tav tm="0">
                                              <p:val>
                                                <p:strVal val="1+#ppt_w/2"/>
                                              </p:val>
                                            </p:tav>
                                            <p:tav tm="100000">
                                              <p:val>
                                                <p:strVal val="#ppt_x"/>
                                              </p:val>
                                            </p:tav>
                                          </p:tavLst>
                                        </p:anim>
                                        <p:anim calcmode="lin" valueType="num">
                                          <p:cBhvr additive="base">
                                            <p:cTn id="40" dur="10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6000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750" fill="hold"/>
                                            <p:tgtEl>
                                              <p:spTgt spid="34"/>
                                            </p:tgtEl>
                                            <p:attrNameLst>
                                              <p:attrName>ppt_x</p:attrName>
                                            </p:attrNameLst>
                                          </p:cBhvr>
                                          <p:tavLst>
                                            <p:tav tm="0">
                                              <p:val>
                                                <p:strVal val="0-#ppt_w/2"/>
                                              </p:val>
                                            </p:tav>
                                            <p:tav tm="100000">
                                              <p:val>
                                                <p:strVal val="#ppt_x"/>
                                              </p:val>
                                            </p:tav>
                                          </p:tavLst>
                                        </p:anim>
                                        <p:anim calcmode="lin" valueType="num">
                                          <p:cBhvr additive="base">
                                            <p:cTn id="8" dur="750" fill="hold"/>
                                            <p:tgtEl>
                                              <p:spTgt spid="34"/>
                                            </p:tgtEl>
                                            <p:attrNameLst>
                                              <p:attrName>ppt_y</p:attrName>
                                            </p:attrNameLst>
                                          </p:cBhvr>
                                          <p:tavLst>
                                            <p:tav tm="0">
                                              <p:val>
                                                <p:strVal val="0-#ppt_h/2"/>
                                              </p:val>
                                            </p:tav>
                                            <p:tav tm="100000">
                                              <p:val>
                                                <p:strVal val="#ppt_y"/>
                                              </p:val>
                                            </p:tav>
                                          </p:tavLst>
                                        </p:anim>
                                      </p:childTnLst>
                                    </p:cTn>
                                  </p:par>
                                  <p:par>
                                    <p:cTn id="9" presetID="2" presetClass="entr" presetSubtype="3" accel="60000" fill="hold"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750" fill="hold"/>
                                            <p:tgtEl>
                                              <p:spTgt spid="44"/>
                                            </p:tgtEl>
                                            <p:attrNameLst>
                                              <p:attrName>ppt_x</p:attrName>
                                            </p:attrNameLst>
                                          </p:cBhvr>
                                          <p:tavLst>
                                            <p:tav tm="0">
                                              <p:val>
                                                <p:strVal val="1+#ppt_w/2"/>
                                              </p:val>
                                            </p:tav>
                                            <p:tav tm="100000">
                                              <p:val>
                                                <p:strVal val="#ppt_x"/>
                                              </p:val>
                                            </p:tav>
                                          </p:tavLst>
                                        </p:anim>
                                        <p:anim calcmode="lin" valueType="num">
                                          <p:cBhvr additive="base">
                                            <p:cTn id="12" dur="750" fill="hold"/>
                                            <p:tgtEl>
                                              <p:spTgt spid="44"/>
                                            </p:tgtEl>
                                            <p:attrNameLst>
                                              <p:attrName>ppt_y</p:attrName>
                                            </p:attrNameLst>
                                          </p:cBhvr>
                                          <p:tavLst>
                                            <p:tav tm="0">
                                              <p:val>
                                                <p:strVal val="0-#ppt_h/2"/>
                                              </p:val>
                                            </p:tav>
                                            <p:tav tm="100000">
                                              <p:val>
                                                <p:strVal val="#ppt_y"/>
                                              </p:val>
                                            </p:tav>
                                          </p:tavLst>
                                        </p:anim>
                                      </p:childTnLst>
                                    </p:cTn>
                                  </p:par>
                                  <p:par>
                                    <p:cTn id="13" presetID="2" presetClass="entr" presetSubtype="12" accel="60000" fill="hold" nodeType="with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750" fill="hold"/>
                                            <p:tgtEl>
                                              <p:spTgt spid="39"/>
                                            </p:tgtEl>
                                            <p:attrNameLst>
                                              <p:attrName>ppt_x</p:attrName>
                                            </p:attrNameLst>
                                          </p:cBhvr>
                                          <p:tavLst>
                                            <p:tav tm="0">
                                              <p:val>
                                                <p:strVal val="0-#ppt_w/2"/>
                                              </p:val>
                                            </p:tav>
                                            <p:tav tm="100000">
                                              <p:val>
                                                <p:strVal val="#ppt_x"/>
                                              </p:val>
                                            </p:tav>
                                          </p:tavLst>
                                        </p:anim>
                                        <p:anim calcmode="lin" valueType="num">
                                          <p:cBhvr additive="base">
                                            <p:cTn id="16" dur="750" fill="hold"/>
                                            <p:tgtEl>
                                              <p:spTgt spid="39"/>
                                            </p:tgtEl>
                                            <p:attrNameLst>
                                              <p:attrName>ppt_y</p:attrName>
                                            </p:attrNameLst>
                                          </p:cBhvr>
                                          <p:tavLst>
                                            <p:tav tm="0">
                                              <p:val>
                                                <p:strVal val="1+#ppt_h/2"/>
                                              </p:val>
                                            </p:tav>
                                            <p:tav tm="100000">
                                              <p:val>
                                                <p:strVal val="#ppt_y"/>
                                              </p:val>
                                            </p:tav>
                                          </p:tavLst>
                                        </p:anim>
                                      </p:childTnLst>
                                    </p:cTn>
                                  </p:par>
                                  <p:par>
                                    <p:cTn id="17" presetID="2" presetClass="entr" presetSubtype="6" accel="60000" fill="hold"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750" fill="hold"/>
                                            <p:tgtEl>
                                              <p:spTgt spid="49"/>
                                            </p:tgtEl>
                                            <p:attrNameLst>
                                              <p:attrName>ppt_x</p:attrName>
                                            </p:attrNameLst>
                                          </p:cBhvr>
                                          <p:tavLst>
                                            <p:tav tm="0">
                                              <p:val>
                                                <p:strVal val="1+#ppt_w/2"/>
                                              </p:val>
                                            </p:tav>
                                            <p:tav tm="100000">
                                              <p:val>
                                                <p:strVal val="#ppt_x"/>
                                              </p:val>
                                            </p:tav>
                                          </p:tavLst>
                                        </p:anim>
                                        <p:anim calcmode="lin" valueType="num">
                                          <p:cBhvr additive="base">
                                            <p:cTn id="20" dur="750" fill="hold"/>
                                            <p:tgtEl>
                                              <p:spTgt spid="49"/>
                                            </p:tgtEl>
                                            <p:attrNameLst>
                                              <p:attrName>ppt_y</p:attrName>
                                            </p:attrNameLst>
                                          </p:cBhvr>
                                          <p:tavLst>
                                            <p:tav tm="0">
                                              <p:val>
                                                <p:strVal val="1+#ppt_h/2"/>
                                              </p:val>
                                            </p:tav>
                                            <p:tav tm="100000">
                                              <p:val>
                                                <p:strVal val="#ppt_y"/>
                                              </p:val>
                                            </p:tav>
                                          </p:tavLst>
                                        </p:anim>
                                      </p:childTnLst>
                                    </p:cTn>
                                  </p:par>
                                </p:childTnLst>
                              </p:cTn>
                            </p:par>
                            <p:par>
                              <p:cTn id="21" fill="hold">
                                <p:stCondLst>
                                  <p:cond delay="750"/>
                                </p:stCondLst>
                                <p:childTnLst>
                                  <p:par>
                                    <p:cTn id="22" presetID="2" presetClass="entr" presetSubtype="8" accel="50000" decel="50000" fill="hold" nodeType="afterEffect">
                                      <p:stCondLst>
                                        <p:cond delay="0"/>
                                      </p:stCondLst>
                                      <p:childTnLst>
                                        <p:set>
                                          <p:cBhvr>
                                            <p:cTn id="23" dur="1" fill="hold">
                                              <p:stCondLst>
                                                <p:cond delay="0"/>
                                              </p:stCondLst>
                                            </p:cTn>
                                            <p:tgtEl>
                                              <p:spTgt spid="54"/>
                                            </p:tgtEl>
                                            <p:attrNameLst>
                                              <p:attrName>style.visibility</p:attrName>
                                            </p:attrNameLst>
                                          </p:cBhvr>
                                          <p:to>
                                            <p:strVal val="visible"/>
                                          </p:to>
                                        </p:set>
                                        <p:anim calcmode="lin" valueType="num">
                                          <p:cBhvr additive="base">
                                            <p:cTn id="24" dur="1000" fill="hold"/>
                                            <p:tgtEl>
                                              <p:spTgt spid="54"/>
                                            </p:tgtEl>
                                            <p:attrNameLst>
                                              <p:attrName>ppt_x</p:attrName>
                                            </p:attrNameLst>
                                          </p:cBhvr>
                                          <p:tavLst>
                                            <p:tav tm="0">
                                              <p:val>
                                                <p:strVal val="0-#ppt_w/2"/>
                                              </p:val>
                                            </p:tav>
                                            <p:tav tm="100000">
                                              <p:val>
                                                <p:strVal val="#ppt_x"/>
                                              </p:val>
                                            </p:tav>
                                          </p:tavLst>
                                        </p:anim>
                                        <p:anim calcmode="lin" valueType="num">
                                          <p:cBhvr additive="base">
                                            <p:cTn id="25" dur="1000" fill="hold"/>
                                            <p:tgtEl>
                                              <p:spTgt spid="54"/>
                                            </p:tgtEl>
                                            <p:attrNameLst>
                                              <p:attrName>ppt_y</p:attrName>
                                            </p:attrNameLst>
                                          </p:cBhvr>
                                          <p:tavLst>
                                            <p:tav tm="0">
                                              <p:val>
                                                <p:strVal val="#ppt_y"/>
                                              </p:val>
                                            </p:tav>
                                            <p:tav tm="100000">
                                              <p:val>
                                                <p:strVal val="#ppt_y"/>
                                              </p:val>
                                            </p:tav>
                                          </p:tavLst>
                                        </p:anim>
                                      </p:childTnLst>
                                    </p:cTn>
                                  </p:par>
                                </p:childTnLst>
                              </p:cTn>
                            </p:par>
                            <p:par>
                              <p:cTn id="26" fill="hold">
                                <p:stCondLst>
                                  <p:cond delay="1750"/>
                                </p:stCondLst>
                                <p:childTnLst>
                                  <p:par>
                                    <p:cTn id="27" presetID="2" presetClass="entr" presetSubtype="2" accel="50000" decel="50000" fill="hold" nodeType="afterEffect">
                                      <p:stCondLst>
                                        <p:cond delay="0"/>
                                      </p:stCondLst>
                                      <p:childTnLst>
                                        <p:set>
                                          <p:cBhvr>
                                            <p:cTn id="28" dur="1" fill="hold">
                                              <p:stCondLst>
                                                <p:cond delay="0"/>
                                              </p:stCondLst>
                                            </p:cTn>
                                            <p:tgtEl>
                                              <p:spTgt spid="60"/>
                                            </p:tgtEl>
                                            <p:attrNameLst>
                                              <p:attrName>style.visibility</p:attrName>
                                            </p:attrNameLst>
                                          </p:cBhvr>
                                          <p:to>
                                            <p:strVal val="visible"/>
                                          </p:to>
                                        </p:set>
                                        <p:anim calcmode="lin" valueType="num">
                                          <p:cBhvr additive="base">
                                            <p:cTn id="29" dur="1000" fill="hold"/>
                                            <p:tgtEl>
                                              <p:spTgt spid="60"/>
                                            </p:tgtEl>
                                            <p:attrNameLst>
                                              <p:attrName>ppt_x</p:attrName>
                                            </p:attrNameLst>
                                          </p:cBhvr>
                                          <p:tavLst>
                                            <p:tav tm="0">
                                              <p:val>
                                                <p:strVal val="1+#ppt_w/2"/>
                                              </p:val>
                                            </p:tav>
                                            <p:tav tm="100000">
                                              <p:val>
                                                <p:strVal val="#ppt_x"/>
                                              </p:val>
                                            </p:tav>
                                          </p:tavLst>
                                        </p:anim>
                                        <p:anim calcmode="lin" valueType="num">
                                          <p:cBhvr additive="base">
                                            <p:cTn id="30" dur="1000" fill="hold"/>
                                            <p:tgtEl>
                                              <p:spTgt spid="60"/>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 presetClass="entr" presetSubtype="8" accel="50000" decel="50000" fill="hold" nodeType="afterEffect">
                                      <p:stCondLst>
                                        <p:cond delay="0"/>
                                      </p:stCondLst>
                                      <p:childTnLst>
                                        <p:set>
                                          <p:cBhvr>
                                            <p:cTn id="33" dur="1" fill="hold">
                                              <p:stCondLst>
                                                <p:cond delay="0"/>
                                              </p:stCondLst>
                                            </p:cTn>
                                            <p:tgtEl>
                                              <p:spTgt spid="57"/>
                                            </p:tgtEl>
                                            <p:attrNameLst>
                                              <p:attrName>style.visibility</p:attrName>
                                            </p:attrNameLst>
                                          </p:cBhvr>
                                          <p:to>
                                            <p:strVal val="visible"/>
                                          </p:to>
                                        </p:set>
                                        <p:anim calcmode="lin" valueType="num">
                                          <p:cBhvr additive="base">
                                            <p:cTn id="34" dur="1000" fill="hold"/>
                                            <p:tgtEl>
                                              <p:spTgt spid="57"/>
                                            </p:tgtEl>
                                            <p:attrNameLst>
                                              <p:attrName>ppt_x</p:attrName>
                                            </p:attrNameLst>
                                          </p:cBhvr>
                                          <p:tavLst>
                                            <p:tav tm="0">
                                              <p:val>
                                                <p:strVal val="0-#ppt_w/2"/>
                                              </p:val>
                                            </p:tav>
                                            <p:tav tm="100000">
                                              <p:val>
                                                <p:strVal val="#ppt_x"/>
                                              </p:val>
                                            </p:tav>
                                          </p:tavLst>
                                        </p:anim>
                                        <p:anim calcmode="lin" valueType="num">
                                          <p:cBhvr additive="base">
                                            <p:cTn id="35" dur="1000" fill="hold"/>
                                            <p:tgtEl>
                                              <p:spTgt spid="57"/>
                                            </p:tgtEl>
                                            <p:attrNameLst>
                                              <p:attrName>ppt_y</p:attrName>
                                            </p:attrNameLst>
                                          </p:cBhvr>
                                          <p:tavLst>
                                            <p:tav tm="0">
                                              <p:val>
                                                <p:strVal val="#ppt_y"/>
                                              </p:val>
                                            </p:tav>
                                            <p:tav tm="100000">
                                              <p:val>
                                                <p:strVal val="#ppt_y"/>
                                              </p:val>
                                            </p:tav>
                                          </p:tavLst>
                                        </p:anim>
                                      </p:childTnLst>
                                    </p:cTn>
                                  </p:par>
                                </p:childTnLst>
                              </p:cTn>
                            </p:par>
                            <p:par>
                              <p:cTn id="36" fill="hold">
                                <p:stCondLst>
                                  <p:cond delay="3750"/>
                                </p:stCondLst>
                                <p:childTnLst>
                                  <p:par>
                                    <p:cTn id="37" presetID="2" presetClass="entr" presetSubtype="2" accel="50000" decel="50000" fill="hold"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additive="base">
                                            <p:cTn id="39" dur="1000" fill="hold"/>
                                            <p:tgtEl>
                                              <p:spTgt spid="63"/>
                                            </p:tgtEl>
                                            <p:attrNameLst>
                                              <p:attrName>ppt_x</p:attrName>
                                            </p:attrNameLst>
                                          </p:cBhvr>
                                          <p:tavLst>
                                            <p:tav tm="0">
                                              <p:val>
                                                <p:strVal val="1+#ppt_w/2"/>
                                              </p:val>
                                            </p:tav>
                                            <p:tav tm="100000">
                                              <p:val>
                                                <p:strVal val="#ppt_x"/>
                                              </p:val>
                                            </p:tav>
                                          </p:tavLst>
                                        </p:anim>
                                        <p:anim calcmode="lin" valueType="num">
                                          <p:cBhvr additive="base">
                                            <p:cTn id="40" dur="1000" fill="hold"/>
                                            <p:tgtEl>
                                              <p:spTgt spid="6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任意多边形 117"/>
          <p:cNvSpPr/>
          <p:nvPr/>
        </p:nvSpPr>
        <p:spPr>
          <a:xfrm flipH="1">
            <a:off x="2528574" y="4296650"/>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rgbClr val="B2895A"/>
          </a:solidFill>
          <a:ln w="12700" cap="flat" cmpd="sng" algn="ctr">
            <a:noFill/>
            <a:prstDash val="solid"/>
            <a:miter lim="800000"/>
          </a:ln>
          <a:effectLst>
            <a:innerShdw blurRad="508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19" name="任意多边形 118"/>
          <p:cNvSpPr/>
          <p:nvPr/>
        </p:nvSpPr>
        <p:spPr>
          <a:xfrm flipH="1">
            <a:off x="2528574" y="2606321"/>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rgbClr val="B2895A"/>
          </a:solidFill>
          <a:ln w="12700" cap="flat" cmpd="sng" algn="ctr">
            <a:noFill/>
            <a:prstDash val="solid"/>
            <a:miter lim="800000"/>
          </a:ln>
          <a:effectLst>
            <a:innerShdw blurRad="508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20" name="任意多边形 119"/>
          <p:cNvSpPr/>
          <p:nvPr/>
        </p:nvSpPr>
        <p:spPr>
          <a:xfrm>
            <a:off x="2071409" y="3453071"/>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rgbClr val="B2895A"/>
          </a:solidFill>
          <a:ln w="12700" cap="flat" cmpd="sng" algn="ctr">
            <a:noFill/>
            <a:prstDash val="solid"/>
            <a:miter lim="800000"/>
          </a:ln>
          <a:effectLst>
            <a:innerShdw blurRad="508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21" name="任意多边形 120"/>
          <p:cNvSpPr/>
          <p:nvPr/>
        </p:nvSpPr>
        <p:spPr>
          <a:xfrm>
            <a:off x="2527091" y="5143401"/>
            <a:ext cx="4141703" cy="113399"/>
          </a:xfrm>
          <a:custGeom>
            <a:avLst/>
            <a:gdLst>
              <a:gd name="connsiteX0" fmla="*/ 0 w 5521552"/>
              <a:gd name="connsiteY0" fmla="*/ 1125265 h 1277774"/>
              <a:gd name="connsiteX1" fmla="*/ 7858 w 5521552"/>
              <a:gd name="connsiteY1" fmla="*/ 1126057 h 1277774"/>
              <a:gd name="connsiteX2" fmla="*/ 7858 w 5521552"/>
              <a:gd name="connsiteY2" fmla="*/ 1277774 h 1277774"/>
              <a:gd name="connsiteX3" fmla="*/ 0 w 5521552"/>
              <a:gd name="connsiteY3" fmla="*/ 1276982 h 1277774"/>
              <a:gd name="connsiteX4" fmla="*/ 32640 w 5521552"/>
              <a:gd name="connsiteY4" fmla="*/ 0 h 1277774"/>
              <a:gd name="connsiteX5" fmla="*/ 5501591 w 5521552"/>
              <a:gd name="connsiteY5" fmla="*/ 0 h 1277774"/>
              <a:gd name="connsiteX6" fmla="*/ 5521552 w 5521552"/>
              <a:gd name="connsiteY6" fmla="*/ 2012 h 1277774"/>
              <a:gd name="connsiteX7" fmla="*/ 5521552 w 5521552"/>
              <a:gd name="connsiteY7" fmla="*/ 149955 h 1277774"/>
              <a:gd name="connsiteX8" fmla="*/ 5472887 w 5521552"/>
              <a:gd name="connsiteY8" fmla="*/ 145049 h 1277774"/>
              <a:gd name="connsiteX9" fmla="*/ 61343 w 5521552"/>
              <a:gd name="connsiteY9" fmla="*/ 145049 h 1277774"/>
              <a:gd name="connsiteX10" fmla="*/ 0 w 5521552"/>
              <a:gd name="connsiteY10" fmla="*/ 151233 h 1277774"/>
              <a:gd name="connsiteX11" fmla="*/ 0 w 5521552"/>
              <a:gd name="connsiteY11" fmla="*/ 3291 h 1277774"/>
              <a:gd name="connsiteX0" fmla="*/ 0 w 5521552"/>
              <a:gd name="connsiteY0" fmla="*/ 1276982 h 1277774"/>
              <a:gd name="connsiteX1" fmla="*/ 7858 w 5521552"/>
              <a:gd name="connsiteY1" fmla="*/ 1126057 h 1277774"/>
              <a:gd name="connsiteX2" fmla="*/ 7858 w 5521552"/>
              <a:gd name="connsiteY2" fmla="*/ 1277774 h 1277774"/>
              <a:gd name="connsiteX3" fmla="*/ 0 w 5521552"/>
              <a:gd name="connsiteY3" fmla="*/ 1276982 h 1277774"/>
              <a:gd name="connsiteX4" fmla="*/ 32640 w 5521552"/>
              <a:gd name="connsiteY4" fmla="*/ 0 h 1277774"/>
              <a:gd name="connsiteX5" fmla="*/ 5501591 w 5521552"/>
              <a:gd name="connsiteY5" fmla="*/ 0 h 1277774"/>
              <a:gd name="connsiteX6" fmla="*/ 5521552 w 5521552"/>
              <a:gd name="connsiteY6" fmla="*/ 2012 h 1277774"/>
              <a:gd name="connsiteX7" fmla="*/ 5521552 w 5521552"/>
              <a:gd name="connsiteY7" fmla="*/ 149955 h 1277774"/>
              <a:gd name="connsiteX8" fmla="*/ 5472887 w 5521552"/>
              <a:gd name="connsiteY8" fmla="*/ 145049 h 1277774"/>
              <a:gd name="connsiteX9" fmla="*/ 61343 w 5521552"/>
              <a:gd name="connsiteY9" fmla="*/ 145049 h 1277774"/>
              <a:gd name="connsiteX10" fmla="*/ 0 w 5521552"/>
              <a:gd name="connsiteY10" fmla="*/ 151233 h 1277774"/>
              <a:gd name="connsiteX11" fmla="*/ 0 w 5521552"/>
              <a:gd name="connsiteY11" fmla="*/ 3291 h 1277774"/>
              <a:gd name="connsiteX12" fmla="*/ 32640 w 5521552"/>
              <a:gd name="connsiteY12" fmla="*/ 0 h 1277774"/>
              <a:gd name="connsiteX0" fmla="*/ 0 w 5521552"/>
              <a:gd name="connsiteY0" fmla="*/ 1276982 h 1277774"/>
              <a:gd name="connsiteX1" fmla="*/ 7858 w 5521552"/>
              <a:gd name="connsiteY1" fmla="*/ 1277774 h 1277774"/>
              <a:gd name="connsiteX2" fmla="*/ 0 w 5521552"/>
              <a:gd name="connsiteY2" fmla="*/ 1276982 h 1277774"/>
              <a:gd name="connsiteX3" fmla="*/ 32640 w 5521552"/>
              <a:gd name="connsiteY3" fmla="*/ 0 h 1277774"/>
              <a:gd name="connsiteX4" fmla="*/ 5501591 w 5521552"/>
              <a:gd name="connsiteY4" fmla="*/ 0 h 1277774"/>
              <a:gd name="connsiteX5" fmla="*/ 5521552 w 5521552"/>
              <a:gd name="connsiteY5" fmla="*/ 2012 h 1277774"/>
              <a:gd name="connsiteX6" fmla="*/ 5521552 w 5521552"/>
              <a:gd name="connsiteY6" fmla="*/ 149955 h 1277774"/>
              <a:gd name="connsiteX7" fmla="*/ 5472887 w 5521552"/>
              <a:gd name="connsiteY7" fmla="*/ 145049 h 1277774"/>
              <a:gd name="connsiteX8" fmla="*/ 61343 w 5521552"/>
              <a:gd name="connsiteY8" fmla="*/ 145049 h 1277774"/>
              <a:gd name="connsiteX9" fmla="*/ 0 w 5521552"/>
              <a:gd name="connsiteY9" fmla="*/ 151233 h 1277774"/>
              <a:gd name="connsiteX10" fmla="*/ 0 w 5521552"/>
              <a:gd name="connsiteY10" fmla="*/ 3291 h 1277774"/>
              <a:gd name="connsiteX11" fmla="*/ 32640 w 5521552"/>
              <a:gd name="connsiteY11" fmla="*/ 0 h 1277774"/>
              <a:gd name="connsiteX0" fmla="*/ 32640 w 5521552"/>
              <a:gd name="connsiteY0" fmla="*/ 0 h 151233"/>
              <a:gd name="connsiteX1" fmla="*/ 5501591 w 5521552"/>
              <a:gd name="connsiteY1" fmla="*/ 0 h 151233"/>
              <a:gd name="connsiteX2" fmla="*/ 5521552 w 5521552"/>
              <a:gd name="connsiteY2" fmla="*/ 2012 h 151233"/>
              <a:gd name="connsiteX3" fmla="*/ 5521552 w 5521552"/>
              <a:gd name="connsiteY3" fmla="*/ 149955 h 151233"/>
              <a:gd name="connsiteX4" fmla="*/ 5472887 w 5521552"/>
              <a:gd name="connsiteY4" fmla="*/ 145049 h 151233"/>
              <a:gd name="connsiteX5" fmla="*/ 61343 w 5521552"/>
              <a:gd name="connsiteY5" fmla="*/ 145049 h 151233"/>
              <a:gd name="connsiteX6" fmla="*/ 0 w 5521552"/>
              <a:gd name="connsiteY6" fmla="*/ 151233 h 151233"/>
              <a:gd name="connsiteX7" fmla="*/ 0 w 5521552"/>
              <a:gd name="connsiteY7" fmla="*/ 3291 h 151233"/>
              <a:gd name="connsiteX8" fmla="*/ 32640 w 5521552"/>
              <a:gd name="connsiteY8" fmla="*/ 0 h 1512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21552" h="151233">
                <a:moveTo>
                  <a:pt x="32640" y="0"/>
                </a:moveTo>
                <a:lnTo>
                  <a:pt x="5501591" y="0"/>
                </a:lnTo>
                <a:lnTo>
                  <a:pt x="5521552" y="2012"/>
                </a:lnTo>
                <a:lnTo>
                  <a:pt x="5521552" y="149955"/>
                </a:lnTo>
                <a:lnTo>
                  <a:pt x="5472887" y="145049"/>
                </a:lnTo>
                <a:lnTo>
                  <a:pt x="61343" y="145049"/>
                </a:lnTo>
                <a:lnTo>
                  <a:pt x="0" y="151233"/>
                </a:lnTo>
                <a:lnTo>
                  <a:pt x="0" y="3291"/>
                </a:lnTo>
                <a:lnTo>
                  <a:pt x="32640" y="0"/>
                </a:lnTo>
                <a:close/>
              </a:path>
            </a:pathLst>
          </a:custGeom>
          <a:solidFill>
            <a:srgbClr val="B2895A"/>
          </a:solidFill>
          <a:ln w="12700" cap="flat" cmpd="sng" algn="ctr">
            <a:noFill/>
            <a:prstDash val="solid"/>
            <a:miter lim="800000"/>
          </a:ln>
          <a:effectLst>
            <a:innerShdw blurRad="63500" dist="50800" dir="162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122" name="任意多边形 121"/>
          <p:cNvSpPr/>
          <p:nvPr/>
        </p:nvSpPr>
        <p:spPr>
          <a:xfrm>
            <a:off x="2092829" y="1754303"/>
            <a:ext cx="4597385" cy="958109"/>
          </a:xfrm>
          <a:custGeom>
            <a:avLst/>
            <a:gdLst>
              <a:gd name="connsiteX0" fmla="*/ 640136 w 6129048"/>
              <a:gd name="connsiteY0" fmla="*/ 0 h 1277774"/>
              <a:gd name="connsiteX1" fmla="*/ 6109087 w 6129048"/>
              <a:gd name="connsiteY1" fmla="*/ 0 h 1277774"/>
              <a:gd name="connsiteX2" fmla="*/ 6129048 w 6129048"/>
              <a:gd name="connsiteY2" fmla="*/ 2012 h 1277774"/>
              <a:gd name="connsiteX3" fmla="*/ 6129048 w 6129048"/>
              <a:gd name="connsiteY3" fmla="*/ 149955 h 1277774"/>
              <a:gd name="connsiteX4" fmla="*/ 6080383 w 6129048"/>
              <a:gd name="connsiteY4" fmla="*/ 145049 h 1277774"/>
              <a:gd name="connsiteX5" fmla="*/ 668839 w 6129048"/>
              <a:gd name="connsiteY5" fmla="*/ 145049 h 1277774"/>
              <a:gd name="connsiteX6" fmla="*/ 175639 w 6129048"/>
              <a:gd name="connsiteY6" fmla="*/ 638249 h 1277774"/>
              <a:gd name="connsiteX7" fmla="*/ 569442 w 6129048"/>
              <a:gd name="connsiteY7" fmla="*/ 1121429 h 1277774"/>
              <a:gd name="connsiteX8" fmla="*/ 615354 w 6129048"/>
              <a:gd name="connsiteY8" fmla="*/ 1126057 h 1277774"/>
              <a:gd name="connsiteX9" fmla="*/ 615354 w 6129048"/>
              <a:gd name="connsiteY9" fmla="*/ 1277774 h 1277774"/>
              <a:gd name="connsiteX10" fmla="*/ 511127 w 6129048"/>
              <a:gd name="connsiteY10" fmla="*/ 1267267 h 1277774"/>
              <a:gd name="connsiteX11" fmla="*/ 0 w 6129048"/>
              <a:gd name="connsiteY11" fmla="*/ 640136 h 1277774"/>
              <a:gd name="connsiteX12" fmla="*/ 640136 w 6129048"/>
              <a:gd name="connsiteY12" fmla="*/ 0 h 1277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129048" h="1277774">
                <a:moveTo>
                  <a:pt x="640136" y="0"/>
                </a:moveTo>
                <a:lnTo>
                  <a:pt x="6109087" y="0"/>
                </a:lnTo>
                <a:lnTo>
                  <a:pt x="6129048" y="2012"/>
                </a:lnTo>
                <a:lnTo>
                  <a:pt x="6129048" y="149955"/>
                </a:lnTo>
                <a:lnTo>
                  <a:pt x="6080383" y="145049"/>
                </a:lnTo>
                <a:lnTo>
                  <a:pt x="668839" y="145049"/>
                </a:lnTo>
                <a:cubicBezTo>
                  <a:pt x="396452" y="145049"/>
                  <a:pt x="175639" y="365862"/>
                  <a:pt x="175639" y="638249"/>
                </a:cubicBezTo>
                <a:cubicBezTo>
                  <a:pt x="175639" y="876588"/>
                  <a:pt x="344699" y="1075440"/>
                  <a:pt x="569442" y="1121429"/>
                </a:cubicBezTo>
                <a:lnTo>
                  <a:pt x="615354" y="1126057"/>
                </a:lnTo>
                <a:lnTo>
                  <a:pt x="615354" y="1277774"/>
                </a:lnTo>
                <a:lnTo>
                  <a:pt x="511127" y="1267267"/>
                </a:lnTo>
                <a:cubicBezTo>
                  <a:pt x="219428" y="1207576"/>
                  <a:pt x="0" y="949481"/>
                  <a:pt x="0" y="640136"/>
                </a:cubicBezTo>
                <a:cubicBezTo>
                  <a:pt x="0" y="286599"/>
                  <a:pt x="286599" y="0"/>
                  <a:pt x="640136" y="0"/>
                </a:cubicBezTo>
                <a:close/>
              </a:path>
            </a:pathLst>
          </a:custGeom>
          <a:solidFill>
            <a:srgbClr val="B2895A"/>
          </a:solidFill>
          <a:ln w="12700" cap="flat" cmpd="sng" algn="ctr">
            <a:noFill/>
            <a:prstDash val="solid"/>
            <a:miter lim="800000"/>
          </a:ln>
          <a:effectLst>
            <a:innerShdw blurRad="508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123" name="组合 122"/>
          <p:cNvGrpSpPr/>
          <p:nvPr/>
        </p:nvGrpSpPr>
        <p:grpSpPr>
          <a:xfrm>
            <a:off x="2072515" y="1744062"/>
            <a:ext cx="960331" cy="959982"/>
            <a:chOff x="2708644" y="1458043"/>
            <a:chExt cx="1280441" cy="1279976"/>
          </a:xfrm>
        </p:grpSpPr>
        <p:grpSp>
          <p:nvGrpSpPr>
            <p:cNvPr id="124" name="组合 123"/>
            <p:cNvGrpSpPr/>
            <p:nvPr/>
          </p:nvGrpSpPr>
          <p:grpSpPr>
            <a:xfrm>
              <a:off x="2708644" y="1458043"/>
              <a:ext cx="1280441" cy="1279976"/>
              <a:chOff x="2082060" y="4326575"/>
              <a:chExt cx="1280274" cy="1280272"/>
            </a:xfrm>
          </p:grpSpPr>
          <p:sp>
            <p:nvSpPr>
              <p:cNvPr id="126" name="椭圆 125"/>
              <p:cNvSpPr/>
              <p:nvPr/>
            </p:nvSpPr>
            <p:spPr>
              <a:xfrm>
                <a:off x="2082060" y="4326575"/>
                <a:ext cx="1280274" cy="1280272"/>
              </a:xfrm>
              <a:prstGeom prst="ellipse">
                <a:avLst/>
              </a:prstGeom>
              <a:gradFill>
                <a:gsLst>
                  <a:gs pos="0">
                    <a:sysClr val="window" lastClr="FFFFFF">
                      <a:lumMod val="65000"/>
                    </a:sysClr>
                  </a:gs>
                  <a:gs pos="100000">
                    <a:sysClr val="window" lastClr="FFFFFF">
                      <a:lumMod val="95000"/>
                    </a:sysClr>
                  </a:gs>
                </a:gsLst>
                <a:lin ang="2700000" scaled="1"/>
              </a:gradFill>
              <a:ln w="2540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622300" dist="215900" dir="2700000" algn="tl" rotWithShape="0">
                  <a:prstClr val="black">
                    <a:alpha val="24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lumMod val="50000"/>
                    </a:prstClr>
                  </a:solidFill>
                  <a:effectLst/>
                  <a:uLnTx/>
                  <a:uFillTx/>
                  <a:latin typeface="Calibri" panose="020F0502020204030204"/>
                  <a:cs typeface="+mn-cs"/>
                </a:endParaRPr>
              </a:p>
            </p:txBody>
          </p:sp>
          <p:sp>
            <p:nvSpPr>
              <p:cNvPr id="127" name="椭圆 126"/>
              <p:cNvSpPr/>
              <p:nvPr/>
            </p:nvSpPr>
            <p:spPr>
              <a:xfrm>
                <a:off x="2220839" y="4480358"/>
                <a:ext cx="985420" cy="985419"/>
              </a:xfrm>
              <a:prstGeom prst="ellipse">
                <a:avLst/>
              </a:prstGeom>
              <a:gradFill>
                <a:gsLst>
                  <a:gs pos="0">
                    <a:sysClr val="window" lastClr="FFFFFF">
                      <a:lumMod val="65000"/>
                    </a:sysClr>
                  </a:gs>
                  <a:gs pos="100000">
                    <a:sysClr val="window" lastClr="FFFFFF">
                      <a:lumMod val="95000"/>
                    </a:sysClr>
                  </a:gs>
                </a:gsLst>
                <a:lin ang="2700000" scaled="1"/>
              </a:gradFill>
              <a:ln w="2540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622300" dist="215900" dir="2700000" algn="tl" rotWithShape="0">
                  <a:prstClr val="black">
                    <a:alpha val="24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lumMod val="50000"/>
                    </a:prstClr>
                  </a:solidFill>
                  <a:effectLst/>
                  <a:uLnTx/>
                  <a:uFillTx/>
                  <a:latin typeface="Calibri" panose="020F0502020204030204"/>
                  <a:cs typeface="+mn-cs"/>
                </a:endParaRPr>
              </a:p>
            </p:txBody>
          </p:sp>
        </p:grpSp>
        <p:sp>
          <p:nvSpPr>
            <p:cNvPr id="125" name="文本框 114"/>
            <p:cNvSpPr txBox="1"/>
            <p:nvPr/>
          </p:nvSpPr>
          <p:spPr>
            <a:xfrm>
              <a:off x="2909359" y="1719754"/>
              <a:ext cx="879010" cy="800219"/>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dirty="0" smtClean="0">
                  <a:ln>
                    <a:noFill/>
                  </a:ln>
                  <a:solidFill>
                    <a:prstClr val="white">
                      <a:lumMod val="50000"/>
                    </a:prstClr>
                  </a:solidFill>
                  <a:effectLst>
                    <a:innerShdw blurRad="63500" dist="50800" dir="13500000">
                      <a:prstClr val="black">
                        <a:alpha val="50000"/>
                      </a:prstClr>
                    </a:innerShdw>
                  </a:effectLst>
                  <a:uLnTx/>
                  <a:uFillTx/>
                  <a:latin typeface="Impact" panose="020B0806030902050204" pitchFamily="34" charset="0"/>
                  <a:ea typeface="Kozuka Gothic Pro H" panose="020B0800000000000000" pitchFamily="34" charset="-128"/>
                </a:rPr>
                <a:t>01</a:t>
              </a:r>
              <a:endParaRPr kumimoji="0" lang="zh-CN" altLang="en-US" sz="3300" b="0" i="0" u="none" strike="noStrike" kern="0" cap="none" spc="0" normalizeH="0" baseline="0" noProof="0" dirty="0" smtClean="0">
                <a:ln>
                  <a:noFill/>
                </a:ln>
                <a:solidFill>
                  <a:prstClr val="white">
                    <a:lumMod val="50000"/>
                  </a:prstClr>
                </a:solidFill>
                <a:effectLst>
                  <a:innerShdw blurRad="63500" dist="50800" dir="13500000">
                    <a:prstClr val="black">
                      <a:alpha val="50000"/>
                    </a:prstClr>
                  </a:innerShdw>
                </a:effectLst>
                <a:uLnTx/>
                <a:uFillTx/>
                <a:latin typeface="Impact" panose="020B0806030902050204" pitchFamily="34" charset="0"/>
                <a:ea typeface="Kozuka Gothic Pro H" panose="020B0800000000000000" pitchFamily="34" charset="-128"/>
              </a:endParaRPr>
            </a:p>
          </p:txBody>
        </p:sp>
      </p:grpSp>
      <p:grpSp>
        <p:nvGrpSpPr>
          <p:cNvPr id="128" name="组合 127"/>
          <p:cNvGrpSpPr/>
          <p:nvPr/>
        </p:nvGrpSpPr>
        <p:grpSpPr>
          <a:xfrm>
            <a:off x="6203957" y="2599070"/>
            <a:ext cx="960331" cy="959982"/>
            <a:chOff x="8217233" y="2598053"/>
            <a:chExt cx="1280441" cy="1279976"/>
          </a:xfrm>
        </p:grpSpPr>
        <p:grpSp>
          <p:nvGrpSpPr>
            <p:cNvPr id="129" name="组合 128"/>
            <p:cNvGrpSpPr/>
            <p:nvPr/>
          </p:nvGrpSpPr>
          <p:grpSpPr>
            <a:xfrm>
              <a:off x="8217233" y="2598053"/>
              <a:ext cx="1280441" cy="1279976"/>
              <a:chOff x="2082060" y="4326575"/>
              <a:chExt cx="1280274" cy="1280272"/>
            </a:xfrm>
          </p:grpSpPr>
          <p:sp>
            <p:nvSpPr>
              <p:cNvPr id="131" name="椭圆 130"/>
              <p:cNvSpPr/>
              <p:nvPr/>
            </p:nvSpPr>
            <p:spPr>
              <a:xfrm>
                <a:off x="2082060" y="4326575"/>
                <a:ext cx="1280274" cy="1280272"/>
              </a:xfrm>
              <a:prstGeom prst="ellipse">
                <a:avLst/>
              </a:prstGeom>
              <a:gradFill>
                <a:gsLst>
                  <a:gs pos="0">
                    <a:sysClr val="window" lastClr="FFFFFF">
                      <a:lumMod val="65000"/>
                    </a:sysClr>
                  </a:gs>
                  <a:gs pos="100000">
                    <a:sysClr val="window" lastClr="FFFFFF">
                      <a:lumMod val="95000"/>
                    </a:sysClr>
                  </a:gs>
                </a:gsLst>
                <a:lin ang="2700000" scaled="1"/>
              </a:gradFill>
              <a:ln w="2540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622300" dist="215900" dir="2700000" algn="tl" rotWithShape="0">
                  <a:prstClr val="black">
                    <a:alpha val="24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lumMod val="50000"/>
                    </a:prstClr>
                  </a:solidFill>
                  <a:effectLst/>
                  <a:uLnTx/>
                  <a:uFillTx/>
                  <a:latin typeface="Calibri" panose="020F0502020204030204"/>
                  <a:cs typeface="+mn-cs"/>
                </a:endParaRPr>
              </a:p>
            </p:txBody>
          </p:sp>
          <p:sp>
            <p:nvSpPr>
              <p:cNvPr id="132" name="椭圆 131"/>
              <p:cNvSpPr/>
              <p:nvPr/>
            </p:nvSpPr>
            <p:spPr>
              <a:xfrm>
                <a:off x="2220839" y="4480358"/>
                <a:ext cx="985420" cy="985419"/>
              </a:xfrm>
              <a:prstGeom prst="ellipse">
                <a:avLst/>
              </a:prstGeom>
              <a:gradFill>
                <a:gsLst>
                  <a:gs pos="0">
                    <a:sysClr val="window" lastClr="FFFFFF">
                      <a:lumMod val="65000"/>
                    </a:sysClr>
                  </a:gs>
                  <a:gs pos="100000">
                    <a:sysClr val="window" lastClr="FFFFFF">
                      <a:lumMod val="95000"/>
                    </a:sysClr>
                  </a:gs>
                </a:gsLst>
                <a:lin ang="2700000" scaled="1"/>
              </a:gradFill>
              <a:ln w="2540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622300" dist="215900" dir="2700000" algn="tl" rotWithShape="0">
                  <a:prstClr val="black">
                    <a:alpha val="24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lumMod val="50000"/>
                    </a:prstClr>
                  </a:solidFill>
                  <a:effectLst/>
                  <a:uLnTx/>
                  <a:uFillTx/>
                  <a:latin typeface="Calibri" panose="020F0502020204030204"/>
                  <a:cs typeface="+mn-cs"/>
                </a:endParaRPr>
              </a:p>
            </p:txBody>
          </p:sp>
        </p:grpSp>
        <p:sp>
          <p:nvSpPr>
            <p:cNvPr id="130" name="文本框 118"/>
            <p:cNvSpPr txBox="1"/>
            <p:nvPr/>
          </p:nvSpPr>
          <p:spPr>
            <a:xfrm>
              <a:off x="8388532" y="2853409"/>
              <a:ext cx="879010" cy="800219"/>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dirty="0" smtClean="0">
                  <a:ln>
                    <a:noFill/>
                  </a:ln>
                  <a:solidFill>
                    <a:prstClr val="white">
                      <a:lumMod val="50000"/>
                    </a:prstClr>
                  </a:solidFill>
                  <a:effectLst>
                    <a:innerShdw blurRad="63500" dist="50800" dir="13500000">
                      <a:prstClr val="black">
                        <a:alpha val="50000"/>
                      </a:prstClr>
                    </a:innerShdw>
                  </a:effectLst>
                  <a:uLnTx/>
                  <a:uFillTx/>
                  <a:latin typeface="Impact" panose="020B0806030902050204" pitchFamily="34" charset="0"/>
                  <a:ea typeface="Kozuka Gothic Pro H" panose="020B0800000000000000" pitchFamily="34" charset="-128"/>
                </a:rPr>
                <a:t>02</a:t>
              </a:r>
              <a:endParaRPr kumimoji="0" lang="zh-CN" altLang="en-US" sz="3300" b="0" i="0" u="none" strike="noStrike" kern="0" cap="none" spc="0" normalizeH="0" baseline="0" noProof="0" dirty="0" smtClean="0">
                <a:ln>
                  <a:noFill/>
                </a:ln>
                <a:solidFill>
                  <a:prstClr val="white">
                    <a:lumMod val="50000"/>
                  </a:prstClr>
                </a:solidFill>
                <a:effectLst>
                  <a:innerShdw blurRad="63500" dist="50800" dir="13500000">
                    <a:prstClr val="black">
                      <a:alpha val="50000"/>
                    </a:prstClr>
                  </a:innerShdw>
                </a:effectLst>
                <a:uLnTx/>
                <a:uFillTx/>
                <a:latin typeface="Impact" panose="020B0806030902050204" pitchFamily="34" charset="0"/>
                <a:ea typeface="Kozuka Gothic Pro H" panose="020B0800000000000000" pitchFamily="34" charset="-128"/>
              </a:endParaRPr>
            </a:p>
          </p:txBody>
        </p:sp>
      </p:grpSp>
      <p:grpSp>
        <p:nvGrpSpPr>
          <p:cNvPr id="133" name="组合 132"/>
          <p:cNvGrpSpPr/>
          <p:nvPr/>
        </p:nvGrpSpPr>
        <p:grpSpPr>
          <a:xfrm>
            <a:off x="2050134" y="3448925"/>
            <a:ext cx="960331" cy="959982"/>
            <a:chOff x="2678802" y="3731193"/>
            <a:chExt cx="1280441" cy="1279976"/>
          </a:xfrm>
        </p:grpSpPr>
        <p:grpSp>
          <p:nvGrpSpPr>
            <p:cNvPr id="134" name="组合 133"/>
            <p:cNvGrpSpPr/>
            <p:nvPr/>
          </p:nvGrpSpPr>
          <p:grpSpPr>
            <a:xfrm>
              <a:off x="2678802" y="3731193"/>
              <a:ext cx="1280441" cy="1279976"/>
              <a:chOff x="2082060" y="4326575"/>
              <a:chExt cx="1280274" cy="1280272"/>
            </a:xfrm>
          </p:grpSpPr>
          <p:sp>
            <p:nvSpPr>
              <p:cNvPr id="136" name="椭圆 135"/>
              <p:cNvSpPr/>
              <p:nvPr/>
            </p:nvSpPr>
            <p:spPr>
              <a:xfrm>
                <a:off x="2082060" y="4326575"/>
                <a:ext cx="1280274" cy="1280272"/>
              </a:xfrm>
              <a:prstGeom prst="ellipse">
                <a:avLst/>
              </a:prstGeom>
              <a:gradFill>
                <a:gsLst>
                  <a:gs pos="0">
                    <a:sysClr val="window" lastClr="FFFFFF">
                      <a:lumMod val="65000"/>
                    </a:sysClr>
                  </a:gs>
                  <a:gs pos="100000">
                    <a:sysClr val="window" lastClr="FFFFFF">
                      <a:lumMod val="95000"/>
                    </a:sysClr>
                  </a:gs>
                </a:gsLst>
                <a:lin ang="2700000" scaled="1"/>
              </a:gradFill>
              <a:ln w="2540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622300" dist="215900" dir="2700000" algn="tl" rotWithShape="0">
                  <a:prstClr val="black">
                    <a:alpha val="24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lumMod val="50000"/>
                    </a:prstClr>
                  </a:solidFill>
                  <a:effectLst/>
                  <a:uLnTx/>
                  <a:uFillTx/>
                  <a:latin typeface="Calibri" panose="020F0502020204030204"/>
                  <a:cs typeface="+mn-cs"/>
                </a:endParaRPr>
              </a:p>
            </p:txBody>
          </p:sp>
          <p:sp>
            <p:nvSpPr>
              <p:cNvPr id="137" name="椭圆 136"/>
              <p:cNvSpPr/>
              <p:nvPr/>
            </p:nvSpPr>
            <p:spPr>
              <a:xfrm>
                <a:off x="2220839" y="4480358"/>
                <a:ext cx="985420" cy="985419"/>
              </a:xfrm>
              <a:prstGeom prst="ellipse">
                <a:avLst/>
              </a:prstGeom>
              <a:gradFill>
                <a:gsLst>
                  <a:gs pos="0">
                    <a:sysClr val="window" lastClr="FFFFFF">
                      <a:lumMod val="65000"/>
                    </a:sysClr>
                  </a:gs>
                  <a:gs pos="100000">
                    <a:sysClr val="window" lastClr="FFFFFF">
                      <a:lumMod val="95000"/>
                    </a:sysClr>
                  </a:gs>
                </a:gsLst>
                <a:lin ang="2700000" scaled="1"/>
              </a:gradFill>
              <a:ln w="2540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622300" dist="215900" dir="2700000" algn="tl" rotWithShape="0">
                  <a:prstClr val="black">
                    <a:alpha val="24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lumMod val="50000"/>
                    </a:prstClr>
                  </a:solidFill>
                  <a:effectLst/>
                  <a:uLnTx/>
                  <a:uFillTx/>
                  <a:latin typeface="Calibri" panose="020F0502020204030204"/>
                  <a:cs typeface="+mn-cs"/>
                </a:endParaRPr>
              </a:p>
            </p:txBody>
          </p:sp>
        </p:grpSp>
        <p:sp>
          <p:nvSpPr>
            <p:cNvPr id="135" name="文本框 122"/>
            <p:cNvSpPr txBox="1"/>
            <p:nvPr/>
          </p:nvSpPr>
          <p:spPr>
            <a:xfrm>
              <a:off x="2870867" y="3986549"/>
              <a:ext cx="879010" cy="800219"/>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dirty="0" smtClean="0">
                  <a:ln>
                    <a:noFill/>
                  </a:ln>
                  <a:solidFill>
                    <a:prstClr val="white">
                      <a:lumMod val="50000"/>
                    </a:prstClr>
                  </a:solidFill>
                  <a:effectLst>
                    <a:innerShdw blurRad="63500" dist="50800" dir="13500000">
                      <a:prstClr val="black">
                        <a:alpha val="50000"/>
                      </a:prstClr>
                    </a:innerShdw>
                  </a:effectLst>
                  <a:uLnTx/>
                  <a:uFillTx/>
                  <a:latin typeface="Impact" panose="020B0806030902050204" pitchFamily="34" charset="0"/>
                  <a:ea typeface="Kozuka Gothic Pro H" panose="020B0800000000000000" pitchFamily="34" charset="-128"/>
                </a:rPr>
                <a:t>03</a:t>
              </a:r>
              <a:endParaRPr kumimoji="0" lang="zh-CN" altLang="en-US" sz="3300" b="0" i="0" u="none" strike="noStrike" kern="0" cap="none" spc="0" normalizeH="0" baseline="0" noProof="0" dirty="0" smtClean="0">
                <a:ln>
                  <a:noFill/>
                </a:ln>
                <a:solidFill>
                  <a:prstClr val="white">
                    <a:lumMod val="50000"/>
                  </a:prstClr>
                </a:solidFill>
                <a:effectLst>
                  <a:innerShdw blurRad="63500" dist="50800" dir="13500000">
                    <a:prstClr val="black">
                      <a:alpha val="50000"/>
                    </a:prstClr>
                  </a:innerShdw>
                </a:effectLst>
                <a:uLnTx/>
                <a:uFillTx/>
                <a:latin typeface="Impact" panose="020B0806030902050204" pitchFamily="34" charset="0"/>
                <a:ea typeface="Kozuka Gothic Pro H" panose="020B0800000000000000" pitchFamily="34" charset="-128"/>
              </a:endParaRPr>
            </a:p>
          </p:txBody>
        </p:sp>
      </p:grpSp>
      <p:grpSp>
        <p:nvGrpSpPr>
          <p:cNvPr id="138" name="组合 137"/>
          <p:cNvGrpSpPr/>
          <p:nvPr/>
        </p:nvGrpSpPr>
        <p:grpSpPr>
          <a:xfrm>
            <a:off x="6181896" y="4291369"/>
            <a:ext cx="960331" cy="959982"/>
            <a:chOff x="8187818" y="4854452"/>
            <a:chExt cx="1280441" cy="1279976"/>
          </a:xfrm>
        </p:grpSpPr>
        <p:grpSp>
          <p:nvGrpSpPr>
            <p:cNvPr id="139" name="组合 138"/>
            <p:cNvGrpSpPr/>
            <p:nvPr/>
          </p:nvGrpSpPr>
          <p:grpSpPr>
            <a:xfrm>
              <a:off x="8187818" y="4854452"/>
              <a:ext cx="1280441" cy="1279976"/>
              <a:chOff x="2082060" y="4326575"/>
              <a:chExt cx="1280274" cy="1280272"/>
            </a:xfrm>
          </p:grpSpPr>
          <p:sp>
            <p:nvSpPr>
              <p:cNvPr id="141" name="椭圆 140"/>
              <p:cNvSpPr/>
              <p:nvPr/>
            </p:nvSpPr>
            <p:spPr>
              <a:xfrm>
                <a:off x="2082060" y="4326575"/>
                <a:ext cx="1280274" cy="1280272"/>
              </a:xfrm>
              <a:prstGeom prst="ellipse">
                <a:avLst/>
              </a:prstGeom>
              <a:gradFill>
                <a:gsLst>
                  <a:gs pos="0">
                    <a:sysClr val="window" lastClr="FFFFFF">
                      <a:lumMod val="65000"/>
                    </a:sysClr>
                  </a:gs>
                  <a:gs pos="100000">
                    <a:sysClr val="window" lastClr="FFFFFF">
                      <a:lumMod val="95000"/>
                    </a:sysClr>
                  </a:gs>
                </a:gsLst>
                <a:lin ang="2700000" scaled="1"/>
              </a:gradFill>
              <a:ln w="2540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622300" dist="215900" dir="2700000" algn="tl" rotWithShape="0">
                  <a:prstClr val="black">
                    <a:alpha val="24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lumMod val="50000"/>
                    </a:prstClr>
                  </a:solidFill>
                  <a:effectLst/>
                  <a:uLnTx/>
                  <a:uFillTx/>
                  <a:latin typeface="Calibri" panose="020F0502020204030204"/>
                  <a:cs typeface="+mn-cs"/>
                </a:endParaRPr>
              </a:p>
            </p:txBody>
          </p:sp>
          <p:sp>
            <p:nvSpPr>
              <p:cNvPr id="142" name="椭圆 141"/>
              <p:cNvSpPr/>
              <p:nvPr/>
            </p:nvSpPr>
            <p:spPr>
              <a:xfrm>
                <a:off x="2220839" y="4480358"/>
                <a:ext cx="985420" cy="985419"/>
              </a:xfrm>
              <a:prstGeom prst="ellipse">
                <a:avLst/>
              </a:prstGeom>
              <a:gradFill>
                <a:gsLst>
                  <a:gs pos="0">
                    <a:sysClr val="window" lastClr="FFFFFF">
                      <a:lumMod val="65000"/>
                    </a:sysClr>
                  </a:gs>
                  <a:gs pos="100000">
                    <a:sysClr val="window" lastClr="FFFFFF">
                      <a:lumMod val="95000"/>
                    </a:sysClr>
                  </a:gs>
                </a:gsLst>
                <a:lin ang="2700000" scaled="1"/>
              </a:gradFill>
              <a:ln w="2540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622300" dist="215900" dir="2700000" algn="tl" rotWithShape="0">
                  <a:prstClr val="black">
                    <a:alpha val="24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lumMod val="50000"/>
                    </a:prstClr>
                  </a:solidFill>
                  <a:effectLst/>
                  <a:uLnTx/>
                  <a:uFillTx/>
                  <a:latin typeface="Calibri" panose="020F0502020204030204"/>
                  <a:cs typeface="+mn-cs"/>
                </a:endParaRPr>
              </a:p>
            </p:txBody>
          </p:sp>
        </p:grpSp>
        <p:sp>
          <p:nvSpPr>
            <p:cNvPr id="140" name="文本框 126"/>
            <p:cNvSpPr txBox="1"/>
            <p:nvPr/>
          </p:nvSpPr>
          <p:spPr>
            <a:xfrm>
              <a:off x="8367183" y="5124024"/>
              <a:ext cx="879010" cy="800219"/>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dirty="0" smtClean="0">
                  <a:ln>
                    <a:noFill/>
                  </a:ln>
                  <a:solidFill>
                    <a:prstClr val="white">
                      <a:lumMod val="50000"/>
                    </a:prstClr>
                  </a:solidFill>
                  <a:effectLst>
                    <a:innerShdw blurRad="63500" dist="50800" dir="13500000">
                      <a:prstClr val="black">
                        <a:alpha val="50000"/>
                      </a:prstClr>
                    </a:innerShdw>
                  </a:effectLst>
                  <a:uLnTx/>
                  <a:uFillTx/>
                  <a:latin typeface="Impact" panose="020B0806030902050204" pitchFamily="34" charset="0"/>
                  <a:ea typeface="Kozuka Gothic Pro H" panose="020B0800000000000000" pitchFamily="34" charset="-128"/>
                </a:rPr>
                <a:t>04</a:t>
              </a:r>
              <a:endParaRPr kumimoji="0" lang="zh-CN" altLang="en-US" sz="3300" b="0" i="0" u="none" strike="noStrike" kern="0" cap="none" spc="0" normalizeH="0" baseline="0" noProof="0" dirty="0" smtClean="0">
                <a:ln>
                  <a:noFill/>
                </a:ln>
                <a:solidFill>
                  <a:prstClr val="white">
                    <a:lumMod val="50000"/>
                  </a:prstClr>
                </a:solidFill>
                <a:effectLst>
                  <a:innerShdw blurRad="63500" dist="50800" dir="13500000">
                    <a:prstClr val="black">
                      <a:alpha val="50000"/>
                    </a:prstClr>
                  </a:innerShdw>
                </a:effectLst>
                <a:uLnTx/>
                <a:uFillTx/>
                <a:latin typeface="Impact" panose="020B0806030902050204" pitchFamily="34" charset="0"/>
                <a:ea typeface="Kozuka Gothic Pro H" panose="020B0800000000000000" pitchFamily="34" charset="-128"/>
              </a:endParaRPr>
            </a:p>
          </p:txBody>
        </p:sp>
      </p:grpSp>
      <p:grpSp>
        <p:nvGrpSpPr>
          <p:cNvPr id="143" name="组合 142"/>
          <p:cNvGrpSpPr/>
          <p:nvPr/>
        </p:nvGrpSpPr>
        <p:grpSpPr>
          <a:xfrm>
            <a:off x="3227350" y="1926943"/>
            <a:ext cx="3373132" cy="650838"/>
            <a:chOff x="3186318" y="1276413"/>
            <a:chExt cx="3373132" cy="650838"/>
          </a:xfrm>
        </p:grpSpPr>
        <p:sp>
          <p:nvSpPr>
            <p:cNvPr id="144" name="文本框 112"/>
            <p:cNvSpPr txBox="1"/>
            <p:nvPr/>
          </p:nvSpPr>
          <p:spPr>
            <a:xfrm>
              <a:off x="3757598" y="1276413"/>
              <a:ext cx="993773" cy="248209"/>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添加标题</a:t>
              </a:r>
            </a:p>
          </p:txBody>
        </p:sp>
        <p:sp>
          <p:nvSpPr>
            <p:cNvPr id="145" name="文本框 113"/>
            <p:cNvSpPr txBox="1"/>
            <p:nvPr/>
          </p:nvSpPr>
          <p:spPr>
            <a:xfrm>
              <a:off x="3761805" y="1488669"/>
              <a:ext cx="2797645" cy="438582"/>
            </a:xfrm>
            <a:prstGeom prst="rect">
              <a:avLst/>
            </a:prstGeom>
            <a:noFill/>
          </p:spPr>
          <p:txBody>
            <a:bodyPr wrap="square" rtlCol="0">
              <a:spAutoFit/>
            </a:bodyPr>
            <a:lstStyle/>
            <a:p>
              <a:pPr marL="0" marR="0" lvl="0" indent="0" algn="just"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146" name="组合 145"/>
            <p:cNvGrpSpPr/>
            <p:nvPr/>
          </p:nvGrpSpPr>
          <p:grpSpPr>
            <a:xfrm>
              <a:off x="3186318" y="1301345"/>
              <a:ext cx="416626" cy="449794"/>
              <a:chOff x="79836" y="1653714"/>
              <a:chExt cx="555501" cy="599725"/>
            </a:xfrm>
            <a:solidFill>
              <a:srgbClr val="B2895A"/>
            </a:solidFill>
          </p:grpSpPr>
          <p:sp>
            <p:nvSpPr>
              <p:cNvPr id="147" name="Freeform 46"/>
              <p:cNvSpPr>
                <a:spLocks/>
              </p:cNvSpPr>
              <p:nvPr/>
            </p:nvSpPr>
            <p:spPr bwMode="auto">
              <a:xfrm>
                <a:off x="199123" y="1924935"/>
                <a:ext cx="129812" cy="146132"/>
              </a:xfrm>
              <a:custGeom>
                <a:avLst/>
                <a:gdLst>
                  <a:gd name="T0" fmla="*/ 42 w 47"/>
                  <a:gd name="T1" fmla="*/ 19 h 53"/>
                  <a:gd name="T2" fmla="*/ 33 w 47"/>
                  <a:gd name="T3" fmla="*/ 49 h 53"/>
                  <a:gd name="T4" fmla="*/ 5 w 47"/>
                  <a:gd name="T5" fmla="*/ 34 h 53"/>
                  <a:gd name="T6" fmla="*/ 14 w 47"/>
                  <a:gd name="T7" fmla="*/ 4 h 53"/>
                  <a:gd name="T8" fmla="*/ 42 w 47"/>
                  <a:gd name="T9" fmla="*/ 19 h 53"/>
                </a:gdLst>
                <a:ahLst/>
                <a:cxnLst>
                  <a:cxn ang="0">
                    <a:pos x="T0" y="T1"/>
                  </a:cxn>
                  <a:cxn ang="0">
                    <a:pos x="T2" y="T3"/>
                  </a:cxn>
                  <a:cxn ang="0">
                    <a:pos x="T4" y="T5"/>
                  </a:cxn>
                  <a:cxn ang="0">
                    <a:pos x="T6" y="T7"/>
                  </a:cxn>
                  <a:cxn ang="0">
                    <a:pos x="T8" y="T9"/>
                  </a:cxn>
                </a:cxnLst>
                <a:rect l="0" t="0" r="r" b="b"/>
                <a:pathLst>
                  <a:path w="47" h="53">
                    <a:moveTo>
                      <a:pt x="42" y="19"/>
                    </a:moveTo>
                    <a:cubicBezTo>
                      <a:pt x="47" y="32"/>
                      <a:pt x="43" y="45"/>
                      <a:pt x="33" y="49"/>
                    </a:cubicBezTo>
                    <a:cubicBezTo>
                      <a:pt x="23" y="53"/>
                      <a:pt x="11" y="47"/>
                      <a:pt x="5" y="34"/>
                    </a:cubicBezTo>
                    <a:cubicBezTo>
                      <a:pt x="0" y="22"/>
                      <a:pt x="4" y="8"/>
                      <a:pt x="14" y="4"/>
                    </a:cubicBezTo>
                    <a:cubicBezTo>
                      <a:pt x="24" y="0"/>
                      <a:pt x="37" y="7"/>
                      <a:pt x="42" y="19"/>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48" name="Freeform 47"/>
              <p:cNvSpPr>
                <a:spLocks/>
              </p:cNvSpPr>
              <p:nvPr/>
            </p:nvSpPr>
            <p:spPr bwMode="auto">
              <a:xfrm>
                <a:off x="79836" y="1996247"/>
                <a:ext cx="320437" cy="257191"/>
              </a:xfrm>
              <a:custGeom>
                <a:avLst/>
                <a:gdLst>
                  <a:gd name="T0" fmla="*/ 110 w 116"/>
                  <a:gd name="T1" fmla="*/ 79 h 93"/>
                  <a:gd name="T2" fmla="*/ 101 w 116"/>
                  <a:gd name="T3" fmla="*/ 38 h 93"/>
                  <a:gd name="T4" fmla="*/ 89 w 116"/>
                  <a:gd name="T5" fmla="*/ 29 h 93"/>
                  <a:gd name="T6" fmla="*/ 84 w 116"/>
                  <a:gd name="T7" fmla="*/ 28 h 93"/>
                  <a:gd name="T8" fmla="*/ 89 w 116"/>
                  <a:gd name="T9" fmla="*/ 35 h 93"/>
                  <a:gd name="T10" fmla="*/ 83 w 116"/>
                  <a:gd name="T11" fmla="*/ 40 h 93"/>
                  <a:gd name="T12" fmla="*/ 87 w 116"/>
                  <a:gd name="T13" fmla="*/ 48 h 93"/>
                  <a:gd name="T14" fmla="*/ 79 w 116"/>
                  <a:gd name="T15" fmla="*/ 93 h 93"/>
                  <a:gd name="T16" fmla="*/ 79 w 116"/>
                  <a:gd name="T17" fmla="*/ 93 h 93"/>
                  <a:gd name="T18" fmla="*/ 79 w 116"/>
                  <a:gd name="T19" fmla="*/ 93 h 93"/>
                  <a:gd name="T20" fmla="*/ 79 w 116"/>
                  <a:gd name="T21" fmla="*/ 93 h 93"/>
                  <a:gd name="T22" fmla="*/ 79 w 116"/>
                  <a:gd name="T23" fmla="*/ 93 h 93"/>
                  <a:gd name="T24" fmla="*/ 64 w 116"/>
                  <a:gd name="T25" fmla="*/ 50 h 93"/>
                  <a:gd name="T26" fmla="*/ 66 w 116"/>
                  <a:gd name="T27" fmla="*/ 42 h 93"/>
                  <a:gd name="T28" fmla="*/ 60 w 116"/>
                  <a:gd name="T29" fmla="*/ 37 h 93"/>
                  <a:gd name="T30" fmla="*/ 63 w 116"/>
                  <a:gd name="T31" fmla="*/ 29 h 93"/>
                  <a:gd name="T32" fmla="*/ 34 w 116"/>
                  <a:gd name="T33" fmla="*/ 34 h 93"/>
                  <a:gd name="T34" fmla="*/ 44 w 116"/>
                  <a:gd name="T35" fmla="*/ 9 h 93"/>
                  <a:gd name="T36" fmla="*/ 17 w 116"/>
                  <a:gd name="T37" fmla="*/ 0 h 93"/>
                  <a:gd name="T38" fmla="*/ 5 w 116"/>
                  <a:gd name="T39" fmla="*/ 43 h 93"/>
                  <a:gd name="T40" fmla="*/ 4 w 116"/>
                  <a:gd name="T41" fmla="*/ 46 h 93"/>
                  <a:gd name="T42" fmla="*/ 3 w 116"/>
                  <a:gd name="T43" fmla="*/ 47 h 93"/>
                  <a:gd name="T44" fmla="*/ 3 w 116"/>
                  <a:gd name="T45" fmla="*/ 48 h 93"/>
                  <a:gd name="T46" fmla="*/ 3 w 116"/>
                  <a:gd name="T47" fmla="*/ 48 h 93"/>
                  <a:gd name="T48" fmla="*/ 3 w 116"/>
                  <a:gd name="T49" fmla="*/ 48 h 93"/>
                  <a:gd name="T50" fmla="*/ 3 w 116"/>
                  <a:gd name="T51" fmla="*/ 48 h 93"/>
                  <a:gd name="T52" fmla="*/ 18 w 116"/>
                  <a:gd name="T53" fmla="*/ 64 h 93"/>
                  <a:gd name="T54" fmla="*/ 18 w 116"/>
                  <a:gd name="T55" fmla="*/ 64 h 93"/>
                  <a:gd name="T56" fmla="*/ 18 w 116"/>
                  <a:gd name="T57" fmla="*/ 64 h 93"/>
                  <a:gd name="T58" fmla="*/ 23 w 116"/>
                  <a:gd name="T59" fmla="*/ 62 h 93"/>
                  <a:gd name="T60" fmla="*/ 34 w 116"/>
                  <a:gd name="T61" fmla="*/ 59 h 93"/>
                  <a:gd name="T62" fmla="*/ 41 w 116"/>
                  <a:gd name="T63" fmla="*/ 57 h 93"/>
                  <a:gd name="T64" fmla="*/ 43 w 116"/>
                  <a:gd name="T65" fmla="*/ 93 h 93"/>
                  <a:gd name="T66" fmla="*/ 89 w 116"/>
                  <a:gd name="T67" fmla="*/ 93 h 93"/>
                  <a:gd name="T68" fmla="*/ 99 w 116"/>
                  <a:gd name="T69" fmla="*/ 93 h 93"/>
                  <a:gd name="T70" fmla="*/ 116 w 116"/>
                  <a:gd name="T71" fmla="*/ 93 h 93"/>
                  <a:gd name="T72" fmla="*/ 110 w 116"/>
                  <a:gd name="T73" fmla="*/ 7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6" h="93">
                    <a:moveTo>
                      <a:pt x="110" y="79"/>
                    </a:moveTo>
                    <a:cubicBezTo>
                      <a:pt x="106" y="69"/>
                      <a:pt x="104" y="51"/>
                      <a:pt x="101" y="38"/>
                    </a:cubicBezTo>
                    <a:cubicBezTo>
                      <a:pt x="100" y="32"/>
                      <a:pt x="96" y="29"/>
                      <a:pt x="89" y="29"/>
                    </a:cubicBezTo>
                    <a:cubicBezTo>
                      <a:pt x="88" y="29"/>
                      <a:pt x="85" y="28"/>
                      <a:pt x="84" y="28"/>
                    </a:cubicBezTo>
                    <a:cubicBezTo>
                      <a:pt x="89" y="35"/>
                      <a:pt x="89" y="35"/>
                      <a:pt x="89" y="35"/>
                    </a:cubicBezTo>
                    <a:cubicBezTo>
                      <a:pt x="83" y="40"/>
                      <a:pt x="83" y="40"/>
                      <a:pt x="83" y="40"/>
                    </a:cubicBezTo>
                    <a:cubicBezTo>
                      <a:pt x="87" y="48"/>
                      <a:pt x="87" y="48"/>
                      <a:pt x="87" y="48"/>
                    </a:cubicBezTo>
                    <a:cubicBezTo>
                      <a:pt x="79" y="93"/>
                      <a:pt x="79" y="93"/>
                      <a:pt x="79" y="93"/>
                    </a:cubicBezTo>
                    <a:cubicBezTo>
                      <a:pt x="79" y="93"/>
                      <a:pt x="79" y="93"/>
                      <a:pt x="79" y="93"/>
                    </a:cubicBezTo>
                    <a:cubicBezTo>
                      <a:pt x="79" y="93"/>
                      <a:pt x="79" y="93"/>
                      <a:pt x="79" y="93"/>
                    </a:cubicBezTo>
                    <a:cubicBezTo>
                      <a:pt x="79" y="93"/>
                      <a:pt x="79" y="93"/>
                      <a:pt x="79" y="93"/>
                    </a:cubicBezTo>
                    <a:cubicBezTo>
                      <a:pt x="79" y="93"/>
                      <a:pt x="79" y="93"/>
                      <a:pt x="79" y="93"/>
                    </a:cubicBezTo>
                    <a:cubicBezTo>
                      <a:pt x="64" y="50"/>
                      <a:pt x="64" y="50"/>
                      <a:pt x="64" y="50"/>
                    </a:cubicBezTo>
                    <a:cubicBezTo>
                      <a:pt x="66" y="42"/>
                      <a:pt x="66" y="42"/>
                      <a:pt x="66" y="42"/>
                    </a:cubicBezTo>
                    <a:cubicBezTo>
                      <a:pt x="60" y="37"/>
                      <a:pt x="60" y="37"/>
                      <a:pt x="60" y="37"/>
                    </a:cubicBezTo>
                    <a:cubicBezTo>
                      <a:pt x="63" y="29"/>
                      <a:pt x="63" y="29"/>
                      <a:pt x="63" y="29"/>
                    </a:cubicBezTo>
                    <a:cubicBezTo>
                      <a:pt x="56" y="29"/>
                      <a:pt x="34" y="34"/>
                      <a:pt x="34" y="34"/>
                    </a:cubicBezTo>
                    <a:cubicBezTo>
                      <a:pt x="44" y="9"/>
                      <a:pt x="44" y="9"/>
                      <a:pt x="44" y="9"/>
                    </a:cubicBezTo>
                    <a:cubicBezTo>
                      <a:pt x="35" y="5"/>
                      <a:pt x="26" y="2"/>
                      <a:pt x="17" y="0"/>
                    </a:cubicBezTo>
                    <a:cubicBezTo>
                      <a:pt x="5" y="43"/>
                      <a:pt x="5" y="43"/>
                      <a:pt x="5" y="43"/>
                    </a:cubicBezTo>
                    <a:cubicBezTo>
                      <a:pt x="4" y="46"/>
                      <a:pt x="4" y="46"/>
                      <a:pt x="4" y="46"/>
                    </a:cubicBezTo>
                    <a:cubicBezTo>
                      <a:pt x="3" y="47"/>
                      <a:pt x="3" y="47"/>
                      <a:pt x="3" y="47"/>
                    </a:cubicBezTo>
                    <a:cubicBezTo>
                      <a:pt x="3" y="48"/>
                      <a:pt x="3" y="48"/>
                      <a:pt x="3" y="48"/>
                    </a:cubicBezTo>
                    <a:cubicBezTo>
                      <a:pt x="3" y="48"/>
                      <a:pt x="3" y="48"/>
                      <a:pt x="3" y="48"/>
                    </a:cubicBezTo>
                    <a:cubicBezTo>
                      <a:pt x="3" y="48"/>
                      <a:pt x="3" y="48"/>
                      <a:pt x="3" y="48"/>
                    </a:cubicBezTo>
                    <a:cubicBezTo>
                      <a:pt x="3" y="48"/>
                      <a:pt x="3" y="48"/>
                      <a:pt x="3" y="48"/>
                    </a:cubicBezTo>
                    <a:cubicBezTo>
                      <a:pt x="0" y="45"/>
                      <a:pt x="31" y="78"/>
                      <a:pt x="18" y="64"/>
                    </a:cubicBezTo>
                    <a:cubicBezTo>
                      <a:pt x="18" y="64"/>
                      <a:pt x="18" y="64"/>
                      <a:pt x="18" y="64"/>
                    </a:cubicBezTo>
                    <a:cubicBezTo>
                      <a:pt x="18" y="64"/>
                      <a:pt x="18" y="64"/>
                      <a:pt x="18" y="64"/>
                    </a:cubicBezTo>
                    <a:cubicBezTo>
                      <a:pt x="23" y="62"/>
                      <a:pt x="23" y="62"/>
                      <a:pt x="23" y="62"/>
                    </a:cubicBezTo>
                    <a:cubicBezTo>
                      <a:pt x="34" y="59"/>
                      <a:pt x="34" y="59"/>
                      <a:pt x="34" y="59"/>
                    </a:cubicBezTo>
                    <a:cubicBezTo>
                      <a:pt x="41" y="57"/>
                      <a:pt x="41" y="57"/>
                      <a:pt x="41" y="57"/>
                    </a:cubicBezTo>
                    <a:cubicBezTo>
                      <a:pt x="41" y="69"/>
                      <a:pt x="42" y="81"/>
                      <a:pt x="43" y="93"/>
                    </a:cubicBezTo>
                    <a:cubicBezTo>
                      <a:pt x="89" y="93"/>
                      <a:pt x="89" y="93"/>
                      <a:pt x="89" y="93"/>
                    </a:cubicBezTo>
                    <a:cubicBezTo>
                      <a:pt x="99" y="93"/>
                      <a:pt x="99" y="93"/>
                      <a:pt x="99" y="93"/>
                    </a:cubicBezTo>
                    <a:cubicBezTo>
                      <a:pt x="116" y="93"/>
                      <a:pt x="116" y="93"/>
                      <a:pt x="116" y="93"/>
                    </a:cubicBezTo>
                    <a:lnTo>
                      <a:pt x="110" y="79"/>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49" name="Freeform 48"/>
              <p:cNvSpPr>
                <a:spLocks/>
              </p:cNvSpPr>
              <p:nvPr/>
            </p:nvSpPr>
            <p:spPr bwMode="auto">
              <a:xfrm>
                <a:off x="298528" y="2251101"/>
                <a:ext cx="0" cy="2338"/>
              </a:xfrm>
              <a:custGeom>
                <a:avLst/>
                <a:gdLst>
                  <a:gd name="T0" fmla="*/ 2 h 2"/>
                  <a:gd name="T1" fmla="*/ 0 h 2"/>
                  <a:gd name="T2" fmla="*/ 2 h 2"/>
                  <a:gd name="T3" fmla="*/ 0 h 2"/>
                  <a:gd name="T4" fmla="*/ 2 h 2"/>
                </a:gdLst>
                <a:ahLst/>
                <a:cxnLst>
                  <a:cxn ang="0">
                    <a:pos x="0" y="T0"/>
                  </a:cxn>
                  <a:cxn ang="0">
                    <a:pos x="0" y="T1"/>
                  </a:cxn>
                  <a:cxn ang="0">
                    <a:pos x="0" y="T2"/>
                  </a:cxn>
                  <a:cxn ang="0">
                    <a:pos x="0" y="T3"/>
                  </a:cxn>
                  <a:cxn ang="0">
                    <a:pos x="0" y="T4"/>
                  </a:cxn>
                </a:cxnLst>
                <a:rect l="0" t="0" r="r" b="b"/>
                <a:pathLst>
                  <a:path h="2">
                    <a:moveTo>
                      <a:pt x="0" y="2"/>
                    </a:moveTo>
                    <a:lnTo>
                      <a:pt x="0" y="0"/>
                    </a:lnTo>
                    <a:lnTo>
                      <a:pt x="0" y="2"/>
                    </a:lnTo>
                    <a:lnTo>
                      <a:pt x="0" y="0"/>
                    </a:lnTo>
                    <a:lnTo>
                      <a:pt x="0" y="2"/>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50" name="Freeform 49"/>
              <p:cNvSpPr>
                <a:spLocks/>
              </p:cNvSpPr>
              <p:nvPr/>
            </p:nvSpPr>
            <p:spPr bwMode="auto">
              <a:xfrm>
                <a:off x="276308" y="2074573"/>
                <a:ext cx="19882" cy="40917"/>
              </a:xfrm>
              <a:custGeom>
                <a:avLst/>
                <a:gdLst>
                  <a:gd name="T0" fmla="*/ 12 w 17"/>
                  <a:gd name="T1" fmla="*/ 0 h 35"/>
                  <a:gd name="T2" fmla="*/ 17 w 17"/>
                  <a:gd name="T3" fmla="*/ 21 h 35"/>
                  <a:gd name="T4" fmla="*/ 9 w 17"/>
                  <a:gd name="T5" fmla="*/ 35 h 35"/>
                  <a:gd name="T6" fmla="*/ 0 w 17"/>
                  <a:gd name="T7" fmla="*/ 21 h 35"/>
                  <a:gd name="T8" fmla="*/ 2 w 17"/>
                  <a:gd name="T9" fmla="*/ 0 h 35"/>
                  <a:gd name="T10" fmla="*/ 12 w 17"/>
                  <a:gd name="T11" fmla="*/ 0 h 35"/>
                </a:gdLst>
                <a:ahLst/>
                <a:cxnLst>
                  <a:cxn ang="0">
                    <a:pos x="T0" y="T1"/>
                  </a:cxn>
                  <a:cxn ang="0">
                    <a:pos x="T2" y="T3"/>
                  </a:cxn>
                  <a:cxn ang="0">
                    <a:pos x="T4" y="T5"/>
                  </a:cxn>
                  <a:cxn ang="0">
                    <a:pos x="T6" y="T7"/>
                  </a:cxn>
                  <a:cxn ang="0">
                    <a:pos x="T8" y="T9"/>
                  </a:cxn>
                  <a:cxn ang="0">
                    <a:pos x="T10" y="T11"/>
                  </a:cxn>
                </a:cxnLst>
                <a:rect l="0" t="0" r="r" b="b"/>
                <a:pathLst>
                  <a:path w="17" h="35">
                    <a:moveTo>
                      <a:pt x="12" y="0"/>
                    </a:moveTo>
                    <a:lnTo>
                      <a:pt x="17" y="21"/>
                    </a:lnTo>
                    <a:lnTo>
                      <a:pt x="9" y="35"/>
                    </a:lnTo>
                    <a:lnTo>
                      <a:pt x="0" y="21"/>
                    </a:lnTo>
                    <a:lnTo>
                      <a:pt x="2" y="0"/>
                    </a:lnTo>
                    <a:lnTo>
                      <a:pt x="12"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51" name="Freeform 50"/>
              <p:cNvSpPr>
                <a:spLocks/>
              </p:cNvSpPr>
              <p:nvPr/>
            </p:nvSpPr>
            <p:spPr bwMode="auto">
              <a:xfrm>
                <a:off x="278647" y="2101462"/>
                <a:ext cx="30406" cy="151977"/>
              </a:xfrm>
              <a:custGeom>
                <a:avLst/>
                <a:gdLst>
                  <a:gd name="T0" fmla="*/ 12 w 26"/>
                  <a:gd name="T1" fmla="*/ 0 h 130"/>
                  <a:gd name="T2" fmla="*/ 26 w 26"/>
                  <a:gd name="T3" fmla="*/ 128 h 130"/>
                  <a:gd name="T4" fmla="*/ 17 w 26"/>
                  <a:gd name="T5" fmla="*/ 130 h 130"/>
                  <a:gd name="T6" fmla="*/ 7 w 26"/>
                  <a:gd name="T7" fmla="*/ 130 h 130"/>
                  <a:gd name="T8" fmla="*/ 0 w 26"/>
                  <a:gd name="T9" fmla="*/ 0 h 130"/>
                  <a:gd name="T10" fmla="*/ 12 w 26"/>
                  <a:gd name="T11" fmla="*/ 0 h 130"/>
                </a:gdLst>
                <a:ahLst/>
                <a:cxnLst>
                  <a:cxn ang="0">
                    <a:pos x="T0" y="T1"/>
                  </a:cxn>
                  <a:cxn ang="0">
                    <a:pos x="T2" y="T3"/>
                  </a:cxn>
                  <a:cxn ang="0">
                    <a:pos x="T4" y="T5"/>
                  </a:cxn>
                  <a:cxn ang="0">
                    <a:pos x="T6" y="T7"/>
                  </a:cxn>
                  <a:cxn ang="0">
                    <a:pos x="T8" y="T9"/>
                  </a:cxn>
                  <a:cxn ang="0">
                    <a:pos x="T10" y="T11"/>
                  </a:cxn>
                </a:cxnLst>
                <a:rect l="0" t="0" r="r" b="b"/>
                <a:pathLst>
                  <a:path w="26" h="130">
                    <a:moveTo>
                      <a:pt x="12" y="0"/>
                    </a:moveTo>
                    <a:lnTo>
                      <a:pt x="26" y="128"/>
                    </a:lnTo>
                    <a:lnTo>
                      <a:pt x="17" y="130"/>
                    </a:lnTo>
                    <a:lnTo>
                      <a:pt x="7" y="130"/>
                    </a:lnTo>
                    <a:lnTo>
                      <a:pt x="0" y="0"/>
                    </a:lnTo>
                    <a:lnTo>
                      <a:pt x="12"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52" name="Freeform 51"/>
              <p:cNvSpPr>
                <a:spLocks/>
              </p:cNvSpPr>
              <p:nvPr/>
            </p:nvSpPr>
            <p:spPr bwMode="auto">
              <a:xfrm>
                <a:off x="378052" y="1809198"/>
                <a:ext cx="97067" cy="192894"/>
              </a:xfrm>
              <a:custGeom>
                <a:avLst/>
                <a:gdLst>
                  <a:gd name="T0" fmla="*/ 10 w 35"/>
                  <a:gd name="T1" fmla="*/ 45 h 70"/>
                  <a:gd name="T2" fmla="*/ 18 w 35"/>
                  <a:gd name="T3" fmla="*/ 53 h 70"/>
                  <a:gd name="T4" fmla="*/ 25 w 35"/>
                  <a:gd name="T5" fmla="*/ 46 h 70"/>
                  <a:gd name="T6" fmla="*/ 17 w 35"/>
                  <a:gd name="T7" fmla="*/ 38 h 70"/>
                  <a:gd name="T8" fmla="*/ 6 w 35"/>
                  <a:gd name="T9" fmla="*/ 34 h 70"/>
                  <a:gd name="T10" fmla="*/ 0 w 35"/>
                  <a:gd name="T11" fmla="*/ 22 h 70"/>
                  <a:gd name="T12" fmla="*/ 13 w 35"/>
                  <a:gd name="T13" fmla="*/ 7 h 70"/>
                  <a:gd name="T14" fmla="*/ 13 w 35"/>
                  <a:gd name="T15" fmla="*/ 0 h 70"/>
                  <a:gd name="T16" fmla="*/ 21 w 35"/>
                  <a:gd name="T17" fmla="*/ 0 h 70"/>
                  <a:gd name="T18" fmla="*/ 21 w 35"/>
                  <a:gd name="T19" fmla="*/ 8 h 70"/>
                  <a:gd name="T20" fmla="*/ 26 w 35"/>
                  <a:gd name="T21" fmla="*/ 11 h 70"/>
                  <a:gd name="T22" fmla="*/ 26 w 35"/>
                  <a:gd name="T23" fmla="*/ 8 h 70"/>
                  <a:gd name="T24" fmla="*/ 32 w 35"/>
                  <a:gd name="T25" fmla="*/ 8 h 70"/>
                  <a:gd name="T26" fmla="*/ 32 w 35"/>
                  <a:gd name="T27" fmla="*/ 22 h 70"/>
                  <a:gd name="T28" fmla="*/ 24 w 35"/>
                  <a:gd name="T29" fmla="*/ 22 h 70"/>
                  <a:gd name="T30" fmla="*/ 17 w 35"/>
                  <a:gd name="T31" fmla="*/ 16 h 70"/>
                  <a:gd name="T32" fmla="*/ 10 w 35"/>
                  <a:gd name="T33" fmla="*/ 22 h 70"/>
                  <a:gd name="T34" fmla="*/ 18 w 35"/>
                  <a:gd name="T35" fmla="*/ 29 h 70"/>
                  <a:gd name="T36" fmla="*/ 29 w 35"/>
                  <a:gd name="T37" fmla="*/ 33 h 70"/>
                  <a:gd name="T38" fmla="*/ 35 w 35"/>
                  <a:gd name="T39" fmla="*/ 46 h 70"/>
                  <a:gd name="T40" fmla="*/ 21 w 35"/>
                  <a:gd name="T41" fmla="*/ 62 h 70"/>
                  <a:gd name="T42" fmla="*/ 21 w 35"/>
                  <a:gd name="T43" fmla="*/ 70 h 70"/>
                  <a:gd name="T44" fmla="*/ 13 w 35"/>
                  <a:gd name="T45" fmla="*/ 70 h 70"/>
                  <a:gd name="T46" fmla="*/ 13 w 35"/>
                  <a:gd name="T47" fmla="*/ 61 h 70"/>
                  <a:gd name="T48" fmla="*/ 13 w 35"/>
                  <a:gd name="T49" fmla="*/ 61 h 70"/>
                  <a:gd name="T50" fmla="*/ 8 w 35"/>
                  <a:gd name="T51" fmla="*/ 58 h 70"/>
                  <a:gd name="T52" fmla="*/ 8 w 35"/>
                  <a:gd name="T53" fmla="*/ 61 h 70"/>
                  <a:gd name="T54" fmla="*/ 1 w 35"/>
                  <a:gd name="T55" fmla="*/ 61 h 70"/>
                  <a:gd name="T56" fmla="*/ 1 w 35"/>
                  <a:gd name="T57" fmla="*/ 45 h 70"/>
                  <a:gd name="T58" fmla="*/ 10 w 35"/>
                  <a:gd name="T59"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 h="70">
                    <a:moveTo>
                      <a:pt x="10" y="45"/>
                    </a:moveTo>
                    <a:cubicBezTo>
                      <a:pt x="10" y="50"/>
                      <a:pt x="13" y="53"/>
                      <a:pt x="18" y="53"/>
                    </a:cubicBezTo>
                    <a:cubicBezTo>
                      <a:pt x="22" y="53"/>
                      <a:pt x="25" y="51"/>
                      <a:pt x="25" y="46"/>
                    </a:cubicBezTo>
                    <a:cubicBezTo>
                      <a:pt x="25" y="41"/>
                      <a:pt x="21" y="40"/>
                      <a:pt x="17" y="38"/>
                    </a:cubicBezTo>
                    <a:cubicBezTo>
                      <a:pt x="14" y="37"/>
                      <a:pt x="9" y="36"/>
                      <a:pt x="6" y="34"/>
                    </a:cubicBezTo>
                    <a:cubicBezTo>
                      <a:pt x="2" y="31"/>
                      <a:pt x="0" y="27"/>
                      <a:pt x="0" y="22"/>
                    </a:cubicBezTo>
                    <a:cubicBezTo>
                      <a:pt x="0" y="15"/>
                      <a:pt x="6" y="8"/>
                      <a:pt x="13" y="7"/>
                    </a:cubicBezTo>
                    <a:cubicBezTo>
                      <a:pt x="13" y="0"/>
                      <a:pt x="13" y="0"/>
                      <a:pt x="13" y="0"/>
                    </a:cubicBezTo>
                    <a:cubicBezTo>
                      <a:pt x="21" y="0"/>
                      <a:pt x="21" y="0"/>
                      <a:pt x="21" y="0"/>
                    </a:cubicBezTo>
                    <a:cubicBezTo>
                      <a:pt x="21" y="8"/>
                      <a:pt x="21" y="8"/>
                      <a:pt x="21" y="8"/>
                    </a:cubicBezTo>
                    <a:cubicBezTo>
                      <a:pt x="23" y="8"/>
                      <a:pt x="24" y="9"/>
                      <a:pt x="26" y="11"/>
                    </a:cubicBezTo>
                    <a:cubicBezTo>
                      <a:pt x="26" y="8"/>
                      <a:pt x="26" y="8"/>
                      <a:pt x="26" y="8"/>
                    </a:cubicBezTo>
                    <a:cubicBezTo>
                      <a:pt x="32" y="8"/>
                      <a:pt x="32" y="8"/>
                      <a:pt x="32" y="8"/>
                    </a:cubicBezTo>
                    <a:cubicBezTo>
                      <a:pt x="32" y="22"/>
                      <a:pt x="32" y="22"/>
                      <a:pt x="32" y="22"/>
                    </a:cubicBezTo>
                    <a:cubicBezTo>
                      <a:pt x="24" y="22"/>
                      <a:pt x="24" y="22"/>
                      <a:pt x="24" y="22"/>
                    </a:cubicBezTo>
                    <a:cubicBezTo>
                      <a:pt x="24" y="18"/>
                      <a:pt x="21" y="16"/>
                      <a:pt x="17" y="16"/>
                    </a:cubicBezTo>
                    <a:cubicBezTo>
                      <a:pt x="13" y="16"/>
                      <a:pt x="10" y="18"/>
                      <a:pt x="10" y="22"/>
                    </a:cubicBezTo>
                    <a:cubicBezTo>
                      <a:pt x="10" y="26"/>
                      <a:pt x="14" y="28"/>
                      <a:pt x="18" y="29"/>
                    </a:cubicBezTo>
                    <a:cubicBezTo>
                      <a:pt x="21" y="30"/>
                      <a:pt x="26" y="31"/>
                      <a:pt x="29" y="33"/>
                    </a:cubicBezTo>
                    <a:cubicBezTo>
                      <a:pt x="33" y="36"/>
                      <a:pt x="35" y="41"/>
                      <a:pt x="35" y="46"/>
                    </a:cubicBezTo>
                    <a:cubicBezTo>
                      <a:pt x="35" y="54"/>
                      <a:pt x="29" y="61"/>
                      <a:pt x="21" y="62"/>
                    </a:cubicBezTo>
                    <a:cubicBezTo>
                      <a:pt x="21" y="70"/>
                      <a:pt x="21" y="70"/>
                      <a:pt x="21" y="70"/>
                    </a:cubicBezTo>
                    <a:cubicBezTo>
                      <a:pt x="13" y="70"/>
                      <a:pt x="13" y="70"/>
                      <a:pt x="13" y="70"/>
                    </a:cubicBezTo>
                    <a:cubicBezTo>
                      <a:pt x="13" y="61"/>
                      <a:pt x="13" y="61"/>
                      <a:pt x="13" y="61"/>
                    </a:cubicBezTo>
                    <a:cubicBezTo>
                      <a:pt x="13" y="61"/>
                      <a:pt x="13" y="61"/>
                      <a:pt x="13" y="61"/>
                    </a:cubicBezTo>
                    <a:cubicBezTo>
                      <a:pt x="11" y="60"/>
                      <a:pt x="10" y="59"/>
                      <a:pt x="8" y="58"/>
                    </a:cubicBezTo>
                    <a:cubicBezTo>
                      <a:pt x="8" y="61"/>
                      <a:pt x="8" y="61"/>
                      <a:pt x="8" y="61"/>
                    </a:cubicBezTo>
                    <a:cubicBezTo>
                      <a:pt x="1" y="61"/>
                      <a:pt x="1" y="61"/>
                      <a:pt x="1" y="61"/>
                    </a:cubicBezTo>
                    <a:cubicBezTo>
                      <a:pt x="1" y="45"/>
                      <a:pt x="1" y="45"/>
                      <a:pt x="1" y="45"/>
                    </a:cubicBezTo>
                    <a:lnTo>
                      <a:pt x="10" y="45"/>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53" name="Rectangle 52"/>
              <p:cNvSpPr>
                <a:spLocks noChangeArrowheads="1"/>
              </p:cNvSpPr>
              <p:nvPr/>
            </p:nvSpPr>
            <p:spPr bwMode="auto">
              <a:xfrm>
                <a:off x="367527" y="2046516"/>
                <a:ext cx="111100" cy="36241"/>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54" name="Freeform 53"/>
              <p:cNvSpPr>
                <a:spLocks noEditPoints="1"/>
              </p:cNvSpPr>
              <p:nvPr/>
            </p:nvSpPr>
            <p:spPr bwMode="auto">
              <a:xfrm>
                <a:off x="309053" y="1756592"/>
                <a:ext cx="230387" cy="275897"/>
              </a:xfrm>
              <a:custGeom>
                <a:avLst/>
                <a:gdLst>
                  <a:gd name="T0" fmla="*/ 83 w 83"/>
                  <a:gd name="T1" fmla="*/ 41 h 100"/>
                  <a:gd name="T2" fmla="*/ 41 w 83"/>
                  <a:gd name="T3" fmla="*/ 0 h 100"/>
                  <a:gd name="T4" fmla="*/ 0 w 83"/>
                  <a:gd name="T5" fmla="*/ 41 h 100"/>
                  <a:gd name="T6" fmla="*/ 0 w 83"/>
                  <a:gd name="T7" fmla="*/ 45 h 100"/>
                  <a:gd name="T8" fmla="*/ 16 w 83"/>
                  <a:gd name="T9" fmla="*/ 82 h 100"/>
                  <a:gd name="T10" fmla="*/ 19 w 83"/>
                  <a:gd name="T11" fmla="*/ 100 h 100"/>
                  <a:gd name="T12" fmla="*/ 38 w 83"/>
                  <a:gd name="T13" fmla="*/ 100 h 100"/>
                  <a:gd name="T14" fmla="*/ 44 w 83"/>
                  <a:gd name="T15" fmla="*/ 100 h 100"/>
                  <a:gd name="T16" fmla="*/ 63 w 83"/>
                  <a:gd name="T17" fmla="*/ 100 h 100"/>
                  <a:gd name="T18" fmla="*/ 66 w 83"/>
                  <a:gd name="T19" fmla="*/ 82 h 100"/>
                  <a:gd name="T20" fmla="*/ 82 w 83"/>
                  <a:gd name="T21" fmla="*/ 45 h 100"/>
                  <a:gd name="T22" fmla="*/ 83 w 83"/>
                  <a:gd name="T23" fmla="*/ 41 h 100"/>
                  <a:gd name="T24" fmla="*/ 75 w 83"/>
                  <a:gd name="T25" fmla="*/ 43 h 100"/>
                  <a:gd name="T26" fmla="*/ 75 w 83"/>
                  <a:gd name="T27" fmla="*/ 48 h 100"/>
                  <a:gd name="T28" fmla="*/ 75 w 83"/>
                  <a:gd name="T29" fmla="*/ 48 h 100"/>
                  <a:gd name="T30" fmla="*/ 60 w 83"/>
                  <a:gd name="T31" fmla="*/ 77 h 100"/>
                  <a:gd name="T32" fmla="*/ 56 w 83"/>
                  <a:gd name="T33" fmla="*/ 93 h 100"/>
                  <a:gd name="T34" fmla="*/ 27 w 83"/>
                  <a:gd name="T35" fmla="*/ 93 h 100"/>
                  <a:gd name="T36" fmla="*/ 22 w 83"/>
                  <a:gd name="T37" fmla="*/ 78 h 100"/>
                  <a:gd name="T38" fmla="*/ 7 w 83"/>
                  <a:gd name="T39" fmla="*/ 48 h 100"/>
                  <a:gd name="T40" fmla="*/ 8 w 83"/>
                  <a:gd name="T41" fmla="*/ 48 h 100"/>
                  <a:gd name="T42" fmla="*/ 7 w 83"/>
                  <a:gd name="T43" fmla="*/ 43 h 100"/>
                  <a:gd name="T44" fmla="*/ 7 w 83"/>
                  <a:gd name="T45" fmla="*/ 41 h 100"/>
                  <a:gd name="T46" fmla="*/ 41 w 83"/>
                  <a:gd name="T47" fmla="*/ 7 h 100"/>
                  <a:gd name="T48" fmla="*/ 75 w 83"/>
                  <a:gd name="T49" fmla="*/ 41 h 100"/>
                  <a:gd name="T50" fmla="*/ 75 w 83"/>
                  <a:gd name="T51" fmla="*/ 4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3" h="100">
                    <a:moveTo>
                      <a:pt x="83" y="41"/>
                    </a:moveTo>
                    <a:cubicBezTo>
                      <a:pt x="83" y="18"/>
                      <a:pt x="64" y="0"/>
                      <a:pt x="41" y="0"/>
                    </a:cubicBezTo>
                    <a:cubicBezTo>
                      <a:pt x="18" y="0"/>
                      <a:pt x="0" y="18"/>
                      <a:pt x="0" y="41"/>
                    </a:cubicBezTo>
                    <a:cubicBezTo>
                      <a:pt x="0" y="43"/>
                      <a:pt x="0" y="44"/>
                      <a:pt x="0" y="45"/>
                    </a:cubicBezTo>
                    <a:cubicBezTo>
                      <a:pt x="0" y="46"/>
                      <a:pt x="1" y="62"/>
                      <a:pt x="16" y="82"/>
                    </a:cubicBezTo>
                    <a:cubicBezTo>
                      <a:pt x="21" y="88"/>
                      <a:pt x="19" y="100"/>
                      <a:pt x="19" y="100"/>
                    </a:cubicBezTo>
                    <a:cubicBezTo>
                      <a:pt x="25" y="100"/>
                      <a:pt x="32" y="100"/>
                      <a:pt x="38" y="100"/>
                    </a:cubicBezTo>
                    <a:cubicBezTo>
                      <a:pt x="40" y="100"/>
                      <a:pt x="42" y="100"/>
                      <a:pt x="44" y="100"/>
                    </a:cubicBezTo>
                    <a:cubicBezTo>
                      <a:pt x="51" y="100"/>
                      <a:pt x="57" y="100"/>
                      <a:pt x="63" y="100"/>
                    </a:cubicBezTo>
                    <a:cubicBezTo>
                      <a:pt x="63" y="100"/>
                      <a:pt x="61" y="88"/>
                      <a:pt x="66" y="82"/>
                    </a:cubicBezTo>
                    <a:cubicBezTo>
                      <a:pt x="82" y="62"/>
                      <a:pt x="83" y="46"/>
                      <a:pt x="82" y="45"/>
                    </a:cubicBezTo>
                    <a:cubicBezTo>
                      <a:pt x="82" y="44"/>
                      <a:pt x="83" y="43"/>
                      <a:pt x="83" y="41"/>
                    </a:cubicBezTo>
                    <a:close/>
                    <a:moveTo>
                      <a:pt x="75" y="43"/>
                    </a:moveTo>
                    <a:cubicBezTo>
                      <a:pt x="75" y="48"/>
                      <a:pt x="75" y="48"/>
                      <a:pt x="75" y="48"/>
                    </a:cubicBezTo>
                    <a:cubicBezTo>
                      <a:pt x="75" y="48"/>
                      <a:pt x="75" y="48"/>
                      <a:pt x="75" y="48"/>
                    </a:cubicBezTo>
                    <a:cubicBezTo>
                      <a:pt x="74" y="52"/>
                      <a:pt x="71" y="63"/>
                      <a:pt x="60" y="77"/>
                    </a:cubicBezTo>
                    <a:cubicBezTo>
                      <a:pt x="57" y="82"/>
                      <a:pt x="56" y="88"/>
                      <a:pt x="56" y="93"/>
                    </a:cubicBezTo>
                    <a:cubicBezTo>
                      <a:pt x="27" y="93"/>
                      <a:pt x="27" y="93"/>
                      <a:pt x="27" y="93"/>
                    </a:cubicBezTo>
                    <a:cubicBezTo>
                      <a:pt x="26" y="88"/>
                      <a:pt x="25" y="82"/>
                      <a:pt x="22" y="78"/>
                    </a:cubicBezTo>
                    <a:cubicBezTo>
                      <a:pt x="11" y="63"/>
                      <a:pt x="8" y="52"/>
                      <a:pt x="7" y="48"/>
                    </a:cubicBezTo>
                    <a:cubicBezTo>
                      <a:pt x="8" y="48"/>
                      <a:pt x="8" y="48"/>
                      <a:pt x="8" y="48"/>
                    </a:cubicBezTo>
                    <a:cubicBezTo>
                      <a:pt x="7" y="43"/>
                      <a:pt x="7" y="43"/>
                      <a:pt x="7" y="43"/>
                    </a:cubicBezTo>
                    <a:cubicBezTo>
                      <a:pt x="7" y="42"/>
                      <a:pt x="7" y="42"/>
                      <a:pt x="7" y="41"/>
                    </a:cubicBezTo>
                    <a:cubicBezTo>
                      <a:pt x="7" y="22"/>
                      <a:pt x="22" y="7"/>
                      <a:pt x="41" y="7"/>
                    </a:cubicBezTo>
                    <a:cubicBezTo>
                      <a:pt x="60" y="7"/>
                      <a:pt x="75" y="22"/>
                      <a:pt x="75" y="41"/>
                    </a:cubicBezTo>
                    <a:cubicBezTo>
                      <a:pt x="75" y="42"/>
                      <a:pt x="75" y="42"/>
                      <a:pt x="75" y="43"/>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55" name="Freeform 54"/>
              <p:cNvSpPr>
                <a:spLocks/>
              </p:cNvSpPr>
              <p:nvPr/>
            </p:nvSpPr>
            <p:spPr bwMode="auto">
              <a:xfrm>
                <a:off x="387409" y="2087434"/>
                <a:ext cx="71338" cy="22212"/>
              </a:xfrm>
              <a:custGeom>
                <a:avLst/>
                <a:gdLst>
                  <a:gd name="T0" fmla="*/ 0 w 26"/>
                  <a:gd name="T1" fmla="*/ 0 h 8"/>
                  <a:gd name="T2" fmla="*/ 0 w 26"/>
                  <a:gd name="T3" fmla="*/ 2 h 8"/>
                  <a:gd name="T4" fmla="*/ 6 w 26"/>
                  <a:gd name="T5" fmla="*/ 8 h 8"/>
                  <a:gd name="T6" fmla="*/ 20 w 26"/>
                  <a:gd name="T7" fmla="*/ 8 h 8"/>
                  <a:gd name="T8" fmla="*/ 26 w 26"/>
                  <a:gd name="T9" fmla="*/ 2 h 8"/>
                  <a:gd name="T10" fmla="*/ 26 w 26"/>
                  <a:gd name="T11" fmla="*/ 0 h 8"/>
                  <a:gd name="T12" fmla="*/ 0 w 2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6" h="8">
                    <a:moveTo>
                      <a:pt x="0" y="0"/>
                    </a:moveTo>
                    <a:cubicBezTo>
                      <a:pt x="0" y="2"/>
                      <a:pt x="0" y="2"/>
                      <a:pt x="0" y="2"/>
                    </a:cubicBezTo>
                    <a:cubicBezTo>
                      <a:pt x="0" y="6"/>
                      <a:pt x="3" y="8"/>
                      <a:pt x="6" y="8"/>
                    </a:cubicBezTo>
                    <a:cubicBezTo>
                      <a:pt x="20" y="8"/>
                      <a:pt x="20" y="8"/>
                      <a:pt x="20" y="8"/>
                    </a:cubicBezTo>
                    <a:cubicBezTo>
                      <a:pt x="23" y="8"/>
                      <a:pt x="26" y="6"/>
                      <a:pt x="26" y="2"/>
                    </a:cubicBezTo>
                    <a:cubicBezTo>
                      <a:pt x="26" y="0"/>
                      <a:pt x="26" y="0"/>
                      <a:pt x="26" y="0"/>
                    </a:cubicBez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56" name="Rectangle 55"/>
              <p:cNvSpPr>
                <a:spLocks noChangeArrowheads="1"/>
              </p:cNvSpPr>
              <p:nvPr/>
            </p:nvSpPr>
            <p:spPr bwMode="auto">
              <a:xfrm>
                <a:off x="361680" y="2044179"/>
                <a:ext cx="121626" cy="8183"/>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57" name="Rectangle 56"/>
              <p:cNvSpPr>
                <a:spLocks noChangeArrowheads="1"/>
              </p:cNvSpPr>
              <p:nvPr/>
            </p:nvSpPr>
            <p:spPr bwMode="auto">
              <a:xfrm>
                <a:off x="361680" y="2060544"/>
                <a:ext cx="121626" cy="10522"/>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58" name="Freeform 57"/>
              <p:cNvSpPr>
                <a:spLocks/>
              </p:cNvSpPr>
              <p:nvPr/>
            </p:nvSpPr>
            <p:spPr bwMode="auto">
              <a:xfrm>
                <a:off x="361680" y="2079250"/>
                <a:ext cx="121626" cy="22212"/>
              </a:xfrm>
              <a:custGeom>
                <a:avLst/>
                <a:gdLst>
                  <a:gd name="T0" fmla="*/ 0 w 44"/>
                  <a:gd name="T1" fmla="*/ 0 h 8"/>
                  <a:gd name="T2" fmla="*/ 11 w 44"/>
                  <a:gd name="T3" fmla="*/ 8 h 8"/>
                  <a:gd name="T4" fmla="*/ 34 w 44"/>
                  <a:gd name="T5" fmla="*/ 8 h 8"/>
                  <a:gd name="T6" fmla="*/ 44 w 44"/>
                  <a:gd name="T7" fmla="*/ 0 h 8"/>
                  <a:gd name="T8" fmla="*/ 0 w 44"/>
                  <a:gd name="T9" fmla="*/ 0 h 8"/>
                </a:gdLst>
                <a:ahLst/>
                <a:cxnLst>
                  <a:cxn ang="0">
                    <a:pos x="T0" y="T1"/>
                  </a:cxn>
                  <a:cxn ang="0">
                    <a:pos x="T2" y="T3"/>
                  </a:cxn>
                  <a:cxn ang="0">
                    <a:pos x="T4" y="T5"/>
                  </a:cxn>
                  <a:cxn ang="0">
                    <a:pos x="T6" y="T7"/>
                  </a:cxn>
                  <a:cxn ang="0">
                    <a:pos x="T8" y="T9"/>
                  </a:cxn>
                </a:cxnLst>
                <a:rect l="0" t="0" r="r" b="b"/>
                <a:pathLst>
                  <a:path w="44" h="8">
                    <a:moveTo>
                      <a:pt x="0" y="0"/>
                    </a:moveTo>
                    <a:cubicBezTo>
                      <a:pt x="1" y="4"/>
                      <a:pt x="5" y="8"/>
                      <a:pt x="11" y="8"/>
                    </a:cubicBezTo>
                    <a:cubicBezTo>
                      <a:pt x="34" y="8"/>
                      <a:pt x="34" y="8"/>
                      <a:pt x="34" y="8"/>
                    </a:cubicBezTo>
                    <a:cubicBezTo>
                      <a:pt x="39" y="8"/>
                      <a:pt x="44" y="4"/>
                      <a:pt x="44" y="0"/>
                    </a:cubicBez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59" name="Freeform 58"/>
              <p:cNvSpPr>
                <a:spLocks/>
              </p:cNvSpPr>
              <p:nvPr/>
            </p:nvSpPr>
            <p:spPr bwMode="auto">
              <a:xfrm>
                <a:off x="417814" y="1653714"/>
                <a:ext cx="24559" cy="63129"/>
              </a:xfrm>
              <a:custGeom>
                <a:avLst/>
                <a:gdLst>
                  <a:gd name="T0" fmla="*/ 4 w 9"/>
                  <a:gd name="T1" fmla="*/ 23 h 23"/>
                  <a:gd name="T2" fmla="*/ 0 w 9"/>
                  <a:gd name="T3" fmla="*/ 19 h 23"/>
                  <a:gd name="T4" fmla="*/ 0 w 9"/>
                  <a:gd name="T5" fmla="*/ 5 h 23"/>
                  <a:gd name="T6" fmla="*/ 4 w 9"/>
                  <a:gd name="T7" fmla="*/ 0 h 23"/>
                  <a:gd name="T8" fmla="*/ 9 w 9"/>
                  <a:gd name="T9" fmla="*/ 5 h 23"/>
                  <a:gd name="T10" fmla="*/ 9 w 9"/>
                  <a:gd name="T11" fmla="*/ 19 h 23"/>
                  <a:gd name="T12" fmla="*/ 4 w 9"/>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9" h="23">
                    <a:moveTo>
                      <a:pt x="4" y="23"/>
                    </a:moveTo>
                    <a:cubicBezTo>
                      <a:pt x="2" y="23"/>
                      <a:pt x="0" y="21"/>
                      <a:pt x="0" y="19"/>
                    </a:cubicBezTo>
                    <a:cubicBezTo>
                      <a:pt x="0" y="5"/>
                      <a:pt x="0" y="5"/>
                      <a:pt x="0" y="5"/>
                    </a:cubicBezTo>
                    <a:cubicBezTo>
                      <a:pt x="0" y="2"/>
                      <a:pt x="2" y="0"/>
                      <a:pt x="4" y="0"/>
                    </a:cubicBezTo>
                    <a:cubicBezTo>
                      <a:pt x="7" y="0"/>
                      <a:pt x="9" y="2"/>
                      <a:pt x="9" y="5"/>
                    </a:cubicBezTo>
                    <a:cubicBezTo>
                      <a:pt x="9" y="19"/>
                      <a:pt x="9" y="19"/>
                      <a:pt x="9" y="19"/>
                    </a:cubicBezTo>
                    <a:cubicBezTo>
                      <a:pt x="9" y="21"/>
                      <a:pt x="7" y="23"/>
                      <a:pt x="4" y="23"/>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60" name="Freeform 59"/>
              <p:cNvSpPr>
                <a:spLocks/>
              </p:cNvSpPr>
              <p:nvPr/>
            </p:nvSpPr>
            <p:spPr bwMode="auto">
              <a:xfrm>
                <a:off x="314901" y="1675926"/>
                <a:ext cx="46779" cy="60791"/>
              </a:xfrm>
              <a:custGeom>
                <a:avLst/>
                <a:gdLst>
                  <a:gd name="T0" fmla="*/ 12 w 17"/>
                  <a:gd name="T1" fmla="*/ 22 h 22"/>
                  <a:gd name="T2" fmla="*/ 8 w 17"/>
                  <a:gd name="T3" fmla="*/ 20 h 22"/>
                  <a:gd name="T4" fmla="*/ 1 w 17"/>
                  <a:gd name="T5" fmla="*/ 7 h 22"/>
                  <a:gd name="T6" fmla="*/ 3 w 17"/>
                  <a:gd name="T7" fmla="*/ 1 h 22"/>
                  <a:gd name="T8" fmla="*/ 9 w 17"/>
                  <a:gd name="T9" fmla="*/ 3 h 22"/>
                  <a:gd name="T10" fmla="*/ 16 w 17"/>
                  <a:gd name="T11" fmla="*/ 15 h 22"/>
                  <a:gd name="T12" fmla="*/ 14 w 17"/>
                  <a:gd name="T13" fmla="*/ 21 h 22"/>
                  <a:gd name="T14" fmla="*/ 12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12" y="22"/>
                    </a:moveTo>
                    <a:cubicBezTo>
                      <a:pt x="11" y="22"/>
                      <a:pt x="9" y="21"/>
                      <a:pt x="8" y="20"/>
                    </a:cubicBezTo>
                    <a:cubicBezTo>
                      <a:pt x="1" y="7"/>
                      <a:pt x="1" y="7"/>
                      <a:pt x="1" y="7"/>
                    </a:cubicBezTo>
                    <a:cubicBezTo>
                      <a:pt x="0" y="5"/>
                      <a:pt x="1" y="3"/>
                      <a:pt x="3" y="1"/>
                    </a:cubicBezTo>
                    <a:cubicBezTo>
                      <a:pt x="5" y="0"/>
                      <a:pt x="8" y="1"/>
                      <a:pt x="9" y="3"/>
                    </a:cubicBezTo>
                    <a:cubicBezTo>
                      <a:pt x="16" y="15"/>
                      <a:pt x="16" y="15"/>
                      <a:pt x="16" y="15"/>
                    </a:cubicBezTo>
                    <a:cubicBezTo>
                      <a:pt x="17" y="17"/>
                      <a:pt x="16" y="20"/>
                      <a:pt x="14" y="21"/>
                    </a:cubicBezTo>
                    <a:cubicBezTo>
                      <a:pt x="14" y="22"/>
                      <a:pt x="13" y="22"/>
                      <a:pt x="12" y="2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61" name="Freeform 60"/>
              <p:cNvSpPr>
                <a:spLocks/>
              </p:cNvSpPr>
              <p:nvPr/>
            </p:nvSpPr>
            <p:spPr bwMode="auto">
              <a:xfrm>
                <a:off x="240054" y="1748408"/>
                <a:ext cx="60813" cy="43255"/>
              </a:xfrm>
              <a:custGeom>
                <a:avLst/>
                <a:gdLst>
                  <a:gd name="T0" fmla="*/ 17 w 22"/>
                  <a:gd name="T1" fmla="*/ 16 h 16"/>
                  <a:gd name="T2" fmla="*/ 15 w 22"/>
                  <a:gd name="T3" fmla="*/ 16 h 16"/>
                  <a:gd name="T4" fmla="*/ 3 w 22"/>
                  <a:gd name="T5" fmla="*/ 9 h 16"/>
                  <a:gd name="T6" fmla="*/ 1 w 22"/>
                  <a:gd name="T7" fmla="*/ 3 h 16"/>
                  <a:gd name="T8" fmla="*/ 7 w 22"/>
                  <a:gd name="T9" fmla="*/ 1 h 16"/>
                  <a:gd name="T10" fmla="*/ 19 w 22"/>
                  <a:gd name="T11" fmla="*/ 8 h 16"/>
                  <a:gd name="T12" fmla="*/ 21 w 22"/>
                  <a:gd name="T13" fmla="*/ 14 h 16"/>
                  <a:gd name="T14" fmla="*/ 17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16"/>
                    </a:moveTo>
                    <a:cubicBezTo>
                      <a:pt x="16" y="16"/>
                      <a:pt x="15" y="16"/>
                      <a:pt x="15" y="16"/>
                    </a:cubicBezTo>
                    <a:cubicBezTo>
                      <a:pt x="3" y="9"/>
                      <a:pt x="3" y="9"/>
                      <a:pt x="3" y="9"/>
                    </a:cubicBezTo>
                    <a:cubicBezTo>
                      <a:pt x="0" y="7"/>
                      <a:pt x="0" y="5"/>
                      <a:pt x="1" y="3"/>
                    </a:cubicBezTo>
                    <a:cubicBezTo>
                      <a:pt x="2" y="0"/>
                      <a:pt x="5" y="0"/>
                      <a:pt x="7" y="1"/>
                    </a:cubicBezTo>
                    <a:cubicBezTo>
                      <a:pt x="19" y="8"/>
                      <a:pt x="19" y="8"/>
                      <a:pt x="19" y="8"/>
                    </a:cubicBezTo>
                    <a:cubicBezTo>
                      <a:pt x="21" y="9"/>
                      <a:pt x="22" y="12"/>
                      <a:pt x="21" y="14"/>
                    </a:cubicBezTo>
                    <a:cubicBezTo>
                      <a:pt x="20" y="15"/>
                      <a:pt x="19" y="16"/>
                      <a:pt x="17" y="16"/>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62" name="Freeform 61"/>
              <p:cNvSpPr>
                <a:spLocks/>
              </p:cNvSpPr>
              <p:nvPr/>
            </p:nvSpPr>
            <p:spPr bwMode="auto">
              <a:xfrm>
                <a:off x="213157" y="1847777"/>
                <a:ext cx="60813" cy="24550"/>
              </a:xfrm>
              <a:custGeom>
                <a:avLst/>
                <a:gdLst>
                  <a:gd name="T0" fmla="*/ 18 w 22"/>
                  <a:gd name="T1" fmla="*/ 9 h 9"/>
                  <a:gd name="T2" fmla="*/ 4 w 22"/>
                  <a:gd name="T3" fmla="*/ 9 h 9"/>
                  <a:gd name="T4" fmla="*/ 0 w 22"/>
                  <a:gd name="T5" fmla="*/ 5 h 9"/>
                  <a:gd name="T6" fmla="*/ 4 w 22"/>
                  <a:gd name="T7" fmla="*/ 0 h 9"/>
                  <a:gd name="T8" fmla="*/ 18 w 22"/>
                  <a:gd name="T9" fmla="*/ 0 h 9"/>
                  <a:gd name="T10" fmla="*/ 22 w 22"/>
                  <a:gd name="T11" fmla="*/ 5 h 9"/>
                  <a:gd name="T12" fmla="*/ 18 w 22"/>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18" y="9"/>
                    </a:moveTo>
                    <a:cubicBezTo>
                      <a:pt x="4" y="9"/>
                      <a:pt x="4" y="9"/>
                      <a:pt x="4" y="9"/>
                    </a:cubicBezTo>
                    <a:cubicBezTo>
                      <a:pt x="2" y="9"/>
                      <a:pt x="0" y="7"/>
                      <a:pt x="0" y="5"/>
                    </a:cubicBezTo>
                    <a:cubicBezTo>
                      <a:pt x="0" y="2"/>
                      <a:pt x="2" y="0"/>
                      <a:pt x="4" y="0"/>
                    </a:cubicBezTo>
                    <a:cubicBezTo>
                      <a:pt x="18" y="0"/>
                      <a:pt x="18" y="0"/>
                      <a:pt x="18" y="0"/>
                    </a:cubicBezTo>
                    <a:cubicBezTo>
                      <a:pt x="21" y="0"/>
                      <a:pt x="22" y="2"/>
                      <a:pt x="22" y="5"/>
                    </a:cubicBezTo>
                    <a:cubicBezTo>
                      <a:pt x="22" y="7"/>
                      <a:pt x="21" y="9"/>
                      <a:pt x="18" y="9"/>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63" name="Freeform 62"/>
              <p:cNvSpPr>
                <a:spLocks/>
              </p:cNvSpPr>
              <p:nvPr/>
            </p:nvSpPr>
            <p:spPr bwMode="auto">
              <a:xfrm>
                <a:off x="544118" y="1938963"/>
                <a:ext cx="64321" cy="44424"/>
              </a:xfrm>
              <a:custGeom>
                <a:avLst/>
                <a:gdLst>
                  <a:gd name="T0" fmla="*/ 18 w 23"/>
                  <a:gd name="T1" fmla="*/ 16 h 16"/>
                  <a:gd name="T2" fmla="*/ 15 w 23"/>
                  <a:gd name="T3" fmla="*/ 16 h 16"/>
                  <a:gd name="T4" fmla="*/ 3 w 23"/>
                  <a:gd name="T5" fmla="*/ 9 h 16"/>
                  <a:gd name="T6" fmla="*/ 2 w 23"/>
                  <a:gd name="T7" fmla="*/ 3 h 16"/>
                  <a:gd name="T8" fmla="*/ 8 w 23"/>
                  <a:gd name="T9" fmla="*/ 1 h 16"/>
                  <a:gd name="T10" fmla="*/ 20 w 23"/>
                  <a:gd name="T11" fmla="*/ 8 h 16"/>
                  <a:gd name="T12" fmla="*/ 21 w 23"/>
                  <a:gd name="T13" fmla="*/ 14 h 16"/>
                  <a:gd name="T14" fmla="*/ 18 w 2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6">
                    <a:moveTo>
                      <a:pt x="18" y="16"/>
                    </a:moveTo>
                    <a:cubicBezTo>
                      <a:pt x="17" y="16"/>
                      <a:pt x="16" y="16"/>
                      <a:pt x="15" y="16"/>
                    </a:cubicBezTo>
                    <a:cubicBezTo>
                      <a:pt x="3" y="9"/>
                      <a:pt x="3" y="9"/>
                      <a:pt x="3" y="9"/>
                    </a:cubicBezTo>
                    <a:cubicBezTo>
                      <a:pt x="1" y="7"/>
                      <a:pt x="0" y="5"/>
                      <a:pt x="2" y="3"/>
                    </a:cubicBezTo>
                    <a:cubicBezTo>
                      <a:pt x="3" y="1"/>
                      <a:pt x="5" y="0"/>
                      <a:pt x="8" y="1"/>
                    </a:cubicBezTo>
                    <a:cubicBezTo>
                      <a:pt x="20" y="8"/>
                      <a:pt x="20" y="8"/>
                      <a:pt x="20" y="8"/>
                    </a:cubicBezTo>
                    <a:cubicBezTo>
                      <a:pt x="22" y="9"/>
                      <a:pt x="23" y="12"/>
                      <a:pt x="21" y="14"/>
                    </a:cubicBezTo>
                    <a:cubicBezTo>
                      <a:pt x="21" y="15"/>
                      <a:pt x="19" y="16"/>
                      <a:pt x="18" y="16"/>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64" name="Freeform 63"/>
              <p:cNvSpPr>
                <a:spLocks/>
              </p:cNvSpPr>
              <p:nvPr/>
            </p:nvSpPr>
            <p:spPr bwMode="auto">
              <a:xfrm>
                <a:off x="572185" y="1860637"/>
                <a:ext cx="63152" cy="22212"/>
              </a:xfrm>
              <a:custGeom>
                <a:avLst/>
                <a:gdLst>
                  <a:gd name="T0" fmla="*/ 18 w 23"/>
                  <a:gd name="T1" fmla="*/ 8 h 8"/>
                  <a:gd name="T2" fmla="*/ 4 w 23"/>
                  <a:gd name="T3" fmla="*/ 8 h 8"/>
                  <a:gd name="T4" fmla="*/ 0 w 23"/>
                  <a:gd name="T5" fmla="*/ 4 h 8"/>
                  <a:gd name="T6" fmla="*/ 4 w 23"/>
                  <a:gd name="T7" fmla="*/ 0 h 8"/>
                  <a:gd name="T8" fmla="*/ 18 w 23"/>
                  <a:gd name="T9" fmla="*/ 0 h 8"/>
                  <a:gd name="T10" fmla="*/ 23 w 23"/>
                  <a:gd name="T11" fmla="*/ 4 h 8"/>
                  <a:gd name="T12" fmla="*/ 18 w 2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 h="8">
                    <a:moveTo>
                      <a:pt x="18" y="8"/>
                    </a:moveTo>
                    <a:cubicBezTo>
                      <a:pt x="4" y="8"/>
                      <a:pt x="4" y="8"/>
                      <a:pt x="4" y="8"/>
                    </a:cubicBezTo>
                    <a:cubicBezTo>
                      <a:pt x="2" y="8"/>
                      <a:pt x="0" y="7"/>
                      <a:pt x="0" y="4"/>
                    </a:cubicBezTo>
                    <a:cubicBezTo>
                      <a:pt x="0" y="2"/>
                      <a:pt x="2" y="0"/>
                      <a:pt x="4" y="0"/>
                    </a:cubicBezTo>
                    <a:cubicBezTo>
                      <a:pt x="18" y="0"/>
                      <a:pt x="18" y="0"/>
                      <a:pt x="18" y="0"/>
                    </a:cubicBezTo>
                    <a:cubicBezTo>
                      <a:pt x="21" y="0"/>
                      <a:pt x="23" y="2"/>
                      <a:pt x="23" y="4"/>
                    </a:cubicBezTo>
                    <a:cubicBezTo>
                      <a:pt x="23" y="7"/>
                      <a:pt x="21" y="8"/>
                      <a:pt x="18" y="8"/>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65" name="Freeform 64"/>
              <p:cNvSpPr>
                <a:spLocks/>
              </p:cNvSpPr>
              <p:nvPr/>
            </p:nvSpPr>
            <p:spPr bwMode="auto">
              <a:xfrm>
                <a:off x="552305" y="1758928"/>
                <a:ext cx="60813" cy="44424"/>
              </a:xfrm>
              <a:custGeom>
                <a:avLst/>
                <a:gdLst>
                  <a:gd name="T0" fmla="*/ 5 w 22"/>
                  <a:gd name="T1" fmla="*/ 16 h 16"/>
                  <a:gd name="T2" fmla="*/ 1 w 22"/>
                  <a:gd name="T3" fmla="*/ 14 h 16"/>
                  <a:gd name="T4" fmla="*/ 2 w 22"/>
                  <a:gd name="T5" fmla="*/ 8 h 16"/>
                  <a:gd name="T6" fmla="*/ 15 w 22"/>
                  <a:gd name="T7" fmla="*/ 1 h 16"/>
                  <a:gd name="T8" fmla="*/ 21 w 22"/>
                  <a:gd name="T9" fmla="*/ 2 h 16"/>
                  <a:gd name="T10" fmla="*/ 19 w 22"/>
                  <a:gd name="T11" fmla="*/ 8 h 16"/>
                  <a:gd name="T12" fmla="*/ 7 w 22"/>
                  <a:gd name="T13" fmla="*/ 16 h 16"/>
                  <a:gd name="T14" fmla="*/ 5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5" y="16"/>
                    </a:moveTo>
                    <a:cubicBezTo>
                      <a:pt x="3" y="16"/>
                      <a:pt x="2" y="15"/>
                      <a:pt x="1" y="14"/>
                    </a:cubicBezTo>
                    <a:cubicBezTo>
                      <a:pt x="0" y="12"/>
                      <a:pt x="0" y="9"/>
                      <a:pt x="2" y="8"/>
                    </a:cubicBezTo>
                    <a:cubicBezTo>
                      <a:pt x="15" y="1"/>
                      <a:pt x="15" y="1"/>
                      <a:pt x="15" y="1"/>
                    </a:cubicBezTo>
                    <a:cubicBezTo>
                      <a:pt x="17" y="0"/>
                      <a:pt x="19" y="0"/>
                      <a:pt x="21" y="2"/>
                    </a:cubicBezTo>
                    <a:cubicBezTo>
                      <a:pt x="22" y="5"/>
                      <a:pt x="21" y="7"/>
                      <a:pt x="19" y="8"/>
                    </a:cubicBezTo>
                    <a:cubicBezTo>
                      <a:pt x="7" y="16"/>
                      <a:pt x="7" y="16"/>
                      <a:pt x="7" y="16"/>
                    </a:cubicBezTo>
                    <a:cubicBezTo>
                      <a:pt x="6" y="16"/>
                      <a:pt x="5" y="16"/>
                      <a:pt x="5" y="16"/>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66" name="Freeform 65"/>
              <p:cNvSpPr>
                <a:spLocks/>
              </p:cNvSpPr>
              <p:nvPr/>
            </p:nvSpPr>
            <p:spPr bwMode="auto">
              <a:xfrm>
                <a:off x="495001" y="1681772"/>
                <a:ext cx="46779" cy="60791"/>
              </a:xfrm>
              <a:custGeom>
                <a:avLst/>
                <a:gdLst>
                  <a:gd name="T0" fmla="*/ 5 w 17"/>
                  <a:gd name="T1" fmla="*/ 22 h 22"/>
                  <a:gd name="T2" fmla="*/ 3 w 17"/>
                  <a:gd name="T3" fmla="*/ 21 h 22"/>
                  <a:gd name="T4" fmla="*/ 1 w 17"/>
                  <a:gd name="T5" fmla="*/ 15 h 22"/>
                  <a:gd name="T6" fmla="*/ 8 w 17"/>
                  <a:gd name="T7" fmla="*/ 3 h 22"/>
                  <a:gd name="T8" fmla="*/ 14 w 17"/>
                  <a:gd name="T9" fmla="*/ 2 h 22"/>
                  <a:gd name="T10" fmla="*/ 16 w 17"/>
                  <a:gd name="T11" fmla="*/ 8 h 22"/>
                  <a:gd name="T12" fmla="*/ 9 w 17"/>
                  <a:gd name="T13" fmla="*/ 20 h 22"/>
                  <a:gd name="T14" fmla="*/ 5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5" y="22"/>
                    </a:moveTo>
                    <a:cubicBezTo>
                      <a:pt x="4" y="22"/>
                      <a:pt x="4" y="22"/>
                      <a:pt x="3" y="21"/>
                    </a:cubicBezTo>
                    <a:cubicBezTo>
                      <a:pt x="1" y="20"/>
                      <a:pt x="0" y="18"/>
                      <a:pt x="1" y="15"/>
                    </a:cubicBezTo>
                    <a:cubicBezTo>
                      <a:pt x="8" y="3"/>
                      <a:pt x="8" y="3"/>
                      <a:pt x="8" y="3"/>
                    </a:cubicBezTo>
                    <a:cubicBezTo>
                      <a:pt x="10" y="1"/>
                      <a:pt x="12" y="0"/>
                      <a:pt x="14" y="2"/>
                    </a:cubicBezTo>
                    <a:cubicBezTo>
                      <a:pt x="17" y="3"/>
                      <a:pt x="17" y="5"/>
                      <a:pt x="16" y="8"/>
                    </a:cubicBezTo>
                    <a:cubicBezTo>
                      <a:pt x="9" y="20"/>
                      <a:pt x="9" y="20"/>
                      <a:pt x="9" y="20"/>
                    </a:cubicBezTo>
                    <a:cubicBezTo>
                      <a:pt x="8" y="21"/>
                      <a:pt x="7" y="22"/>
                      <a:pt x="5" y="2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grpSp>
        <p:nvGrpSpPr>
          <p:cNvPr id="167" name="组合 166"/>
          <p:cNvGrpSpPr/>
          <p:nvPr/>
        </p:nvGrpSpPr>
        <p:grpSpPr>
          <a:xfrm>
            <a:off x="2625583" y="2770729"/>
            <a:ext cx="3338459" cy="642372"/>
            <a:chOff x="2584551" y="2120199"/>
            <a:chExt cx="3338459" cy="642372"/>
          </a:xfrm>
        </p:grpSpPr>
        <p:sp>
          <p:nvSpPr>
            <p:cNvPr id="168" name="文本框 116"/>
            <p:cNvSpPr txBox="1"/>
            <p:nvPr/>
          </p:nvSpPr>
          <p:spPr>
            <a:xfrm>
              <a:off x="4470352" y="2120199"/>
              <a:ext cx="896582" cy="248208"/>
            </a:xfrm>
            <a:prstGeom prst="rect">
              <a:avLst/>
            </a:prstGeom>
            <a:noFill/>
          </p:spPr>
          <p:txBody>
            <a:bodyPr wrap="square" rtlCol="0">
              <a:spAutoFit/>
            </a:bodyPr>
            <a:lstStyle/>
            <a:p>
              <a:pPr marL="0" marR="0" lvl="0" indent="0" algn="r"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添加标题</a:t>
              </a:r>
            </a:p>
          </p:txBody>
        </p:sp>
        <p:sp>
          <p:nvSpPr>
            <p:cNvPr id="169" name="文本框 113"/>
            <p:cNvSpPr txBox="1"/>
            <p:nvPr/>
          </p:nvSpPr>
          <p:spPr>
            <a:xfrm>
              <a:off x="2584551" y="2323990"/>
              <a:ext cx="2797645" cy="438581"/>
            </a:xfrm>
            <a:prstGeom prst="rect">
              <a:avLst/>
            </a:prstGeom>
            <a:noFill/>
          </p:spPr>
          <p:txBody>
            <a:bodyPr wrap="square" rtlCol="0">
              <a:spAutoFit/>
            </a:bodyPr>
            <a:lstStyle/>
            <a:p>
              <a:pPr marL="0" marR="0" lvl="0" indent="0" algn="r"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170" name="组合 169"/>
            <p:cNvGrpSpPr/>
            <p:nvPr/>
          </p:nvGrpSpPr>
          <p:grpSpPr>
            <a:xfrm>
              <a:off x="5551116" y="2246335"/>
              <a:ext cx="371894" cy="377019"/>
              <a:chOff x="112581" y="2716334"/>
              <a:chExt cx="495859" cy="502693"/>
            </a:xfrm>
            <a:solidFill>
              <a:srgbClr val="B2895A"/>
            </a:solidFill>
          </p:grpSpPr>
          <p:sp>
            <p:nvSpPr>
              <p:cNvPr id="171" name="Freeform 83"/>
              <p:cNvSpPr>
                <a:spLocks noEditPoints="1"/>
              </p:cNvSpPr>
              <p:nvPr/>
            </p:nvSpPr>
            <p:spPr bwMode="auto">
              <a:xfrm>
                <a:off x="138310" y="2735039"/>
                <a:ext cx="444401" cy="232642"/>
              </a:xfrm>
              <a:custGeom>
                <a:avLst/>
                <a:gdLst>
                  <a:gd name="T0" fmla="*/ 380 w 380"/>
                  <a:gd name="T1" fmla="*/ 199 h 199"/>
                  <a:gd name="T2" fmla="*/ 0 w 380"/>
                  <a:gd name="T3" fmla="*/ 199 h 199"/>
                  <a:gd name="T4" fmla="*/ 0 w 380"/>
                  <a:gd name="T5" fmla="*/ 0 h 199"/>
                  <a:gd name="T6" fmla="*/ 380 w 380"/>
                  <a:gd name="T7" fmla="*/ 0 h 199"/>
                  <a:gd name="T8" fmla="*/ 380 w 380"/>
                  <a:gd name="T9" fmla="*/ 199 h 199"/>
                  <a:gd name="T10" fmla="*/ 380 w 380"/>
                  <a:gd name="T11" fmla="*/ 199 h 199"/>
                  <a:gd name="T12" fmla="*/ 14 w 380"/>
                  <a:gd name="T13" fmla="*/ 187 h 199"/>
                  <a:gd name="T14" fmla="*/ 369 w 380"/>
                  <a:gd name="T15" fmla="*/ 187 h 199"/>
                  <a:gd name="T16" fmla="*/ 369 w 380"/>
                  <a:gd name="T17" fmla="*/ 12 h 199"/>
                  <a:gd name="T18" fmla="*/ 14 w 380"/>
                  <a:gd name="T19" fmla="*/ 12 h 199"/>
                  <a:gd name="T20" fmla="*/ 14 w 380"/>
                  <a:gd name="T21" fmla="*/ 187 h 199"/>
                  <a:gd name="T22" fmla="*/ 14 w 380"/>
                  <a:gd name="T23" fmla="*/ 18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0" h="199">
                    <a:moveTo>
                      <a:pt x="380" y="199"/>
                    </a:moveTo>
                    <a:lnTo>
                      <a:pt x="0" y="199"/>
                    </a:lnTo>
                    <a:lnTo>
                      <a:pt x="0" y="0"/>
                    </a:lnTo>
                    <a:lnTo>
                      <a:pt x="380" y="0"/>
                    </a:lnTo>
                    <a:lnTo>
                      <a:pt x="380" y="199"/>
                    </a:lnTo>
                    <a:lnTo>
                      <a:pt x="380" y="199"/>
                    </a:lnTo>
                    <a:close/>
                    <a:moveTo>
                      <a:pt x="14" y="187"/>
                    </a:moveTo>
                    <a:lnTo>
                      <a:pt x="369" y="187"/>
                    </a:lnTo>
                    <a:lnTo>
                      <a:pt x="369" y="12"/>
                    </a:lnTo>
                    <a:lnTo>
                      <a:pt x="14" y="12"/>
                    </a:lnTo>
                    <a:lnTo>
                      <a:pt x="14" y="187"/>
                    </a:lnTo>
                    <a:lnTo>
                      <a:pt x="14" y="187"/>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72" name="Rectangle 84"/>
              <p:cNvSpPr>
                <a:spLocks noChangeArrowheads="1"/>
              </p:cNvSpPr>
              <p:nvPr/>
            </p:nvSpPr>
            <p:spPr bwMode="auto">
              <a:xfrm>
                <a:off x="112581" y="2716334"/>
                <a:ext cx="495859" cy="54945"/>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73" name="Freeform 85"/>
              <p:cNvSpPr>
                <a:spLocks noEditPoints="1"/>
              </p:cNvSpPr>
              <p:nvPr/>
            </p:nvSpPr>
            <p:spPr bwMode="auto">
              <a:xfrm>
                <a:off x="306715" y="2837916"/>
                <a:ext cx="254946" cy="198739"/>
              </a:xfrm>
              <a:custGeom>
                <a:avLst/>
                <a:gdLst>
                  <a:gd name="T0" fmla="*/ 91 w 92"/>
                  <a:gd name="T1" fmla="*/ 40 h 72"/>
                  <a:gd name="T2" fmla="*/ 91 w 92"/>
                  <a:gd name="T3" fmla="*/ 40 h 72"/>
                  <a:gd name="T4" fmla="*/ 91 w 92"/>
                  <a:gd name="T5" fmla="*/ 40 h 72"/>
                  <a:gd name="T6" fmla="*/ 91 w 92"/>
                  <a:gd name="T7" fmla="*/ 40 h 72"/>
                  <a:gd name="T8" fmla="*/ 90 w 92"/>
                  <a:gd name="T9" fmla="*/ 40 h 72"/>
                  <a:gd name="T10" fmla="*/ 89 w 92"/>
                  <a:gd name="T11" fmla="*/ 37 h 72"/>
                  <a:gd name="T12" fmla="*/ 75 w 92"/>
                  <a:gd name="T13" fmla="*/ 17 h 72"/>
                  <a:gd name="T14" fmla="*/ 71 w 92"/>
                  <a:gd name="T15" fmla="*/ 14 h 72"/>
                  <a:gd name="T16" fmla="*/ 65 w 92"/>
                  <a:gd name="T17" fmla="*/ 14 h 72"/>
                  <a:gd name="T18" fmla="*/ 65 w 92"/>
                  <a:gd name="T19" fmla="*/ 14 h 72"/>
                  <a:gd name="T20" fmla="*/ 70 w 92"/>
                  <a:gd name="T21" fmla="*/ 18 h 72"/>
                  <a:gd name="T22" fmla="*/ 64 w 92"/>
                  <a:gd name="T23" fmla="*/ 21 h 72"/>
                  <a:gd name="T24" fmla="*/ 67 w 92"/>
                  <a:gd name="T25" fmla="*/ 25 h 72"/>
                  <a:gd name="T26" fmla="*/ 57 w 92"/>
                  <a:gd name="T27" fmla="*/ 49 h 72"/>
                  <a:gd name="T28" fmla="*/ 57 w 92"/>
                  <a:gd name="T29" fmla="*/ 49 h 72"/>
                  <a:gd name="T30" fmla="*/ 57 w 92"/>
                  <a:gd name="T31" fmla="*/ 49 h 72"/>
                  <a:gd name="T32" fmla="*/ 57 w 92"/>
                  <a:gd name="T33" fmla="*/ 49 h 72"/>
                  <a:gd name="T34" fmla="*/ 57 w 92"/>
                  <a:gd name="T35" fmla="*/ 49 h 72"/>
                  <a:gd name="T36" fmla="*/ 46 w 92"/>
                  <a:gd name="T37" fmla="*/ 26 h 72"/>
                  <a:gd name="T38" fmla="*/ 48 w 92"/>
                  <a:gd name="T39" fmla="*/ 21 h 72"/>
                  <a:gd name="T40" fmla="*/ 43 w 92"/>
                  <a:gd name="T41" fmla="*/ 19 h 72"/>
                  <a:gd name="T42" fmla="*/ 47 w 92"/>
                  <a:gd name="T43" fmla="*/ 15 h 72"/>
                  <a:gd name="T44" fmla="*/ 47 w 92"/>
                  <a:gd name="T45" fmla="*/ 15 h 72"/>
                  <a:gd name="T46" fmla="*/ 42 w 92"/>
                  <a:gd name="T47" fmla="*/ 15 h 72"/>
                  <a:gd name="T48" fmla="*/ 29 w 92"/>
                  <a:gd name="T49" fmla="*/ 14 h 72"/>
                  <a:gd name="T50" fmla="*/ 26 w 92"/>
                  <a:gd name="T51" fmla="*/ 12 h 72"/>
                  <a:gd name="T52" fmla="*/ 8 w 92"/>
                  <a:gd name="T53" fmla="*/ 0 h 72"/>
                  <a:gd name="T54" fmla="*/ 0 w 92"/>
                  <a:gd name="T55" fmla="*/ 12 h 72"/>
                  <a:gd name="T56" fmla="*/ 19 w 92"/>
                  <a:gd name="T57" fmla="*/ 23 h 72"/>
                  <a:gd name="T58" fmla="*/ 38 w 92"/>
                  <a:gd name="T59" fmla="*/ 27 h 72"/>
                  <a:gd name="T60" fmla="*/ 38 w 92"/>
                  <a:gd name="T61" fmla="*/ 72 h 72"/>
                  <a:gd name="T62" fmla="*/ 38 w 92"/>
                  <a:gd name="T63" fmla="*/ 72 h 72"/>
                  <a:gd name="T64" fmla="*/ 78 w 92"/>
                  <a:gd name="T65" fmla="*/ 71 h 72"/>
                  <a:gd name="T66" fmla="*/ 78 w 92"/>
                  <a:gd name="T67" fmla="*/ 70 h 72"/>
                  <a:gd name="T68" fmla="*/ 78 w 92"/>
                  <a:gd name="T69" fmla="*/ 63 h 72"/>
                  <a:gd name="T70" fmla="*/ 82 w 92"/>
                  <a:gd name="T71" fmla="*/ 66 h 72"/>
                  <a:gd name="T72" fmla="*/ 91 w 92"/>
                  <a:gd name="T73" fmla="*/ 48 h 72"/>
                  <a:gd name="T74" fmla="*/ 91 w 92"/>
                  <a:gd name="T75" fmla="*/ 47 h 72"/>
                  <a:gd name="T76" fmla="*/ 91 w 92"/>
                  <a:gd name="T77" fmla="*/ 47 h 72"/>
                  <a:gd name="T78" fmla="*/ 91 w 92"/>
                  <a:gd name="T79" fmla="*/ 40 h 72"/>
                  <a:gd name="T80" fmla="*/ 77 w 92"/>
                  <a:gd name="T81" fmla="*/ 45 h 72"/>
                  <a:gd name="T82" fmla="*/ 77 w 92"/>
                  <a:gd name="T83" fmla="*/ 43 h 72"/>
                  <a:gd name="T84" fmla="*/ 77 w 92"/>
                  <a:gd name="T85" fmla="*/ 44 h 72"/>
                  <a:gd name="T86" fmla="*/ 77 w 92"/>
                  <a:gd name="T87" fmla="*/ 4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 h="72">
                    <a:moveTo>
                      <a:pt x="91" y="40"/>
                    </a:moveTo>
                    <a:cubicBezTo>
                      <a:pt x="91" y="40"/>
                      <a:pt x="91" y="40"/>
                      <a:pt x="91" y="40"/>
                    </a:cubicBezTo>
                    <a:cubicBezTo>
                      <a:pt x="91" y="40"/>
                      <a:pt x="91" y="40"/>
                      <a:pt x="91" y="40"/>
                    </a:cubicBezTo>
                    <a:cubicBezTo>
                      <a:pt x="91" y="40"/>
                      <a:pt x="91" y="40"/>
                      <a:pt x="91" y="40"/>
                    </a:cubicBezTo>
                    <a:cubicBezTo>
                      <a:pt x="90" y="40"/>
                      <a:pt x="90" y="40"/>
                      <a:pt x="90" y="40"/>
                    </a:cubicBezTo>
                    <a:cubicBezTo>
                      <a:pt x="89" y="37"/>
                      <a:pt x="89" y="37"/>
                      <a:pt x="89" y="37"/>
                    </a:cubicBezTo>
                    <a:cubicBezTo>
                      <a:pt x="75" y="17"/>
                      <a:pt x="75" y="17"/>
                      <a:pt x="75" y="17"/>
                    </a:cubicBezTo>
                    <a:cubicBezTo>
                      <a:pt x="75" y="17"/>
                      <a:pt x="72" y="14"/>
                      <a:pt x="71" y="14"/>
                    </a:cubicBezTo>
                    <a:cubicBezTo>
                      <a:pt x="69" y="14"/>
                      <a:pt x="67" y="14"/>
                      <a:pt x="65" y="14"/>
                    </a:cubicBezTo>
                    <a:cubicBezTo>
                      <a:pt x="65" y="14"/>
                      <a:pt x="65" y="14"/>
                      <a:pt x="65" y="14"/>
                    </a:cubicBezTo>
                    <a:cubicBezTo>
                      <a:pt x="70" y="18"/>
                      <a:pt x="70" y="18"/>
                      <a:pt x="70" y="18"/>
                    </a:cubicBezTo>
                    <a:cubicBezTo>
                      <a:pt x="64" y="21"/>
                      <a:pt x="64" y="21"/>
                      <a:pt x="64" y="21"/>
                    </a:cubicBezTo>
                    <a:cubicBezTo>
                      <a:pt x="67" y="25"/>
                      <a:pt x="67" y="25"/>
                      <a:pt x="67" y="25"/>
                    </a:cubicBezTo>
                    <a:cubicBezTo>
                      <a:pt x="57" y="49"/>
                      <a:pt x="57" y="49"/>
                      <a:pt x="57" y="49"/>
                    </a:cubicBezTo>
                    <a:cubicBezTo>
                      <a:pt x="57" y="49"/>
                      <a:pt x="57" y="49"/>
                      <a:pt x="57" y="49"/>
                    </a:cubicBezTo>
                    <a:cubicBezTo>
                      <a:pt x="57" y="49"/>
                      <a:pt x="57" y="49"/>
                      <a:pt x="57" y="49"/>
                    </a:cubicBezTo>
                    <a:cubicBezTo>
                      <a:pt x="57" y="49"/>
                      <a:pt x="57" y="49"/>
                      <a:pt x="57" y="49"/>
                    </a:cubicBezTo>
                    <a:cubicBezTo>
                      <a:pt x="57" y="49"/>
                      <a:pt x="57" y="49"/>
                      <a:pt x="57" y="49"/>
                    </a:cubicBezTo>
                    <a:cubicBezTo>
                      <a:pt x="46" y="26"/>
                      <a:pt x="46" y="26"/>
                      <a:pt x="46" y="26"/>
                    </a:cubicBezTo>
                    <a:cubicBezTo>
                      <a:pt x="48" y="21"/>
                      <a:pt x="48" y="21"/>
                      <a:pt x="48" y="21"/>
                    </a:cubicBezTo>
                    <a:cubicBezTo>
                      <a:pt x="43" y="19"/>
                      <a:pt x="43" y="19"/>
                      <a:pt x="43" y="19"/>
                    </a:cubicBezTo>
                    <a:cubicBezTo>
                      <a:pt x="47" y="15"/>
                      <a:pt x="47" y="15"/>
                      <a:pt x="47" y="15"/>
                    </a:cubicBezTo>
                    <a:cubicBezTo>
                      <a:pt x="47" y="15"/>
                      <a:pt x="47" y="15"/>
                      <a:pt x="47" y="15"/>
                    </a:cubicBezTo>
                    <a:cubicBezTo>
                      <a:pt x="45" y="15"/>
                      <a:pt x="44" y="15"/>
                      <a:pt x="42" y="15"/>
                    </a:cubicBezTo>
                    <a:cubicBezTo>
                      <a:pt x="42" y="15"/>
                      <a:pt x="30" y="14"/>
                      <a:pt x="29" y="14"/>
                    </a:cubicBezTo>
                    <a:cubicBezTo>
                      <a:pt x="26" y="12"/>
                      <a:pt x="26" y="12"/>
                      <a:pt x="26" y="12"/>
                    </a:cubicBezTo>
                    <a:cubicBezTo>
                      <a:pt x="8" y="0"/>
                      <a:pt x="8" y="0"/>
                      <a:pt x="8" y="0"/>
                    </a:cubicBezTo>
                    <a:cubicBezTo>
                      <a:pt x="5" y="4"/>
                      <a:pt x="2" y="8"/>
                      <a:pt x="0" y="12"/>
                    </a:cubicBezTo>
                    <a:cubicBezTo>
                      <a:pt x="19" y="23"/>
                      <a:pt x="19" y="23"/>
                      <a:pt x="19" y="23"/>
                    </a:cubicBezTo>
                    <a:cubicBezTo>
                      <a:pt x="38" y="27"/>
                      <a:pt x="38" y="27"/>
                      <a:pt x="38" y="27"/>
                    </a:cubicBezTo>
                    <a:cubicBezTo>
                      <a:pt x="38" y="42"/>
                      <a:pt x="38" y="57"/>
                      <a:pt x="38" y="72"/>
                    </a:cubicBezTo>
                    <a:cubicBezTo>
                      <a:pt x="38" y="72"/>
                      <a:pt x="38" y="72"/>
                      <a:pt x="38" y="72"/>
                    </a:cubicBezTo>
                    <a:cubicBezTo>
                      <a:pt x="52" y="72"/>
                      <a:pt x="65" y="71"/>
                      <a:pt x="78" y="71"/>
                    </a:cubicBezTo>
                    <a:cubicBezTo>
                      <a:pt x="78" y="71"/>
                      <a:pt x="78" y="71"/>
                      <a:pt x="78" y="70"/>
                    </a:cubicBezTo>
                    <a:cubicBezTo>
                      <a:pt x="78" y="68"/>
                      <a:pt x="78" y="66"/>
                      <a:pt x="78" y="63"/>
                    </a:cubicBezTo>
                    <a:cubicBezTo>
                      <a:pt x="79" y="64"/>
                      <a:pt x="81" y="65"/>
                      <a:pt x="82" y="66"/>
                    </a:cubicBezTo>
                    <a:cubicBezTo>
                      <a:pt x="91" y="48"/>
                      <a:pt x="91" y="48"/>
                      <a:pt x="91" y="48"/>
                    </a:cubicBezTo>
                    <a:cubicBezTo>
                      <a:pt x="91" y="47"/>
                      <a:pt x="91" y="47"/>
                      <a:pt x="91" y="47"/>
                    </a:cubicBezTo>
                    <a:cubicBezTo>
                      <a:pt x="91" y="47"/>
                      <a:pt x="91" y="47"/>
                      <a:pt x="91" y="47"/>
                    </a:cubicBezTo>
                    <a:cubicBezTo>
                      <a:pt x="91" y="44"/>
                      <a:pt x="92" y="54"/>
                      <a:pt x="91" y="40"/>
                    </a:cubicBezTo>
                    <a:close/>
                    <a:moveTo>
                      <a:pt x="77" y="45"/>
                    </a:moveTo>
                    <a:cubicBezTo>
                      <a:pt x="77" y="44"/>
                      <a:pt x="77" y="44"/>
                      <a:pt x="77" y="43"/>
                    </a:cubicBezTo>
                    <a:cubicBezTo>
                      <a:pt x="77" y="44"/>
                      <a:pt x="77" y="44"/>
                      <a:pt x="77" y="44"/>
                    </a:cubicBezTo>
                    <a:lnTo>
                      <a:pt x="77" y="45"/>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74" name="Rectangle 86"/>
              <p:cNvSpPr>
                <a:spLocks noChangeArrowheads="1"/>
              </p:cNvSpPr>
              <p:nvPr/>
            </p:nvSpPr>
            <p:spPr bwMode="auto">
              <a:xfrm>
                <a:off x="464594" y="2973526"/>
                <a:ext cx="1169" cy="1169"/>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75" name="Freeform 87"/>
              <p:cNvSpPr>
                <a:spLocks/>
              </p:cNvSpPr>
              <p:nvPr/>
            </p:nvSpPr>
            <p:spPr bwMode="auto">
              <a:xfrm>
                <a:off x="452899" y="2876494"/>
                <a:ext cx="19882" cy="22212"/>
              </a:xfrm>
              <a:custGeom>
                <a:avLst/>
                <a:gdLst>
                  <a:gd name="T0" fmla="*/ 3 w 17"/>
                  <a:gd name="T1" fmla="*/ 0 h 19"/>
                  <a:gd name="T2" fmla="*/ 0 w 17"/>
                  <a:gd name="T3" fmla="*/ 12 h 19"/>
                  <a:gd name="T4" fmla="*/ 7 w 17"/>
                  <a:gd name="T5" fmla="*/ 19 h 19"/>
                  <a:gd name="T6" fmla="*/ 17 w 17"/>
                  <a:gd name="T7" fmla="*/ 12 h 19"/>
                  <a:gd name="T8" fmla="*/ 12 w 17"/>
                  <a:gd name="T9" fmla="*/ 0 h 19"/>
                  <a:gd name="T10" fmla="*/ 3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3" y="0"/>
                    </a:moveTo>
                    <a:lnTo>
                      <a:pt x="0" y="12"/>
                    </a:lnTo>
                    <a:lnTo>
                      <a:pt x="7" y="19"/>
                    </a:lnTo>
                    <a:lnTo>
                      <a:pt x="17" y="12"/>
                    </a:lnTo>
                    <a:lnTo>
                      <a:pt x="12" y="0"/>
                    </a:lnTo>
                    <a:lnTo>
                      <a:pt x="3"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76" name="Freeform 88"/>
              <p:cNvSpPr>
                <a:spLocks/>
              </p:cNvSpPr>
              <p:nvPr/>
            </p:nvSpPr>
            <p:spPr bwMode="auto">
              <a:xfrm>
                <a:off x="452899" y="2890523"/>
                <a:ext cx="22220" cy="91186"/>
              </a:xfrm>
              <a:custGeom>
                <a:avLst/>
                <a:gdLst>
                  <a:gd name="T0" fmla="*/ 3 w 19"/>
                  <a:gd name="T1" fmla="*/ 0 h 78"/>
                  <a:gd name="T2" fmla="*/ 0 w 19"/>
                  <a:gd name="T3" fmla="*/ 71 h 78"/>
                  <a:gd name="T4" fmla="*/ 10 w 19"/>
                  <a:gd name="T5" fmla="*/ 78 h 78"/>
                  <a:gd name="T6" fmla="*/ 19 w 19"/>
                  <a:gd name="T7" fmla="*/ 71 h 78"/>
                  <a:gd name="T8" fmla="*/ 15 w 19"/>
                  <a:gd name="T9" fmla="*/ 0 h 78"/>
                  <a:gd name="T10" fmla="*/ 3 w 19"/>
                  <a:gd name="T11" fmla="*/ 0 h 78"/>
                </a:gdLst>
                <a:ahLst/>
                <a:cxnLst>
                  <a:cxn ang="0">
                    <a:pos x="T0" y="T1"/>
                  </a:cxn>
                  <a:cxn ang="0">
                    <a:pos x="T2" y="T3"/>
                  </a:cxn>
                  <a:cxn ang="0">
                    <a:pos x="T4" y="T5"/>
                  </a:cxn>
                  <a:cxn ang="0">
                    <a:pos x="T6" y="T7"/>
                  </a:cxn>
                  <a:cxn ang="0">
                    <a:pos x="T8" y="T9"/>
                  </a:cxn>
                  <a:cxn ang="0">
                    <a:pos x="T10" y="T11"/>
                  </a:cxn>
                </a:cxnLst>
                <a:rect l="0" t="0" r="r" b="b"/>
                <a:pathLst>
                  <a:path w="19" h="78">
                    <a:moveTo>
                      <a:pt x="3" y="0"/>
                    </a:moveTo>
                    <a:lnTo>
                      <a:pt x="0" y="71"/>
                    </a:lnTo>
                    <a:lnTo>
                      <a:pt x="10" y="78"/>
                    </a:lnTo>
                    <a:lnTo>
                      <a:pt x="19" y="71"/>
                    </a:lnTo>
                    <a:lnTo>
                      <a:pt x="15" y="0"/>
                    </a:lnTo>
                    <a:lnTo>
                      <a:pt x="3" y="0"/>
                    </a:ln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77" name="Freeform 89"/>
              <p:cNvSpPr>
                <a:spLocks/>
              </p:cNvSpPr>
              <p:nvPr/>
            </p:nvSpPr>
            <p:spPr bwMode="auto">
              <a:xfrm>
                <a:off x="430679" y="2789984"/>
                <a:ext cx="70168" cy="80664"/>
              </a:xfrm>
              <a:custGeom>
                <a:avLst/>
                <a:gdLst>
                  <a:gd name="T0" fmla="*/ 2 w 25"/>
                  <a:gd name="T1" fmla="*/ 11 h 29"/>
                  <a:gd name="T2" fmla="*/ 8 w 25"/>
                  <a:gd name="T3" fmla="*/ 27 h 29"/>
                  <a:gd name="T4" fmla="*/ 23 w 25"/>
                  <a:gd name="T5" fmla="*/ 18 h 29"/>
                  <a:gd name="T6" fmla="*/ 17 w 25"/>
                  <a:gd name="T7" fmla="*/ 2 h 29"/>
                  <a:gd name="T8" fmla="*/ 2 w 25"/>
                  <a:gd name="T9" fmla="*/ 11 h 29"/>
                </a:gdLst>
                <a:ahLst/>
                <a:cxnLst>
                  <a:cxn ang="0">
                    <a:pos x="T0" y="T1"/>
                  </a:cxn>
                  <a:cxn ang="0">
                    <a:pos x="T2" y="T3"/>
                  </a:cxn>
                  <a:cxn ang="0">
                    <a:pos x="T4" y="T5"/>
                  </a:cxn>
                  <a:cxn ang="0">
                    <a:pos x="T6" y="T7"/>
                  </a:cxn>
                  <a:cxn ang="0">
                    <a:pos x="T8" y="T9"/>
                  </a:cxn>
                </a:cxnLst>
                <a:rect l="0" t="0" r="r" b="b"/>
                <a:pathLst>
                  <a:path w="25" h="29">
                    <a:moveTo>
                      <a:pt x="2" y="11"/>
                    </a:moveTo>
                    <a:cubicBezTo>
                      <a:pt x="0" y="18"/>
                      <a:pt x="3" y="25"/>
                      <a:pt x="8" y="27"/>
                    </a:cubicBezTo>
                    <a:cubicBezTo>
                      <a:pt x="14" y="29"/>
                      <a:pt x="20" y="25"/>
                      <a:pt x="23" y="18"/>
                    </a:cubicBezTo>
                    <a:cubicBezTo>
                      <a:pt x="25" y="11"/>
                      <a:pt x="22" y="4"/>
                      <a:pt x="17" y="2"/>
                    </a:cubicBezTo>
                    <a:cubicBezTo>
                      <a:pt x="11" y="0"/>
                      <a:pt x="5" y="4"/>
                      <a:pt x="2" y="1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78" name="Oval 90"/>
              <p:cNvSpPr>
                <a:spLocks noChangeArrowheads="1"/>
              </p:cNvSpPr>
              <p:nvPr/>
            </p:nvSpPr>
            <p:spPr bwMode="auto">
              <a:xfrm>
                <a:off x="160530" y="3047176"/>
                <a:ext cx="57304" cy="72481"/>
              </a:xfrm>
              <a:prstGeom prst="ellipse">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79" name="Freeform 91"/>
              <p:cNvSpPr>
                <a:spLocks/>
              </p:cNvSpPr>
              <p:nvPr/>
            </p:nvSpPr>
            <p:spPr bwMode="auto">
              <a:xfrm>
                <a:off x="124276" y="3125503"/>
                <a:ext cx="129812" cy="93524"/>
              </a:xfrm>
              <a:custGeom>
                <a:avLst/>
                <a:gdLst>
                  <a:gd name="T0" fmla="*/ 38 w 47"/>
                  <a:gd name="T1" fmla="*/ 2 h 34"/>
                  <a:gd name="T2" fmla="*/ 38 w 47"/>
                  <a:gd name="T3" fmla="*/ 2 h 34"/>
                  <a:gd name="T4" fmla="*/ 9 w 47"/>
                  <a:gd name="T5" fmla="*/ 2 h 34"/>
                  <a:gd name="T6" fmla="*/ 9 w 47"/>
                  <a:gd name="T7" fmla="*/ 2 h 34"/>
                  <a:gd name="T8" fmla="*/ 9 w 47"/>
                  <a:gd name="T9" fmla="*/ 2 h 34"/>
                  <a:gd name="T10" fmla="*/ 2 w 47"/>
                  <a:gd name="T11" fmla="*/ 8 h 34"/>
                  <a:gd name="T12" fmla="*/ 0 w 47"/>
                  <a:gd name="T13" fmla="*/ 34 h 34"/>
                  <a:gd name="T14" fmla="*/ 47 w 47"/>
                  <a:gd name="T15" fmla="*/ 34 h 34"/>
                  <a:gd name="T16" fmla="*/ 45 w 47"/>
                  <a:gd name="T17" fmla="*/ 8 h 34"/>
                  <a:gd name="T18" fmla="*/ 39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8" y="2"/>
                      <a:pt x="38" y="2"/>
                    </a:cubicBezTo>
                    <a:cubicBezTo>
                      <a:pt x="28" y="0"/>
                      <a:pt x="19" y="0"/>
                      <a:pt x="9" y="2"/>
                    </a:cubicBezTo>
                    <a:cubicBezTo>
                      <a:pt x="9" y="2"/>
                      <a:pt x="9" y="2"/>
                      <a:pt x="9" y="2"/>
                    </a:cubicBezTo>
                    <a:cubicBezTo>
                      <a:pt x="9" y="2"/>
                      <a:pt x="9" y="2"/>
                      <a:pt x="9" y="2"/>
                    </a:cubicBezTo>
                    <a:cubicBezTo>
                      <a:pt x="6" y="2"/>
                      <a:pt x="3" y="4"/>
                      <a:pt x="2" y="8"/>
                    </a:cubicBezTo>
                    <a:cubicBezTo>
                      <a:pt x="0" y="34"/>
                      <a:pt x="0" y="34"/>
                      <a:pt x="0" y="34"/>
                    </a:cubicBezTo>
                    <a:cubicBezTo>
                      <a:pt x="47" y="34"/>
                      <a:pt x="47" y="34"/>
                      <a:pt x="47" y="34"/>
                    </a:cubicBezTo>
                    <a:cubicBezTo>
                      <a:pt x="45" y="8"/>
                      <a:pt x="45" y="8"/>
                      <a:pt x="45" y="8"/>
                    </a:cubicBezTo>
                    <a:cubicBezTo>
                      <a:pt x="45" y="4"/>
                      <a:pt x="42" y="2"/>
                      <a:pt x="39" y="2"/>
                    </a:cubicBezTo>
                    <a:cubicBezTo>
                      <a:pt x="38" y="2"/>
                      <a:pt x="38" y="2"/>
                      <a:pt x="38" y="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80" name="Oval 92"/>
              <p:cNvSpPr>
                <a:spLocks noChangeArrowheads="1"/>
              </p:cNvSpPr>
              <p:nvPr/>
            </p:nvSpPr>
            <p:spPr bwMode="auto">
              <a:xfrm>
                <a:off x="309053" y="3047176"/>
                <a:ext cx="58474" cy="72481"/>
              </a:xfrm>
              <a:prstGeom prst="ellipse">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81" name="Freeform 93"/>
              <p:cNvSpPr>
                <a:spLocks/>
              </p:cNvSpPr>
              <p:nvPr/>
            </p:nvSpPr>
            <p:spPr bwMode="auto">
              <a:xfrm>
                <a:off x="276308" y="3125503"/>
                <a:ext cx="127473" cy="93524"/>
              </a:xfrm>
              <a:custGeom>
                <a:avLst/>
                <a:gdLst>
                  <a:gd name="T0" fmla="*/ 38 w 46"/>
                  <a:gd name="T1" fmla="*/ 2 h 34"/>
                  <a:gd name="T2" fmla="*/ 37 w 46"/>
                  <a:gd name="T3" fmla="*/ 2 h 34"/>
                  <a:gd name="T4" fmla="*/ 9 w 46"/>
                  <a:gd name="T5" fmla="*/ 2 h 34"/>
                  <a:gd name="T6" fmla="*/ 8 w 46"/>
                  <a:gd name="T7" fmla="*/ 2 h 34"/>
                  <a:gd name="T8" fmla="*/ 8 w 46"/>
                  <a:gd name="T9" fmla="*/ 2 h 34"/>
                  <a:gd name="T10" fmla="*/ 2 w 46"/>
                  <a:gd name="T11" fmla="*/ 8 h 34"/>
                  <a:gd name="T12" fmla="*/ 0 w 46"/>
                  <a:gd name="T13" fmla="*/ 34 h 34"/>
                  <a:gd name="T14" fmla="*/ 46 w 46"/>
                  <a:gd name="T15" fmla="*/ 34 h 34"/>
                  <a:gd name="T16" fmla="*/ 44 w 46"/>
                  <a:gd name="T17" fmla="*/ 8 h 34"/>
                  <a:gd name="T18" fmla="*/ 38 w 46"/>
                  <a:gd name="T19" fmla="*/ 2 h 34"/>
                  <a:gd name="T20" fmla="*/ 38 w 46"/>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34">
                    <a:moveTo>
                      <a:pt x="38" y="2"/>
                    </a:moveTo>
                    <a:cubicBezTo>
                      <a:pt x="37" y="2"/>
                      <a:pt x="37" y="2"/>
                      <a:pt x="37" y="2"/>
                    </a:cubicBezTo>
                    <a:cubicBezTo>
                      <a:pt x="27" y="0"/>
                      <a:pt x="18" y="0"/>
                      <a:pt x="9" y="2"/>
                    </a:cubicBezTo>
                    <a:cubicBezTo>
                      <a:pt x="9" y="2"/>
                      <a:pt x="8" y="2"/>
                      <a:pt x="8" y="2"/>
                    </a:cubicBezTo>
                    <a:cubicBezTo>
                      <a:pt x="8" y="2"/>
                      <a:pt x="8" y="2"/>
                      <a:pt x="8" y="2"/>
                    </a:cubicBezTo>
                    <a:cubicBezTo>
                      <a:pt x="5" y="2"/>
                      <a:pt x="2" y="4"/>
                      <a:pt x="2" y="8"/>
                    </a:cubicBezTo>
                    <a:cubicBezTo>
                      <a:pt x="0" y="34"/>
                      <a:pt x="0" y="34"/>
                      <a:pt x="0" y="34"/>
                    </a:cubicBezTo>
                    <a:cubicBezTo>
                      <a:pt x="46" y="34"/>
                      <a:pt x="46" y="34"/>
                      <a:pt x="46"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82" name="Oval 94"/>
              <p:cNvSpPr>
                <a:spLocks noChangeArrowheads="1"/>
              </p:cNvSpPr>
              <p:nvPr/>
            </p:nvSpPr>
            <p:spPr bwMode="auto">
              <a:xfrm>
                <a:off x="461085" y="3047176"/>
                <a:ext cx="58474" cy="72481"/>
              </a:xfrm>
              <a:prstGeom prst="ellipse">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83" name="Freeform 95"/>
              <p:cNvSpPr>
                <a:spLocks/>
              </p:cNvSpPr>
              <p:nvPr/>
            </p:nvSpPr>
            <p:spPr bwMode="auto">
              <a:xfrm>
                <a:off x="426002" y="3125503"/>
                <a:ext cx="129812" cy="93524"/>
              </a:xfrm>
              <a:custGeom>
                <a:avLst/>
                <a:gdLst>
                  <a:gd name="T0" fmla="*/ 38 w 47"/>
                  <a:gd name="T1" fmla="*/ 2 h 34"/>
                  <a:gd name="T2" fmla="*/ 37 w 47"/>
                  <a:gd name="T3" fmla="*/ 2 h 34"/>
                  <a:gd name="T4" fmla="*/ 9 w 47"/>
                  <a:gd name="T5" fmla="*/ 2 h 34"/>
                  <a:gd name="T6" fmla="*/ 8 w 47"/>
                  <a:gd name="T7" fmla="*/ 2 h 34"/>
                  <a:gd name="T8" fmla="*/ 8 w 47"/>
                  <a:gd name="T9" fmla="*/ 2 h 34"/>
                  <a:gd name="T10" fmla="*/ 2 w 47"/>
                  <a:gd name="T11" fmla="*/ 8 h 34"/>
                  <a:gd name="T12" fmla="*/ 0 w 47"/>
                  <a:gd name="T13" fmla="*/ 34 h 34"/>
                  <a:gd name="T14" fmla="*/ 47 w 47"/>
                  <a:gd name="T15" fmla="*/ 34 h 34"/>
                  <a:gd name="T16" fmla="*/ 44 w 47"/>
                  <a:gd name="T17" fmla="*/ 8 h 34"/>
                  <a:gd name="T18" fmla="*/ 38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7" y="2"/>
                      <a:pt x="37" y="2"/>
                    </a:cubicBezTo>
                    <a:cubicBezTo>
                      <a:pt x="28" y="0"/>
                      <a:pt x="19" y="0"/>
                      <a:pt x="9" y="2"/>
                    </a:cubicBezTo>
                    <a:cubicBezTo>
                      <a:pt x="9" y="2"/>
                      <a:pt x="9" y="2"/>
                      <a:pt x="8" y="2"/>
                    </a:cubicBezTo>
                    <a:cubicBezTo>
                      <a:pt x="8" y="2"/>
                      <a:pt x="8" y="2"/>
                      <a:pt x="8" y="2"/>
                    </a:cubicBezTo>
                    <a:cubicBezTo>
                      <a:pt x="5" y="2"/>
                      <a:pt x="2" y="4"/>
                      <a:pt x="2" y="8"/>
                    </a:cubicBezTo>
                    <a:cubicBezTo>
                      <a:pt x="0" y="34"/>
                      <a:pt x="0" y="34"/>
                      <a:pt x="0" y="34"/>
                    </a:cubicBezTo>
                    <a:cubicBezTo>
                      <a:pt x="47" y="34"/>
                      <a:pt x="47" y="34"/>
                      <a:pt x="47"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84" name="Rectangle 96"/>
              <p:cNvSpPr>
                <a:spLocks noChangeArrowheads="1"/>
              </p:cNvSpPr>
              <p:nvPr/>
            </p:nvSpPr>
            <p:spPr bwMode="auto">
              <a:xfrm>
                <a:off x="221343" y="2868311"/>
                <a:ext cx="32745" cy="54945"/>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85" name="Rectangle 97"/>
              <p:cNvSpPr>
                <a:spLocks noChangeArrowheads="1"/>
              </p:cNvSpPr>
              <p:nvPr/>
            </p:nvSpPr>
            <p:spPr bwMode="auto">
              <a:xfrm>
                <a:off x="179241" y="2848438"/>
                <a:ext cx="30406" cy="74820"/>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186" name="Rectangle 98"/>
              <p:cNvSpPr>
                <a:spLocks noChangeArrowheads="1"/>
              </p:cNvSpPr>
              <p:nvPr/>
            </p:nvSpPr>
            <p:spPr bwMode="auto">
              <a:xfrm>
                <a:off x="265782" y="2812197"/>
                <a:ext cx="30406" cy="111060"/>
              </a:xfrm>
              <a:prstGeom prst="rect">
                <a:avLst/>
              </a:pr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grpSp>
        <p:nvGrpSpPr>
          <p:cNvPr id="187" name="组合 186"/>
          <p:cNvGrpSpPr/>
          <p:nvPr/>
        </p:nvGrpSpPr>
        <p:grpSpPr>
          <a:xfrm>
            <a:off x="2625582" y="4467064"/>
            <a:ext cx="3367403" cy="656772"/>
            <a:chOff x="2584550" y="3816534"/>
            <a:chExt cx="3367403" cy="656772"/>
          </a:xfrm>
        </p:grpSpPr>
        <p:sp>
          <p:nvSpPr>
            <p:cNvPr id="188" name="文本框 124"/>
            <p:cNvSpPr txBox="1"/>
            <p:nvPr/>
          </p:nvSpPr>
          <p:spPr>
            <a:xfrm>
              <a:off x="4537860" y="3816534"/>
              <a:ext cx="838598" cy="248209"/>
            </a:xfrm>
            <a:prstGeom prst="rect">
              <a:avLst/>
            </a:prstGeom>
            <a:noFill/>
          </p:spPr>
          <p:txBody>
            <a:bodyPr wrap="square" rtlCol="0">
              <a:spAutoFit/>
            </a:bodyPr>
            <a:lstStyle/>
            <a:p>
              <a:pPr algn="r" defTabSz="685800" fontAlgn="auto">
                <a:spcBef>
                  <a:spcPts val="0"/>
                </a:spcBef>
                <a:spcAft>
                  <a:spcPts val="0"/>
                </a:spcAft>
              </a:pPr>
              <a:r>
                <a:rPr lang="zh-CN" altLang="en-US" sz="1013" dirty="0">
                  <a:solidFill>
                    <a:prstClr val="black">
                      <a:lumMod val="50000"/>
                      <a:lumOff val="50000"/>
                    </a:prstClr>
                  </a:solidFill>
                  <a:latin typeface="微软雅黑" panose="020B0503020204020204" pitchFamily="34" charset="-122"/>
                  <a:ea typeface="微软雅黑" panose="020B0503020204020204" pitchFamily="34" charset="-122"/>
                </a:rPr>
                <a:t>添加标题</a:t>
              </a:r>
            </a:p>
          </p:txBody>
        </p:sp>
        <p:sp>
          <p:nvSpPr>
            <p:cNvPr id="189" name="文本框 113"/>
            <p:cNvSpPr txBox="1"/>
            <p:nvPr/>
          </p:nvSpPr>
          <p:spPr>
            <a:xfrm>
              <a:off x="2584550" y="4034723"/>
              <a:ext cx="2797646" cy="438583"/>
            </a:xfrm>
            <a:prstGeom prst="rect">
              <a:avLst/>
            </a:prstGeom>
            <a:noFill/>
          </p:spPr>
          <p:txBody>
            <a:bodyPr wrap="square" rtlCol="0">
              <a:spAutoFit/>
            </a:bodyPr>
            <a:lstStyle/>
            <a:p>
              <a:pPr algn="r"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190" name="组合 189"/>
            <p:cNvGrpSpPr/>
            <p:nvPr/>
          </p:nvGrpSpPr>
          <p:grpSpPr>
            <a:xfrm>
              <a:off x="5570412" y="3920925"/>
              <a:ext cx="381541" cy="399816"/>
              <a:chOff x="140649" y="3641210"/>
              <a:chExt cx="508721" cy="533088"/>
            </a:xfrm>
            <a:solidFill>
              <a:srgbClr val="FFC000"/>
            </a:solidFill>
          </p:grpSpPr>
          <p:sp>
            <p:nvSpPr>
              <p:cNvPr id="191" name="Freeform 272"/>
              <p:cNvSpPr>
                <a:spLocks noEditPoints="1"/>
              </p:cNvSpPr>
              <p:nvPr/>
            </p:nvSpPr>
            <p:spPr bwMode="auto">
              <a:xfrm>
                <a:off x="140649" y="3872682"/>
                <a:ext cx="406978" cy="246670"/>
              </a:xfrm>
              <a:custGeom>
                <a:avLst/>
                <a:gdLst>
                  <a:gd name="T0" fmla="*/ 130 w 147"/>
                  <a:gd name="T1" fmla="*/ 17 h 89"/>
                  <a:gd name="T2" fmla="*/ 130 w 147"/>
                  <a:gd name="T3" fmla="*/ 50 h 89"/>
                  <a:gd name="T4" fmla="*/ 107 w 147"/>
                  <a:gd name="T5" fmla="*/ 73 h 89"/>
                  <a:gd name="T6" fmla="*/ 39 w 147"/>
                  <a:gd name="T7" fmla="*/ 73 h 89"/>
                  <a:gd name="T8" fmla="*/ 16 w 147"/>
                  <a:gd name="T9" fmla="*/ 50 h 89"/>
                  <a:gd name="T10" fmla="*/ 16 w 147"/>
                  <a:gd name="T11" fmla="*/ 17 h 89"/>
                  <a:gd name="T12" fmla="*/ 130 w 147"/>
                  <a:gd name="T13" fmla="*/ 17 h 89"/>
                  <a:gd name="T14" fmla="*/ 147 w 147"/>
                  <a:gd name="T15" fmla="*/ 0 h 89"/>
                  <a:gd name="T16" fmla="*/ 0 w 147"/>
                  <a:gd name="T17" fmla="*/ 0 h 89"/>
                  <a:gd name="T18" fmla="*/ 0 w 147"/>
                  <a:gd name="T19" fmla="*/ 50 h 89"/>
                  <a:gd name="T20" fmla="*/ 39 w 147"/>
                  <a:gd name="T21" fmla="*/ 89 h 89"/>
                  <a:gd name="T22" fmla="*/ 107 w 147"/>
                  <a:gd name="T23" fmla="*/ 89 h 89"/>
                  <a:gd name="T24" fmla="*/ 147 w 147"/>
                  <a:gd name="T25" fmla="*/ 50 h 89"/>
                  <a:gd name="T26" fmla="*/ 147 w 147"/>
                  <a:gd name="T2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7" h="89">
                    <a:moveTo>
                      <a:pt x="130" y="17"/>
                    </a:moveTo>
                    <a:cubicBezTo>
                      <a:pt x="130" y="50"/>
                      <a:pt x="130" y="50"/>
                      <a:pt x="130" y="50"/>
                    </a:cubicBezTo>
                    <a:cubicBezTo>
                      <a:pt x="130" y="62"/>
                      <a:pt x="120" y="73"/>
                      <a:pt x="107" y="73"/>
                    </a:cubicBezTo>
                    <a:cubicBezTo>
                      <a:pt x="39" y="73"/>
                      <a:pt x="39" y="73"/>
                      <a:pt x="39" y="73"/>
                    </a:cubicBezTo>
                    <a:cubicBezTo>
                      <a:pt x="26" y="73"/>
                      <a:pt x="16" y="62"/>
                      <a:pt x="16" y="50"/>
                    </a:cubicBezTo>
                    <a:cubicBezTo>
                      <a:pt x="16" y="17"/>
                      <a:pt x="16" y="17"/>
                      <a:pt x="16" y="17"/>
                    </a:cubicBezTo>
                    <a:cubicBezTo>
                      <a:pt x="130" y="17"/>
                      <a:pt x="130" y="17"/>
                      <a:pt x="130" y="17"/>
                    </a:cubicBezTo>
                    <a:close/>
                    <a:moveTo>
                      <a:pt x="147" y="0"/>
                    </a:moveTo>
                    <a:cubicBezTo>
                      <a:pt x="0" y="0"/>
                      <a:pt x="0" y="0"/>
                      <a:pt x="0" y="0"/>
                    </a:cubicBezTo>
                    <a:cubicBezTo>
                      <a:pt x="0" y="50"/>
                      <a:pt x="0" y="50"/>
                      <a:pt x="0" y="50"/>
                    </a:cubicBezTo>
                    <a:cubicBezTo>
                      <a:pt x="0" y="71"/>
                      <a:pt x="17" y="89"/>
                      <a:pt x="39" y="89"/>
                    </a:cubicBezTo>
                    <a:cubicBezTo>
                      <a:pt x="107" y="89"/>
                      <a:pt x="107" y="89"/>
                      <a:pt x="107" y="89"/>
                    </a:cubicBezTo>
                    <a:cubicBezTo>
                      <a:pt x="129" y="89"/>
                      <a:pt x="147" y="71"/>
                      <a:pt x="147" y="50"/>
                    </a:cubicBezTo>
                    <a:cubicBezTo>
                      <a:pt x="147" y="0"/>
                      <a:pt x="147" y="0"/>
                      <a:pt x="147" y="0"/>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ndParaRPr>
              </a:p>
            </p:txBody>
          </p:sp>
          <p:sp>
            <p:nvSpPr>
              <p:cNvPr id="192" name="Freeform 273"/>
              <p:cNvSpPr>
                <a:spLocks/>
              </p:cNvSpPr>
              <p:nvPr/>
            </p:nvSpPr>
            <p:spPr bwMode="auto">
              <a:xfrm>
                <a:off x="140649" y="4135719"/>
                <a:ext cx="406978" cy="38579"/>
              </a:xfrm>
              <a:custGeom>
                <a:avLst/>
                <a:gdLst>
                  <a:gd name="T0" fmla="*/ 0 w 147"/>
                  <a:gd name="T1" fmla="*/ 0 h 14"/>
                  <a:gd name="T2" fmla="*/ 0 w 147"/>
                  <a:gd name="T3" fmla="*/ 8 h 14"/>
                  <a:gd name="T4" fmla="*/ 39 w 147"/>
                  <a:gd name="T5" fmla="*/ 14 h 14"/>
                  <a:gd name="T6" fmla="*/ 107 w 147"/>
                  <a:gd name="T7" fmla="*/ 14 h 14"/>
                  <a:gd name="T8" fmla="*/ 147 w 147"/>
                  <a:gd name="T9" fmla="*/ 8 h 14"/>
                  <a:gd name="T10" fmla="*/ 147 w 147"/>
                  <a:gd name="T11" fmla="*/ 0 h 14"/>
                  <a:gd name="T12" fmla="*/ 0 w 14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47" h="14">
                    <a:moveTo>
                      <a:pt x="0" y="0"/>
                    </a:moveTo>
                    <a:cubicBezTo>
                      <a:pt x="0" y="8"/>
                      <a:pt x="0" y="8"/>
                      <a:pt x="0" y="8"/>
                    </a:cubicBezTo>
                    <a:cubicBezTo>
                      <a:pt x="0" y="11"/>
                      <a:pt x="17" y="14"/>
                      <a:pt x="39" y="14"/>
                    </a:cubicBezTo>
                    <a:cubicBezTo>
                      <a:pt x="107" y="14"/>
                      <a:pt x="107" y="14"/>
                      <a:pt x="107" y="14"/>
                    </a:cubicBezTo>
                    <a:cubicBezTo>
                      <a:pt x="129" y="14"/>
                      <a:pt x="147" y="11"/>
                      <a:pt x="147" y="8"/>
                    </a:cubicBezTo>
                    <a:cubicBezTo>
                      <a:pt x="147" y="0"/>
                      <a:pt x="147" y="0"/>
                      <a:pt x="147" y="0"/>
                    </a:cubicBez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ndParaRPr>
              </a:p>
            </p:txBody>
          </p:sp>
          <p:sp>
            <p:nvSpPr>
              <p:cNvPr id="193" name="Freeform 274"/>
              <p:cNvSpPr>
                <a:spLocks noEditPoints="1"/>
              </p:cNvSpPr>
              <p:nvPr/>
            </p:nvSpPr>
            <p:spPr bwMode="auto">
              <a:xfrm>
                <a:off x="500847" y="3903078"/>
                <a:ext cx="148523" cy="147301"/>
              </a:xfrm>
              <a:custGeom>
                <a:avLst/>
                <a:gdLst>
                  <a:gd name="T0" fmla="*/ 27 w 54"/>
                  <a:gd name="T1" fmla="*/ 53 h 53"/>
                  <a:gd name="T2" fmla="*/ 0 w 54"/>
                  <a:gd name="T3" fmla="*/ 27 h 53"/>
                  <a:gd name="T4" fmla="*/ 27 w 54"/>
                  <a:gd name="T5" fmla="*/ 0 h 53"/>
                  <a:gd name="T6" fmla="*/ 54 w 54"/>
                  <a:gd name="T7" fmla="*/ 27 h 53"/>
                  <a:gd name="T8" fmla="*/ 27 w 54"/>
                  <a:gd name="T9" fmla="*/ 53 h 53"/>
                  <a:gd name="T10" fmla="*/ 27 w 54"/>
                  <a:gd name="T11" fmla="*/ 12 h 53"/>
                  <a:gd name="T12" fmla="*/ 13 w 54"/>
                  <a:gd name="T13" fmla="*/ 27 h 53"/>
                  <a:gd name="T14" fmla="*/ 27 w 54"/>
                  <a:gd name="T15" fmla="*/ 41 h 53"/>
                  <a:gd name="T16" fmla="*/ 41 w 54"/>
                  <a:gd name="T17" fmla="*/ 27 h 53"/>
                  <a:gd name="T18" fmla="*/ 27 w 54"/>
                  <a:gd name="T19" fmla="*/ 1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3">
                    <a:moveTo>
                      <a:pt x="27" y="53"/>
                    </a:moveTo>
                    <a:cubicBezTo>
                      <a:pt x="12" y="53"/>
                      <a:pt x="0" y="41"/>
                      <a:pt x="0" y="27"/>
                    </a:cubicBezTo>
                    <a:cubicBezTo>
                      <a:pt x="0" y="12"/>
                      <a:pt x="12" y="0"/>
                      <a:pt x="27" y="0"/>
                    </a:cubicBezTo>
                    <a:cubicBezTo>
                      <a:pt x="42" y="0"/>
                      <a:pt x="54" y="12"/>
                      <a:pt x="54" y="27"/>
                    </a:cubicBezTo>
                    <a:cubicBezTo>
                      <a:pt x="54" y="41"/>
                      <a:pt x="42" y="53"/>
                      <a:pt x="27" y="53"/>
                    </a:cubicBezTo>
                    <a:close/>
                    <a:moveTo>
                      <a:pt x="27" y="12"/>
                    </a:moveTo>
                    <a:cubicBezTo>
                      <a:pt x="19" y="12"/>
                      <a:pt x="13" y="19"/>
                      <a:pt x="13" y="27"/>
                    </a:cubicBezTo>
                    <a:cubicBezTo>
                      <a:pt x="13" y="34"/>
                      <a:pt x="19" y="41"/>
                      <a:pt x="27" y="41"/>
                    </a:cubicBezTo>
                    <a:cubicBezTo>
                      <a:pt x="35" y="41"/>
                      <a:pt x="41" y="34"/>
                      <a:pt x="41" y="27"/>
                    </a:cubicBezTo>
                    <a:cubicBezTo>
                      <a:pt x="41" y="19"/>
                      <a:pt x="35" y="12"/>
                      <a:pt x="27" y="12"/>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ndParaRPr>
              </a:p>
            </p:txBody>
          </p:sp>
          <p:sp>
            <p:nvSpPr>
              <p:cNvPr id="194" name="Freeform 275"/>
              <p:cNvSpPr>
                <a:spLocks/>
              </p:cNvSpPr>
              <p:nvPr/>
            </p:nvSpPr>
            <p:spPr bwMode="auto">
              <a:xfrm>
                <a:off x="365189" y="3690311"/>
                <a:ext cx="2339" cy="2338"/>
              </a:xfrm>
              <a:custGeom>
                <a:avLst/>
                <a:gdLst>
                  <a:gd name="T0" fmla="*/ 0 w 1"/>
                  <a:gd name="T1" fmla="*/ 0 h 1"/>
                  <a:gd name="T2" fmla="*/ 1 w 1"/>
                  <a:gd name="T3" fmla="*/ 1 h 1"/>
                  <a:gd name="T4" fmla="*/ 0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1" y="1"/>
                      <a:pt x="1" y="1"/>
                      <a:pt x="1" y="1"/>
                    </a:cubicBez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ndParaRPr>
              </a:p>
            </p:txBody>
          </p:sp>
          <p:sp>
            <p:nvSpPr>
              <p:cNvPr id="195" name="Rectangle 276"/>
              <p:cNvSpPr>
                <a:spLocks noChangeArrowheads="1"/>
              </p:cNvSpPr>
              <p:nvPr/>
            </p:nvSpPr>
            <p:spPr bwMode="auto">
              <a:xfrm>
                <a:off x="367527" y="3692648"/>
                <a:ext cx="1169" cy="1169"/>
              </a:xfrm>
              <a:prstGeom prst="rect">
                <a:avLst/>
              </a:prstGeom>
              <a:grp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ndParaRPr>
              </a:p>
            </p:txBody>
          </p:sp>
          <p:sp>
            <p:nvSpPr>
              <p:cNvPr id="196" name="Freeform 277"/>
              <p:cNvSpPr>
                <a:spLocks/>
              </p:cNvSpPr>
              <p:nvPr/>
            </p:nvSpPr>
            <p:spPr bwMode="auto">
              <a:xfrm>
                <a:off x="367527" y="3692648"/>
                <a:ext cx="2339" cy="3507"/>
              </a:xfrm>
              <a:custGeom>
                <a:avLst/>
                <a:gdLst>
                  <a:gd name="T0" fmla="*/ 1 w 1"/>
                  <a:gd name="T1" fmla="*/ 1 h 1"/>
                  <a:gd name="T2" fmla="*/ 1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1" y="0"/>
                      <a:pt x="1" y="0"/>
                      <a:pt x="0" y="0"/>
                    </a:cubicBezTo>
                    <a:lnTo>
                      <a:pt x="1" y="1"/>
                    </a:lnTo>
                    <a:close/>
                  </a:path>
                </a:pathLst>
              </a:custGeom>
              <a:grp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ndParaRPr>
              </a:p>
            </p:txBody>
          </p:sp>
          <p:sp>
            <p:nvSpPr>
              <p:cNvPr id="197" name="Freeform 278"/>
              <p:cNvSpPr>
                <a:spLocks/>
              </p:cNvSpPr>
              <p:nvPr/>
            </p:nvSpPr>
            <p:spPr bwMode="auto">
              <a:xfrm>
                <a:off x="367527" y="369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ndParaRPr>
              </a:p>
            </p:txBody>
          </p:sp>
          <p:sp>
            <p:nvSpPr>
              <p:cNvPr id="198" name="Freeform 279"/>
              <p:cNvSpPr>
                <a:spLocks/>
              </p:cNvSpPr>
              <p:nvPr/>
            </p:nvSpPr>
            <p:spPr bwMode="auto">
              <a:xfrm>
                <a:off x="365188" y="3684465"/>
                <a:ext cx="24559" cy="19874"/>
              </a:xfrm>
              <a:custGeom>
                <a:avLst/>
                <a:gdLst>
                  <a:gd name="T0" fmla="*/ 7 w 9"/>
                  <a:gd name="T1" fmla="*/ 5 h 7"/>
                  <a:gd name="T2" fmla="*/ 9 w 9"/>
                  <a:gd name="T3" fmla="*/ 6 h 7"/>
                  <a:gd name="T4" fmla="*/ 5 w 9"/>
                  <a:gd name="T5" fmla="*/ 3 h 7"/>
                  <a:gd name="T6" fmla="*/ 1 w 9"/>
                  <a:gd name="T7" fmla="*/ 1 h 7"/>
                  <a:gd name="T8" fmla="*/ 0 w 9"/>
                  <a:gd name="T9" fmla="*/ 0 h 7"/>
                  <a:gd name="T10" fmla="*/ 1 w 9"/>
                  <a:gd name="T11" fmla="*/ 1 h 7"/>
                  <a:gd name="T12" fmla="*/ 4 w 9"/>
                  <a:gd name="T13" fmla="*/ 2 h 7"/>
                  <a:gd name="T14" fmla="*/ 4 w 9"/>
                  <a:gd name="T15" fmla="*/ 3 h 7"/>
                  <a:gd name="T16" fmla="*/ 6 w 9"/>
                  <a:gd name="T17" fmla="*/ 4 h 7"/>
                  <a:gd name="T18" fmla="*/ 7 w 9"/>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7">
                    <a:moveTo>
                      <a:pt x="7" y="5"/>
                    </a:moveTo>
                    <a:cubicBezTo>
                      <a:pt x="7" y="5"/>
                      <a:pt x="9" y="7"/>
                      <a:pt x="9" y="6"/>
                    </a:cubicBezTo>
                    <a:cubicBezTo>
                      <a:pt x="7" y="4"/>
                      <a:pt x="7" y="4"/>
                      <a:pt x="5" y="3"/>
                    </a:cubicBezTo>
                    <a:cubicBezTo>
                      <a:pt x="4" y="2"/>
                      <a:pt x="3" y="1"/>
                      <a:pt x="1" y="1"/>
                    </a:cubicBezTo>
                    <a:cubicBezTo>
                      <a:pt x="0" y="0"/>
                      <a:pt x="0" y="0"/>
                      <a:pt x="0" y="0"/>
                    </a:cubicBezTo>
                    <a:cubicBezTo>
                      <a:pt x="1" y="1"/>
                      <a:pt x="1" y="1"/>
                      <a:pt x="1" y="1"/>
                    </a:cubicBezTo>
                    <a:cubicBezTo>
                      <a:pt x="2" y="2"/>
                      <a:pt x="3" y="1"/>
                      <a:pt x="4" y="2"/>
                    </a:cubicBezTo>
                    <a:cubicBezTo>
                      <a:pt x="4" y="2"/>
                      <a:pt x="4" y="3"/>
                      <a:pt x="4" y="3"/>
                    </a:cubicBezTo>
                    <a:cubicBezTo>
                      <a:pt x="5" y="3"/>
                      <a:pt x="6" y="3"/>
                      <a:pt x="6" y="4"/>
                    </a:cubicBezTo>
                    <a:cubicBezTo>
                      <a:pt x="7" y="4"/>
                      <a:pt x="6" y="5"/>
                      <a:pt x="7" y="5"/>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ndParaRPr>
              </a:p>
            </p:txBody>
          </p:sp>
          <p:sp>
            <p:nvSpPr>
              <p:cNvPr id="199" name="Freeform 280"/>
              <p:cNvSpPr>
                <a:spLocks/>
              </p:cNvSpPr>
              <p:nvPr/>
            </p:nvSpPr>
            <p:spPr bwMode="auto">
              <a:xfrm>
                <a:off x="345307" y="3679789"/>
                <a:ext cx="8186" cy="4676"/>
              </a:xfrm>
              <a:custGeom>
                <a:avLst/>
                <a:gdLst>
                  <a:gd name="T0" fmla="*/ 1 w 3"/>
                  <a:gd name="T1" fmla="*/ 1 h 2"/>
                  <a:gd name="T2" fmla="*/ 1 w 3"/>
                  <a:gd name="T3" fmla="*/ 1 h 2"/>
                  <a:gd name="T4" fmla="*/ 3 w 3"/>
                  <a:gd name="T5" fmla="*/ 2 h 2"/>
                  <a:gd name="T6" fmla="*/ 3 w 3"/>
                  <a:gd name="T7" fmla="*/ 2 h 2"/>
                  <a:gd name="T8" fmla="*/ 3 w 3"/>
                  <a:gd name="T9" fmla="*/ 2 h 2"/>
                  <a:gd name="T10" fmla="*/ 1 w 3"/>
                  <a:gd name="T11" fmla="*/ 0 h 2"/>
                  <a:gd name="T12" fmla="*/ 1 w 3"/>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1"/>
                    </a:moveTo>
                    <a:cubicBezTo>
                      <a:pt x="1" y="1"/>
                      <a:pt x="1" y="1"/>
                      <a:pt x="1" y="1"/>
                    </a:cubicBezTo>
                    <a:cubicBezTo>
                      <a:pt x="2" y="2"/>
                      <a:pt x="3" y="2"/>
                      <a:pt x="3" y="2"/>
                    </a:cubicBezTo>
                    <a:cubicBezTo>
                      <a:pt x="3" y="2"/>
                      <a:pt x="3" y="2"/>
                      <a:pt x="3" y="2"/>
                    </a:cubicBezTo>
                    <a:cubicBezTo>
                      <a:pt x="3" y="1"/>
                      <a:pt x="3" y="1"/>
                      <a:pt x="3" y="2"/>
                    </a:cubicBezTo>
                    <a:cubicBezTo>
                      <a:pt x="2" y="1"/>
                      <a:pt x="2" y="1"/>
                      <a:pt x="1" y="0"/>
                    </a:cubicBezTo>
                    <a:cubicBezTo>
                      <a:pt x="1" y="1"/>
                      <a:pt x="0" y="1"/>
                      <a:pt x="1" y="1"/>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ndParaRPr>
              </a:p>
            </p:txBody>
          </p:sp>
          <p:sp>
            <p:nvSpPr>
              <p:cNvPr id="200" name="Rectangle 281"/>
              <p:cNvSpPr>
                <a:spLocks noChangeArrowheads="1"/>
              </p:cNvSpPr>
              <p:nvPr/>
            </p:nvSpPr>
            <p:spPr bwMode="auto">
              <a:xfrm>
                <a:off x="345307" y="3679789"/>
                <a:ext cx="2339" cy="1169"/>
              </a:xfrm>
              <a:prstGeom prst="rect">
                <a:avLst/>
              </a:prstGeom>
              <a:grp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ndParaRPr>
              </a:p>
            </p:txBody>
          </p:sp>
          <p:sp>
            <p:nvSpPr>
              <p:cNvPr id="201" name="Freeform 282"/>
              <p:cNvSpPr>
                <a:spLocks noEditPoints="1"/>
              </p:cNvSpPr>
              <p:nvPr/>
            </p:nvSpPr>
            <p:spPr bwMode="auto">
              <a:xfrm>
                <a:off x="292680" y="3698494"/>
                <a:ext cx="97067" cy="157822"/>
              </a:xfrm>
              <a:custGeom>
                <a:avLst/>
                <a:gdLst>
                  <a:gd name="T0" fmla="*/ 34 w 35"/>
                  <a:gd name="T1" fmla="*/ 11 h 57"/>
                  <a:gd name="T2" fmla="*/ 35 w 35"/>
                  <a:gd name="T3" fmla="*/ 9 h 57"/>
                  <a:gd name="T4" fmla="*/ 35 w 35"/>
                  <a:gd name="T5" fmla="*/ 8 h 57"/>
                  <a:gd name="T6" fmla="*/ 35 w 35"/>
                  <a:gd name="T7" fmla="*/ 6 h 57"/>
                  <a:gd name="T8" fmla="*/ 35 w 35"/>
                  <a:gd name="T9" fmla="*/ 5 h 57"/>
                  <a:gd name="T10" fmla="*/ 35 w 35"/>
                  <a:gd name="T11" fmla="*/ 4 h 57"/>
                  <a:gd name="T12" fmla="*/ 35 w 35"/>
                  <a:gd name="T13" fmla="*/ 3 h 57"/>
                  <a:gd name="T14" fmla="*/ 32 w 35"/>
                  <a:gd name="T15" fmla="*/ 0 h 57"/>
                  <a:gd name="T16" fmla="*/ 32 w 35"/>
                  <a:gd name="T17" fmla="*/ 0 h 57"/>
                  <a:gd name="T18" fmla="*/ 32 w 35"/>
                  <a:gd name="T19" fmla="*/ 2 h 57"/>
                  <a:gd name="T20" fmla="*/ 33 w 35"/>
                  <a:gd name="T21" fmla="*/ 2 h 57"/>
                  <a:gd name="T22" fmla="*/ 33 w 35"/>
                  <a:gd name="T23" fmla="*/ 2 h 57"/>
                  <a:gd name="T24" fmla="*/ 32 w 35"/>
                  <a:gd name="T25" fmla="*/ 1 h 57"/>
                  <a:gd name="T26" fmla="*/ 31 w 35"/>
                  <a:gd name="T27" fmla="*/ 0 h 57"/>
                  <a:gd name="T28" fmla="*/ 32 w 35"/>
                  <a:gd name="T29" fmla="*/ 0 h 57"/>
                  <a:gd name="T30" fmla="*/ 31 w 35"/>
                  <a:gd name="T31" fmla="*/ 0 h 57"/>
                  <a:gd name="T32" fmla="*/ 31 w 35"/>
                  <a:gd name="T33" fmla="*/ 1 h 57"/>
                  <a:gd name="T34" fmla="*/ 33 w 35"/>
                  <a:gd name="T35" fmla="*/ 6 h 57"/>
                  <a:gd name="T36" fmla="*/ 33 w 35"/>
                  <a:gd name="T37" fmla="*/ 6 h 57"/>
                  <a:gd name="T38" fmla="*/ 32 w 35"/>
                  <a:gd name="T39" fmla="*/ 7 h 57"/>
                  <a:gd name="T40" fmla="*/ 32 w 35"/>
                  <a:gd name="T41" fmla="*/ 7 h 57"/>
                  <a:gd name="T42" fmla="*/ 32 w 35"/>
                  <a:gd name="T43" fmla="*/ 7 h 57"/>
                  <a:gd name="T44" fmla="*/ 32 w 35"/>
                  <a:gd name="T45" fmla="*/ 7 h 57"/>
                  <a:gd name="T46" fmla="*/ 32 w 35"/>
                  <a:gd name="T47" fmla="*/ 8 h 57"/>
                  <a:gd name="T48" fmla="*/ 32 w 35"/>
                  <a:gd name="T49" fmla="*/ 8 h 57"/>
                  <a:gd name="T50" fmla="*/ 32 w 35"/>
                  <a:gd name="T51" fmla="*/ 8 h 57"/>
                  <a:gd name="T52" fmla="*/ 32 w 35"/>
                  <a:gd name="T53" fmla="*/ 8 h 57"/>
                  <a:gd name="T54" fmla="*/ 32 w 35"/>
                  <a:gd name="T55" fmla="*/ 8 h 57"/>
                  <a:gd name="T56" fmla="*/ 32 w 35"/>
                  <a:gd name="T57" fmla="*/ 7 h 57"/>
                  <a:gd name="T58" fmla="*/ 32 w 35"/>
                  <a:gd name="T59" fmla="*/ 7 h 57"/>
                  <a:gd name="T60" fmla="*/ 31 w 35"/>
                  <a:gd name="T61" fmla="*/ 9 h 57"/>
                  <a:gd name="T62" fmla="*/ 31 w 35"/>
                  <a:gd name="T63" fmla="*/ 9 h 57"/>
                  <a:gd name="T64" fmla="*/ 31 w 35"/>
                  <a:gd name="T65" fmla="*/ 10 h 57"/>
                  <a:gd name="T66" fmla="*/ 31 w 35"/>
                  <a:gd name="T67" fmla="*/ 10 h 57"/>
                  <a:gd name="T68" fmla="*/ 31 w 35"/>
                  <a:gd name="T69" fmla="*/ 10 h 57"/>
                  <a:gd name="T70" fmla="*/ 31 w 35"/>
                  <a:gd name="T71" fmla="*/ 10 h 57"/>
                  <a:gd name="T72" fmla="*/ 30 w 35"/>
                  <a:gd name="T73" fmla="*/ 11 h 57"/>
                  <a:gd name="T74" fmla="*/ 28 w 35"/>
                  <a:gd name="T75" fmla="*/ 13 h 57"/>
                  <a:gd name="T76" fmla="*/ 14 w 35"/>
                  <a:gd name="T77" fmla="*/ 26 h 57"/>
                  <a:gd name="T78" fmla="*/ 6 w 35"/>
                  <a:gd name="T79" fmla="*/ 32 h 57"/>
                  <a:gd name="T80" fmla="*/ 6 w 35"/>
                  <a:gd name="T81" fmla="*/ 51 h 57"/>
                  <a:gd name="T82" fmla="*/ 16 w 35"/>
                  <a:gd name="T83" fmla="*/ 57 h 57"/>
                  <a:gd name="T84" fmla="*/ 20 w 35"/>
                  <a:gd name="T85" fmla="*/ 54 h 57"/>
                  <a:gd name="T86" fmla="*/ 15 w 35"/>
                  <a:gd name="T87" fmla="*/ 49 h 57"/>
                  <a:gd name="T88" fmla="*/ 11 w 35"/>
                  <a:gd name="T89" fmla="*/ 46 h 57"/>
                  <a:gd name="T90" fmla="*/ 11 w 35"/>
                  <a:gd name="T91" fmla="*/ 37 h 57"/>
                  <a:gd name="T92" fmla="*/ 13 w 35"/>
                  <a:gd name="T93" fmla="*/ 35 h 57"/>
                  <a:gd name="T94" fmla="*/ 28 w 35"/>
                  <a:gd name="T95" fmla="*/ 20 h 57"/>
                  <a:gd name="T96" fmla="*/ 31 w 35"/>
                  <a:gd name="T97" fmla="*/ 16 h 57"/>
                  <a:gd name="T98" fmla="*/ 34 w 35"/>
                  <a:gd name="T99" fmla="*/ 13 h 57"/>
                  <a:gd name="T100" fmla="*/ 35 w 35"/>
                  <a:gd name="T101" fmla="*/ 9 h 57"/>
                  <a:gd name="T102" fmla="*/ 34 w 35"/>
                  <a:gd name="T103" fmla="*/ 13 h 57"/>
                  <a:gd name="T104" fmla="*/ 33 w 35"/>
                  <a:gd name="T105" fmla="*/ 11 h 57"/>
                  <a:gd name="T106" fmla="*/ 34 w 35"/>
                  <a:gd name="T107" fmla="*/ 11 h 57"/>
                  <a:gd name="T108" fmla="*/ 28 w 35"/>
                  <a:gd name="T109" fmla="*/ 14 h 57"/>
                  <a:gd name="T110" fmla="*/ 29 w 35"/>
                  <a:gd name="T111" fmla="*/ 13 h 57"/>
                  <a:gd name="T112" fmla="*/ 28 w 35"/>
                  <a:gd name="T113" fmla="*/ 1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 h="57">
                    <a:moveTo>
                      <a:pt x="34" y="11"/>
                    </a:moveTo>
                    <a:cubicBezTo>
                      <a:pt x="35" y="10"/>
                      <a:pt x="34" y="9"/>
                      <a:pt x="35" y="9"/>
                    </a:cubicBezTo>
                    <a:cubicBezTo>
                      <a:pt x="34" y="8"/>
                      <a:pt x="35" y="8"/>
                      <a:pt x="35" y="8"/>
                    </a:cubicBezTo>
                    <a:cubicBezTo>
                      <a:pt x="35" y="7"/>
                      <a:pt x="34" y="6"/>
                      <a:pt x="35" y="6"/>
                    </a:cubicBezTo>
                    <a:cubicBezTo>
                      <a:pt x="35" y="5"/>
                      <a:pt x="35" y="5"/>
                      <a:pt x="35" y="5"/>
                    </a:cubicBezTo>
                    <a:cubicBezTo>
                      <a:pt x="35" y="4"/>
                      <a:pt x="35" y="4"/>
                      <a:pt x="35" y="4"/>
                    </a:cubicBezTo>
                    <a:cubicBezTo>
                      <a:pt x="35" y="3"/>
                      <a:pt x="35" y="3"/>
                      <a:pt x="35" y="3"/>
                    </a:cubicBezTo>
                    <a:cubicBezTo>
                      <a:pt x="34" y="2"/>
                      <a:pt x="33" y="1"/>
                      <a:pt x="32" y="0"/>
                    </a:cubicBezTo>
                    <a:cubicBezTo>
                      <a:pt x="32" y="0"/>
                      <a:pt x="32" y="0"/>
                      <a:pt x="32" y="0"/>
                    </a:cubicBezTo>
                    <a:cubicBezTo>
                      <a:pt x="32" y="1"/>
                      <a:pt x="33" y="1"/>
                      <a:pt x="32" y="2"/>
                    </a:cubicBezTo>
                    <a:cubicBezTo>
                      <a:pt x="32" y="2"/>
                      <a:pt x="33" y="2"/>
                      <a:pt x="33" y="2"/>
                    </a:cubicBezTo>
                    <a:cubicBezTo>
                      <a:pt x="33" y="2"/>
                      <a:pt x="33" y="2"/>
                      <a:pt x="33" y="2"/>
                    </a:cubicBezTo>
                    <a:cubicBezTo>
                      <a:pt x="32" y="2"/>
                      <a:pt x="32" y="1"/>
                      <a:pt x="32" y="1"/>
                    </a:cubicBezTo>
                    <a:cubicBezTo>
                      <a:pt x="32" y="1"/>
                      <a:pt x="31" y="0"/>
                      <a:pt x="31" y="0"/>
                    </a:cubicBezTo>
                    <a:cubicBezTo>
                      <a:pt x="31" y="0"/>
                      <a:pt x="31" y="0"/>
                      <a:pt x="32" y="0"/>
                    </a:cubicBezTo>
                    <a:cubicBezTo>
                      <a:pt x="31" y="0"/>
                      <a:pt x="31" y="0"/>
                      <a:pt x="31" y="0"/>
                    </a:cubicBezTo>
                    <a:cubicBezTo>
                      <a:pt x="31" y="0"/>
                      <a:pt x="31" y="1"/>
                      <a:pt x="31" y="1"/>
                    </a:cubicBezTo>
                    <a:cubicBezTo>
                      <a:pt x="32" y="3"/>
                      <a:pt x="33" y="4"/>
                      <a:pt x="33" y="6"/>
                    </a:cubicBezTo>
                    <a:cubicBezTo>
                      <a:pt x="33" y="6"/>
                      <a:pt x="33" y="6"/>
                      <a:pt x="33" y="6"/>
                    </a:cubicBezTo>
                    <a:cubicBezTo>
                      <a:pt x="32" y="7"/>
                      <a:pt x="32" y="7"/>
                      <a:pt x="32" y="7"/>
                    </a:cubicBezTo>
                    <a:cubicBezTo>
                      <a:pt x="32" y="7"/>
                      <a:pt x="32" y="7"/>
                      <a:pt x="32" y="7"/>
                    </a:cubicBezTo>
                    <a:cubicBezTo>
                      <a:pt x="32" y="7"/>
                      <a:pt x="32" y="7"/>
                      <a:pt x="32" y="7"/>
                    </a:cubicBezTo>
                    <a:cubicBezTo>
                      <a:pt x="32" y="7"/>
                      <a:pt x="32" y="7"/>
                      <a:pt x="32" y="7"/>
                    </a:cubicBezTo>
                    <a:cubicBezTo>
                      <a:pt x="32" y="8"/>
                      <a:pt x="32" y="8"/>
                      <a:pt x="32" y="8"/>
                    </a:cubicBezTo>
                    <a:cubicBezTo>
                      <a:pt x="32" y="8"/>
                      <a:pt x="32" y="8"/>
                      <a:pt x="32" y="8"/>
                    </a:cubicBezTo>
                    <a:cubicBezTo>
                      <a:pt x="32" y="8"/>
                      <a:pt x="32" y="8"/>
                      <a:pt x="32" y="8"/>
                    </a:cubicBezTo>
                    <a:cubicBezTo>
                      <a:pt x="32" y="8"/>
                      <a:pt x="32" y="8"/>
                      <a:pt x="32" y="8"/>
                    </a:cubicBezTo>
                    <a:cubicBezTo>
                      <a:pt x="32" y="8"/>
                      <a:pt x="32" y="8"/>
                      <a:pt x="32" y="8"/>
                    </a:cubicBezTo>
                    <a:cubicBezTo>
                      <a:pt x="32" y="7"/>
                      <a:pt x="32" y="7"/>
                      <a:pt x="32" y="7"/>
                    </a:cubicBezTo>
                    <a:cubicBezTo>
                      <a:pt x="32" y="7"/>
                      <a:pt x="32" y="7"/>
                      <a:pt x="32" y="7"/>
                    </a:cubicBezTo>
                    <a:cubicBezTo>
                      <a:pt x="32" y="8"/>
                      <a:pt x="32" y="8"/>
                      <a:pt x="31" y="9"/>
                    </a:cubicBezTo>
                    <a:cubicBezTo>
                      <a:pt x="31" y="9"/>
                      <a:pt x="31" y="9"/>
                      <a:pt x="31" y="9"/>
                    </a:cubicBezTo>
                    <a:cubicBezTo>
                      <a:pt x="31" y="10"/>
                      <a:pt x="31" y="10"/>
                      <a:pt x="31" y="10"/>
                    </a:cubicBezTo>
                    <a:cubicBezTo>
                      <a:pt x="31" y="10"/>
                      <a:pt x="31" y="10"/>
                      <a:pt x="31" y="10"/>
                    </a:cubicBezTo>
                    <a:cubicBezTo>
                      <a:pt x="31" y="10"/>
                      <a:pt x="31" y="10"/>
                      <a:pt x="31" y="10"/>
                    </a:cubicBezTo>
                    <a:cubicBezTo>
                      <a:pt x="31" y="10"/>
                      <a:pt x="31" y="10"/>
                      <a:pt x="31" y="10"/>
                    </a:cubicBezTo>
                    <a:cubicBezTo>
                      <a:pt x="30" y="11"/>
                      <a:pt x="30" y="11"/>
                      <a:pt x="30" y="11"/>
                    </a:cubicBezTo>
                    <a:cubicBezTo>
                      <a:pt x="29" y="12"/>
                      <a:pt x="29" y="13"/>
                      <a:pt x="28" y="13"/>
                    </a:cubicBezTo>
                    <a:cubicBezTo>
                      <a:pt x="24" y="18"/>
                      <a:pt x="19" y="21"/>
                      <a:pt x="14" y="26"/>
                    </a:cubicBezTo>
                    <a:cubicBezTo>
                      <a:pt x="12" y="28"/>
                      <a:pt x="9" y="30"/>
                      <a:pt x="6" y="32"/>
                    </a:cubicBezTo>
                    <a:cubicBezTo>
                      <a:pt x="0" y="37"/>
                      <a:pt x="1" y="45"/>
                      <a:pt x="6" y="51"/>
                    </a:cubicBezTo>
                    <a:cubicBezTo>
                      <a:pt x="8" y="53"/>
                      <a:pt x="13" y="56"/>
                      <a:pt x="16" y="57"/>
                    </a:cubicBezTo>
                    <a:cubicBezTo>
                      <a:pt x="21" y="57"/>
                      <a:pt x="20" y="54"/>
                      <a:pt x="20" y="54"/>
                    </a:cubicBezTo>
                    <a:cubicBezTo>
                      <a:pt x="20" y="52"/>
                      <a:pt x="17" y="52"/>
                      <a:pt x="15" y="49"/>
                    </a:cubicBezTo>
                    <a:cubicBezTo>
                      <a:pt x="16" y="51"/>
                      <a:pt x="11" y="49"/>
                      <a:pt x="11" y="46"/>
                    </a:cubicBezTo>
                    <a:cubicBezTo>
                      <a:pt x="12" y="43"/>
                      <a:pt x="9" y="41"/>
                      <a:pt x="11" y="37"/>
                    </a:cubicBezTo>
                    <a:cubicBezTo>
                      <a:pt x="12" y="37"/>
                      <a:pt x="12" y="36"/>
                      <a:pt x="13" y="35"/>
                    </a:cubicBezTo>
                    <a:cubicBezTo>
                      <a:pt x="18" y="31"/>
                      <a:pt x="23" y="26"/>
                      <a:pt x="28" y="20"/>
                    </a:cubicBezTo>
                    <a:cubicBezTo>
                      <a:pt x="30" y="19"/>
                      <a:pt x="30" y="17"/>
                      <a:pt x="31" y="16"/>
                    </a:cubicBezTo>
                    <a:cubicBezTo>
                      <a:pt x="32" y="15"/>
                      <a:pt x="33" y="14"/>
                      <a:pt x="34" y="13"/>
                    </a:cubicBezTo>
                    <a:cubicBezTo>
                      <a:pt x="35" y="12"/>
                      <a:pt x="35" y="10"/>
                      <a:pt x="35" y="9"/>
                    </a:cubicBezTo>
                    <a:cubicBezTo>
                      <a:pt x="35" y="11"/>
                      <a:pt x="34" y="12"/>
                      <a:pt x="34" y="13"/>
                    </a:cubicBezTo>
                    <a:cubicBezTo>
                      <a:pt x="33" y="14"/>
                      <a:pt x="33" y="12"/>
                      <a:pt x="33" y="11"/>
                    </a:cubicBezTo>
                    <a:cubicBezTo>
                      <a:pt x="33" y="11"/>
                      <a:pt x="34" y="11"/>
                      <a:pt x="34" y="11"/>
                    </a:cubicBezTo>
                    <a:close/>
                    <a:moveTo>
                      <a:pt x="28" y="14"/>
                    </a:moveTo>
                    <a:cubicBezTo>
                      <a:pt x="28" y="13"/>
                      <a:pt x="29" y="13"/>
                      <a:pt x="29" y="13"/>
                    </a:cubicBezTo>
                    <a:cubicBezTo>
                      <a:pt x="29" y="13"/>
                      <a:pt x="29" y="14"/>
                      <a:pt x="28" y="14"/>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ndParaRPr>
              </a:p>
            </p:txBody>
          </p:sp>
          <p:sp>
            <p:nvSpPr>
              <p:cNvPr id="202" name="Freeform 283"/>
              <p:cNvSpPr>
                <a:spLocks/>
              </p:cNvSpPr>
              <p:nvPr/>
            </p:nvSpPr>
            <p:spPr bwMode="auto">
              <a:xfrm>
                <a:off x="306714" y="3649393"/>
                <a:ext cx="2339"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ndParaRPr>
              </a:p>
            </p:txBody>
          </p:sp>
          <p:sp>
            <p:nvSpPr>
              <p:cNvPr id="203" name="Freeform 284"/>
              <p:cNvSpPr>
                <a:spLocks/>
              </p:cNvSpPr>
              <p:nvPr/>
            </p:nvSpPr>
            <p:spPr bwMode="auto">
              <a:xfrm>
                <a:off x="312562" y="3649393"/>
                <a:ext cx="2339"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ndParaRPr>
              </a:p>
            </p:txBody>
          </p:sp>
          <p:sp>
            <p:nvSpPr>
              <p:cNvPr id="204" name="Freeform 285"/>
              <p:cNvSpPr>
                <a:spLocks/>
              </p:cNvSpPr>
              <p:nvPr/>
            </p:nvSpPr>
            <p:spPr bwMode="auto">
              <a:xfrm>
                <a:off x="314901" y="36493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ndParaRPr>
              </a:p>
            </p:txBody>
          </p:sp>
          <p:sp>
            <p:nvSpPr>
              <p:cNvPr id="205" name="Freeform 286"/>
              <p:cNvSpPr>
                <a:spLocks/>
              </p:cNvSpPr>
              <p:nvPr/>
            </p:nvSpPr>
            <p:spPr bwMode="auto">
              <a:xfrm>
                <a:off x="304375" y="3643548"/>
                <a:ext cx="38593" cy="5846"/>
              </a:xfrm>
              <a:custGeom>
                <a:avLst/>
                <a:gdLst>
                  <a:gd name="T0" fmla="*/ 5 w 14"/>
                  <a:gd name="T1" fmla="*/ 1 h 2"/>
                  <a:gd name="T2" fmla="*/ 6 w 14"/>
                  <a:gd name="T3" fmla="*/ 1 h 2"/>
                  <a:gd name="T4" fmla="*/ 9 w 14"/>
                  <a:gd name="T5" fmla="*/ 1 h 2"/>
                  <a:gd name="T6" fmla="*/ 10 w 14"/>
                  <a:gd name="T7" fmla="*/ 2 h 2"/>
                  <a:gd name="T8" fmla="*/ 12 w 14"/>
                  <a:gd name="T9" fmla="*/ 2 h 2"/>
                  <a:gd name="T10" fmla="*/ 6 w 14"/>
                  <a:gd name="T11" fmla="*/ 1 h 2"/>
                  <a:gd name="T12" fmla="*/ 1 w 14"/>
                  <a:gd name="T13" fmla="*/ 0 h 2"/>
                  <a:gd name="T14" fmla="*/ 0 w 14"/>
                  <a:gd name="T15" fmla="*/ 0 h 2"/>
                  <a:gd name="T16" fmla="*/ 2 w 14"/>
                  <a:gd name="T17" fmla="*/ 0 h 2"/>
                  <a:gd name="T18" fmla="*/ 5 w 14"/>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
                    <a:moveTo>
                      <a:pt x="5" y="1"/>
                    </a:moveTo>
                    <a:cubicBezTo>
                      <a:pt x="5" y="1"/>
                      <a:pt x="5" y="1"/>
                      <a:pt x="6" y="1"/>
                    </a:cubicBezTo>
                    <a:cubicBezTo>
                      <a:pt x="7" y="1"/>
                      <a:pt x="8" y="1"/>
                      <a:pt x="9" y="1"/>
                    </a:cubicBezTo>
                    <a:cubicBezTo>
                      <a:pt x="9" y="1"/>
                      <a:pt x="9" y="2"/>
                      <a:pt x="10" y="2"/>
                    </a:cubicBezTo>
                    <a:cubicBezTo>
                      <a:pt x="11" y="2"/>
                      <a:pt x="14" y="2"/>
                      <a:pt x="12" y="2"/>
                    </a:cubicBezTo>
                    <a:cubicBezTo>
                      <a:pt x="10" y="1"/>
                      <a:pt x="8" y="1"/>
                      <a:pt x="6" y="1"/>
                    </a:cubicBezTo>
                    <a:cubicBezTo>
                      <a:pt x="1" y="0"/>
                      <a:pt x="1" y="0"/>
                      <a:pt x="1" y="0"/>
                    </a:cubicBezTo>
                    <a:cubicBezTo>
                      <a:pt x="0" y="0"/>
                      <a:pt x="0" y="0"/>
                      <a:pt x="0" y="0"/>
                    </a:cubicBezTo>
                    <a:cubicBezTo>
                      <a:pt x="2" y="0"/>
                      <a:pt x="2" y="0"/>
                      <a:pt x="2" y="0"/>
                    </a:cubicBezTo>
                    <a:cubicBezTo>
                      <a:pt x="2" y="1"/>
                      <a:pt x="4" y="0"/>
                      <a:pt x="5" y="1"/>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ndParaRPr>
              </a:p>
            </p:txBody>
          </p:sp>
          <p:sp>
            <p:nvSpPr>
              <p:cNvPr id="206" name="Freeform 287"/>
              <p:cNvSpPr>
                <a:spLocks/>
              </p:cNvSpPr>
              <p:nvPr/>
            </p:nvSpPr>
            <p:spPr bwMode="auto">
              <a:xfrm>
                <a:off x="282156" y="3641210"/>
                <a:ext cx="10525" cy="2338"/>
              </a:xfrm>
              <a:custGeom>
                <a:avLst/>
                <a:gdLst>
                  <a:gd name="T0" fmla="*/ 3 w 4"/>
                  <a:gd name="T1" fmla="*/ 1 h 1"/>
                  <a:gd name="T2" fmla="*/ 0 w 4"/>
                  <a:gd name="T3" fmla="*/ 0 h 1"/>
                  <a:gd name="T4" fmla="*/ 0 w 4"/>
                  <a:gd name="T5" fmla="*/ 1 h 1"/>
                  <a:gd name="T6" fmla="*/ 1 w 4"/>
                  <a:gd name="T7" fmla="*/ 1 h 1"/>
                  <a:gd name="T8" fmla="*/ 4 w 4"/>
                  <a:gd name="T9" fmla="*/ 1 h 1"/>
                  <a:gd name="T10" fmla="*/ 3 w 4"/>
                  <a:gd name="T11" fmla="*/ 1 h 1"/>
                  <a:gd name="T12" fmla="*/ 3 w 4"/>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3" y="1"/>
                    </a:moveTo>
                    <a:cubicBezTo>
                      <a:pt x="2" y="1"/>
                      <a:pt x="1" y="0"/>
                      <a:pt x="0" y="0"/>
                    </a:cubicBezTo>
                    <a:cubicBezTo>
                      <a:pt x="0" y="0"/>
                      <a:pt x="0" y="1"/>
                      <a:pt x="0" y="1"/>
                    </a:cubicBezTo>
                    <a:cubicBezTo>
                      <a:pt x="0" y="1"/>
                      <a:pt x="1" y="1"/>
                      <a:pt x="1" y="1"/>
                    </a:cubicBezTo>
                    <a:cubicBezTo>
                      <a:pt x="1" y="1"/>
                      <a:pt x="3" y="1"/>
                      <a:pt x="4" y="1"/>
                    </a:cubicBezTo>
                    <a:cubicBezTo>
                      <a:pt x="3" y="1"/>
                      <a:pt x="3" y="1"/>
                      <a:pt x="3" y="1"/>
                    </a:cubicBezTo>
                    <a:cubicBezTo>
                      <a:pt x="3" y="1"/>
                      <a:pt x="3" y="1"/>
                      <a:pt x="3" y="1"/>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ndParaRPr>
              </a:p>
            </p:txBody>
          </p:sp>
          <p:sp>
            <p:nvSpPr>
              <p:cNvPr id="207" name="Rectangle 288"/>
              <p:cNvSpPr>
                <a:spLocks noChangeArrowheads="1"/>
              </p:cNvSpPr>
              <p:nvPr/>
            </p:nvSpPr>
            <p:spPr bwMode="auto">
              <a:xfrm>
                <a:off x="278647" y="3641210"/>
                <a:ext cx="3508" cy="1169"/>
              </a:xfrm>
              <a:prstGeom prst="rect">
                <a:avLst/>
              </a:prstGeom>
              <a:grp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ndParaRPr>
              </a:p>
            </p:txBody>
          </p:sp>
          <p:sp>
            <p:nvSpPr>
              <p:cNvPr id="208" name="Freeform 289"/>
              <p:cNvSpPr>
                <a:spLocks noEditPoints="1"/>
              </p:cNvSpPr>
              <p:nvPr/>
            </p:nvSpPr>
            <p:spPr bwMode="auto">
              <a:xfrm>
                <a:off x="326596" y="3649393"/>
                <a:ext cx="140337" cy="168344"/>
              </a:xfrm>
              <a:custGeom>
                <a:avLst/>
                <a:gdLst>
                  <a:gd name="T0" fmla="*/ 33 w 51"/>
                  <a:gd name="T1" fmla="*/ 10 h 61"/>
                  <a:gd name="T2" fmla="*/ 26 w 51"/>
                  <a:gd name="T3" fmla="*/ 7 h 61"/>
                  <a:gd name="T4" fmla="*/ 21 w 51"/>
                  <a:gd name="T5" fmla="*/ 5 h 61"/>
                  <a:gd name="T6" fmla="*/ 16 w 51"/>
                  <a:gd name="T7" fmla="*/ 3 h 61"/>
                  <a:gd name="T8" fmla="*/ 21 w 51"/>
                  <a:gd name="T9" fmla="*/ 5 h 61"/>
                  <a:gd name="T10" fmla="*/ 19 w 51"/>
                  <a:gd name="T11" fmla="*/ 5 h 61"/>
                  <a:gd name="T12" fmla="*/ 18 w 51"/>
                  <a:gd name="T13" fmla="*/ 4 h 61"/>
                  <a:gd name="T14" fmla="*/ 15 w 51"/>
                  <a:gd name="T15" fmla="*/ 3 h 61"/>
                  <a:gd name="T16" fmla="*/ 14 w 51"/>
                  <a:gd name="T17" fmla="*/ 3 h 61"/>
                  <a:gd name="T18" fmla="*/ 11 w 51"/>
                  <a:gd name="T19" fmla="*/ 2 h 61"/>
                  <a:gd name="T20" fmla="*/ 9 w 51"/>
                  <a:gd name="T21" fmla="*/ 2 h 61"/>
                  <a:gd name="T22" fmla="*/ 8 w 51"/>
                  <a:gd name="T23" fmla="*/ 1 h 61"/>
                  <a:gd name="T24" fmla="*/ 7 w 51"/>
                  <a:gd name="T25" fmla="*/ 1 h 61"/>
                  <a:gd name="T26" fmla="*/ 1 w 51"/>
                  <a:gd name="T27" fmla="*/ 0 h 61"/>
                  <a:gd name="T28" fmla="*/ 1 w 51"/>
                  <a:gd name="T29" fmla="*/ 0 h 61"/>
                  <a:gd name="T30" fmla="*/ 4 w 51"/>
                  <a:gd name="T31" fmla="*/ 1 h 61"/>
                  <a:gd name="T32" fmla="*/ 5 w 51"/>
                  <a:gd name="T33" fmla="*/ 1 h 61"/>
                  <a:gd name="T34" fmla="*/ 5 w 51"/>
                  <a:gd name="T35" fmla="*/ 2 h 61"/>
                  <a:gd name="T36" fmla="*/ 2 w 51"/>
                  <a:gd name="T37" fmla="*/ 1 h 61"/>
                  <a:gd name="T38" fmla="*/ 1 w 51"/>
                  <a:gd name="T39" fmla="*/ 1 h 61"/>
                  <a:gd name="T40" fmla="*/ 1 w 51"/>
                  <a:gd name="T41" fmla="*/ 0 h 61"/>
                  <a:gd name="T42" fmla="*/ 0 w 51"/>
                  <a:gd name="T43" fmla="*/ 0 h 61"/>
                  <a:gd name="T44" fmla="*/ 2 w 51"/>
                  <a:gd name="T45" fmla="*/ 1 h 61"/>
                  <a:gd name="T46" fmla="*/ 10 w 51"/>
                  <a:gd name="T47" fmla="*/ 4 h 61"/>
                  <a:gd name="T48" fmla="*/ 11 w 51"/>
                  <a:gd name="T49" fmla="*/ 4 h 61"/>
                  <a:gd name="T50" fmla="*/ 11 w 51"/>
                  <a:gd name="T51" fmla="*/ 4 h 61"/>
                  <a:gd name="T52" fmla="*/ 12 w 51"/>
                  <a:gd name="T53" fmla="*/ 4 h 61"/>
                  <a:gd name="T54" fmla="*/ 13 w 51"/>
                  <a:gd name="T55" fmla="*/ 4 h 61"/>
                  <a:gd name="T56" fmla="*/ 12 w 51"/>
                  <a:gd name="T57" fmla="*/ 4 h 61"/>
                  <a:gd name="T58" fmla="*/ 15 w 51"/>
                  <a:gd name="T59" fmla="*/ 5 h 61"/>
                  <a:gd name="T60" fmla="*/ 15 w 51"/>
                  <a:gd name="T61" fmla="*/ 6 h 61"/>
                  <a:gd name="T62" fmla="*/ 17 w 51"/>
                  <a:gd name="T63" fmla="*/ 6 h 61"/>
                  <a:gd name="T64" fmla="*/ 17 w 51"/>
                  <a:gd name="T65" fmla="*/ 6 h 61"/>
                  <a:gd name="T66" fmla="*/ 17 w 51"/>
                  <a:gd name="T67" fmla="*/ 6 h 61"/>
                  <a:gd name="T68" fmla="*/ 17 w 51"/>
                  <a:gd name="T69" fmla="*/ 6 h 61"/>
                  <a:gd name="T70" fmla="*/ 19 w 51"/>
                  <a:gd name="T71" fmla="*/ 7 h 61"/>
                  <a:gd name="T72" fmla="*/ 22 w 51"/>
                  <a:gd name="T73" fmla="*/ 9 h 61"/>
                  <a:gd name="T74" fmla="*/ 40 w 51"/>
                  <a:gd name="T75" fmla="*/ 22 h 61"/>
                  <a:gd name="T76" fmla="*/ 41 w 51"/>
                  <a:gd name="T77" fmla="*/ 31 h 61"/>
                  <a:gd name="T78" fmla="*/ 26 w 51"/>
                  <a:gd name="T79" fmla="*/ 46 h 61"/>
                  <a:gd name="T80" fmla="*/ 26 w 51"/>
                  <a:gd name="T81" fmla="*/ 59 h 61"/>
                  <a:gd name="T82" fmla="*/ 31 w 51"/>
                  <a:gd name="T83" fmla="*/ 58 h 61"/>
                  <a:gd name="T84" fmla="*/ 31 w 51"/>
                  <a:gd name="T85" fmla="*/ 51 h 61"/>
                  <a:gd name="T86" fmla="*/ 33 w 51"/>
                  <a:gd name="T87" fmla="*/ 47 h 61"/>
                  <a:gd name="T88" fmla="*/ 46 w 51"/>
                  <a:gd name="T89" fmla="*/ 36 h 61"/>
                  <a:gd name="T90" fmla="*/ 48 w 51"/>
                  <a:gd name="T91" fmla="*/ 31 h 61"/>
                  <a:gd name="T92" fmla="*/ 33 w 51"/>
                  <a:gd name="T93" fmla="*/ 10 h 61"/>
                  <a:gd name="T94" fmla="*/ 13 w 51"/>
                  <a:gd name="T95" fmla="*/ 4 h 61"/>
                  <a:gd name="T96" fmla="*/ 13 w 51"/>
                  <a:gd name="T97" fmla="*/ 5 h 61"/>
                  <a:gd name="T98" fmla="*/ 13 w 51"/>
                  <a:gd name="T99" fmla="*/ 4 h 61"/>
                  <a:gd name="T100" fmla="*/ 13 w 51"/>
                  <a:gd name="T101" fmla="*/ 4 h 61"/>
                  <a:gd name="T102" fmla="*/ 21 w 51"/>
                  <a:gd name="T103" fmla="*/ 8 h 61"/>
                  <a:gd name="T104" fmla="*/ 23 w 51"/>
                  <a:gd name="T105" fmla="*/ 9 h 61"/>
                  <a:gd name="T106" fmla="*/ 21 w 51"/>
                  <a:gd name="T107" fmla="*/ 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1" h="61">
                    <a:moveTo>
                      <a:pt x="33" y="10"/>
                    </a:moveTo>
                    <a:cubicBezTo>
                      <a:pt x="31" y="9"/>
                      <a:pt x="28" y="8"/>
                      <a:pt x="26" y="7"/>
                    </a:cubicBezTo>
                    <a:cubicBezTo>
                      <a:pt x="24" y="6"/>
                      <a:pt x="23" y="5"/>
                      <a:pt x="21" y="5"/>
                    </a:cubicBezTo>
                    <a:cubicBezTo>
                      <a:pt x="19" y="4"/>
                      <a:pt x="17" y="4"/>
                      <a:pt x="16" y="3"/>
                    </a:cubicBezTo>
                    <a:cubicBezTo>
                      <a:pt x="17" y="4"/>
                      <a:pt x="19" y="4"/>
                      <a:pt x="21" y="5"/>
                    </a:cubicBezTo>
                    <a:cubicBezTo>
                      <a:pt x="23" y="6"/>
                      <a:pt x="20" y="5"/>
                      <a:pt x="19" y="5"/>
                    </a:cubicBezTo>
                    <a:cubicBezTo>
                      <a:pt x="18" y="5"/>
                      <a:pt x="18" y="4"/>
                      <a:pt x="18" y="4"/>
                    </a:cubicBezTo>
                    <a:cubicBezTo>
                      <a:pt x="17" y="4"/>
                      <a:pt x="16" y="4"/>
                      <a:pt x="15" y="3"/>
                    </a:cubicBezTo>
                    <a:cubicBezTo>
                      <a:pt x="14" y="3"/>
                      <a:pt x="15" y="3"/>
                      <a:pt x="14" y="3"/>
                    </a:cubicBezTo>
                    <a:cubicBezTo>
                      <a:pt x="13" y="2"/>
                      <a:pt x="11" y="3"/>
                      <a:pt x="11" y="2"/>
                    </a:cubicBezTo>
                    <a:cubicBezTo>
                      <a:pt x="9" y="2"/>
                      <a:pt x="9" y="2"/>
                      <a:pt x="9" y="2"/>
                    </a:cubicBezTo>
                    <a:cubicBezTo>
                      <a:pt x="8" y="1"/>
                      <a:pt x="8" y="1"/>
                      <a:pt x="8" y="1"/>
                    </a:cubicBezTo>
                    <a:cubicBezTo>
                      <a:pt x="7" y="1"/>
                      <a:pt x="7" y="1"/>
                      <a:pt x="7" y="1"/>
                    </a:cubicBezTo>
                    <a:cubicBezTo>
                      <a:pt x="5" y="1"/>
                      <a:pt x="3" y="1"/>
                      <a:pt x="1" y="0"/>
                    </a:cubicBezTo>
                    <a:cubicBezTo>
                      <a:pt x="1" y="0"/>
                      <a:pt x="1" y="0"/>
                      <a:pt x="1" y="0"/>
                    </a:cubicBezTo>
                    <a:cubicBezTo>
                      <a:pt x="2" y="1"/>
                      <a:pt x="3" y="1"/>
                      <a:pt x="4" y="1"/>
                    </a:cubicBezTo>
                    <a:cubicBezTo>
                      <a:pt x="4" y="1"/>
                      <a:pt x="4" y="1"/>
                      <a:pt x="5" y="1"/>
                    </a:cubicBezTo>
                    <a:cubicBezTo>
                      <a:pt x="5" y="2"/>
                      <a:pt x="5" y="2"/>
                      <a:pt x="5" y="2"/>
                    </a:cubicBezTo>
                    <a:cubicBezTo>
                      <a:pt x="4" y="1"/>
                      <a:pt x="3" y="1"/>
                      <a:pt x="2" y="1"/>
                    </a:cubicBezTo>
                    <a:cubicBezTo>
                      <a:pt x="2" y="1"/>
                      <a:pt x="2" y="1"/>
                      <a:pt x="1" y="1"/>
                    </a:cubicBezTo>
                    <a:cubicBezTo>
                      <a:pt x="1" y="1"/>
                      <a:pt x="1" y="0"/>
                      <a:pt x="1" y="0"/>
                    </a:cubicBezTo>
                    <a:cubicBezTo>
                      <a:pt x="0" y="0"/>
                      <a:pt x="0" y="0"/>
                      <a:pt x="0" y="0"/>
                    </a:cubicBezTo>
                    <a:cubicBezTo>
                      <a:pt x="1" y="1"/>
                      <a:pt x="2" y="1"/>
                      <a:pt x="2" y="1"/>
                    </a:cubicBezTo>
                    <a:cubicBezTo>
                      <a:pt x="5" y="2"/>
                      <a:pt x="7" y="3"/>
                      <a:pt x="10" y="4"/>
                    </a:cubicBezTo>
                    <a:cubicBezTo>
                      <a:pt x="10" y="4"/>
                      <a:pt x="10" y="3"/>
                      <a:pt x="11" y="4"/>
                    </a:cubicBezTo>
                    <a:cubicBezTo>
                      <a:pt x="11" y="4"/>
                      <a:pt x="11" y="4"/>
                      <a:pt x="11" y="4"/>
                    </a:cubicBezTo>
                    <a:cubicBezTo>
                      <a:pt x="12" y="4"/>
                      <a:pt x="12" y="4"/>
                      <a:pt x="12" y="4"/>
                    </a:cubicBezTo>
                    <a:cubicBezTo>
                      <a:pt x="13" y="4"/>
                      <a:pt x="13" y="4"/>
                      <a:pt x="13" y="4"/>
                    </a:cubicBezTo>
                    <a:cubicBezTo>
                      <a:pt x="12" y="4"/>
                      <a:pt x="12" y="4"/>
                      <a:pt x="12" y="4"/>
                    </a:cubicBezTo>
                    <a:cubicBezTo>
                      <a:pt x="15" y="5"/>
                      <a:pt x="15" y="5"/>
                      <a:pt x="15" y="5"/>
                    </a:cubicBezTo>
                    <a:cubicBezTo>
                      <a:pt x="15" y="6"/>
                      <a:pt x="15" y="6"/>
                      <a:pt x="15" y="6"/>
                    </a:cubicBezTo>
                    <a:cubicBezTo>
                      <a:pt x="16" y="6"/>
                      <a:pt x="16" y="6"/>
                      <a:pt x="17" y="6"/>
                    </a:cubicBezTo>
                    <a:cubicBezTo>
                      <a:pt x="17" y="6"/>
                      <a:pt x="17" y="6"/>
                      <a:pt x="17" y="6"/>
                    </a:cubicBezTo>
                    <a:cubicBezTo>
                      <a:pt x="17" y="6"/>
                      <a:pt x="17" y="6"/>
                      <a:pt x="17" y="6"/>
                    </a:cubicBezTo>
                    <a:cubicBezTo>
                      <a:pt x="17" y="6"/>
                      <a:pt x="17" y="6"/>
                      <a:pt x="17" y="6"/>
                    </a:cubicBezTo>
                    <a:cubicBezTo>
                      <a:pt x="19" y="7"/>
                      <a:pt x="19" y="7"/>
                      <a:pt x="19" y="7"/>
                    </a:cubicBezTo>
                    <a:cubicBezTo>
                      <a:pt x="22" y="9"/>
                      <a:pt x="22" y="9"/>
                      <a:pt x="22" y="9"/>
                    </a:cubicBezTo>
                    <a:cubicBezTo>
                      <a:pt x="29" y="12"/>
                      <a:pt x="36" y="16"/>
                      <a:pt x="40" y="22"/>
                    </a:cubicBezTo>
                    <a:cubicBezTo>
                      <a:pt x="42" y="25"/>
                      <a:pt x="42" y="28"/>
                      <a:pt x="41" y="31"/>
                    </a:cubicBezTo>
                    <a:cubicBezTo>
                      <a:pt x="39" y="36"/>
                      <a:pt x="32" y="40"/>
                      <a:pt x="26" y="46"/>
                    </a:cubicBezTo>
                    <a:cubicBezTo>
                      <a:pt x="24" y="48"/>
                      <a:pt x="21" y="55"/>
                      <a:pt x="26" y="59"/>
                    </a:cubicBezTo>
                    <a:cubicBezTo>
                      <a:pt x="33" y="61"/>
                      <a:pt x="31" y="57"/>
                      <a:pt x="31" y="58"/>
                    </a:cubicBezTo>
                    <a:cubicBezTo>
                      <a:pt x="31" y="55"/>
                      <a:pt x="29" y="55"/>
                      <a:pt x="31" y="51"/>
                    </a:cubicBezTo>
                    <a:cubicBezTo>
                      <a:pt x="29" y="53"/>
                      <a:pt x="30" y="49"/>
                      <a:pt x="33" y="47"/>
                    </a:cubicBezTo>
                    <a:cubicBezTo>
                      <a:pt x="38" y="45"/>
                      <a:pt x="41" y="41"/>
                      <a:pt x="46" y="36"/>
                    </a:cubicBezTo>
                    <a:cubicBezTo>
                      <a:pt x="47" y="35"/>
                      <a:pt x="48" y="33"/>
                      <a:pt x="48" y="31"/>
                    </a:cubicBezTo>
                    <a:cubicBezTo>
                      <a:pt x="51" y="22"/>
                      <a:pt x="41" y="15"/>
                      <a:pt x="33" y="10"/>
                    </a:cubicBezTo>
                    <a:close/>
                    <a:moveTo>
                      <a:pt x="13" y="4"/>
                    </a:moveTo>
                    <a:cubicBezTo>
                      <a:pt x="13" y="5"/>
                      <a:pt x="13" y="5"/>
                      <a:pt x="13" y="5"/>
                    </a:cubicBezTo>
                    <a:cubicBezTo>
                      <a:pt x="13" y="4"/>
                      <a:pt x="13" y="4"/>
                      <a:pt x="13" y="4"/>
                    </a:cubicBezTo>
                    <a:cubicBezTo>
                      <a:pt x="13" y="4"/>
                      <a:pt x="13" y="4"/>
                      <a:pt x="13" y="4"/>
                    </a:cubicBezTo>
                    <a:close/>
                    <a:moveTo>
                      <a:pt x="21" y="8"/>
                    </a:moveTo>
                    <a:cubicBezTo>
                      <a:pt x="22" y="8"/>
                      <a:pt x="22" y="8"/>
                      <a:pt x="23" y="9"/>
                    </a:cubicBezTo>
                    <a:cubicBezTo>
                      <a:pt x="22" y="9"/>
                      <a:pt x="22" y="8"/>
                      <a:pt x="21" y="8"/>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ndParaRPr>
              </a:p>
            </p:txBody>
          </p:sp>
        </p:grpSp>
      </p:grpSp>
      <p:grpSp>
        <p:nvGrpSpPr>
          <p:cNvPr id="209" name="组合 208"/>
          <p:cNvGrpSpPr/>
          <p:nvPr/>
        </p:nvGrpSpPr>
        <p:grpSpPr>
          <a:xfrm>
            <a:off x="3211562" y="3614875"/>
            <a:ext cx="3411220" cy="662121"/>
            <a:chOff x="3170530" y="2964345"/>
            <a:chExt cx="3411220" cy="662121"/>
          </a:xfrm>
        </p:grpSpPr>
        <p:sp>
          <p:nvSpPr>
            <p:cNvPr id="210" name="文本框 120"/>
            <p:cNvSpPr txBox="1"/>
            <p:nvPr/>
          </p:nvSpPr>
          <p:spPr>
            <a:xfrm>
              <a:off x="3788113" y="2964345"/>
              <a:ext cx="896581" cy="248208"/>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添加标题</a:t>
              </a:r>
            </a:p>
          </p:txBody>
        </p:sp>
        <p:sp>
          <p:nvSpPr>
            <p:cNvPr id="211" name="文本框 113"/>
            <p:cNvSpPr txBox="1"/>
            <p:nvPr/>
          </p:nvSpPr>
          <p:spPr>
            <a:xfrm>
              <a:off x="3784105" y="3187884"/>
              <a:ext cx="2797645" cy="438582"/>
            </a:xfrm>
            <a:prstGeom prst="rect">
              <a:avLst/>
            </a:prstGeom>
            <a:noFill/>
          </p:spPr>
          <p:txBody>
            <a:bodyPr wrap="square" rtlCol="0">
              <a:spAutoFit/>
            </a:bodyPr>
            <a:lstStyle/>
            <a:p>
              <a:pPr marL="0" marR="0" lvl="0" indent="0" defTabSz="6858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212" name="组合 211"/>
            <p:cNvGrpSpPr/>
            <p:nvPr/>
          </p:nvGrpSpPr>
          <p:grpSpPr>
            <a:xfrm>
              <a:off x="3170530" y="3047349"/>
              <a:ext cx="375400" cy="462068"/>
              <a:chOff x="110243" y="4666624"/>
              <a:chExt cx="500534" cy="616091"/>
            </a:xfrm>
            <a:solidFill>
              <a:srgbClr val="B2895A"/>
            </a:solidFill>
          </p:grpSpPr>
          <p:sp>
            <p:nvSpPr>
              <p:cNvPr id="213" name="Freeform 343"/>
              <p:cNvSpPr>
                <a:spLocks/>
              </p:cNvSpPr>
              <p:nvPr/>
            </p:nvSpPr>
            <p:spPr bwMode="auto">
              <a:xfrm>
                <a:off x="265783" y="4815094"/>
                <a:ext cx="81864" cy="94693"/>
              </a:xfrm>
              <a:custGeom>
                <a:avLst/>
                <a:gdLst>
                  <a:gd name="T0" fmla="*/ 21 w 30"/>
                  <a:gd name="T1" fmla="*/ 31 h 34"/>
                  <a:gd name="T2" fmla="*/ 27 w 30"/>
                  <a:gd name="T3" fmla="*/ 12 h 34"/>
                  <a:gd name="T4" fmla="*/ 9 w 30"/>
                  <a:gd name="T5" fmla="*/ 3 h 34"/>
                  <a:gd name="T6" fmla="*/ 3 w 30"/>
                  <a:gd name="T7" fmla="*/ 22 h 34"/>
                  <a:gd name="T8" fmla="*/ 21 w 30"/>
                  <a:gd name="T9" fmla="*/ 31 h 34"/>
                </a:gdLst>
                <a:ahLst/>
                <a:cxnLst>
                  <a:cxn ang="0">
                    <a:pos x="T0" y="T1"/>
                  </a:cxn>
                  <a:cxn ang="0">
                    <a:pos x="T2" y="T3"/>
                  </a:cxn>
                  <a:cxn ang="0">
                    <a:pos x="T4" y="T5"/>
                  </a:cxn>
                  <a:cxn ang="0">
                    <a:pos x="T6" y="T7"/>
                  </a:cxn>
                  <a:cxn ang="0">
                    <a:pos x="T8" y="T9"/>
                  </a:cxn>
                </a:cxnLst>
                <a:rect l="0" t="0" r="r" b="b"/>
                <a:pathLst>
                  <a:path w="30" h="34">
                    <a:moveTo>
                      <a:pt x="21" y="31"/>
                    </a:moveTo>
                    <a:cubicBezTo>
                      <a:pt x="27" y="29"/>
                      <a:pt x="30" y="20"/>
                      <a:pt x="27" y="12"/>
                    </a:cubicBezTo>
                    <a:cubicBezTo>
                      <a:pt x="23" y="4"/>
                      <a:pt x="15" y="0"/>
                      <a:pt x="9" y="3"/>
                    </a:cubicBezTo>
                    <a:cubicBezTo>
                      <a:pt x="2" y="5"/>
                      <a:pt x="0" y="14"/>
                      <a:pt x="3" y="22"/>
                    </a:cubicBezTo>
                    <a:cubicBezTo>
                      <a:pt x="7" y="30"/>
                      <a:pt x="14" y="34"/>
                      <a:pt x="21" y="31"/>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14" name="Freeform 344"/>
              <p:cNvSpPr>
                <a:spLocks/>
              </p:cNvSpPr>
              <p:nvPr/>
            </p:nvSpPr>
            <p:spPr bwMode="auto">
              <a:xfrm>
                <a:off x="555812" y="4826784"/>
                <a:ext cx="54965" cy="26888"/>
              </a:xfrm>
              <a:custGeom>
                <a:avLst/>
                <a:gdLst>
                  <a:gd name="T0" fmla="*/ 17 w 20"/>
                  <a:gd name="T1" fmla="*/ 2 h 10"/>
                  <a:gd name="T2" fmla="*/ 4 w 20"/>
                  <a:gd name="T3" fmla="*/ 0 h 10"/>
                  <a:gd name="T4" fmla="*/ 0 w 20"/>
                  <a:gd name="T5" fmla="*/ 4 h 10"/>
                  <a:gd name="T6" fmla="*/ 3 w 20"/>
                  <a:gd name="T7" fmla="*/ 8 h 10"/>
                  <a:gd name="T8" fmla="*/ 16 w 20"/>
                  <a:gd name="T9" fmla="*/ 10 h 10"/>
                  <a:gd name="T10" fmla="*/ 16 w 20"/>
                  <a:gd name="T11" fmla="*/ 10 h 10"/>
                  <a:gd name="T12" fmla="*/ 20 w 20"/>
                  <a:gd name="T13" fmla="*/ 7 h 10"/>
                  <a:gd name="T14" fmla="*/ 17 w 20"/>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0">
                    <a:moveTo>
                      <a:pt x="17" y="2"/>
                    </a:moveTo>
                    <a:cubicBezTo>
                      <a:pt x="4" y="0"/>
                      <a:pt x="4" y="0"/>
                      <a:pt x="4" y="0"/>
                    </a:cubicBezTo>
                    <a:cubicBezTo>
                      <a:pt x="2" y="0"/>
                      <a:pt x="0" y="2"/>
                      <a:pt x="0" y="4"/>
                    </a:cubicBezTo>
                    <a:cubicBezTo>
                      <a:pt x="0" y="6"/>
                      <a:pt x="1" y="8"/>
                      <a:pt x="3" y="8"/>
                    </a:cubicBezTo>
                    <a:cubicBezTo>
                      <a:pt x="16" y="10"/>
                      <a:pt x="16" y="10"/>
                      <a:pt x="16" y="10"/>
                    </a:cubicBezTo>
                    <a:cubicBezTo>
                      <a:pt x="16" y="10"/>
                      <a:pt x="16" y="10"/>
                      <a:pt x="16" y="10"/>
                    </a:cubicBezTo>
                    <a:cubicBezTo>
                      <a:pt x="18" y="10"/>
                      <a:pt x="20" y="9"/>
                      <a:pt x="20" y="7"/>
                    </a:cubicBezTo>
                    <a:cubicBezTo>
                      <a:pt x="20" y="5"/>
                      <a:pt x="19" y="3"/>
                      <a:pt x="17" y="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15" name="Freeform 345"/>
              <p:cNvSpPr>
                <a:spLocks/>
              </p:cNvSpPr>
              <p:nvPr/>
            </p:nvSpPr>
            <p:spPr bwMode="auto">
              <a:xfrm>
                <a:off x="547627" y="4740274"/>
                <a:ext cx="57304" cy="36241"/>
              </a:xfrm>
              <a:custGeom>
                <a:avLst/>
                <a:gdLst>
                  <a:gd name="T0" fmla="*/ 6 w 21"/>
                  <a:gd name="T1" fmla="*/ 12 h 13"/>
                  <a:gd name="T2" fmla="*/ 18 w 21"/>
                  <a:gd name="T3" fmla="*/ 8 h 13"/>
                  <a:gd name="T4" fmla="*/ 20 w 21"/>
                  <a:gd name="T5" fmla="*/ 3 h 13"/>
                  <a:gd name="T6" fmla="*/ 15 w 21"/>
                  <a:gd name="T7" fmla="*/ 1 h 13"/>
                  <a:gd name="T8" fmla="*/ 3 w 21"/>
                  <a:gd name="T9" fmla="*/ 5 h 13"/>
                  <a:gd name="T10" fmla="*/ 1 w 21"/>
                  <a:gd name="T11" fmla="*/ 10 h 13"/>
                  <a:gd name="T12" fmla="*/ 5 w 21"/>
                  <a:gd name="T13" fmla="*/ 13 h 13"/>
                  <a:gd name="T14" fmla="*/ 6 w 21"/>
                  <a:gd name="T15" fmla="*/ 1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3">
                    <a:moveTo>
                      <a:pt x="6" y="12"/>
                    </a:moveTo>
                    <a:cubicBezTo>
                      <a:pt x="18" y="8"/>
                      <a:pt x="18" y="8"/>
                      <a:pt x="18" y="8"/>
                    </a:cubicBezTo>
                    <a:cubicBezTo>
                      <a:pt x="20" y="7"/>
                      <a:pt x="21" y="5"/>
                      <a:pt x="20" y="3"/>
                    </a:cubicBezTo>
                    <a:cubicBezTo>
                      <a:pt x="19" y="1"/>
                      <a:pt x="17" y="0"/>
                      <a:pt x="15" y="1"/>
                    </a:cubicBezTo>
                    <a:cubicBezTo>
                      <a:pt x="3" y="5"/>
                      <a:pt x="3" y="5"/>
                      <a:pt x="3" y="5"/>
                    </a:cubicBezTo>
                    <a:cubicBezTo>
                      <a:pt x="1" y="6"/>
                      <a:pt x="0" y="8"/>
                      <a:pt x="1" y="10"/>
                    </a:cubicBezTo>
                    <a:cubicBezTo>
                      <a:pt x="2" y="12"/>
                      <a:pt x="3" y="13"/>
                      <a:pt x="5" y="13"/>
                    </a:cubicBezTo>
                    <a:cubicBezTo>
                      <a:pt x="5" y="13"/>
                      <a:pt x="6" y="13"/>
                      <a:pt x="6" y="12"/>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16" name="Freeform 346"/>
              <p:cNvSpPr>
                <a:spLocks/>
              </p:cNvSpPr>
              <p:nvPr/>
            </p:nvSpPr>
            <p:spPr bwMode="auto">
              <a:xfrm>
                <a:off x="509033" y="4666624"/>
                <a:ext cx="43271" cy="49101"/>
              </a:xfrm>
              <a:custGeom>
                <a:avLst/>
                <a:gdLst>
                  <a:gd name="T0" fmla="*/ 4 w 16"/>
                  <a:gd name="T1" fmla="*/ 18 h 18"/>
                  <a:gd name="T2" fmla="*/ 7 w 16"/>
                  <a:gd name="T3" fmla="*/ 16 h 18"/>
                  <a:gd name="T4" fmla="*/ 15 w 16"/>
                  <a:gd name="T5" fmla="*/ 6 h 18"/>
                  <a:gd name="T6" fmla="*/ 14 w 16"/>
                  <a:gd name="T7" fmla="*/ 1 h 18"/>
                  <a:gd name="T8" fmla="*/ 9 w 16"/>
                  <a:gd name="T9" fmla="*/ 1 h 18"/>
                  <a:gd name="T10" fmla="*/ 1 w 16"/>
                  <a:gd name="T11" fmla="*/ 11 h 18"/>
                  <a:gd name="T12" fmla="*/ 1 w 16"/>
                  <a:gd name="T13" fmla="*/ 17 h 18"/>
                  <a:gd name="T14" fmla="*/ 4 w 16"/>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8">
                    <a:moveTo>
                      <a:pt x="4" y="18"/>
                    </a:moveTo>
                    <a:cubicBezTo>
                      <a:pt x="5" y="18"/>
                      <a:pt x="6" y="17"/>
                      <a:pt x="7" y="16"/>
                    </a:cubicBezTo>
                    <a:cubicBezTo>
                      <a:pt x="15" y="6"/>
                      <a:pt x="15" y="6"/>
                      <a:pt x="15" y="6"/>
                    </a:cubicBezTo>
                    <a:cubicBezTo>
                      <a:pt x="16" y="5"/>
                      <a:pt x="16" y="2"/>
                      <a:pt x="14" y="1"/>
                    </a:cubicBezTo>
                    <a:cubicBezTo>
                      <a:pt x="12" y="0"/>
                      <a:pt x="10" y="0"/>
                      <a:pt x="9" y="1"/>
                    </a:cubicBezTo>
                    <a:cubicBezTo>
                      <a:pt x="1" y="11"/>
                      <a:pt x="1" y="11"/>
                      <a:pt x="1" y="11"/>
                    </a:cubicBezTo>
                    <a:cubicBezTo>
                      <a:pt x="0" y="13"/>
                      <a:pt x="0" y="15"/>
                      <a:pt x="1" y="17"/>
                    </a:cubicBezTo>
                    <a:cubicBezTo>
                      <a:pt x="2" y="17"/>
                      <a:pt x="3" y="18"/>
                      <a:pt x="4" y="18"/>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17" name="Freeform 347"/>
              <p:cNvSpPr>
                <a:spLocks noEditPoints="1"/>
              </p:cNvSpPr>
              <p:nvPr/>
            </p:nvSpPr>
            <p:spPr bwMode="auto">
              <a:xfrm>
                <a:off x="110243" y="4682992"/>
                <a:ext cx="442063" cy="599723"/>
              </a:xfrm>
              <a:custGeom>
                <a:avLst/>
                <a:gdLst>
                  <a:gd name="T0" fmla="*/ 87 w 160"/>
                  <a:gd name="T1" fmla="*/ 55 h 217"/>
                  <a:gd name="T2" fmla="*/ 92 w 160"/>
                  <a:gd name="T3" fmla="*/ 67 h 217"/>
                  <a:gd name="T4" fmla="*/ 105 w 160"/>
                  <a:gd name="T5" fmla="*/ 88 h 217"/>
                  <a:gd name="T6" fmla="*/ 89 w 160"/>
                  <a:gd name="T7" fmla="*/ 84 h 217"/>
                  <a:gd name="T8" fmla="*/ 82 w 160"/>
                  <a:gd name="T9" fmla="*/ 84 h 217"/>
                  <a:gd name="T10" fmla="*/ 82 w 160"/>
                  <a:gd name="T11" fmla="*/ 92 h 217"/>
                  <a:gd name="T12" fmla="*/ 79 w 160"/>
                  <a:gd name="T13" fmla="*/ 116 h 217"/>
                  <a:gd name="T14" fmla="*/ 76 w 160"/>
                  <a:gd name="T15" fmla="*/ 89 h 217"/>
                  <a:gd name="T16" fmla="*/ 69 w 160"/>
                  <a:gd name="T17" fmla="*/ 84 h 217"/>
                  <a:gd name="T18" fmla="*/ 69 w 160"/>
                  <a:gd name="T19" fmla="*/ 91 h 217"/>
                  <a:gd name="T20" fmla="*/ 61 w 160"/>
                  <a:gd name="T21" fmla="*/ 99 h 217"/>
                  <a:gd name="T22" fmla="*/ 56 w 160"/>
                  <a:gd name="T23" fmla="*/ 91 h 217"/>
                  <a:gd name="T24" fmla="*/ 61 w 160"/>
                  <a:gd name="T25" fmla="*/ 86 h 217"/>
                  <a:gd name="T26" fmla="*/ 42 w 160"/>
                  <a:gd name="T27" fmla="*/ 85 h 217"/>
                  <a:gd name="T28" fmla="*/ 34 w 160"/>
                  <a:gd name="T29" fmla="*/ 83 h 217"/>
                  <a:gd name="T30" fmla="*/ 0 w 160"/>
                  <a:gd name="T31" fmla="*/ 67 h 217"/>
                  <a:gd name="T32" fmla="*/ 23 w 160"/>
                  <a:gd name="T33" fmla="*/ 96 h 217"/>
                  <a:gd name="T34" fmla="*/ 24 w 160"/>
                  <a:gd name="T35" fmla="*/ 97 h 217"/>
                  <a:gd name="T36" fmla="*/ 31 w 160"/>
                  <a:gd name="T37" fmla="*/ 100 h 217"/>
                  <a:gd name="T38" fmla="*/ 31 w 160"/>
                  <a:gd name="T39" fmla="*/ 100 h 217"/>
                  <a:gd name="T40" fmla="*/ 31 w 160"/>
                  <a:gd name="T41" fmla="*/ 100 h 217"/>
                  <a:gd name="T42" fmla="*/ 41 w 160"/>
                  <a:gd name="T43" fmla="*/ 100 h 217"/>
                  <a:gd name="T44" fmla="*/ 56 w 160"/>
                  <a:gd name="T45" fmla="*/ 150 h 217"/>
                  <a:gd name="T46" fmla="*/ 60 w 160"/>
                  <a:gd name="T47" fmla="*/ 217 h 217"/>
                  <a:gd name="T48" fmla="*/ 79 w 160"/>
                  <a:gd name="T49" fmla="*/ 152 h 217"/>
                  <a:gd name="T50" fmla="*/ 93 w 160"/>
                  <a:gd name="T51" fmla="*/ 207 h 217"/>
                  <a:gd name="T52" fmla="*/ 105 w 160"/>
                  <a:gd name="T53" fmla="*/ 164 h 217"/>
                  <a:gd name="T54" fmla="*/ 99 w 160"/>
                  <a:gd name="T55" fmla="*/ 150 h 217"/>
                  <a:gd name="T56" fmla="*/ 101 w 160"/>
                  <a:gd name="T57" fmla="*/ 103 h 217"/>
                  <a:gd name="T58" fmla="*/ 111 w 160"/>
                  <a:gd name="T59" fmla="*/ 106 h 217"/>
                  <a:gd name="T60" fmla="*/ 111 w 160"/>
                  <a:gd name="T61" fmla="*/ 106 h 217"/>
                  <a:gd name="T62" fmla="*/ 121 w 160"/>
                  <a:gd name="T63" fmla="*/ 98 h 217"/>
                  <a:gd name="T64" fmla="*/ 121 w 160"/>
                  <a:gd name="T65" fmla="*/ 98 h 217"/>
                  <a:gd name="T66" fmla="*/ 121 w 160"/>
                  <a:gd name="T67" fmla="*/ 97 h 217"/>
                  <a:gd name="T68" fmla="*/ 121 w 160"/>
                  <a:gd name="T69" fmla="*/ 72 h 217"/>
                  <a:gd name="T70" fmla="*/ 151 w 160"/>
                  <a:gd name="T71" fmla="*/ 35 h 217"/>
                  <a:gd name="T72" fmla="*/ 134 w 160"/>
                  <a:gd name="T73" fmla="*/ 43 h 217"/>
                  <a:gd name="T74" fmla="*/ 145 w 160"/>
                  <a:gd name="T75" fmla="*/ 38 h 217"/>
                  <a:gd name="T76" fmla="*/ 134 w 160"/>
                  <a:gd name="T77" fmla="*/ 43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217">
                    <a:moveTo>
                      <a:pt x="125" y="0"/>
                    </a:moveTo>
                    <a:cubicBezTo>
                      <a:pt x="119" y="9"/>
                      <a:pt x="93" y="48"/>
                      <a:pt x="87" y="55"/>
                    </a:cubicBezTo>
                    <a:cubicBezTo>
                      <a:pt x="88" y="58"/>
                      <a:pt x="89" y="59"/>
                      <a:pt x="90" y="61"/>
                    </a:cubicBezTo>
                    <a:cubicBezTo>
                      <a:pt x="91" y="64"/>
                      <a:pt x="91" y="65"/>
                      <a:pt x="92" y="67"/>
                    </a:cubicBezTo>
                    <a:cubicBezTo>
                      <a:pt x="94" y="67"/>
                      <a:pt x="98" y="68"/>
                      <a:pt x="104" y="69"/>
                    </a:cubicBezTo>
                    <a:cubicBezTo>
                      <a:pt x="105" y="88"/>
                      <a:pt x="105" y="88"/>
                      <a:pt x="105" y="88"/>
                    </a:cubicBezTo>
                    <a:cubicBezTo>
                      <a:pt x="91" y="85"/>
                      <a:pt x="91" y="85"/>
                      <a:pt x="91" y="85"/>
                    </a:cubicBezTo>
                    <a:cubicBezTo>
                      <a:pt x="91" y="85"/>
                      <a:pt x="89" y="84"/>
                      <a:pt x="89" y="84"/>
                    </a:cubicBezTo>
                    <a:cubicBezTo>
                      <a:pt x="87" y="84"/>
                      <a:pt x="85" y="84"/>
                      <a:pt x="82" y="84"/>
                    </a:cubicBezTo>
                    <a:cubicBezTo>
                      <a:pt x="82" y="84"/>
                      <a:pt x="82" y="84"/>
                      <a:pt x="82" y="84"/>
                    </a:cubicBezTo>
                    <a:cubicBezTo>
                      <a:pt x="88" y="88"/>
                      <a:pt x="88" y="88"/>
                      <a:pt x="88" y="88"/>
                    </a:cubicBezTo>
                    <a:cubicBezTo>
                      <a:pt x="82" y="92"/>
                      <a:pt x="82" y="92"/>
                      <a:pt x="82" y="92"/>
                    </a:cubicBezTo>
                    <a:cubicBezTo>
                      <a:pt x="85" y="97"/>
                      <a:pt x="85" y="97"/>
                      <a:pt x="85" y="97"/>
                    </a:cubicBezTo>
                    <a:cubicBezTo>
                      <a:pt x="79" y="116"/>
                      <a:pt x="79" y="116"/>
                      <a:pt x="79" y="116"/>
                    </a:cubicBezTo>
                    <a:cubicBezTo>
                      <a:pt x="75" y="90"/>
                      <a:pt x="75" y="90"/>
                      <a:pt x="75" y="90"/>
                    </a:cubicBezTo>
                    <a:cubicBezTo>
                      <a:pt x="76" y="89"/>
                      <a:pt x="76" y="89"/>
                      <a:pt x="76" y="89"/>
                    </a:cubicBezTo>
                    <a:cubicBezTo>
                      <a:pt x="74" y="83"/>
                      <a:pt x="74" y="83"/>
                      <a:pt x="74" y="83"/>
                    </a:cubicBezTo>
                    <a:cubicBezTo>
                      <a:pt x="69" y="84"/>
                      <a:pt x="69" y="84"/>
                      <a:pt x="69" y="84"/>
                    </a:cubicBezTo>
                    <a:cubicBezTo>
                      <a:pt x="68" y="90"/>
                      <a:pt x="68" y="90"/>
                      <a:pt x="68" y="90"/>
                    </a:cubicBezTo>
                    <a:cubicBezTo>
                      <a:pt x="69" y="91"/>
                      <a:pt x="69" y="91"/>
                      <a:pt x="69" y="91"/>
                    </a:cubicBezTo>
                    <a:cubicBezTo>
                      <a:pt x="70" y="117"/>
                      <a:pt x="70" y="117"/>
                      <a:pt x="70" y="117"/>
                    </a:cubicBezTo>
                    <a:cubicBezTo>
                      <a:pt x="61" y="99"/>
                      <a:pt x="61" y="99"/>
                      <a:pt x="61" y="99"/>
                    </a:cubicBezTo>
                    <a:cubicBezTo>
                      <a:pt x="63" y="94"/>
                      <a:pt x="63" y="94"/>
                      <a:pt x="63" y="94"/>
                    </a:cubicBezTo>
                    <a:cubicBezTo>
                      <a:pt x="56" y="91"/>
                      <a:pt x="56" y="91"/>
                      <a:pt x="56" y="91"/>
                    </a:cubicBezTo>
                    <a:cubicBezTo>
                      <a:pt x="61" y="86"/>
                      <a:pt x="61" y="86"/>
                      <a:pt x="61" y="86"/>
                    </a:cubicBezTo>
                    <a:cubicBezTo>
                      <a:pt x="61" y="86"/>
                      <a:pt x="61" y="86"/>
                      <a:pt x="61" y="86"/>
                    </a:cubicBezTo>
                    <a:cubicBezTo>
                      <a:pt x="61" y="86"/>
                      <a:pt x="59" y="86"/>
                      <a:pt x="58" y="86"/>
                    </a:cubicBezTo>
                    <a:cubicBezTo>
                      <a:pt x="42" y="85"/>
                      <a:pt x="42" y="85"/>
                      <a:pt x="42" y="85"/>
                    </a:cubicBezTo>
                    <a:cubicBezTo>
                      <a:pt x="35" y="85"/>
                      <a:pt x="35" y="85"/>
                      <a:pt x="35" y="85"/>
                    </a:cubicBezTo>
                    <a:cubicBezTo>
                      <a:pt x="34" y="83"/>
                      <a:pt x="34" y="83"/>
                      <a:pt x="34" y="83"/>
                    </a:cubicBezTo>
                    <a:cubicBezTo>
                      <a:pt x="15" y="56"/>
                      <a:pt x="15" y="56"/>
                      <a:pt x="15" y="56"/>
                    </a:cubicBezTo>
                    <a:cubicBezTo>
                      <a:pt x="10" y="60"/>
                      <a:pt x="5" y="63"/>
                      <a:pt x="0" y="67"/>
                    </a:cubicBezTo>
                    <a:cubicBezTo>
                      <a:pt x="21" y="93"/>
                      <a:pt x="21" y="93"/>
                      <a:pt x="21" y="93"/>
                    </a:cubicBezTo>
                    <a:cubicBezTo>
                      <a:pt x="23" y="96"/>
                      <a:pt x="23" y="96"/>
                      <a:pt x="23" y="96"/>
                    </a:cubicBezTo>
                    <a:cubicBezTo>
                      <a:pt x="24" y="97"/>
                      <a:pt x="24" y="97"/>
                      <a:pt x="24" y="97"/>
                    </a:cubicBezTo>
                    <a:cubicBezTo>
                      <a:pt x="24" y="97"/>
                      <a:pt x="24" y="97"/>
                      <a:pt x="24" y="97"/>
                    </a:cubicBezTo>
                    <a:cubicBezTo>
                      <a:pt x="24" y="97"/>
                      <a:pt x="24" y="97"/>
                      <a:pt x="24" y="97"/>
                    </a:cubicBezTo>
                    <a:cubicBezTo>
                      <a:pt x="27" y="98"/>
                      <a:pt x="18" y="94"/>
                      <a:pt x="31" y="100"/>
                    </a:cubicBezTo>
                    <a:cubicBezTo>
                      <a:pt x="31" y="100"/>
                      <a:pt x="31" y="100"/>
                      <a:pt x="31" y="100"/>
                    </a:cubicBezTo>
                    <a:cubicBezTo>
                      <a:pt x="31" y="100"/>
                      <a:pt x="31" y="100"/>
                      <a:pt x="31" y="100"/>
                    </a:cubicBezTo>
                    <a:cubicBezTo>
                      <a:pt x="31" y="100"/>
                      <a:pt x="31" y="100"/>
                      <a:pt x="31" y="100"/>
                    </a:cubicBezTo>
                    <a:cubicBezTo>
                      <a:pt x="31" y="100"/>
                      <a:pt x="31" y="100"/>
                      <a:pt x="31" y="100"/>
                    </a:cubicBezTo>
                    <a:cubicBezTo>
                      <a:pt x="33" y="100"/>
                      <a:pt x="33" y="100"/>
                      <a:pt x="33" y="100"/>
                    </a:cubicBezTo>
                    <a:cubicBezTo>
                      <a:pt x="41" y="100"/>
                      <a:pt x="41" y="100"/>
                      <a:pt x="41" y="100"/>
                    </a:cubicBezTo>
                    <a:cubicBezTo>
                      <a:pt x="53" y="100"/>
                      <a:pt x="53" y="100"/>
                      <a:pt x="53" y="100"/>
                    </a:cubicBezTo>
                    <a:cubicBezTo>
                      <a:pt x="54" y="117"/>
                      <a:pt x="55" y="134"/>
                      <a:pt x="56" y="150"/>
                    </a:cubicBezTo>
                    <a:cubicBezTo>
                      <a:pt x="43" y="212"/>
                      <a:pt x="43" y="212"/>
                      <a:pt x="43" y="212"/>
                    </a:cubicBezTo>
                    <a:cubicBezTo>
                      <a:pt x="60" y="217"/>
                      <a:pt x="60" y="217"/>
                      <a:pt x="60" y="217"/>
                    </a:cubicBezTo>
                    <a:cubicBezTo>
                      <a:pt x="66" y="196"/>
                      <a:pt x="74" y="159"/>
                      <a:pt x="76" y="152"/>
                    </a:cubicBezTo>
                    <a:cubicBezTo>
                      <a:pt x="77" y="152"/>
                      <a:pt x="78" y="152"/>
                      <a:pt x="79" y="152"/>
                    </a:cubicBezTo>
                    <a:cubicBezTo>
                      <a:pt x="89" y="178"/>
                      <a:pt x="89" y="178"/>
                      <a:pt x="89" y="178"/>
                    </a:cubicBezTo>
                    <a:cubicBezTo>
                      <a:pt x="90" y="184"/>
                      <a:pt x="92" y="198"/>
                      <a:pt x="93" y="207"/>
                    </a:cubicBezTo>
                    <a:cubicBezTo>
                      <a:pt x="110" y="206"/>
                      <a:pt x="110" y="206"/>
                      <a:pt x="110" y="206"/>
                    </a:cubicBezTo>
                    <a:cubicBezTo>
                      <a:pt x="109" y="194"/>
                      <a:pt x="111" y="181"/>
                      <a:pt x="105" y="164"/>
                    </a:cubicBezTo>
                    <a:cubicBezTo>
                      <a:pt x="103" y="159"/>
                      <a:pt x="101" y="154"/>
                      <a:pt x="99" y="150"/>
                    </a:cubicBezTo>
                    <a:cubicBezTo>
                      <a:pt x="99" y="150"/>
                      <a:pt x="99" y="150"/>
                      <a:pt x="99" y="150"/>
                    </a:cubicBezTo>
                    <a:cubicBezTo>
                      <a:pt x="98" y="133"/>
                      <a:pt x="96" y="117"/>
                      <a:pt x="94" y="101"/>
                    </a:cubicBezTo>
                    <a:cubicBezTo>
                      <a:pt x="101" y="103"/>
                      <a:pt x="101" y="103"/>
                      <a:pt x="101" y="103"/>
                    </a:cubicBezTo>
                    <a:cubicBezTo>
                      <a:pt x="108" y="105"/>
                      <a:pt x="108" y="105"/>
                      <a:pt x="108" y="105"/>
                    </a:cubicBezTo>
                    <a:cubicBezTo>
                      <a:pt x="111" y="106"/>
                      <a:pt x="111" y="106"/>
                      <a:pt x="111" y="106"/>
                    </a:cubicBezTo>
                    <a:cubicBezTo>
                      <a:pt x="111" y="106"/>
                      <a:pt x="111" y="106"/>
                      <a:pt x="111" y="106"/>
                    </a:cubicBezTo>
                    <a:cubicBezTo>
                      <a:pt x="111" y="106"/>
                      <a:pt x="111" y="106"/>
                      <a:pt x="111" y="106"/>
                    </a:cubicBezTo>
                    <a:cubicBezTo>
                      <a:pt x="111" y="106"/>
                      <a:pt x="111" y="106"/>
                      <a:pt x="111" y="106"/>
                    </a:cubicBezTo>
                    <a:cubicBezTo>
                      <a:pt x="111" y="106"/>
                      <a:pt x="124" y="97"/>
                      <a:pt x="121" y="98"/>
                    </a:cubicBezTo>
                    <a:cubicBezTo>
                      <a:pt x="121" y="98"/>
                      <a:pt x="121" y="98"/>
                      <a:pt x="121" y="98"/>
                    </a:cubicBezTo>
                    <a:cubicBezTo>
                      <a:pt x="121" y="98"/>
                      <a:pt x="121" y="98"/>
                      <a:pt x="121" y="98"/>
                    </a:cubicBezTo>
                    <a:cubicBezTo>
                      <a:pt x="121" y="98"/>
                      <a:pt x="121" y="98"/>
                      <a:pt x="121" y="98"/>
                    </a:cubicBezTo>
                    <a:cubicBezTo>
                      <a:pt x="121" y="97"/>
                      <a:pt x="121" y="97"/>
                      <a:pt x="121" y="97"/>
                    </a:cubicBezTo>
                    <a:cubicBezTo>
                      <a:pt x="121" y="95"/>
                      <a:pt x="121" y="95"/>
                      <a:pt x="121" y="95"/>
                    </a:cubicBezTo>
                    <a:cubicBezTo>
                      <a:pt x="121" y="72"/>
                      <a:pt x="121" y="72"/>
                      <a:pt x="121" y="72"/>
                    </a:cubicBezTo>
                    <a:cubicBezTo>
                      <a:pt x="136" y="75"/>
                      <a:pt x="153" y="78"/>
                      <a:pt x="159" y="79"/>
                    </a:cubicBezTo>
                    <a:cubicBezTo>
                      <a:pt x="160" y="64"/>
                      <a:pt x="157" y="49"/>
                      <a:pt x="151" y="35"/>
                    </a:cubicBezTo>
                    <a:cubicBezTo>
                      <a:pt x="146" y="22"/>
                      <a:pt x="137" y="9"/>
                      <a:pt x="125" y="0"/>
                    </a:cubicBezTo>
                    <a:close/>
                    <a:moveTo>
                      <a:pt x="134" y="43"/>
                    </a:moveTo>
                    <a:cubicBezTo>
                      <a:pt x="130" y="32"/>
                      <a:pt x="127" y="20"/>
                      <a:pt x="126" y="8"/>
                    </a:cubicBezTo>
                    <a:cubicBezTo>
                      <a:pt x="134" y="17"/>
                      <a:pt x="141" y="27"/>
                      <a:pt x="145" y="38"/>
                    </a:cubicBezTo>
                    <a:cubicBezTo>
                      <a:pt x="150" y="49"/>
                      <a:pt x="153" y="61"/>
                      <a:pt x="153" y="72"/>
                    </a:cubicBezTo>
                    <a:cubicBezTo>
                      <a:pt x="145" y="64"/>
                      <a:pt x="139" y="54"/>
                      <a:pt x="134" y="43"/>
                    </a:cubicBezTo>
                    <a:close/>
                  </a:path>
                </a:pathLst>
              </a:custGeom>
              <a:grp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grpSp>
        <p:nvGrpSpPr>
          <p:cNvPr id="218" name="组合 217"/>
          <p:cNvGrpSpPr/>
          <p:nvPr/>
        </p:nvGrpSpPr>
        <p:grpSpPr>
          <a:xfrm>
            <a:off x="2227242" y="4942334"/>
            <a:ext cx="524486" cy="524295"/>
            <a:chOff x="2914946" y="5722405"/>
            <a:chExt cx="699315" cy="699060"/>
          </a:xfrm>
        </p:grpSpPr>
        <p:grpSp>
          <p:nvGrpSpPr>
            <p:cNvPr id="219" name="组合 218"/>
            <p:cNvGrpSpPr/>
            <p:nvPr/>
          </p:nvGrpSpPr>
          <p:grpSpPr>
            <a:xfrm>
              <a:off x="2914946" y="5722405"/>
              <a:ext cx="699315" cy="699060"/>
              <a:chOff x="2082060" y="4326575"/>
              <a:chExt cx="1280274" cy="1280272"/>
            </a:xfrm>
          </p:grpSpPr>
          <p:sp>
            <p:nvSpPr>
              <p:cNvPr id="223" name="椭圆 222"/>
              <p:cNvSpPr/>
              <p:nvPr/>
            </p:nvSpPr>
            <p:spPr>
              <a:xfrm>
                <a:off x="2082060" y="4326575"/>
                <a:ext cx="1280274" cy="1280272"/>
              </a:xfrm>
              <a:prstGeom prst="ellipse">
                <a:avLst/>
              </a:prstGeom>
              <a:gradFill>
                <a:gsLst>
                  <a:gs pos="0">
                    <a:sysClr val="window" lastClr="FFFFFF">
                      <a:lumMod val="65000"/>
                    </a:sysClr>
                  </a:gs>
                  <a:gs pos="100000">
                    <a:sysClr val="window" lastClr="FFFFFF">
                      <a:lumMod val="95000"/>
                    </a:sysClr>
                  </a:gs>
                </a:gsLst>
                <a:lin ang="2700000" scaled="1"/>
              </a:gradFill>
              <a:ln w="2540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622300" dist="215900" dir="2700000" algn="tl" rotWithShape="0">
                  <a:prstClr val="black">
                    <a:alpha val="24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224" name="椭圆 223"/>
              <p:cNvSpPr/>
              <p:nvPr/>
            </p:nvSpPr>
            <p:spPr>
              <a:xfrm>
                <a:off x="2220839" y="4480358"/>
                <a:ext cx="985420" cy="985419"/>
              </a:xfrm>
              <a:prstGeom prst="ellipse">
                <a:avLst/>
              </a:prstGeom>
              <a:gradFill>
                <a:gsLst>
                  <a:gs pos="0">
                    <a:sysClr val="window" lastClr="FFFFFF">
                      <a:lumMod val="65000"/>
                    </a:sysClr>
                  </a:gs>
                  <a:gs pos="100000">
                    <a:sysClr val="window" lastClr="FFFFFF">
                      <a:lumMod val="95000"/>
                    </a:sysClr>
                  </a:gs>
                </a:gsLst>
                <a:lin ang="2700000" scaled="1"/>
              </a:gradFill>
              <a:ln w="2540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622300" dist="215900" dir="2700000" algn="tl" rotWithShape="0">
                  <a:prstClr val="black">
                    <a:alpha val="24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220" name="组合 219"/>
            <p:cNvGrpSpPr/>
            <p:nvPr/>
          </p:nvGrpSpPr>
          <p:grpSpPr>
            <a:xfrm>
              <a:off x="3124037" y="5955433"/>
              <a:ext cx="284136" cy="253100"/>
              <a:chOff x="10909477" y="2443250"/>
              <a:chExt cx="472468" cy="420860"/>
            </a:xfrm>
            <a:solidFill>
              <a:srgbClr val="0070C0"/>
            </a:solidFill>
          </p:grpSpPr>
          <p:sp>
            <p:nvSpPr>
              <p:cNvPr id="221" name="Freeform 270"/>
              <p:cNvSpPr>
                <a:spLocks noEditPoints="1"/>
              </p:cNvSpPr>
              <p:nvPr/>
            </p:nvSpPr>
            <p:spPr bwMode="auto">
              <a:xfrm>
                <a:off x="10909477" y="2443250"/>
                <a:ext cx="472468" cy="420860"/>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solidFill>
                <a:srgbClr val="E7E6E6">
                  <a:lumMod val="25000"/>
                </a:srgb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22" name="Freeform 271"/>
              <p:cNvSpPr>
                <a:spLocks/>
              </p:cNvSpPr>
              <p:nvPr/>
            </p:nvSpPr>
            <p:spPr bwMode="auto">
              <a:xfrm>
                <a:off x="11035780" y="2603410"/>
                <a:ext cx="216353" cy="185880"/>
              </a:xfrm>
              <a:custGeom>
                <a:avLst/>
                <a:gdLst>
                  <a:gd name="T0" fmla="*/ 57 w 78"/>
                  <a:gd name="T1" fmla="*/ 0 h 67"/>
                  <a:gd name="T2" fmla="*/ 57 w 78"/>
                  <a:gd name="T3" fmla="*/ 0 h 67"/>
                  <a:gd name="T4" fmla="*/ 39 w 78"/>
                  <a:gd name="T5" fmla="*/ 10 h 67"/>
                  <a:gd name="T6" fmla="*/ 21 w 78"/>
                  <a:gd name="T7" fmla="*/ 0 h 67"/>
                  <a:gd name="T8" fmla="*/ 20 w 78"/>
                  <a:gd name="T9" fmla="*/ 0 h 67"/>
                  <a:gd name="T10" fmla="*/ 0 w 78"/>
                  <a:gd name="T11" fmla="*/ 23 h 67"/>
                  <a:gd name="T12" fmla="*/ 1 w 78"/>
                  <a:gd name="T13" fmla="*/ 30 h 67"/>
                  <a:gd name="T14" fmla="*/ 25 w 78"/>
                  <a:gd name="T15" fmla="*/ 56 h 67"/>
                  <a:gd name="T16" fmla="*/ 39 w 78"/>
                  <a:gd name="T17" fmla="*/ 67 h 67"/>
                  <a:gd name="T18" fmla="*/ 53 w 78"/>
                  <a:gd name="T19" fmla="*/ 56 h 67"/>
                  <a:gd name="T20" fmla="*/ 77 w 78"/>
                  <a:gd name="T21" fmla="*/ 29 h 67"/>
                  <a:gd name="T22" fmla="*/ 78 w 78"/>
                  <a:gd name="T23" fmla="*/ 22 h 67"/>
                  <a:gd name="T24" fmla="*/ 57 w 78"/>
                  <a:gd name="T25"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67">
                    <a:moveTo>
                      <a:pt x="57" y="0"/>
                    </a:moveTo>
                    <a:cubicBezTo>
                      <a:pt x="57" y="0"/>
                      <a:pt x="57" y="0"/>
                      <a:pt x="57" y="0"/>
                    </a:cubicBezTo>
                    <a:cubicBezTo>
                      <a:pt x="49" y="0"/>
                      <a:pt x="42" y="4"/>
                      <a:pt x="39" y="10"/>
                    </a:cubicBezTo>
                    <a:cubicBezTo>
                      <a:pt x="35" y="4"/>
                      <a:pt x="28" y="0"/>
                      <a:pt x="21" y="0"/>
                    </a:cubicBezTo>
                    <a:cubicBezTo>
                      <a:pt x="21" y="0"/>
                      <a:pt x="21" y="0"/>
                      <a:pt x="20" y="0"/>
                    </a:cubicBezTo>
                    <a:cubicBezTo>
                      <a:pt x="9" y="0"/>
                      <a:pt x="0" y="11"/>
                      <a:pt x="0" y="23"/>
                    </a:cubicBezTo>
                    <a:cubicBezTo>
                      <a:pt x="0" y="26"/>
                      <a:pt x="0" y="28"/>
                      <a:pt x="1" y="30"/>
                    </a:cubicBezTo>
                    <a:cubicBezTo>
                      <a:pt x="2" y="37"/>
                      <a:pt x="14" y="48"/>
                      <a:pt x="25" y="56"/>
                    </a:cubicBezTo>
                    <a:cubicBezTo>
                      <a:pt x="30" y="60"/>
                      <a:pt x="39" y="67"/>
                      <a:pt x="39" y="67"/>
                    </a:cubicBezTo>
                    <a:cubicBezTo>
                      <a:pt x="43" y="64"/>
                      <a:pt x="48" y="60"/>
                      <a:pt x="53" y="56"/>
                    </a:cubicBezTo>
                    <a:cubicBezTo>
                      <a:pt x="64" y="47"/>
                      <a:pt x="75" y="36"/>
                      <a:pt x="77" y="29"/>
                    </a:cubicBezTo>
                    <a:cubicBezTo>
                      <a:pt x="78" y="27"/>
                      <a:pt x="78" y="25"/>
                      <a:pt x="78" y="22"/>
                    </a:cubicBezTo>
                    <a:cubicBezTo>
                      <a:pt x="78" y="10"/>
                      <a:pt x="68" y="0"/>
                      <a:pt x="57" y="0"/>
                    </a:cubicBezTo>
                    <a:close/>
                  </a:path>
                </a:pathLst>
              </a:custGeom>
              <a:solidFill>
                <a:srgbClr val="E7E6E6">
                  <a:lumMod val="25000"/>
                </a:srgb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grpSp>
        <p:nvGrpSpPr>
          <p:cNvPr id="225" name="组合 224"/>
          <p:cNvGrpSpPr/>
          <p:nvPr/>
        </p:nvGrpSpPr>
        <p:grpSpPr>
          <a:xfrm>
            <a:off x="6331013" y="1556792"/>
            <a:ext cx="524486" cy="524295"/>
            <a:chOff x="8386641" y="1208349"/>
            <a:chExt cx="699315" cy="699060"/>
          </a:xfrm>
        </p:grpSpPr>
        <p:grpSp>
          <p:nvGrpSpPr>
            <p:cNvPr id="226" name="组合 225"/>
            <p:cNvGrpSpPr/>
            <p:nvPr/>
          </p:nvGrpSpPr>
          <p:grpSpPr>
            <a:xfrm>
              <a:off x="8386641" y="1208349"/>
              <a:ext cx="699315" cy="699060"/>
              <a:chOff x="2082060" y="4326575"/>
              <a:chExt cx="1280274" cy="1280272"/>
            </a:xfrm>
          </p:grpSpPr>
          <p:sp>
            <p:nvSpPr>
              <p:cNvPr id="232" name="椭圆 231"/>
              <p:cNvSpPr/>
              <p:nvPr/>
            </p:nvSpPr>
            <p:spPr>
              <a:xfrm>
                <a:off x="2082060" y="4326575"/>
                <a:ext cx="1280274" cy="1280272"/>
              </a:xfrm>
              <a:prstGeom prst="ellipse">
                <a:avLst/>
              </a:prstGeom>
              <a:gradFill>
                <a:gsLst>
                  <a:gs pos="0">
                    <a:sysClr val="window" lastClr="FFFFFF">
                      <a:lumMod val="65000"/>
                    </a:sysClr>
                  </a:gs>
                  <a:gs pos="100000">
                    <a:sysClr val="window" lastClr="FFFFFF">
                      <a:lumMod val="95000"/>
                    </a:sysClr>
                  </a:gs>
                </a:gsLst>
                <a:lin ang="2700000" scaled="1"/>
              </a:gradFill>
              <a:ln w="2540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622300" dist="215900" dir="2700000" algn="tl" rotWithShape="0">
                  <a:prstClr val="black">
                    <a:alpha val="24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233" name="椭圆 232"/>
              <p:cNvSpPr/>
              <p:nvPr/>
            </p:nvSpPr>
            <p:spPr>
              <a:xfrm>
                <a:off x="2220836" y="4480356"/>
                <a:ext cx="985420" cy="985418"/>
              </a:xfrm>
              <a:prstGeom prst="ellipse">
                <a:avLst/>
              </a:prstGeom>
              <a:gradFill>
                <a:gsLst>
                  <a:gs pos="0">
                    <a:sysClr val="window" lastClr="FFFFFF">
                      <a:lumMod val="65000"/>
                    </a:sysClr>
                  </a:gs>
                  <a:gs pos="100000">
                    <a:sysClr val="window" lastClr="FFFFFF">
                      <a:lumMod val="95000"/>
                    </a:sysClr>
                  </a:gs>
                </a:gsLst>
                <a:lin ang="2700000" scaled="1"/>
              </a:gradFill>
              <a:ln w="25400" cap="flat" cmpd="sng" algn="ctr">
                <a:gradFill flip="none" rotWithShape="1">
                  <a:gsLst>
                    <a:gs pos="0">
                      <a:sysClr val="window" lastClr="FFFFFF"/>
                    </a:gs>
                    <a:gs pos="100000">
                      <a:sysClr val="window" lastClr="FFFFFF">
                        <a:lumMod val="65000"/>
                      </a:sysClr>
                    </a:gs>
                  </a:gsLst>
                  <a:lin ang="2700000" scaled="1"/>
                  <a:tileRect/>
                </a:gradFill>
                <a:prstDash val="solid"/>
                <a:miter lim="800000"/>
              </a:ln>
              <a:effectLst>
                <a:outerShdw blurRad="622300" dist="215900" dir="2700000" algn="tl" rotWithShape="0">
                  <a:prstClr val="black">
                    <a:alpha val="24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227" name="组合 226"/>
            <p:cNvGrpSpPr/>
            <p:nvPr/>
          </p:nvGrpSpPr>
          <p:grpSpPr>
            <a:xfrm>
              <a:off x="8590014" y="1400150"/>
              <a:ext cx="345906" cy="337857"/>
              <a:chOff x="10887256" y="1359383"/>
              <a:chExt cx="561349" cy="548286"/>
            </a:xfrm>
            <a:solidFill>
              <a:srgbClr val="0070C0"/>
            </a:solidFill>
          </p:grpSpPr>
          <p:sp>
            <p:nvSpPr>
              <p:cNvPr id="228" name="Freeform 335"/>
              <p:cNvSpPr>
                <a:spLocks/>
              </p:cNvSpPr>
              <p:nvPr/>
            </p:nvSpPr>
            <p:spPr bwMode="auto">
              <a:xfrm>
                <a:off x="11116474" y="1359383"/>
                <a:ext cx="77185" cy="91186"/>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solidFill>
                <a:sysClr val="window" lastClr="FFFFFF">
                  <a:lumMod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29" name="Freeform 336"/>
              <p:cNvSpPr>
                <a:spLocks/>
              </p:cNvSpPr>
              <p:nvPr/>
            </p:nvSpPr>
            <p:spPr bwMode="auto">
              <a:xfrm>
                <a:off x="10950409" y="1440047"/>
                <a:ext cx="348504" cy="362407"/>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solidFill>
                <a:sysClr val="window" lastClr="FFFFFF">
                  <a:lumMod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30" name="Freeform 337"/>
              <p:cNvSpPr>
                <a:spLocks noEditPoints="1"/>
              </p:cNvSpPr>
              <p:nvPr/>
            </p:nvSpPr>
            <p:spPr bwMode="auto">
              <a:xfrm>
                <a:off x="10887256" y="1592024"/>
                <a:ext cx="123964" cy="113398"/>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solidFill>
                <a:sysClr val="window" lastClr="FFFFFF">
                  <a:lumMod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231" name="Freeform 338"/>
              <p:cNvSpPr>
                <a:spLocks/>
              </p:cNvSpPr>
              <p:nvPr/>
            </p:nvSpPr>
            <p:spPr bwMode="auto">
              <a:xfrm>
                <a:off x="10895443" y="1569812"/>
                <a:ext cx="553162" cy="337857"/>
              </a:xfrm>
              <a:custGeom>
                <a:avLst/>
                <a:gdLst>
                  <a:gd name="T0" fmla="*/ 473 w 473"/>
                  <a:gd name="T1" fmla="*/ 0 h 289"/>
                  <a:gd name="T2" fmla="*/ 390 w 473"/>
                  <a:gd name="T3" fmla="*/ 33 h 289"/>
                  <a:gd name="T4" fmla="*/ 407 w 473"/>
                  <a:gd name="T5" fmla="*/ 45 h 289"/>
                  <a:gd name="T6" fmla="*/ 303 w 473"/>
                  <a:gd name="T7" fmla="*/ 156 h 289"/>
                  <a:gd name="T8" fmla="*/ 210 w 473"/>
                  <a:gd name="T9" fmla="*/ 147 h 289"/>
                  <a:gd name="T10" fmla="*/ 137 w 473"/>
                  <a:gd name="T11" fmla="*/ 222 h 289"/>
                  <a:gd name="T12" fmla="*/ 61 w 473"/>
                  <a:gd name="T13" fmla="*/ 185 h 289"/>
                  <a:gd name="T14" fmla="*/ 0 w 473"/>
                  <a:gd name="T15" fmla="*/ 263 h 289"/>
                  <a:gd name="T16" fmla="*/ 33 w 473"/>
                  <a:gd name="T17" fmla="*/ 289 h 289"/>
                  <a:gd name="T18" fmla="*/ 73 w 473"/>
                  <a:gd name="T19" fmla="*/ 239 h 289"/>
                  <a:gd name="T20" fmla="*/ 146 w 473"/>
                  <a:gd name="T21" fmla="*/ 274 h 289"/>
                  <a:gd name="T22" fmla="*/ 227 w 473"/>
                  <a:gd name="T23" fmla="*/ 192 h 289"/>
                  <a:gd name="T24" fmla="*/ 319 w 473"/>
                  <a:gd name="T25" fmla="*/ 201 h 289"/>
                  <a:gd name="T26" fmla="*/ 442 w 473"/>
                  <a:gd name="T27" fmla="*/ 71 h 289"/>
                  <a:gd name="T28" fmla="*/ 466 w 473"/>
                  <a:gd name="T29" fmla="*/ 88 h 289"/>
                  <a:gd name="T30" fmla="*/ 473 w 473"/>
                  <a:gd name="T31" fmla="*/ 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3" h="289">
                    <a:moveTo>
                      <a:pt x="473" y="0"/>
                    </a:moveTo>
                    <a:lnTo>
                      <a:pt x="390" y="33"/>
                    </a:lnTo>
                    <a:lnTo>
                      <a:pt x="407" y="45"/>
                    </a:lnTo>
                    <a:lnTo>
                      <a:pt x="303" y="156"/>
                    </a:lnTo>
                    <a:lnTo>
                      <a:pt x="210" y="147"/>
                    </a:lnTo>
                    <a:lnTo>
                      <a:pt x="137" y="222"/>
                    </a:lnTo>
                    <a:lnTo>
                      <a:pt x="61" y="185"/>
                    </a:lnTo>
                    <a:lnTo>
                      <a:pt x="0" y="263"/>
                    </a:lnTo>
                    <a:lnTo>
                      <a:pt x="33" y="289"/>
                    </a:lnTo>
                    <a:lnTo>
                      <a:pt x="73" y="239"/>
                    </a:lnTo>
                    <a:lnTo>
                      <a:pt x="146" y="274"/>
                    </a:lnTo>
                    <a:lnTo>
                      <a:pt x="227" y="192"/>
                    </a:lnTo>
                    <a:lnTo>
                      <a:pt x="319" y="201"/>
                    </a:lnTo>
                    <a:lnTo>
                      <a:pt x="442" y="71"/>
                    </a:lnTo>
                    <a:lnTo>
                      <a:pt x="466" y="88"/>
                    </a:lnTo>
                    <a:lnTo>
                      <a:pt x="473" y="0"/>
                    </a:lnTo>
                    <a:close/>
                  </a:path>
                </a:pathLst>
              </a:custGeom>
              <a:solidFill>
                <a:sysClr val="window" lastClr="FFFFFF">
                  <a:lumMod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25"/>
                                        </p:tgtEl>
                                        <p:attrNameLst>
                                          <p:attrName>style.visibility</p:attrName>
                                        </p:attrNameLst>
                                      </p:cBhvr>
                                      <p:to>
                                        <p:strVal val="visible"/>
                                      </p:to>
                                    </p:set>
                                    <p:anim calcmode="lin" valueType="num">
                                      <p:cBhvr>
                                        <p:cTn id="7" dur="500" fill="hold"/>
                                        <p:tgtEl>
                                          <p:spTgt spid="225"/>
                                        </p:tgtEl>
                                        <p:attrNameLst>
                                          <p:attrName>ppt_w</p:attrName>
                                        </p:attrNameLst>
                                      </p:cBhvr>
                                      <p:tavLst>
                                        <p:tav tm="0">
                                          <p:val>
                                            <p:fltVal val="0"/>
                                          </p:val>
                                        </p:tav>
                                        <p:tav tm="100000">
                                          <p:val>
                                            <p:strVal val="#ppt_w"/>
                                          </p:val>
                                        </p:tav>
                                      </p:tavLst>
                                    </p:anim>
                                    <p:anim calcmode="lin" valueType="num">
                                      <p:cBhvr>
                                        <p:cTn id="8" dur="500" fill="hold"/>
                                        <p:tgtEl>
                                          <p:spTgt spid="225"/>
                                        </p:tgtEl>
                                        <p:attrNameLst>
                                          <p:attrName>ppt_h</p:attrName>
                                        </p:attrNameLst>
                                      </p:cBhvr>
                                      <p:tavLst>
                                        <p:tav tm="0">
                                          <p:val>
                                            <p:fltVal val="0"/>
                                          </p:val>
                                        </p:tav>
                                        <p:tav tm="100000">
                                          <p:val>
                                            <p:strVal val="#ppt_h"/>
                                          </p:val>
                                        </p:tav>
                                      </p:tavLst>
                                    </p:anim>
                                    <p:animEffect transition="in" filter="fade">
                                      <p:cBhvr>
                                        <p:cTn id="9" dur="500"/>
                                        <p:tgtEl>
                                          <p:spTgt spid="225"/>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122"/>
                                        </p:tgtEl>
                                        <p:attrNameLst>
                                          <p:attrName>style.visibility</p:attrName>
                                        </p:attrNameLst>
                                      </p:cBhvr>
                                      <p:to>
                                        <p:strVal val="visible"/>
                                      </p:to>
                                    </p:set>
                                    <p:animEffect transition="in" filter="wipe(right)">
                                      <p:cBhvr>
                                        <p:cTn id="13" dur="500"/>
                                        <p:tgtEl>
                                          <p:spTgt spid="122"/>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23"/>
                                        </p:tgtEl>
                                        <p:attrNameLst>
                                          <p:attrName>style.visibility</p:attrName>
                                        </p:attrNameLst>
                                      </p:cBhvr>
                                      <p:to>
                                        <p:strVal val="visible"/>
                                      </p:to>
                                    </p:set>
                                    <p:anim calcmode="lin" valueType="num">
                                      <p:cBhvr>
                                        <p:cTn id="17" dur="500" fill="hold"/>
                                        <p:tgtEl>
                                          <p:spTgt spid="123"/>
                                        </p:tgtEl>
                                        <p:attrNameLst>
                                          <p:attrName>ppt_w</p:attrName>
                                        </p:attrNameLst>
                                      </p:cBhvr>
                                      <p:tavLst>
                                        <p:tav tm="0">
                                          <p:val>
                                            <p:fltVal val="0"/>
                                          </p:val>
                                        </p:tav>
                                        <p:tav tm="100000">
                                          <p:val>
                                            <p:strVal val="#ppt_w"/>
                                          </p:val>
                                        </p:tav>
                                      </p:tavLst>
                                    </p:anim>
                                    <p:anim calcmode="lin" valueType="num">
                                      <p:cBhvr>
                                        <p:cTn id="18" dur="500" fill="hold"/>
                                        <p:tgtEl>
                                          <p:spTgt spid="123"/>
                                        </p:tgtEl>
                                        <p:attrNameLst>
                                          <p:attrName>ppt_h</p:attrName>
                                        </p:attrNameLst>
                                      </p:cBhvr>
                                      <p:tavLst>
                                        <p:tav tm="0">
                                          <p:val>
                                            <p:fltVal val="0"/>
                                          </p:val>
                                        </p:tav>
                                        <p:tav tm="100000">
                                          <p:val>
                                            <p:strVal val="#ppt_h"/>
                                          </p:val>
                                        </p:tav>
                                      </p:tavLst>
                                    </p:anim>
                                    <p:animEffect transition="in" filter="fade">
                                      <p:cBhvr>
                                        <p:cTn id="19" dur="500"/>
                                        <p:tgtEl>
                                          <p:spTgt spid="123"/>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43"/>
                                        </p:tgtEl>
                                        <p:attrNameLst>
                                          <p:attrName>style.visibility</p:attrName>
                                        </p:attrNameLst>
                                      </p:cBhvr>
                                      <p:to>
                                        <p:strVal val="visible"/>
                                      </p:to>
                                    </p:set>
                                    <p:animEffect transition="in" filter="wipe(left)">
                                      <p:cBhvr>
                                        <p:cTn id="23" dur="500"/>
                                        <p:tgtEl>
                                          <p:spTgt spid="143"/>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119"/>
                                        </p:tgtEl>
                                        <p:attrNameLst>
                                          <p:attrName>style.visibility</p:attrName>
                                        </p:attrNameLst>
                                      </p:cBhvr>
                                      <p:to>
                                        <p:strVal val="visible"/>
                                      </p:to>
                                    </p:set>
                                    <p:animEffect transition="in" filter="wipe(left)">
                                      <p:cBhvr>
                                        <p:cTn id="27" dur="500"/>
                                        <p:tgtEl>
                                          <p:spTgt spid="119"/>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128"/>
                                        </p:tgtEl>
                                        <p:attrNameLst>
                                          <p:attrName>style.visibility</p:attrName>
                                        </p:attrNameLst>
                                      </p:cBhvr>
                                      <p:to>
                                        <p:strVal val="visible"/>
                                      </p:to>
                                    </p:set>
                                    <p:anim calcmode="lin" valueType="num">
                                      <p:cBhvr>
                                        <p:cTn id="31" dur="500" fill="hold"/>
                                        <p:tgtEl>
                                          <p:spTgt spid="128"/>
                                        </p:tgtEl>
                                        <p:attrNameLst>
                                          <p:attrName>ppt_w</p:attrName>
                                        </p:attrNameLst>
                                      </p:cBhvr>
                                      <p:tavLst>
                                        <p:tav tm="0">
                                          <p:val>
                                            <p:fltVal val="0"/>
                                          </p:val>
                                        </p:tav>
                                        <p:tav tm="100000">
                                          <p:val>
                                            <p:strVal val="#ppt_w"/>
                                          </p:val>
                                        </p:tav>
                                      </p:tavLst>
                                    </p:anim>
                                    <p:anim calcmode="lin" valueType="num">
                                      <p:cBhvr>
                                        <p:cTn id="32" dur="500" fill="hold"/>
                                        <p:tgtEl>
                                          <p:spTgt spid="128"/>
                                        </p:tgtEl>
                                        <p:attrNameLst>
                                          <p:attrName>ppt_h</p:attrName>
                                        </p:attrNameLst>
                                      </p:cBhvr>
                                      <p:tavLst>
                                        <p:tav tm="0">
                                          <p:val>
                                            <p:fltVal val="0"/>
                                          </p:val>
                                        </p:tav>
                                        <p:tav tm="100000">
                                          <p:val>
                                            <p:strVal val="#ppt_h"/>
                                          </p:val>
                                        </p:tav>
                                      </p:tavLst>
                                    </p:anim>
                                    <p:animEffect transition="in" filter="fade">
                                      <p:cBhvr>
                                        <p:cTn id="33" dur="500"/>
                                        <p:tgtEl>
                                          <p:spTgt spid="128"/>
                                        </p:tgtEl>
                                      </p:cBhvr>
                                    </p:animEffect>
                                  </p:childTnLst>
                                </p:cTn>
                              </p:par>
                            </p:childTnLst>
                          </p:cTn>
                        </p:par>
                        <p:par>
                          <p:cTn id="34" fill="hold">
                            <p:stCondLst>
                              <p:cond delay="3000"/>
                            </p:stCondLst>
                            <p:childTnLst>
                              <p:par>
                                <p:cTn id="35" presetID="22" presetClass="entr" presetSubtype="2" fill="hold" nodeType="afterEffect">
                                  <p:stCondLst>
                                    <p:cond delay="0"/>
                                  </p:stCondLst>
                                  <p:childTnLst>
                                    <p:set>
                                      <p:cBhvr>
                                        <p:cTn id="36" dur="1" fill="hold">
                                          <p:stCondLst>
                                            <p:cond delay="0"/>
                                          </p:stCondLst>
                                        </p:cTn>
                                        <p:tgtEl>
                                          <p:spTgt spid="167"/>
                                        </p:tgtEl>
                                        <p:attrNameLst>
                                          <p:attrName>style.visibility</p:attrName>
                                        </p:attrNameLst>
                                      </p:cBhvr>
                                      <p:to>
                                        <p:strVal val="visible"/>
                                      </p:to>
                                    </p:set>
                                    <p:animEffect transition="in" filter="wipe(right)">
                                      <p:cBhvr>
                                        <p:cTn id="37" dur="500"/>
                                        <p:tgtEl>
                                          <p:spTgt spid="167"/>
                                        </p:tgtEl>
                                      </p:cBhvr>
                                    </p:animEffect>
                                  </p:childTnLst>
                                </p:cTn>
                              </p:par>
                            </p:childTnLst>
                          </p:cTn>
                        </p:par>
                        <p:par>
                          <p:cTn id="38" fill="hold">
                            <p:stCondLst>
                              <p:cond delay="3500"/>
                            </p:stCondLst>
                            <p:childTnLst>
                              <p:par>
                                <p:cTn id="39" presetID="22" presetClass="entr" presetSubtype="2" fill="hold" grpId="0" nodeType="afterEffect">
                                  <p:stCondLst>
                                    <p:cond delay="0"/>
                                  </p:stCondLst>
                                  <p:childTnLst>
                                    <p:set>
                                      <p:cBhvr>
                                        <p:cTn id="40" dur="1" fill="hold">
                                          <p:stCondLst>
                                            <p:cond delay="0"/>
                                          </p:stCondLst>
                                        </p:cTn>
                                        <p:tgtEl>
                                          <p:spTgt spid="120"/>
                                        </p:tgtEl>
                                        <p:attrNameLst>
                                          <p:attrName>style.visibility</p:attrName>
                                        </p:attrNameLst>
                                      </p:cBhvr>
                                      <p:to>
                                        <p:strVal val="visible"/>
                                      </p:to>
                                    </p:set>
                                    <p:animEffect transition="in" filter="wipe(right)">
                                      <p:cBhvr>
                                        <p:cTn id="41" dur="500"/>
                                        <p:tgtEl>
                                          <p:spTgt spid="120"/>
                                        </p:tgtEl>
                                      </p:cBhvr>
                                    </p:animEffect>
                                  </p:childTnLst>
                                </p:cTn>
                              </p:par>
                            </p:childTnLst>
                          </p:cTn>
                        </p:par>
                        <p:par>
                          <p:cTn id="42" fill="hold">
                            <p:stCondLst>
                              <p:cond delay="4000"/>
                            </p:stCondLst>
                            <p:childTnLst>
                              <p:par>
                                <p:cTn id="43" presetID="53" presetClass="entr" presetSubtype="16" fill="hold" nodeType="afterEffect">
                                  <p:stCondLst>
                                    <p:cond delay="0"/>
                                  </p:stCondLst>
                                  <p:childTnLst>
                                    <p:set>
                                      <p:cBhvr>
                                        <p:cTn id="44" dur="1" fill="hold">
                                          <p:stCondLst>
                                            <p:cond delay="0"/>
                                          </p:stCondLst>
                                        </p:cTn>
                                        <p:tgtEl>
                                          <p:spTgt spid="133"/>
                                        </p:tgtEl>
                                        <p:attrNameLst>
                                          <p:attrName>style.visibility</p:attrName>
                                        </p:attrNameLst>
                                      </p:cBhvr>
                                      <p:to>
                                        <p:strVal val="visible"/>
                                      </p:to>
                                    </p:set>
                                    <p:anim calcmode="lin" valueType="num">
                                      <p:cBhvr>
                                        <p:cTn id="45" dur="500" fill="hold"/>
                                        <p:tgtEl>
                                          <p:spTgt spid="133"/>
                                        </p:tgtEl>
                                        <p:attrNameLst>
                                          <p:attrName>ppt_w</p:attrName>
                                        </p:attrNameLst>
                                      </p:cBhvr>
                                      <p:tavLst>
                                        <p:tav tm="0">
                                          <p:val>
                                            <p:fltVal val="0"/>
                                          </p:val>
                                        </p:tav>
                                        <p:tav tm="100000">
                                          <p:val>
                                            <p:strVal val="#ppt_w"/>
                                          </p:val>
                                        </p:tav>
                                      </p:tavLst>
                                    </p:anim>
                                    <p:anim calcmode="lin" valueType="num">
                                      <p:cBhvr>
                                        <p:cTn id="46" dur="500" fill="hold"/>
                                        <p:tgtEl>
                                          <p:spTgt spid="133"/>
                                        </p:tgtEl>
                                        <p:attrNameLst>
                                          <p:attrName>ppt_h</p:attrName>
                                        </p:attrNameLst>
                                      </p:cBhvr>
                                      <p:tavLst>
                                        <p:tav tm="0">
                                          <p:val>
                                            <p:fltVal val="0"/>
                                          </p:val>
                                        </p:tav>
                                        <p:tav tm="100000">
                                          <p:val>
                                            <p:strVal val="#ppt_h"/>
                                          </p:val>
                                        </p:tav>
                                      </p:tavLst>
                                    </p:anim>
                                    <p:animEffect transition="in" filter="fade">
                                      <p:cBhvr>
                                        <p:cTn id="47" dur="500"/>
                                        <p:tgtEl>
                                          <p:spTgt spid="133"/>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209"/>
                                        </p:tgtEl>
                                        <p:attrNameLst>
                                          <p:attrName>style.visibility</p:attrName>
                                        </p:attrNameLst>
                                      </p:cBhvr>
                                      <p:to>
                                        <p:strVal val="visible"/>
                                      </p:to>
                                    </p:set>
                                    <p:animEffect transition="in" filter="wipe(left)">
                                      <p:cBhvr>
                                        <p:cTn id="51" dur="500"/>
                                        <p:tgtEl>
                                          <p:spTgt spid="209"/>
                                        </p:tgtEl>
                                      </p:cBhvr>
                                    </p:animEffect>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118"/>
                                        </p:tgtEl>
                                        <p:attrNameLst>
                                          <p:attrName>style.visibility</p:attrName>
                                        </p:attrNameLst>
                                      </p:cBhvr>
                                      <p:to>
                                        <p:strVal val="visible"/>
                                      </p:to>
                                    </p:set>
                                    <p:animEffect transition="in" filter="wipe(left)">
                                      <p:cBhvr>
                                        <p:cTn id="55" dur="500"/>
                                        <p:tgtEl>
                                          <p:spTgt spid="118"/>
                                        </p:tgtEl>
                                      </p:cBhvr>
                                    </p:animEffect>
                                  </p:childTnLst>
                                </p:cTn>
                              </p:par>
                            </p:childTnLst>
                          </p:cTn>
                        </p:par>
                        <p:par>
                          <p:cTn id="56" fill="hold">
                            <p:stCondLst>
                              <p:cond delay="5500"/>
                            </p:stCondLst>
                            <p:childTnLst>
                              <p:par>
                                <p:cTn id="57" presetID="53" presetClass="entr" presetSubtype="16" fill="hold" nodeType="afterEffect">
                                  <p:stCondLst>
                                    <p:cond delay="0"/>
                                  </p:stCondLst>
                                  <p:childTnLst>
                                    <p:set>
                                      <p:cBhvr>
                                        <p:cTn id="58" dur="1" fill="hold">
                                          <p:stCondLst>
                                            <p:cond delay="0"/>
                                          </p:stCondLst>
                                        </p:cTn>
                                        <p:tgtEl>
                                          <p:spTgt spid="138"/>
                                        </p:tgtEl>
                                        <p:attrNameLst>
                                          <p:attrName>style.visibility</p:attrName>
                                        </p:attrNameLst>
                                      </p:cBhvr>
                                      <p:to>
                                        <p:strVal val="visible"/>
                                      </p:to>
                                    </p:set>
                                    <p:anim calcmode="lin" valueType="num">
                                      <p:cBhvr>
                                        <p:cTn id="59" dur="500" fill="hold"/>
                                        <p:tgtEl>
                                          <p:spTgt spid="138"/>
                                        </p:tgtEl>
                                        <p:attrNameLst>
                                          <p:attrName>ppt_w</p:attrName>
                                        </p:attrNameLst>
                                      </p:cBhvr>
                                      <p:tavLst>
                                        <p:tav tm="0">
                                          <p:val>
                                            <p:fltVal val="0"/>
                                          </p:val>
                                        </p:tav>
                                        <p:tav tm="100000">
                                          <p:val>
                                            <p:strVal val="#ppt_w"/>
                                          </p:val>
                                        </p:tav>
                                      </p:tavLst>
                                    </p:anim>
                                    <p:anim calcmode="lin" valueType="num">
                                      <p:cBhvr>
                                        <p:cTn id="60" dur="500" fill="hold"/>
                                        <p:tgtEl>
                                          <p:spTgt spid="138"/>
                                        </p:tgtEl>
                                        <p:attrNameLst>
                                          <p:attrName>ppt_h</p:attrName>
                                        </p:attrNameLst>
                                      </p:cBhvr>
                                      <p:tavLst>
                                        <p:tav tm="0">
                                          <p:val>
                                            <p:fltVal val="0"/>
                                          </p:val>
                                        </p:tav>
                                        <p:tav tm="100000">
                                          <p:val>
                                            <p:strVal val="#ppt_h"/>
                                          </p:val>
                                        </p:tav>
                                      </p:tavLst>
                                    </p:anim>
                                    <p:animEffect transition="in" filter="fade">
                                      <p:cBhvr>
                                        <p:cTn id="61" dur="500"/>
                                        <p:tgtEl>
                                          <p:spTgt spid="138"/>
                                        </p:tgtEl>
                                      </p:cBhvr>
                                    </p:animEffect>
                                  </p:childTnLst>
                                </p:cTn>
                              </p:par>
                            </p:childTnLst>
                          </p:cTn>
                        </p:par>
                        <p:par>
                          <p:cTn id="62" fill="hold">
                            <p:stCondLst>
                              <p:cond delay="6000"/>
                            </p:stCondLst>
                            <p:childTnLst>
                              <p:par>
                                <p:cTn id="63" presetID="22" presetClass="entr" presetSubtype="2" fill="hold" nodeType="afterEffect">
                                  <p:stCondLst>
                                    <p:cond delay="0"/>
                                  </p:stCondLst>
                                  <p:childTnLst>
                                    <p:set>
                                      <p:cBhvr>
                                        <p:cTn id="64" dur="1" fill="hold">
                                          <p:stCondLst>
                                            <p:cond delay="0"/>
                                          </p:stCondLst>
                                        </p:cTn>
                                        <p:tgtEl>
                                          <p:spTgt spid="187"/>
                                        </p:tgtEl>
                                        <p:attrNameLst>
                                          <p:attrName>style.visibility</p:attrName>
                                        </p:attrNameLst>
                                      </p:cBhvr>
                                      <p:to>
                                        <p:strVal val="visible"/>
                                      </p:to>
                                    </p:set>
                                    <p:animEffect transition="in" filter="wipe(right)">
                                      <p:cBhvr>
                                        <p:cTn id="65" dur="500"/>
                                        <p:tgtEl>
                                          <p:spTgt spid="187"/>
                                        </p:tgtEl>
                                      </p:cBhvr>
                                    </p:animEffect>
                                  </p:childTnLst>
                                </p:cTn>
                              </p:par>
                            </p:childTnLst>
                          </p:cTn>
                        </p:par>
                        <p:par>
                          <p:cTn id="66" fill="hold">
                            <p:stCondLst>
                              <p:cond delay="6500"/>
                            </p:stCondLst>
                            <p:childTnLst>
                              <p:par>
                                <p:cTn id="67" presetID="22" presetClass="entr" presetSubtype="2" fill="hold" grpId="0" nodeType="afterEffect">
                                  <p:stCondLst>
                                    <p:cond delay="0"/>
                                  </p:stCondLst>
                                  <p:childTnLst>
                                    <p:set>
                                      <p:cBhvr>
                                        <p:cTn id="68" dur="1" fill="hold">
                                          <p:stCondLst>
                                            <p:cond delay="0"/>
                                          </p:stCondLst>
                                        </p:cTn>
                                        <p:tgtEl>
                                          <p:spTgt spid="121"/>
                                        </p:tgtEl>
                                        <p:attrNameLst>
                                          <p:attrName>style.visibility</p:attrName>
                                        </p:attrNameLst>
                                      </p:cBhvr>
                                      <p:to>
                                        <p:strVal val="visible"/>
                                      </p:to>
                                    </p:set>
                                    <p:animEffect transition="in" filter="wipe(right)">
                                      <p:cBhvr>
                                        <p:cTn id="69" dur="500"/>
                                        <p:tgtEl>
                                          <p:spTgt spid="121"/>
                                        </p:tgtEl>
                                      </p:cBhvr>
                                    </p:animEffect>
                                  </p:childTnLst>
                                </p:cTn>
                              </p:par>
                            </p:childTnLst>
                          </p:cTn>
                        </p:par>
                        <p:par>
                          <p:cTn id="70" fill="hold">
                            <p:stCondLst>
                              <p:cond delay="7000"/>
                            </p:stCondLst>
                            <p:childTnLst>
                              <p:par>
                                <p:cTn id="71" presetID="53" presetClass="entr" presetSubtype="16" fill="hold" nodeType="afterEffect">
                                  <p:stCondLst>
                                    <p:cond delay="0"/>
                                  </p:stCondLst>
                                  <p:childTnLst>
                                    <p:set>
                                      <p:cBhvr>
                                        <p:cTn id="72" dur="1" fill="hold">
                                          <p:stCondLst>
                                            <p:cond delay="0"/>
                                          </p:stCondLst>
                                        </p:cTn>
                                        <p:tgtEl>
                                          <p:spTgt spid="218"/>
                                        </p:tgtEl>
                                        <p:attrNameLst>
                                          <p:attrName>style.visibility</p:attrName>
                                        </p:attrNameLst>
                                      </p:cBhvr>
                                      <p:to>
                                        <p:strVal val="visible"/>
                                      </p:to>
                                    </p:set>
                                    <p:anim calcmode="lin" valueType="num">
                                      <p:cBhvr>
                                        <p:cTn id="73" dur="500" fill="hold"/>
                                        <p:tgtEl>
                                          <p:spTgt spid="218"/>
                                        </p:tgtEl>
                                        <p:attrNameLst>
                                          <p:attrName>ppt_w</p:attrName>
                                        </p:attrNameLst>
                                      </p:cBhvr>
                                      <p:tavLst>
                                        <p:tav tm="0">
                                          <p:val>
                                            <p:fltVal val="0"/>
                                          </p:val>
                                        </p:tav>
                                        <p:tav tm="100000">
                                          <p:val>
                                            <p:strVal val="#ppt_w"/>
                                          </p:val>
                                        </p:tav>
                                      </p:tavLst>
                                    </p:anim>
                                    <p:anim calcmode="lin" valueType="num">
                                      <p:cBhvr>
                                        <p:cTn id="74" dur="500" fill="hold"/>
                                        <p:tgtEl>
                                          <p:spTgt spid="218"/>
                                        </p:tgtEl>
                                        <p:attrNameLst>
                                          <p:attrName>ppt_h</p:attrName>
                                        </p:attrNameLst>
                                      </p:cBhvr>
                                      <p:tavLst>
                                        <p:tav tm="0">
                                          <p:val>
                                            <p:fltVal val="0"/>
                                          </p:val>
                                        </p:tav>
                                        <p:tav tm="100000">
                                          <p:val>
                                            <p:strVal val="#ppt_h"/>
                                          </p:val>
                                        </p:tav>
                                      </p:tavLst>
                                    </p:anim>
                                    <p:animEffect transition="in" filter="fade">
                                      <p:cBhvr>
                                        <p:cTn id="75"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animBg="1"/>
      <p:bldP spid="119" grpId="0" animBg="1"/>
      <p:bldP spid="120" grpId="0" animBg="1"/>
      <p:bldP spid="121" grpId="0" animBg="1"/>
      <p:bldP spid="1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圆角矩形 52"/>
          <p:cNvSpPr/>
          <p:nvPr/>
        </p:nvSpPr>
        <p:spPr>
          <a:xfrm>
            <a:off x="2914139" y="1611097"/>
            <a:ext cx="1415143" cy="3614705"/>
          </a:xfrm>
          <a:prstGeom prst="roundRect">
            <a:avLst/>
          </a:prstGeom>
          <a:gradFill>
            <a:gsLst>
              <a:gs pos="100000">
                <a:srgbClr val="D4D5D7"/>
              </a:gs>
              <a:gs pos="60000">
                <a:srgbClr val="ECECEC"/>
              </a:gs>
              <a:gs pos="45000">
                <a:srgbClr val="F0F0F0"/>
              </a:gs>
              <a:gs pos="15000">
                <a:srgbClr val="FDFDFD"/>
              </a:gs>
            </a:gsLst>
            <a:lin ang="2700000" scaled="0"/>
          </a:gradFill>
          <a:ln w="12700" cap="flat" cmpd="sng" algn="ctr">
            <a:noFill/>
            <a:prstDash val="solid"/>
            <a:miter lim="800000"/>
          </a:ln>
          <a:effectLst>
            <a:outerShdw blurRad="127000" dist="1143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54" name="圆角矩形 53"/>
          <p:cNvSpPr/>
          <p:nvPr/>
        </p:nvSpPr>
        <p:spPr>
          <a:xfrm>
            <a:off x="4839612" y="1614495"/>
            <a:ext cx="1415143" cy="3614705"/>
          </a:xfrm>
          <a:prstGeom prst="roundRect">
            <a:avLst/>
          </a:prstGeom>
          <a:gradFill>
            <a:gsLst>
              <a:gs pos="100000">
                <a:srgbClr val="D4D5D7"/>
              </a:gs>
              <a:gs pos="60000">
                <a:srgbClr val="ECECEC"/>
              </a:gs>
              <a:gs pos="45000">
                <a:srgbClr val="F0F0F0"/>
              </a:gs>
              <a:gs pos="15000">
                <a:srgbClr val="FDFDFD"/>
              </a:gs>
            </a:gsLst>
            <a:lin ang="2700000" scaled="0"/>
          </a:gradFill>
          <a:ln w="12700" cap="flat" cmpd="sng" algn="ctr">
            <a:noFill/>
            <a:prstDash val="solid"/>
            <a:miter lim="800000"/>
          </a:ln>
          <a:effectLst>
            <a:outerShdw blurRad="127000" dist="1143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55" name="圆角矩形 54"/>
          <p:cNvSpPr/>
          <p:nvPr/>
        </p:nvSpPr>
        <p:spPr>
          <a:xfrm>
            <a:off x="6746106" y="1614495"/>
            <a:ext cx="1415143" cy="3614705"/>
          </a:xfrm>
          <a:prstGeom prst="roundRect">
            <a:avLst/>
          </a:prstGeom>
          <a:gradFill>
            <a:gsLst>
              <a:gs pos="100000">
                <a:srgbClr val="D4D5D7"/>
              </a:gs>
              <a:gs pos="60000">
                <a:srgbClr val="ECECEC"/>
              </a:gs>
              <a:gs pos="45000">
                <a:srgbClr val="F0F0F0"/>
              </a:gs>
              <a:gs pos="15000">
                <a:srgbClr val="FDFDFD"/>
              </a:gs>
            </a:gsLst>
            <a:lin ang="2700000" scaled="0"/>
          </a:gradFill>
          <a:ln w="12700" cap="flat" cmpd="sng" algn="ctr">
            <a:noFill/>
            <a:prstDash val="solid"/>
            <a:miter lim="800000"/>
          </a:ln>
          <a:effectLst>
            <a:outerShdw blurRad="127000" dist="1143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56" name="圆角矩形 55"/>
          <p:cNvSpPr/>
          <p:nvPr/>
        </p:nvSpPr>
        <p:spPr>
          <a:xfrm>
            <a:off x="921836" y="1611097"/>
            <a:ext cx="1415143" cy="3614705"/>
          </a:xfrm>
          <a:prstGeom prst="roundRect">
            <a:avLst/>
          </a:prstGeom>
          <a:gradFill>
            <a:gsLst>
              <a:gs pos="100000">
                <a:srgbClr val="D4D5D7"/>
              </a:gs>
              <a:gs pos="60000">
                <a:srgbClr val="ECECEC"/>
              </a:gs>
              <a:gs pos="45000">
                <a:srgbClr val="F0F0F0"/>
              </a:gs>
              <a:gs pos="15000">
                <a:srgbClr val="FDFDFD"/>
              </a:gs>
            </a:gsLst>
            <a:lin ang="2700000" scaled="0"/>
          </a:gradFill>
          <a:ln w="12700" cap="flat" cmpd="sng" algn="ctr">
            <a:noFill/>
            <a:prstDash val="solid"/>
            <a:miter lim="800000"/>
          </a:ln>
          <a:effectLst>
            <a:outerShdw blurRad="127000" dist="1143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57" name="组合 56"/>
          <p:cNvGrpSpPr/>
          <p:nvPr/>
        </p:nvGrpSpPr>
        <p:grpSpPr>
          <a:xfrm>
            <a:off x="5320935" y="4502147"/>
            <a:ext cx="452497" cy="524706"/>
            <a:chOff x="6385349" y="5179489"/>
            <a:chExt cx="603250" cy="699770"/>
          </a:xfrm>
        </p:grpSpPr>
        <p:sp>
          <p:nvSpPr>
            <p:cNvPr id="58" name="六边形 57"/>
            <p:cNvSpPr/>
            <p:nvPr/>
          </p:nvSpPr>
          <p:spPr>
            <a:xfrm rot="16200000">
              <a:off x="6337089" y="5227749"/>
              <a:ext cx="699770" cy="603250"/>
            </a:xfrm>
            <a:prstGeom prst="hexagon">
              <a:avLst/>
            </a:prstGeom>
            <a:solidFill>
              <a:srgbClr val="B2895A"/>
            </a:solidFill>
            <a:ln w="12700" cap="flat" cmpd="sng" algn="ctr">
              <a:noFill/>
              <a:prstDash val="solid"/>
              <a:miter lim="800000"/>
            </a:ln>
            <a:effectLst>
              <a:innerShdw blurRad="101600" dist="50800" dir="189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59" name="Group 11"/>
            <p:cNvGrpSpPr>
              <a:grpSpLocks noChangeAspect="1"/>
            </p:cNvGrpSpPr>
            <p:nvPr/>
          </p:nvGrpSpPr>
          <p:grpSpPr bwMode="auto">
            <a:xfrm>
              <a:off x="6497846" y="5351523"/>
              <a:ext cx="409220" cy="355700"/>
              <a:chOff x="4838" y="1902"/>
              <a:chExt cx="497" cy="432"/>
            </a:xfrm>
            <a:solidFill>
              <a:sysClr val="window" lastClr="FFFFFF"/>
            </a:solidFill>
            <a:effectLst>
              <a:outerShdw blurRad="38100" dist="38100" dir="2700000" algn="tl" rotWithShape="0">
                <a:prstClr val="black">
                  <a:alpha val="40000"/>
                </a:prstClr>
              </a:outerShdw>
            </a:effectLst>
          </p:grpSpPr>
          <p:sp>
            <p:nvSpPr>
              <p:cNvPr id="60"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61"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62"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grpSp>
        <p:nvGrpSpPr>
          <p:cNvPr id="63" name="组合 62"/>
          <p:cNvGrpSpPr/>
          <p:nvPr/>
        </p:nvGrpSpPr>
        <p:grpSpPr>
          <a:xfrm>
            <a:off x="7240074" y="4502147"/>
            <a:ext cx="452497" cy="524706"/>
            <a:chOff x="8993637" y="5179489"/>
            <a:chExt cx="603250" cy="699770"/>
          </a:xfrm>
        </p:grpSpPr>
        <p:sp>
          <p:nvSpPr>
            <p:cNvPr id="64" name="六边形 63"/>
            <p:cNvSpPr/>
            <p:nvPr/>
          </p:nvSpPr>
          <p:spPr>
            <a:xfrm rot="16200000">
              <a:off x="8945377" y="5227749"/>
              <a:ext cx="699770" cy="603250"/>
            </a:xfrm>
            <a:prstGeom prst="hexagon">
              <a:avLst/>
            </a:prstGeom>
            <a:solidFill>
              <a:srgbClr val="B2895A"/>
            </a:solidFill>
            <a:ln w="12700" cap="flat" cmpd="sng" algn="ctr">
              <a:noFill/>
              <a:prstDash val="solid"/>
              <a:miter lim="800000"/>
            </a:ln>
            <a:effectLst>
              <a:innerShdw blurRad="101600" dist="50800" dir="18900000">
                <a:prstClr val="black">
                  <a:alpha val="59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65" name="Freeform 18"/>
            <p:cNvSpPr>
              <a:spLocks noEditPoints="1"/>
            </p:cNvSpPr>
            <p:nvPr/>
          </p:nvSpPr>
          <p:spPr bwMode="auto">
            <a:xfrm>
              <a:off x="9093000" y="5376773"/>
              <a:ext cx="404523" cy="301905"/>
            </a:xfrm>
            <a:custGeom>
              <a:avLst/>
              <a:gdLst>
                <a:gd name="T0" fmla="*/ 82 w 112"/>
                <a:gd name="T1" fmla="*/ 53 h 83"/>
                <a:gd name="T2" fmla="*/ 99 w 112"/>
                <a:gd name="T3" fmla="*/ 36 h 83"/>
                <a:gd name="T4" fmla="*/ 104 w 112"/>
                <a:gd name="T5" fmla="*/ 37 h 83"/>
                <a:gd name="T6" fmla="*/ 104 w 112"/>
                <a:gd name="T7" fmla="*/ 24 h 83"/>
                <a:gd name="T8" fmla="*/ 92 w 112"/>
                <a:gd name="T9" fmla="*/ 12 h 83"/>
                <a:gd name="T10" fmla="*/ 49 w 112"/>
                <a:gd name="T11" fmla="*/ 12 h 83"/>
                <a:gd name="T12" fmla="*/ 39 w 112"/>
                <a:gd name="T13" fmla="*/ 0 h 83"/>
                <a:gd name="T14" fmla="*/ 14 w 112"/>
                <a:gd name="T15" fmla="*/ 0 h 83"/>
                <a:gd name="T16" fmla="*/ 2 w 112"/>
                <a:gd name="T17" fmla="*/ 6 h 83"/>
                <a:gd name="T18" fmla="*/ 0 w 112"/>
                <a:gd name="T19" fmla="*/ 13 h 83"/>
                <a:gd name="T20" fmla="*/ 0 w 112"/>
                <a:gd name="T21" fmla="*/ 13 h 83"/>
                <a:gd name="T22" fmla="*/ 0 w 112"/>
                <a:gd name="T23" fmla="*/ 14 h 83"/>
                <a:gd name="T24" fmla="*/ 0 w 112"/>
                <a:gd name="T25" fmla="*/ 16 h 83"/>
                <a:gd name="T26" fmla="*/ 0 w 112"/>
                <a:gd name="T27" fmla="*/ 34 h 83"/>
                <a:gd name="T28" fmla="*/ 0 w 112"/>
                <a:gd name="T29" fmla="*/ 71 h 83"/>
                <a:gd name="T30" fmla="*/ 12 w 112"/>
                <a:gd name="T31" fmla="*/ 83 h 83"/>
                <a:gd name="T32" fmla="*/ 92 w 112"/>
                <a:gd name="T33" fmla="*/ 83 h 83"/>
                <a:gd name="T34" fmla="*/ 104 w 112"/>
                <a:gd name="T35" fmla="*/ 71 h 83"/>
                <a:gd name="T36" fmla="*/ 104 w 112"/>
                <a:gd name="T37" fmla="*/ 69 h 83"/>
                <a:gd name="T38" fmla="*/ 99 w 112"/>
                <a:gd name="T39" fmla="*/ 69 h 83"/>
                <a:gd name="T40" fmla="*/ 82 w 112"/>
                <a:gd name="T41" fmla="*/ 53 h 83"/>
                <a:gd name="T42" fmla="*/ 104 w 112"/>
                <a:gd name="T43" fmla="*/ 40 h 83"/>
                <a:gd name="T44" fmla="*/ 99 w 112"/>
                <a:gd name="T45" fmla="*/ 39 h 83"/>
                <a:gd name="T46" fmla="*/ 85 w 112"/>
                <a:gd name="T47" fmla="*/ 53 h 83"/>
                <a:gd name="T48" fmla="*/ 99 w 112"/>
                <a:gd name="T49" fmla="*/ 66 h 83"/>
                <a:gd name="T50" fmla="*/ 104 w 112"/>
                <a:gd name="T51" fmla="*/ 65 h 83"/>
                <a:gd name="T52" fmla="*/ 112 w 112"/>
                <a:gd name="T53" fmla="*/ 53 h 83"/>
                <a:gd name="T54" fmla="*/ 104 w 112"/>
                <a:gd name="T55" fmla="*/ 40 h 83"/>
                <a:gd name="T56" fmla="*/ 104 w 112"/>
                <a:gd name="T57" fmla="*/ 56 h 83"/>
                <a:gd name="T58" fmla="*/ 99 w 112"/>
                <a:gd name="T59" fmla="*/ 63 h 83"/>
                <a:gd name="T60" fmla="*/ 98 w 112"/>
                <a:gd name="T61" fmla="*/ 64 h 83"/>
                <a:gd name="T62" fmla="*/ 98 w 112"/>
                <a:gd name="T63" fmla="*/ 64 h 83"/>
                <a:gd name="T64" fmla="*/ 97 w 112"/>
                <a:gd name="T65" fmla="*/ 63 h 83"/>
                <a:gd name="T66" fmla="*/ 89 w 112"/>
                <a:gd name="T67" fmla="*/ 53 h 83"/>
                <a:gd name="T68" fmla="*/ 89 w 112"/>
                <a:gd name="T69" fmla="*/ 53 h 83"/>
                <a:gd name="T70" fmla="*/ 93 w 112"/>
                <a:gd name="T71" fmla="*/ 53 h 83"/>
                <a:gd name="T72" fmla="*/ 98 w 112"/>
                <a:gd name="T73" fmla="*/ 59 h 83"/>
                <a:gd name="T74" fmla="*/ 104 w 112"/>
                <a:gd name="T75" fmla="*/ 50 h 83"/>
                <a:gd name="T76" fmla="*/ 107 w 112"/>
                <a:gd name="T77" fmla="*/ 45 h 83"/>
                <a:gd name="T78" fmla="*/ 109 w 112"/>
                <a:gd name="T79" fmla="*/ 45 h 83"/>
                <a:gd name="T80" fmla="*/ 110 w 112"/>
                <a:gd name="T81" fmla="*/ 47 h 83"/>
                <a:gd name="T82" fmla="*/ 104 w 112"/>
                <a:gd name="T83" fmla="*/ 5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3">
                  <a:moveTo>
                    <a:pt x="82" y="53"/>
                  </a:moveTo>
                  <a:cubicBezTo>
                    <a:pt x="82" y="44"/>
                    <a:pt x="90" y="36"/>
                    <a:pt x="99" y="36"/>
                  </a:cubicBezTo>
                  <a:cubicBezTo>
                    <a:pt x="100" y="36"/>
                    <a:pt x="102" y="37"/>
                    <a:pt x="104" y="37"/>
                  </a:cubicBezTo>
                  <a:cubicBezTo>
                    <a:pt x="104" y="24"/>
                    <a:pt x="104" y="24"/>
                    <a:pt x="104" y="24"/>
                  </a:cubicBezTo>
                  <a:cubicBezTo>
                    <a:pt x="104" y="17"/>
                    <a:pt x="99" y="12"/>
                    <a:pt x="92" y="12"/>
                  </a:cubicBezTo>
                  <a:cubicBezTo>
                    <a:pt x="49" y="12"/>
                    <a:pt x="49" y="12"/>
                    <a:pt x="49" y="12"/>
                  </a:cubicBezTo>
                  <a:cubicBezTo>
                    <a:pt x="48" y="5"/>
                    <a:pt x="43" y="0"/>
                    <a:pt x="39" y="0"/>
                  </a:cubicBezTo>
                  <a:cubicBezTo>
                    <a:pt x="14" y="0"/>
                    <a:pt x="14" y="0"/>
                    <a:pt x="14" y="0"/>
                  </a:cubicBezTo>
                  <a:cubicBezTo>
                    <a:pt x="8" y="0"/>
                    <a:pt x="4" y="2"/>
                    <a:pt x="2" y="6"/>
                  </a:cubicBezTo>
                  <a:cubicBezTo>
                    <a:pt x="1" y="8"/>
                    <a:pt x="0" y="10"/>
                    <a:pt x="0" y="13"/>
                  </a:cubicBezTo>
                  <a:cubicBezTo>
                    <a:pt x="0" y="13"/>
                    <a:pt x="0" y="13"/>
                    <a:pt x="0" y="13"/>
                  </a:cubicBezTo>
                  <a:cubicBezTo>
                    <a:pt x="0" y="14"/>
                    <a:pt x="0" y="14"/>
                    <a:pt x="0" y="14"/>
                  </a:cubicBezTo>
                  <a:cubicBezTo>
                    <a:pt x="0" y="16"/>
                    <a:pt x="0" y="16"/>
                    <a:pt x="0" y="16"/>
                  </a:cubicBezTo>
                  <a:cubicBezTo>
                    <a:pt x="0" y="34"/>
                    <a:pt x="0" y="34"/>
                    <a:pt x="0" y="34"/>
                  </a:cubicBezTo>
                  <a:cubicBezTo>
                    <a:pt x="0" y="71"/>
                    <a:pt x="0" y="71"/>
                    <a:pt x="0" y="71"/>
                  </a:cubicBezTo>
                  <a:cubicBezTo>
                    <a:pt x="0" y="78"/>
                    <a:pt x="5" y="83"/>
                    <a:pt x="12" y="83"/>
                  </a:cubicBezTo>
                  <a:cubicBezTo>
                    <a:pt x="92" y="83"/>
                    <a:pt x="92" y="83"/>
                    <a:pt x="92" y="83"/>
                  </a:cubicBezTo>
                  <a:cubicBezTo>
                    <a:pt x="99" y="83"/>
                    <a:pt x="104" y="78"/>
                    <a:pt x="104" y="71"/>
                  </a:cubicBezTo>
                  <a:cubicBezTo>
                    <a:pt x="104" y="69"/>
                    <a:pt x="104" y="69"/>
                    <a:pt x="104" y="69"/>
                  </a:cubicBezTo>
                  <a:cubicBezTo>
                    <a:pt x="102" y="69"/>
                    <a:pt x="100" y="69"/>
                    <a:pt x="99" y="69"/>
                  </a:cubicBezTo>
                  <a:cubicBezTo>
                    <a:pt x="90" y="69"/>
                    <a:pt x="82" y="62"/>
                    <a:pt x="82" y="53"/>
                  </a:cubicBezTo>
                  <a:close/>
                  <a:moveTo>
                    <a:pt x="104" y="40"/>
                  </a:moveTo>
                  <a:cubicBezTo>
                    <a:pt x="102" y="40"/>
                    <a:pt x="101" y="39"/>
                    <a:pt x="99" y="39"/>
                  </a:cubicBezTo>
                  <a:cubicBezTo>
                    <a:pt x="91" y="39"/>
                    <a:pt x="85" y="45"/>
                    <a:pt x="85" y="53"/>
                  </a:cubicBezTo>
                  <a:cubicBezTo>
                    <a:pt x="85" y="60"/>
                    <a:pt x="91" y="66"/>
                    <a:pt x="99" y="66"/>
                  </a:cubicBezTo>
                  <a:cubicBezTo>
                    <a:pt x="101" y="66"/>
                    <a:pt x="102" y="66"/>
                    <a:pt x="104" y="65"/>
                  </a:cubicBezTo>
                  <a:cubicBezTo>
                    <a:pt x="109" y="63"/>
                    <a:pt x="112" y="59"/>
                    <a:pt x="112" y="53"/>
                  </a:cubicBezTo>
                  <a:cubicBezTo>
                    <a:pt x="112" y="47"/>
                    <a:pt x="109" y="42"/>
                    <a:pt x="104" y="40"/>
                  </a:cubicBezTo>
                  <a:close/>
                  <a:moveTo>
                    <a:pt x="104" y="56"/>
                  </a:moveTo>
                  <a:cubicBezTo>
                    <a:pt x="99" y="63"/>
                    <a:pt x="99" y="63"/>
                    <a:pt x="99" y="63"/>
                  </a:cubicBezTo>
                  <a:cubicBezTo>
                    <a:pt x="99" y="63"/>
                    <a:pt x="99" y="64"/>
                    <a:pt x="98" y="64"/>
                  </a:cubicBezTo>
                  <a:cubicBezTo>
                    <a:pt x="98" y="64"/>
                    <a:pt x="98" y="64"/>
                    <a:pt x="98" y="64"/>
                  </a:cubicBezTo>
                  <a:cubicBezTo>
                    <a:pt x="97" y="64"/>
                    <a:pt x="97" y="63"/>
                    <a:pt x="97" y="63"/>
                  </a:cubicBezTo>
                  <a:cubicBezTo>
                    <a:pt x="89" y="53"/>
                    <a:pt x="89" y="53"/>
                    <a:pt x="89" y="53"/>
                  </a:cubicBezTo>
                  <a:cubicBezTo>
                    <a:pt x="89" y="53"/>
                    <a:pt x="89" y="53"/>
                    <a:pt x="89" y="53"/>
                  </a:cubicBezTo>
                  <a:cubicBezTo>
                    <a:pt x="93" y="53"/>
                    <a:pt x="93" y="53"/>
                    <a:pt x="93" y="53"/>
                  </a:cubicBezTo>
                  <a:cubicBezTo>
                    <a:pt x="98" y="59"/>
                    <a:pt x="98" y="59"/>
                    <a:pt x="98" y="59"/>
                  </a:cubicBezTo>
                  <a:cubicBezTo>
                    <a:pt x="104" y="50"/>
                    <a:pt x="104" y="50"/>
                    <a:pt x="104" y="50"/>
                  </a:cubicBezTo>
                  <a:cubicBezTo>
                    <a:pt x="107" y="45"/>
                    <a:pt x="107" y="45"/>
                    <a:pt x="107" y="45"/>
                  </a:cubicBezTo>
                  <a:cubicBezTo>
                    <a:pt x="107" y="44"/>
                    <a:pt x="108" y="44"/>
                    <a:pt x="109" y="45"/>
                  </a:cubicBezTo>
                  <a:cubicBezTo>
                    <a:pt x="110" y="45"/>
                    <a:pt x="110" y="46"/>
                    <a:pt x="110" y="47"/>
                  </a:cubicBezTo>
                  <a:lnTo>
                    <a:pt x="104" y="56"/>
                  </a:lnTo>
                  <a:close/>
                </a:path>
              </a:pathLst>
            </a:custGeom>
            <a:solidFill>
              <a:sysClr val="window" lastClr="FFFFFF"/>
            </a:solidFill>
            <a:ln>
              <a:noFill/>
            </a:ln>
            <a:effectLst>
              <a:outerShdw blurRad="381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nvGrpSpPr>
          <p:cNvPr id="66" name="组合 65"/>
          <p:cNvGrpSpPr/>
          <p:nvPr/>
        </p:nvGrpSpPr>
        <p:grpSpPr>
          <a:xfrm>
            <a:off x="3442909" y="4502147"/>
            <a:ext cx="452497" cy="524706"/>
            <a:chOff x="3777061" y="5179489"/>
            <a:chExt cx="603250" cy="699770"/>
          </a:xfrm>
        </p:grpSpPr>
        <p:sp>
          <p:nvSpPr>
            <p:cNvPr id="67" name="六边形 66"/>
            <p:cNvSpPr/>
            <p:nvPr/>
          </p:nvSpPr>
          <p:spPr>
            <a:xfrm rot="16200000">
              <a:off x="3728801" y="5227749"/>
              <a:ext cx="699770" cy="603250"/>
            </a:xfrm>
            <a:prstGeom prst="hexagon">
              <a:avLst/>
            </a:prstGeom>
            <a:solidFill>
              <a:srgbClr val="B2895A"/>
            </a:solidFill>
            <a:ln w="12700" cap="flat" cmpd="sng" algn="ctr">
              <a:noFill/>
              <a:prstDash val="solid"/>
              <a:miter lim="800000"/>
            </a:ln>
            <a:effectLst>
              <a:innerShdw blurRad="101600" dist="50800" dir="189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nvGrpSpPr>
            <p:cNvPr id="68" name="组合 67"/>
            <p:cNvGrpSpPr/>
            <p:nvPr/>
          </p:nvGrpSpPr>
          <p:grpSpPr>
            <a:xfrm>
              <a:off x="3891272" y="5379398"/>
              <a:ext cx="374827" cy="339164"/>
              <a:chOff x="8578850" y="285750"/>
              <a:chExt cx="817563" cy="739775"/>
            </a:xfrm>
            <a:solidFill>
              <a:sysClr val="window" lastClr="FFFFFF"/>
            </a:solidFill>
            <a:effectLst>
              <a:outerShdw blurRad="38100" dist="38100" dir="2700000" algn="tl" rotWithShape="0">
                <a:prstClr val="black">
                  <a:alpha val="40000"/>
                </a:prstClr>
              </a:outerShdw>
            </a:effectLst>
          </p:grpSpPr>
          <p:sp>
            <p:nvSpPr>
              <p:cNvPr id="69" name="Freeform 35"/>
              <p:cNvSpPr>
                <a:spLocks/>
              </p:cNvSpPr>
              <p:nvPr/>
            </p:nvSpPr>
            <p:spPr bwMode="auto">
              <a:xfrm>
                <a:off x="8578850" y="530225"/>
                <a:ext cx="615950" cy="495300"/>
              </a:xfrm>
              <a:custGeom>
                <a:avLst/>
                <a:gdLst>
                  <a:gd name="T0" fmla="*/ 164 w 164"/>
                  <a:gd name="T1" fmla="*/ 59 h 132"/>
                  <a:gd name="T2" fmla="*/ 131 w 164"/>
                  <a:gd name="T3" fmla="*/ 63 h 132"/>
                  <a:gd name="T4" fmla="*/ 108 w 164"/>
                  <a:gd name="T5" fmla="*/ 61 h 132"/>
                  <a:gd name="T6" fmla="*/ 76 w 164"/>
                  <a:gd name="T7" fmla="*/ 83 h 132"/>
                  <a:gd name="T8" fmla="*/ 77 w 164"/>
                  <a:gd name="T9" fmla="*/ 50 h 132"/>
                  <a:gd name="T10" fmla="*/ 41 w 164"/>
                  <a:gd name="T11" fmla="*/ 0 h 132"/>
                  <a:gd name="T12" fmla="*/ 0 w 164"/>
                  <a:gd name="T13" fmla="*/ 48 h 132"/>
                  <a:gd name="T14" fmla="*/ 83 w 164"/>
                  <a:gd name="T15" fmla="*/ 105 h 132"/>
                  <a:gd name="T16" fmla="*/ 108 w 164"/>
                  <a:gd name="T17" fmla="*/ 102 h 132"/>
                  <a:gd name="T18" fmla="*/ 138 w 164"/>
                  <a:gd name="T19" fmla="*/ 132 h 132"/>
                  <a:gd name="T20" fmla="*/ 130 w 164"/>
                  <a:gd name="T21" fmla="*/ 95 h 132"/>
                  <a:gd name="T22" fmla="*/ 164 w 164"/>
                  <a:gd name="T23" fmla="*/ 5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132">
                    <a:moveTo>
                      <a:pt x="164" y="59"/>
                    </a:moveTo>
                    <a:cubicBezTo>
                      <a:pt x="154" y="62"/>
                      <a:pt x="143" y="63"/>
                      <a:pt x="131" y="63"/>
                    </a:cubicBezTo>
                    <a:cubicBezTo>
                      <a:pt x="123" y="63"/>
                      <a:pt x="115" y="62"/>
                      <a:pt x="108" y="61"/>
                    </a:cubicBezTo>
                    <a:cubicBezTo>
                      <a:pt x="104" y="64"/>
                      <a:pt x="76" y="83"/>
                      <a:pt x="76" y="83"/>
                    </a:cubicBezTo>
                    <a:cubicBezTo>
                      <a:pt x="76" y="83"/>
                      <a:pt x="76" y="56"/>
                      <a:pt x="77" y="50"/>
                    </a:cubicBezTo>
                    <a:cubicBezTo>
                      <a:pt x="55" y="38"/>
                      <a:pt x="41" y="20"/>
                      <a:pt x="41" y="0"/>
                    </a:cubicBezTo>
                    <a:cubicBezTo>
                      <a:pt x="17" y="10"/>
                      <a:pt x="0" y="28"/>
                      <a:pt x="0" y="48"/>
                    </a:cubicBezTo>
                    <a:cubicBezTo>
                      <a:pt x="0" y="80"/>
                      <a:pt x="37" y="105"/>
                      <a:pt x="83" y="105"/>
                    </a:cubicBezTo>
                    <a:cubicBezTo>
                      <a:pt x="92" y="105"/>
                      <a:pt x="100" y="104"/>
                      <a:pt x="108" y="102"/>
                    </a:cubicBezTo>
                    <a:cubicBezTo>
                      <a:pt x="138" y="132"/>
                      <a:pt x="138" y="132"/>
                      <a:pt x="138" y="132"/>
                    </a:cubicBezTo>
                    <a:cubicBezTo>
                      <a:pt x="130" y="95"/>
                      <a:pt x="130" y="95"/>
                      <a:pt x="130" y="95"/>
                    </a:cubicBezTo>
                    <a:cubicBezTo>
                      <a:pt x="148" y="87"/>
                      <a:pt x="160" y="74"/>
                      <a:pt x="16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70" name="Freeform 36"/>
              <p:cNvSpPr>
                <a:spLocks/>
              </p:cNvSpPr>
              <p:nvPr/>
            </p:nvSpPr>
            <p:spPr bwMode="auto">
              <a:xfrm>
                <a:off x="8777288" y="285750"/>
                <a:ext cx="619125" cy="469900"/>
              </a:xfrm>
              <a:custGeom>
                <a:avLst/>
                <a:gdLst>
                  <a:gd name="T0" fmla="*/ 83 w 165"/>
                  <a:gd name="T1" fmla="*/ 0 h 125"/>
                  <a:gd name="T2" fmla="*/ 0 w 165"/>
                  <a:gd name="T3" fmla="*/ 56 h 125"/>
                  <a:gd name="T4" fmla="*/ 36 w 165"/>
                  <a:gd name="T5" fmla="*/ 102 h 125"/>
                  <a:gd name="T6" fmla="*/ 35 w 165"/>
                  <a:gd name="T7" fmla="*/ 125 h 125"/>
                  <a:gd name="T8" fmla="*/ 57 w 165"/>
                  <a:gd name="T9" fmla="*/ 110 h 125"/>
                  <a:gd name="T10" fmla="*/ 83 w 165"/>
                  <a:gd name="T11" fmla="*/ 113 h 125"/>
                  <a:gd name="T12" fmla="*/ 165 w 165"/>
                  <a:gd name="T13" fmla="*/ 56 h 125"/>
                  <a:gd name="T14" fmla="*/ 83 w 165"/>
                  <a:gd name="T15" fmla="*/ 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25">
                    <a:moveTo>
                      <a:pt x="83" y="0"/>
                    </a:moveTo>
                    <a:cubicBezTo>
                      <a:pt x="37" y="0"/>
                      <a:pt x="0" y="25"/>
                      <a:pt x="0" y="56"/>
                    </a:cubicBezTo>
                    <a:cubicBezTo>
                      <a:pt x="0" y="75"/>
                      <a:pt x="14" y="92"/>
                      <a:pt x="36" y="102"/>
                    </a:cubicBezTo>
                    <a:cubicBezTo>
                      <a:pt x="35" y="125"/>
                      <a:pt x="35" y="125"/>
                      <a:pt x="35" y="125"/>
                    </a:cubicBezTo>
                    <a:cubicBezTo>
                      <a:pt x="57" y="110"/>
                      <a:pt x="57" y="110"/>
                      <a:pt x="57" y="110"/>
                    </a:cubicBezTo>
                    <a:cubicBezTo>
                      <a:pt x="65" y="112"/>
                      <a:pt x="74" y="113"/>
                      <a:pt x="83" y="113"/>
                    </a:cubicBezTo>
                    <a:cubicBezTo>
                      <a:pt x="128" y="113"/>
                      <a:pt x="165" y="87"/>
                      <a:pt x="165" y="56"/>
                    </a:cubicBezTo>
                    <a:cubicBezTo>
                      <a:pt x="165" y="25"/>
                      <a:pt x="128" y="0"/>
                      <a:pt x="8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grpSp>
      <p:grpSp>
        <p:nvGrpSpPr>
          <p:cNvPr id="71" name="组合 70"/>
          <p:cNvGrpSpPr/>
          <p:nvPr/>
        </p:nvGrpSpPr>
        <p:grpSpPr>
          <a:xfrm>
            <a:off x="1403159" y="4502147"/>
            <a:ext cx="452497" cy="524706"/>
            <a:chOff x="1168773" y="5179489"/>
            <a:chExt cx="603250" cy="699770"/>
          </a:xfrm>
        </p:grpSpPr>
        <p:sp>
          <p:nvSpPr>
            <p:cNvPr id="72" name="六边形 71"/>
            <p:cNvSpPr/>
            <p:nvPr/>
          </p:nvSpPr>
          <p:spPr>
            <a:xfrm rot="16200000">
              <a:off x="1120513" y="5227749"/>
              <a:ext cx="699770" cy="603250"/>
            </a:xfrm>
            <a:prstGeom prst="hexagon">
              <a:avLst/>
            </a:prstGeom>
            <a:solidFill>
              <a:srgbClr val="B2895A"/>
            </a:solidFill>
            <a:ln w="12700" cap="flat" cmpd="sng" algn="ctr">
              <a:noFill/>
              <a:prstDash val="solid"/>
              <a:miter lim="800000"/>
            </a:ln>
            <a:effectLst>
              <a:innerShdw blurRad="101600" dist="50800" dir="189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73" name="Freeform 32"/>
            <p:cNvSpPr>
              <a:spLocks noEditPoints="1"/>
            </p:cNvSpPr>
            <p:nvPr/>
          </p:nvSpPr>
          <p:spPr bwMode="auto">
            <a:xfrm>
              <a:off x="1260869" y="5379398"/>
              <a:ext cx="419057" cy="299950"/>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ysClr val="window" lastClr="FFFFFF"/>
            </a:solidFill>
            <a:ln>
              <a:noFill/>
            </a:ln>
            <a:effectLst>
              <a:outerShdw blurRad="38100" dist="38100" dir="2700000" algn="tl" rotWithShape="0">
                <a:prstClr val="black">
                  <a:alpha val="40000"/>
                </a:prstClr>
              </a:outerShdw>
            </a:effectLs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grpSp>
      <p:sp>
        <p:nvSpPr>
          <p:cNvPr id="74" name="Freeform 10"/>
          <p:cNvSpPr>
            <a:spLocks noEditPoints="1"/>
          </p:cNvSpPr>
          <p:nvPr/>
        </p:nvSpPr>
        <p:spPr bwMode="auto">
          <a:xfrm>
            <a:off x="1231456" y="1895348"/>
            <a:ext cx="916503" cy="522599"/>
          </a:xfrm>
          <a:custGeom>
            <a:avLst/>
            <a:gdLst>
              <a:gd name="T0" fmla="*/ 82 w 85"/>
              <a:gd name="T1" fmla="*/ 13 h 46"/>
              <a:gd name="T2" fmla="*/ 77 w 85"/>
              <a:gd name="T3" fmla="*/ 13 h 46"/>
              <a:gd name="T4" fmla="*/ 77 w 85"/>
              <a:gd name="T5" fmla="*/ 8 h 46"/>
              <a:gd name="T6" fmla="*/ 69 w 85"/>
              <a:gd name="T7" fmla="*/ 0 h 46"/>
              <a:gd name="T8" fmla="*/ 8 w 85"/>
              <a:gd name="T9" fmla="*/ 0 h 46"/>
              <a:gd name="T10" fmla="*/ 0 w 85"/>
              <a:gd name="T11" fmla="*/ 8 h 46"/>
              <a:gd name="T12" fmla="*/ 0 w 85"/>
              <a:gd name="T13" fmla="*/ 38 h 46"/>
              <a:gd name="T14" fmla="*/ 8 w 85"/>
              <a:gd name="T15" fmla="*/ 46 h 46"/>
              <a:gd name="T16" fmla="*/ 69 w 85"/>
              <a:gd name="T17" fmla="*/ 46 h 46"/>
              <a:gd name="T18" fmla="*/ 77 w 85"/>
              <a:gd name="T19" fmla="*/ 38 h 46"/>
              <a:gd name="T20" fmla="*/ 77 w 85"/>
              <a:gd name="T21" fmla="*/ 33 h 46"/>
              <a:gd name="T22" fmla="*/ 82 w 85"/>
              <a:gd name="T23" fmla="*/ 33 h 46"/>
              <a:gd name="T24" fmla="*/ 85 w 85"/>
              <a:gd name="T25" fmla="*/ 31 h 46"/>
              <a:gd name="T26" fmla="*/ 85 w 85"/>
              <a:gd name="T27" fmla="*/ 15 h 46"/>
              <a:gd name="T28" fmla="*/ 82 w 85"/>
              <a:gd name="T29" fmla="*/ 13 h 46"/>
              <a:gd name="T30" fmla="*/ 72 w 85"/>
              <a:gd name="T31" fmla="*/ 38 h 46"/>
              <a:gd name="T32" fmla="*/ 69 w 85"/>
              <a:gd name="T33" fmla="*/ 41 h 46"/>
              <a:gd name="T34" fmla="*/ 8 w 85"/>
              <a:gd name="T35" fmla="*/ 41 h 46"/>
              <a:gd name="T36" fmla="*/ 5 w 85"/>
              <a:gd name="T37" fmla="*/ 38 h 46"/>
              <a:gd name="T38" fmla="*/ 5 w 85"/>
              <a:gd name="T39" fmla="*/ 8 h 46"/>
              <a:gd name="T40" fmla="*/ 8 w 85"/>
              <a:gd name="T41" fmla="*/ 5 h 46"/>
              <a:gd name="T42" fmla="*/ 69 w 85"/>
              <a:gd name="T43" fmla="*/ 5 h 46"/>
              <a:gd name="T44" fmla="*/ 72 w 85"/>
              <a:gd name="T45" fmla="*/ 8 h 46"/>
              <a:gd name="T46" fmla="*/ 72 w 85"/>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5" h="46">
                <a:moveTo>
                  <a:pt x="82" y="13"/>
                </a:moveTo>
                <a:cubicBezTo>
                  <a:pt x="77" y="13"/>
                  <a:pt x="77" y="13"/>
                  <a:pt x="77" y="13"/>
                </a:cubicBezTo>
                <a:cubicBezTo>
                  <a:pt x="77" y="8"/>
                  <a:pt x="77" y="8"/>
                  <a:pt x="77" y="8"/>
                </a:cubicBezTo>
                <a:cubicBezTo>
                  <a:pt x="77" y="3"/>
                  <a:pt x="74" y="0"/>
                  <a:pt x="69" y="0"/>
                </a:cubicBezTo>
                <a:cubicBezTo>
                  <a:pt x="8" y="0"/>
                  <a:pt x="8" y="0"/>
                  <a:pt x="8" y="0"/>
                </a:cubicBezTo>
                <a:cubicBezTo>
                  <a:pt x="4" y="0"/>
                  <a:pt x="0" y="3"/>
                  <a:pt x="0" y="8"/>
                </a:cubicBezTo>
                <a:cubicBezTo>
                  <a:pt x="0" y="38"/>
                  <a:pt x="0" y="38"/>
                  <a:pt x="0" y="38"/>
                </a:cubicBezTo>
                <a:cubicBezTo>
                  <a:pt x="0" y="43"/>
                  <a:pt x="4" y="46"/>
                  <a:pt x="8" y="46"/>
                </a:cubicBezTo>
                <a:cubicBezTo>
                  <a:pt x="69" y="46"/>
                  <a:pt x="69" y="46"/>
                  <a:pt x="69" y="46"/>
                </a:cubicBezTo>
                <a:cubicBezTo>
                  <a:pt x="74" y="46"/>
                  <a:pt x="77" y="43"/>
                  <a:pt x="77" y="38"/>
                </a:cubicBezTo>
                <a:cubicBezTo>
                  <a:pt x="77" y="33"/>
                  <a:pt x="77" y="33"/>
                  <a:pt x="77" y="33"/>
                </a:cubicBezTo>
                <a:cubicBezTo>
                  <a:pt x="82" y="33"/>
                  <a:pt x="82" y="33"/>
                  <a:pt x="82" y="33"/>
                </a:cubicBezTo>
                <a:cubicBezTo>
                  <a:pt x="84" y="33"/>
                  <a:pt x="85" y="32"/>
                  <a:pt x="85" y="31"/>
                </a:cubicBezTo>
                <a:cubicBezTo>
                  <a:pt x="85" y="15"/>
                  <a:pt x="85" y="15"/>
                  <a:pt x="85" y="15"/>
                </a:cubicBezTo>
                <a:cubicBezTo>
                  <a:pt x="85" y="14"/>
                  <a:pt x="84" y="13"/>
                  <a:pt x="82" y="13"/>
                </a:cubicBezTo>
                <a:close/>
                <a:moveTo>
                  <a:pt x="72" y="38"/>
                </a:moveTo>
                <a:cubicBezTo>
                  <a:pt x="72" y="40"/>
                  <a:pt x="71" y="41"/>
                  <a:pt x="69" y="41"/>
                </a:cubicBezTo>
                <a:cubicBezTo>
                  <a:pt x="8" y="41"/>
                  <a:pt x="8" y="41"/>
                  <a:pt x="8" y="41"/>
                </a:cubicBezTo>
                <a:cubicBezTo>
                  <a:pt x="7" y="41"/>
                  <a:pt x="5" y="40"/>
                  <a:pt x="5" y="38"/>
                </a:cubicBezTo>
                <a:cubicBezTo>
                  <a:pt x="5" y="8"/>
                  <a:pt x="5" y="8"/>
                  <a:pt x="5" y="8"/>
                </a:cubicBezTo>
                <a:cubicBezTo>
                  <a:pt x="5" y="6"/>
                  <a:pt x="7" y="5"/>
                  <a:pt x="8" y="5"/>
                </a:cubicBezTo>
                <a:cubicBezTo>
                  <a:pt x="69" y="5"/>
                  <a:pt x="69" y="5"/>
                  <a:pt x="69" y="5"/>
                </a:cubicBezTo>
                <a:cubicBezTo>
                  <a:pt x="71" y="5"/>
                  <a:pt x="72" y="6"/>
                  <a:pt x="72" y="8"/>
                </a:cubicBezTo>
                <a:lnTo>
                  <a:pt x="72" y="38"/>
                </a:lnTo>
                <a:close/>
              </a:path>
            </a:pathLst>
          </a:custGeom>
          <a:solidFill>
            <a:srgbClr val="B2895A"/>
          </a:solidFill>
          <a:ln>
            <a:noFill/>
          </a:ln>
          <a:effectLst>
            <a:innerShdw blurRad="63500" dist="38100" dir="135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75" name="矩形 74"/>
          <p:cNvSpPr/>
          <p:nvPr/>
        </p:nvSpPr>
        <p:spPr>
          <a:xfrm>
            <a:off x="1351363" y="2008311"/>
            <a:ext cx="73221" cy="305480"/>
          </a:xfrm>
          <a:prstGeom prst="rect">
            <a:avLst/>
          </a:prstGeom>
          <a:solidFill>
            <a:srgbClr val="B2895A"/>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76" name="矩形 75"/>
          <p:cNvSpPr/>
          <p:nvPr/>
        </p:nvSpPr>
        <p:spPr>
          <a:xfrm>
            <a:off x="1471270" y="2008311"/>
            <a:ext cx="73221" cy="305480"/>
          </a:xfrm>
          <a:prstGeom prst="rect">
            <a:avLst/>
          </a:prstGeom>
          <a:solidFill>
            <a:srgbClr val="B2895A"/>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77" name="Freeform 10"/>
          <p:cNvSpPr>
            <a:spLocks noEditPoints="1"/>
          </p:cNvSpPr>
          <p:nvPr/>
        </p:nvSpPr>
        <p:spPr bwMode="auto">
          <a:xfrm>
            <a:off x="3210906" y="1895348"/>
            <a:ext cx="916503" cy="522599"/>
          </a:xfrm>
          <a:custGeom>
            <a:avLst/>
            <a:gdLst>
              <a:gd name="T0" fmla="*/ 82 w 85"/>
              <a:gd name="T1" fmla="*/ 13 h 46"/>
              <a:gd name="T2" fmla="*/ 77 w 85"/>
              <a:gd name="T3" fmla="*/ 13 h 46"/>
              <a:gd name="T4" fmla="*/ 77 w 85"/>
              <a:gd name="T5" fmla="*/ 8 h 46"/>
              <a:gd name="T6" fmla="*/ 69 w 85"/>
              <a:gd name="T7" fmla="*/ 0 h 46"/>
              <a:gd name="T8" fmla="*/ 8 w 85"/>
              <a:gd name="T9" fmla="*/ 0 h 46"/>
              <a:gd name="T10" fmla="*/ 0 w 85"/>
              <a:gd name="T11" fmla="*/ 8 h 46"/>
              <a:gd name="T12" fmla="*/ 0 w 85"/>
              <a:gd name="T13" fmla="*/ 38 h 46"/>
              <a:gd name="T14" fmla="*/ 8 w 85"/>
              <a:gd name="T15" fmla="*/ 46 h 46"/>
              <a:gd name="T16" fmla="*/ 69 w 85"/>
              <a:gd name="T17" fmla="*/ 46 h 46"/>
              <a:gd name="T18" fmla="*/ 77 w 85"/>
              <a:gd name="T19" fmla="*/ 38 h 46"/>
              <a:gd name="T20" fmla="*/ 77 w 85"/>
              <a:gd name="T21" fmla="*/ 33 h 46"/>
              <a:gd name="T22" fmla="*/ 82 w 85"/>
              <a:gd name="T23" fmla="*/ 33 h 46"/>
              <a:gd name="T24" fmla="*/ 85 w 85"/>
              <a:gd name="T25" fmla="*/ 31 h 46"/>
              <a:gd name="T26" fmla="*/ 85 w 85"/>
              <a:gd name="T27" fmla="*/ 15 h 46"/>
              <a:gd name="T28" fmla="*/ 82 w 85"/>
              <a:gd name="T29" fmla="*/ 13 h 46"/>
              <a:gd name="T30" fmla="*/ 72 w 85"/>
              <a:gd name="T31" fmla="*/ 38 h 46"/>
              <a:gd name="T32" fmla="*/ 69 w 85"/>
              <a:gd name="T33" fmla="*/ 41 h 46"/>
              <a:gd name="T34" fmla="*/ 8 w 85"/>
              <a:gd name="T35" fmla="*/ 41 h 46"/>
              <a:gd name="T36" fmla="*/ 5 w 85"/>
              <a:gd name="T37" fmla="*/ 38 h 46"/>
              <a:gd name="T38" fmla="*/ 5 w 85"/>
              <a:gd name="T39" fmla="*/ 8 h 46"/>
              <a:gd name="T40" fmla="*/ 8 w 85"/>
              <a:gd name="T41" fmla="*/ 5 h 46"/>
              <a:gd name="T42" fmla="*/ 69 w 85"/>
              <a:gd name="T43" fmla="*/ 5 h 46"/>
              <a:gd name="T44" fmla="*/ 72 w 85"/>
              <a:gd name="T45" fmla="*/ 8 h 46"/>
              <a:gd name="T46" fmla="*/ 72 w 85"/>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5" h="46">
                <a:moveTo>
                  <a:pt x="82" y="13"/>
                </a:moveTo>
                <a:cubicBezTo>
                  <a:pt x="77" y="13"/>
                  <a:pt x="77" y="13"/>
                  <a:pt x="77" y="13"/>
                </a:cubicBezTo>
                <a:cubicBezTo>
                  <a:pt x="77" y="8"/>
                  <a:pt x="77" y="8"/>
                  <a:pt x="77" y="8"/>
                </a:cubicBezTo>
                <a:cubicBezTo>
                  <a:pt x="77" y="3"/>
                  <a:pt x="74" y="0"/>
                  <a:pt x="69" y="0"/>
                </a:cubicBezTo>
                <a:cubicBezTo>
                  <a:pt x="8" y="0"/>
                  <a:pt x="8" y="0"/>
                  <a:pt x="8" y="0"/>
                </a:cubicBezTo>
                <a:cubicBezTo>
                  <a:pt x="4" y="0"/>
                  <a:pt x="0" y="3"/>
                  <a:pt x="0" y="8"/>
                </a:cubicBezTo>
                <a:cubicBezTo>
                  <a:pt x="0" y="38"/>
                  <a:pt x="0" y="38"/>
                  <a:pt x="0" y="38"/>
                </a:cubicBezTo>
                <a:cubicBezTo>
                  <a:pt x="0" y="43"/>
                  <a:pt x="4" y="46"/>
                  <a:pt x="8" y="46"/>
                </a:cubicBezTo>
                <a:cubicBezTo>
                  <a:pt x="69" y="46"/>
                  <a:pt x="69" y="46"/>
                  <a:pt x="69" y="46"/>
                </a:cubicBezTo>
                <a:cubicBezTo>
                  <a:pt x="74" y="46"/>
                  <a:pt x="77" y="43"/>
                  <a:pt x="77" y="38"/>
                </a:cubicBezTo>
                <a:cubicBezTo>
                  <a:pt x="77" y="33"/>
                  <a:pt x="77" y="33"/>
                  <a:pt x="77" y="33"/>
                </a:cubicBezTo>
                <a:cubicBezTo>
                  <a:pt x="82" y="33"/>
                  <a:pt x="82" y="33"/>
                  <a:pt x="82" y="33"/>
                </a:cubicBezTo>
                <a:cubicBezTo>
                  <a:pt x="84" y="33"/>
                  <a:pt x="85" y="32"/>
                  <a:pt x="85" y="31"/>
                </a:cubicBezTo>
                <a:cubicBezTo>
                  <a:pt x="85" y="15"/>
                  <a:pt x="85" y="15"/>
                  <a:pt x="85" y="15"/>
                </a:cubicBezTo>
                <a:cubicBezTo>
                  <a:pt x="85" y="14"/>
                  <a:pt x="84" y="13"/>
                  <a:pt x="82" y="13"/>
                </a:cubicBezTo>
                <a:close/>
                <a:moveTo>
                  <a:pt x="72" y="38"/>
                </a:moveTo>
                <a:cubicBezTo>
                  <a:pt x="72" y="40"/>
                  <a:pt x="71" y="41"/>
                  <a:pt x="69" y="41"/>
                </a:cubicBezTo>
                <a:cubicBezTo>
                  <a:pt x="8" y="41"/>
                  <a:pt x="8" y="41"/>
                  <a:pt x="8" y="41"/>
                </a:cubicBezTo>
                <a:cubicBezTo>
                  <a:pt x="7" y="41"/>
                  <a:pt x="5" y="40"/>
                  <a:pt x="5" y="38"/>
                </a:cubicBezTo>
                <a:cubicBezTo>
                  <a:pt x="5" y="8"/>
                  <a:pt x="5" y="8"/>
                  <a:pt x="5" y="8"/>
                </a:cubicBezTo>
                <a:cubicBezTo>
                  <a:pt x="5" y="6"/>
                  <a:pt x="7" y="5"/>
                  <a:pt x="8" y="5"/>
                </a:cubicBezTo>
                <a:cubicBezTo>
                  <a:pt x="69" y="5"/>
                  <a:pt x="69" y="5"/>
                  <a:pt x="69" y="5"/>
                </a:cubicBezTo>
                <a:cubicBezTo>
                  <a:pt x="71" y="5"/>
                  <a:pt x="72" y="6"/>
                  <a:pt x="72" y="8"/>
                </a:cubicBezTo>
                <a:lnTo>
                  <a:pt x="72" y="38"/>
                </a:lnTo>
                <a:close/>
              </a:path>
            </a:pathLst>
          </a:custGeom>
          <a:solidFill>
            <a:srgbClr val="B2895A"/>
          </a:solidFill>
          <a:ln>
            <a:noFill/>
          </a:ln>
          <a:effectLst>
            <a:innerShdw blurRad="63500" dist="50800" dir="135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78" name="矩形 77"/>
          <p:cNvSpPr/>
          <p:nvPr/>
        </p:nvSpPr>
        <p:spPr>
          <a:xfrm>
            <a:off x="3330812" y="2008311"/>
            <a:ext cx="73221" cy="305480"/>
          </a:xfrm>
          <a:prstGeom prst="rect">
            <a:avLst/>
          </a:prstGeom>
          <a:solidFill>
            <a:srgbClr val="B2895A"/>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79" name="矩形 78"/>
          <p:cNvSpPr/>
          <p:nvPr/>
        </p:nvSpPr>
        <p:spPr>
          <a:xfrm>
            <a:off x="3450719" y="2008311"/>
            <a:ext cx="73221" cy="305480"/>
          </a:xfrm>
          <a:prstGeom prst="rect">
            <a:avLst/>
          </a:prstGeom>
          <a:solidFill>
            <a:srgbClr val="B2895A"/>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0" name="矩形 79"/>
          <p:cNvSpPr/>
          <p:nvPr/>
        </p:nvSpPr>
        <p:spPr>
          <a:xfrm>
            <a:off x="3579385" y="2008311"/>
            <a:ext cx="73221" cy="305480"/>
          </a:xfrm>
          <a:prstGeom prst="rect">
            <a:avLst/>
          </a:prstGeom>
          <a:solidFill>
            <a:srgbClr val="B2895A"/>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1" name="Freeform 10"/>
          <p:cNvSpPr>
            <a:spLocks noEditPoints="1"/>
          </p:cNvSpPr>
          <p:nvPr/>
        </p:nvSpPr>
        <p:spPr bwMode="auto">
          <a:xfrm>
            <a:off x="5104279" y="1895348"/>
            <a:ext cx="916503" cy="522599"/>
          </a:xfrm>
          <a:custGeom>
            <a:avLst/>
            <a:gdLst>
              <a:gd name="T0" fmla="*/ 82 w 85"/>
              <a:gd name="T1" fmla="*/ 13 h 46"/>
              <a:gd name="T2" fmla="*/ 77 w 85"/>
              <a:gd name="T3" fmla="*/ 13 h 46"/>
              <a:gd name="T4" fmla="*/ 77 w 85"/>
              <a:gd name="T5" fmla="*/ 8 h 46"/>
              <a:gd name="T6" fmla="*/ 69 w 85"/>
              <a:gd name="T7" fmla="*/ 0 h 46"/>
              <a:gd name="T8" fmla="*/ 8 w 85"/>
              <a:gd name="T9" fmla="*/ 0 h 46"/>
              <a:gd name="T10" fmla="*/ 0 w 85"/>
              <a:gd name="T11" fmla="*/ 8 h 46"/>
              <a:gd name="T12" fmla="*/ 0 w 85"/>
              <a:gd name="T13" fmla="*/ 38 h 46"/>
              <a:gd name="T14" fmla="*/ 8 w 85"/>
              <a:gd name="T15" fmla="*/ 46 h 46"/>
              <a:gd name="T16" fmla="*/ 69 w 85"/>
              <a:gd name="T17" fmla="*/ 46 h 46"/>
              <a:gd name="T18" fmla="*/ 77 w 85"/>
              <a:gd name="T19" fmla="*/ 38 h 46"/>
              <a:gd name="T20" fmla="*/ 77 w 85"/>
              <a:gd name="T21" fmla="*/ 33 h 46"/>
              <a:gd name="T22" fmla="*/ 82 w 85"/>
              <a:gd name="T23" fmla="*/ 33 h 46"/>
              <a:gd name="T24" fmla="*/ 85 w 85"/>
              <a:gd name="T25" fmla="*/ 31 h 46"/>
              <a:gd name="T26" fmla="*/ 85 w 85"/>
              <a:gd name="T27" fmla="*/ 15 h 46"/>
              <a:gd name="T28" fmla="*/ 82 w 85"/>
              <a:gd name="T29" fmla="*/ 13 h 46"/>
              <a:gd name="T30" fmla="*/ 72 w 85"/>
              <a:gd name="T31" fmla="*/ 38 h 46"/>
              <a:gd name="T32" fmla="*/ 69 w 85"/>
              <a:gd name="T33" fmla="*/ 41 h 46"/>
              <a:gd name="T34" fmla="*/ 8 w 85"/>
              <a:gd name="T35" fmla="*/ 41 h 46"/>
              <a:gd name="T36" fmla="*/ 5 w 85"/>
              <a:gd name="T37" fmla="*/ 38 h 46"/>
              <a:gd name="T38" fmla="*/ 5 w 85"/>
              <a:gd name="T39" fmla="*/ 8 h 46"/>
              <a:gd name="T40" fmla="*/ 8 w 85"/>
              <a:gd name="T41" fmla="*/ 5 h 46"/>
              <a:gd name="T42" fmla="*/ 69 w 85"/>
              <a:gd name="T43" fmla="*/ 5 h 46"/>
              <a:gd name="T44" fmla="*/ 72 w 85"/>
              <a:gd name="T45" fmla="*/ 8 h 46"/>
              <a:gd name="T46" fmla="*/ 72 w 85"/>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5" h="46">
                <a:moveTo>
                  <a:pt x="82" y="13"/>
                </a:moveTo>
                <a:cubicBezTo>
                  <a:pt x="77" y="13"/>
                  <a:pt x="77" y="13"/>
                  <a:pt x="77" y="13"/>
                </a:cubicBezTo>
                <a:cubicBezTo>
                  <a:pt x="77" y="8"/>
                  <a:pt x="77" y="8"/>
                  <a:pt x="77" y="8"/>
                </a:cubicBezTo>
                <a:cubicBezTo>
                  <a:pt x="77" y="3"/>
                  <a:pt x="74" y="0"/>
                  <a:pt x="69" y="0"/>
                </a:cubicBezTo>
                <a:cubicBezTo>
                  <a:pt x="8" y="0"/>
                  <a:pt x="8" y="0"/>
                  <a:pt x="8" y="0"/>
                </a:cubicBezTo>
                <a:cubicBezTo>
                  <a:pt x="4" y="0"/>
                  <a:pt x="0" y="3"/>
                  <a:pt x="0" y="8"/>
                </a:cubicBezTo>
                <a:cubicBezTo>
                  <a:pt x="0" y="38"/>
                  <a:pt x="0" y="38"/>
                  <a:pt x="0" y="38"/>
                </a:cubicBezTo>
                <a:cubicBezTo>
                  <a:pt x="0" y="43"/>
                  <a:pt x="4" y="46"/>
                  <a:pt x="8" y="46"/>
                </a:cubicBezTo>
                <a:cubicBezTo>
                  <a:pt x="69" y="46"/>
                  <a:pt x="69" y="46"/>
                  <a:pt x="69" y="46"/>
                </a:cubicBezTo>
                <a:cubicBezTo>
                  <a:pt x="74" y="46"/>
                  <a:pt x="77" y="43"/>
                  <a:pt x="77" y="38"/>
                </a:cubicBezTo>
                <a:cubicBezTo>
                  <a:pt x="77" y="33"/>
                  <a:pt x="77" y="33"/>
                  <a:pt x="77" y="33"/>
                </a:cubicBezTo>
                <a:cubicBezTo>
                  <a:pt x="82" y="33"/>
                  <a:pt x="82" y="33"/>
                  <a:pt x="82" y="33"/>
                </a:cubicBezTo>
                <a:cubicBezTo>
                  <a:pt x="84" y="33"/>
                  <a:pt x="85" y="32"/>
                  <a:pt x="85" y="31"/>
                </a:cubicBezTo>
                <a:cubicBezTo>
                  <a:pt x="85" y="15"/>
                  <a:pt x="85" y="15"/>
                  <a:pt x="85" y="15"/>
                </a:cubicBezTo>
                <a:cubicBezTo>
                  <a:pt x="85" y="14"/>
                  <a:pt x="84" y="13"/>
                  <a:pt x="82" y="13"/>
                </a:cubicBezTo>
                <a:close/>
                <a:moveTo>
                  <a:pt x="72" y="38"/>
                </a:moveTo>
                <a:cubicBezTo>
                  <a:pt x="72" y="40"/>
                  <a:pt x="71" y="41"/>
                  <a:pt x="69" y="41"/>
                </a:cubicBezTo>
                <a:cubicBezTo>
                  <a:pt x="8" y="41"/>
                  <a:pt x="8" y="41"/>
                  <a:pt x="8" y="41"/>
                </a:cubicBezTo>
                <a:cubicBezTo>
                  <a:pt x="7" y="41"/>
                  <a:pt x="5" y="40"/>
                  <a:pt x="5" y="38"/>
                </a:cubicBezTo>
                <a:cubicBezTo>
                  <a:pt x="5" y="8"/>
                  <a:pt x="5" y="8"/>
                  <a:pt x="5" y="8"/>
                </a:cubicBezTo>
                <a:cubicBezTo>
                  <a:pt x="5" y="6"/>
                  <a:pt x="7" y="5"/>
                  <a:pt x="8" y="5"/>
                </a:cubicBezTo>
                <a:cubicBezTo>
                  <a:pt x="69" y="5"/>
                  <a:pt x="69" y="5"/>
                  <a:pt x="69" y="5"/>
                </a:cubicBezTo>
                <a:cubicBezTo>
                  <a:pt x="71" y="5"/>
                  <a:pt x="72" y="6"/>
                  <a:pt x="72" y="8"/>
                </a:cubicBezTo>
                <a:lnTo>
                  <a:pt x="72" y="38"/>
                </a:lnTo>
                <a:close/>
              </a:path>
            </a:pathLst>
          </a:custGeom>
          <a:solidFill>
            <a:srgbClr val="B2895A"/>
          </a:solidFill>
          <a:ln>
            <a:noFill/>
          </a:ln>
          <a:effectLst>
            <a:innerShdw blurRad="63500" dist="50800" dir="13500000">
              <a:prstClr val="black">
                <a:alpha val="50000"/>
              </a:prstClr>
            </a:inn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82" name="矩形 81"/>
          <p:cNvSpPr/>
          <p:nvPr/>
        </p:nvSpPr>
        <p:spPr>
          <a:xfrm>
            <a:off x="5224186" y="2008311"/>
            <a:ext cx="73221" cy="305480"/>
          </a:xfrm>
          <a:prstGeom prst="rect">
            <a:avLst/>
          </a:prstGeom>
          <a:solidFill>
            <a:srgbClr val="B2895A"/>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3" name="矩形 82"/>
          <p:cNvSpPr/>
          <p:nvPr/>
        </p:nvSpPr>
        <p:spPr>
          <a:xfrm>
            <a:off x="5349809" y="2008311"/>
            <a:ext cx="73221" cy="305480"/>
          </a:xfrm>
          <a:prstGeom prst="rect">
            <a:avLst/>
          </a:prstGeom>
          <a:solidFill>
            <a:srgbClr val="B2895A"/>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4" name="矩形 83"/>
          <p:cNvSpPr/>
          <p:nvPr/>
        </p:nvSpPr>
        <p:spPr>
          <a:xfrm>
            <a:off x="5483684" y="2008311"/>
            <a:ext cx="73221" cy="305480"/>
          </a:xfrm>
          <a:prstGeom prst="rect">
            <a:avLst/>
          </a:prstGeom>
          <a:solidFill>
            <a:srgbClr val="B2895A"/>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5" name="矩形 84"/>
          <p:cNvSpPr/>
          <p:nvPr/>
        </p:nvSpPr>
        <p:spPr>
          <a:xfrm>
            <a:off x="5622235" y="2008311"/>
            <a:ext cx="73221" cy="305480"/>
          </a:xfrm>
          <a:prstGeom prst="rect">
            <a:avLst/>
          </a:prstGeom>
          <a:solidFill>
            <a:srgbClr val="B2895A"/>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6" name="Freeform 10"/>
          <p:cNvSpPr>
            <a:spLocks noEditPoints="1"/>
          </p:cNvSpPr>
          <p:nvPr/>
        </p:nvSpPr>
        <p:spPr bwMode="auto">
          <a:xfrm>
            <a:off x="7008073" y="1895348"/>
            <a:ext cx="916503" cy="522599"/>
          </a:xfrm>
          <a:custGeom>
            <a:avLst/>
            <a:gdLst>
              <a:gd name="T0" fmla="*/ 82 w 85"/>
              <a:gd name="T1" fmla="*/ 13 h 46"/>
              <a:gd name="T2" fmla="*/ 77 w 85"/>
              <a:gd name="T3" fmla="*/ 13 h 46"/>
              <a:gd name="T4" fmla="*/ 77 w 85"/>
              <a:gd name="T5" fmla="*/ 8 h 46"/>
              <a:gd name="T6" fmla="*/ 69 w 85"/>
              <a:gd name="T7" fmla="*/ 0 h 46"/>
              <a:gd name="T8" fmla="*/ 8 w 85"/>
              <a:gd name="T9" fmla="*/ 0 h 46"/>
              <a:gd name="T10" fmla="*/ 0 w 85"/>
              <a:gd name="T11" fmla="*/ 8 h 46"/>
              <a:gd name="T12" fmla="*/ 0 w 85"/>
              <a:gd name="T13" fmla="*/ 38 h 46"/>
              <a:gd name="T14" fmla="*/ 8 w 85"/>
              <a:gd name="T15" fmla="*/ 46 h 46"/>
              <a:gd name="T16" fmla="*/ 69 w 85"/>
              <a:gd name="T17" fmla="*/ 46 h 46"/>
              <a:gd name="T18" fmla="*/ 77 w 85"/>
              <a:gd name="T19" fmla="*/ 38 h 46"/>
              <a:gd name="T20" fmla="*/ 77 w 85"/>
              <a:gd name="T21" fmla="*/ 33 h 46"/>
              <a:gd name="T22" fmla="*/ 82 w 85"/>
              <a:gd name="T23" fmla="*/ 33 h 46"/>
              <a:gd name="T24" fmla="*/ 85 w 85"/>
              <a:gd name="T25" fmla="*/ 31 h 46"/>
              <a:gd name="T26" fmla="*/ 85 w 85"/>
              <a:gd name="T27" fmla="*/ 15 h 46"/>
              <a:gd name="T28" fmla="*/ 82 w 85"/>
              <a:gd name="T29" fmla="*/ 13 h 46"/>
              <a:gd name="T30" fmla="*/ 72 w 85"/>
              <a:gd name="T31" fmla="*/ 38 h 46"/>
              <a:gd name="T32" fmla="*/ 69 w 85"/>
              <a:gd name="T33" fmla="*/ 41 h 46"/>
              <a:gd name="T34" fmla="*/ 8 w 85"/>
              <a:gd name="T35" fmla="*/ 41 h 46"/>
              <a:gd name="T36" fmla="*/ 5 w 85"/>
              <a:gd name="T37" fmla="*/ 38 h 46"/>
              <a:gd name="T38" fmla="*/ 5 w 85"/>
              <a:gd name="T39" fmla="*/ 8 h 46"/>
              <a:gd name="T40" fmla="*/ 8 w 85"/>
              <a:gd name="T41" fmla="*/ 5 h 46"/>
              <a:gd name="T42" fmla="*/ 69 w 85"/>
              <a:gd name="T43" fmla="*/ 5 h 46"/>
              <a:gd name="T44" fmla="*/ 72 w 85"/>
              <a:gd name="T45" fmla="*/ 8 h 46"/>
              <a:gd name="T46" fmla="*/ 72 w 85"/>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5" h="46">
                <a:moveTo>
                  <a:pt x="82" y="13"/>
                </a:moveTo>
                <a:cubicBezTo>
                  <a:pt x="77" y="13"/>
                  <a:pt x="77" y="13"/>
                  <a:pt x="77" y="13"/>
                </a:cubicBezTo>
                <a:cubicBezTo>
                  <a:pt x="77" y="8"/>
                  <a:pt x="77" y="8"/>
                  <a:pt x="77" y="8"/>
                </a:cubicBezTo>
                <a:cubicBezTo>
                  <a:pt x="77" y="3"/>
                  <a:pt x="74" y="0"/>
                  <a:pt x="69" y="0"/>
                </a:cubicBezTo>
                <a:cubicBezTo>
                  <a:pt x="8" y="0"/>
                  <a:pt x="8" y="0"/>
                  <a:pt x="8" y="0"/>
                </a:cubicBezTo>
                <a:cubicBezTo>
                  <a:pt x="4" y="0"/>
                  <a:pt x="0" y="3"/>
                  <a:pt x="0" y="8"/>
                </a:cubicBezTo>
                <a:cubicBezTo>
                  <a:pt x="0" y="38"/>
                  <a:pt x="0" y="38"/>
                  <a:pt x="0" y="38"/>
                </a:cubicBezTo>
                <a:cubicBezTo>
                  <a:pt x="0" y="43"/>
                  <a:pt x="4" y="46"/>
                  <a:pt x="8" y="46"/>
                </a:cubicBezTo>
                <a:cubicBezTo>
                  <a:pt x="69" y="46"/>
                  <a:pt x="69" y="46"/>
                  <a:pt x="69" y="46"/>
                </a:cubicBezTo>
                <a:cubicBezTo>
                  <a:pt x="74" y="46"/>
                  <a:pt x="77" y="43"/>
                  <a:pt x="77" y="38"/>
                </a:cubicBezTo>
                <a:cubicBezTo>
                  <a:pt x="77" y="33"/>
                  <a:pt x="77" y="33"/>
                  <a:pt x="77" y="33"/>
                </a:cubicBezTo>
                <a:cubicBezTo>
                  <a:pt x="82" y="33"/>
                  <a:pt x="82" y="33"/>
                  <a:pt x="82" y="33"/>
                </a:cubicBezTo>
                <a:cubicBezTo>
                  <a:pt x="84" y="33"/>
                  <a:pt x="85" y="32"/>
                  <a:pt x="85" y="31"/>
                </a:cubicBezTo>
                <a:cubicBezTo>
                  <a:pt x="85" y="15"/>
                  <a:pt x="85" y="15"/>
                  <a:pt x="85" y="15"/>
                </a:cubicBezTo>
                <a:cubicBezTo>
                  <a:pt x="85" y="14"/>
                  <a:pt x="84" y="13"/>
                  <a:pt x="82" y="13"/>
                </a:cubicBezTo>
                <a:close/>
                <a:moveTo>
                  <a:pt x="72" y="38"/>
                </a:moveTo>
                <a:cubicBezTo>
                  <a:pt x="72" y="40"/>
                  <a:pt x="71" y="41"/>
                  <a:pt x="69" y="41"/>
                </a:cubicBezTo>
                <a:cubicBezTo>
                  <a:pt x="8" y="41"/>
                  <a:pt x="8" y="41"/>
                  <a:pt x="8" y="41"/>
                </a:cubicBezTo>
                <a:cubicBezTo>
                  <a:pt x="7" y="41"/>
                  <a:pt x="5" y="40"/>
                  <a:pt x="5" y="38"/>
                </a:cubicBezTo>
                <a:cubicBezTo>
                  <a:pt x="5" y="8"/>
                  <a:pt x="5" y="8"/>
                  <a:pt x="5" y="8"/>
                </a:cubicBezTo>
                <a:cubicBezTo>
                  <a:pt x="5" y="6"/>
                  <a:pt x="7" y="5"/>
                  <a:pt x="8" y="5"/>
                </a:cubicBezTo>
                <a:cubicBezTo>
                  <a:pt x="69" y="5"/>
                  <a:pt x="69" y="5"/>
                  <a:pt x="69" y="5"/>
                </a:cubicBezTo>
                <a:cubicBezTo>
                  <a:pt x="71" y="5"/>
                  <a:pt x="72" y="6"/>
                  <a:pt x="72" y="8"/>
                </a:cubicBezTo>
                <a:lnTo>
                  <a:pt x="72" y="38"/>
                </a:lnTo>
                <a:close/>
              </a:path>
            </a:pathLst>
          </a:custGeom>
          <a:solidFill>
            <a:srgbClr val="B2895A"/>
          </a:solidFill>
          <a:ln>
            <a:noFill/>
          </a:ln>
          <a:effectLst>
            <a:innerShdw blurRad="63500" dist="50800" dir="13500000">
              <a:prstClr val="black">
                <a:alpha val="80000"/>
              </a:prstClr>
            </a:innerShdw>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ndParaRPr>
          </a:p>
        </p:txBody>
      </p:sp>
      <p:sp>
        <p:nvSpPr>
          <p:cNvPr id="87" name="矩形 86"/>
          <p:cNvSpPr/>
          <p:nvPr/>
        </p:nvSpPr>
        <p:spPr>
          <a:xfrm>
            <a:off x="7127979" y="2008311"/>
            <a:ext cx="73221" cy="305480"/>
          </a:xfrm>
          <a:prstGeom prst="rect">
            <a:avLst/>
          </a:prstGeom>
          <a:solidFill>
            <a:srgbClr val="B2895A"/>
          </a:solidFill>
          <a:ln w="12700" cap="flat" cmpd="sng" algn="ctr">
            <a:noFill/>
            <a:prstDash val="solid"/>
            <a:miter lim="800000"/>
          </a:ln>
          <a:effectLst>
            <a:innerShdw blurRad="63500" dist="50800" dir="13500000">
              <a:prstClr val="black">
                <a:alpha val="8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8" name="矩形 87"/>
          <p:cNvSpPr/>
          <p:nvPr/>
        </p:nvSpPr>
        <p:spPr>
          <a:xfrm>
            <a:off x="7253602" y="2008311"/>
            <a:ext cx="73221" cy="305480"/>
          </a:xfrm>
          <a:prstGeom prst="rect">
            <a:avLst/>
          </a:prstGeom>
          <a:solidFill>
            <a:srgbClr val="B2895A"/>
          </a:solidFill>
          <a:ln w="12700" cap="flat" cmpd="sng" algn="ctr">
            <a:noFill/>
            <a:prstDash val="solid"/>
            <a:miter lim="800000"/>
          </a:ln>
          <a:effectLst>
            <a:innerShdw blurRad="63500" dist="50800" dir="13500000">
              <a:prstClr val="black">
                <a:alpha val="8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89" name="矩形 88"/>
          <p:cNvSpPr/>
          <p:nvPr/>
        </p:nvSpPr>
        <p:spPr>
          <a:xfrm>
            <a:off x="7393103" y="2008311"/>
            <a:ext cx="73221" cy="305480"/>
          </a:xfrm>
          <a:prstGeom prst="rect">
            <a:avLst/>
          </a:prstGeom>
          <a:solidFill>
            <a:srgbClr val="B2895A"/>
          </a:solidFill>
          <a:ln w="12700" cap="flat" cmpd="sng" algn="ctr">
            <a:noFill/>
            <a:prstDash val="solid"/>
            <a:miter lim="800000"/>
          </a:ln>
          <a:effectLst>
            <a:innerShdw blurRad="63500" dist="50800" dir="13500000">
              <a:prstClr val="black">
                <a:alpha val="8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90" name="矩形 89"/>
          <p:cNvSpPr/>
          <p:nvPr/>
        </p:nvSpPr>
        <p:spPr>
          <a:xfrm>
            <a:off x="7513010" y="2008311"/>
            <a:ext cx="73221" cy="305480"/>
          </a:xfrm>
          <a:prstGeom prst="rect">
            <a:avLst/>
          </a:prstGeom>
          <a:solidFill>
            <a:srgbClr val="B2895A"/>
          </a:solidFill>
          <a:ln w="12700" cap="flat" cmpd="sng" algn="ctr">
            <a:noFill/>
            <a:prstDash val="solid"/>
            <a:miter lim="800000"/>
          </a:ln>
          <a:effectLst>
            <a:innerShdw blurRad="63500" dist="50800" dir="13500000">
              <a:prstClr val="black">
                <a:alpha val="8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91" name="矩形 90"/>
          <p:cNvSpPr/>
          <p:nvPr/>
        </p:nvSpPr>
        <p:spPr>
          <a:xfrm>
            <a:off x="7642502" y="2008311"/>
            <a:ext cx="73221" cy="305480"/>
          </a:xfrm>
          <a:prstGeom prst="rect">
            <a:avLst/>
          </a:prstGeom>
          <a:solidFill>
            <a:srgbClr val="B2895A"/>
          </a:solidFill>
          <a:ln w="12700" cap="flat" cmpd="sng" algn="ctr">
            <a:noFill/>
            <a:prstDash val="solid"/>
            <a:miter lim="800000"/>
          </a:ln>
          <a:effectLst>
            <a:innerShdw blurRad="63500" dist="50800" dir="13500000">
              <a:prstClr val="black">
                <a:alpha val="8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sp>
        <p:nvSpPr>
          <p:cNvPr id="92" name="文本框 74"/>
          <p:cNvSpPr txBox="1"/>
          <p:nvPr/>
        </p:nvSpPr>
        <p:spPr>
          <a:xfrm>
            <a:off x="1285707" y="2576374"/>
            <a:ext cx="744797" cy="461665"/>
          </a:xfrm>
          <a:prstGeom prst="rect">
            <a:avLst/>
          </a:prstGeom>
          <a:noFill/>
        </p:spPr>
        <p:txBody>
          <a:bodyPr wrap="square" rtlCol="0">
            <a:spAutoFit/>
          </a:bodyPr>
          <a:lstStyle/>
          <a:p>
            <a:pPr algn="ctr" defTabSz="685800" fontAlgn="auto">
              <a:spcBef>
                <a:spcPts val="0"/>
              </a:spcBef>
              <a:spcAft>
                <a:spcPts val="0"/>
              </a:spcAft>
            </a:pPr>
            <a:r>
              <a:rPr lang="en-US" altLang="zh-CN" sz="2400" dirty="0">
                <a:solidFill>
                  <a:prstClr val="white">
                    <a:lumMod val="50000"/>
                  </a:prstClr>
                </a:solidFill>
                <a:latin typeface="Impact" panose="020B0806030902050204" pitchFamily="34" charset="0"/>
              </a:rPr>
              <a:t>40</a:t>
            </a:r>
            <a:r>
              <a:rPr lang="en-US" altLang="zh-CN" sz="1500" dirty="0">
                <a:solidFill>
                  <a:prstClr val="white">
                    <a:lumMod val="50000"/>
                  </a:prstClr>
                </a:solidFill>
                <a:latin typeface="Impact" panose="020B0806030902050204" pitchFamily="34" charset="0"/>
              </a:rPr>
              <a:t>%</a:t>
            </a:r>
            <a:endParaRPr lang="zh-CN" altLang="en-US" sz="1500" dirty="0">
              <a:solidFill>
                <a:prstClr val="white">
                  <a:lumMod val="50000"/>
                </a:prstClr>
              </a:solidFill>
              <a:latin typeface="Impact" panose="020B0806030902050204" pitchFamily="34" charset="0"/>
            </a:endParaRPr>
          </a:p>
        </p:txBody>
      </p:sp>
      <p:sp>
        <p:nvSpPr>
          <p:cNvPr id="93" name="文本框 75"/>
          <p:cNvSpPr txBox="1"/>
          <p:nvPr/>
        </p:nvSpPr>
        <p:spPr>
          <a:xfrm>
            <a:off x="3249312" y="2576374"/>
            <a:ext cx="744797" cy="461665"/>
          </a:xfrm>
          <a:prstGeom prst="rect">
            <a:avLst/>
          </a:prstGeom>
          <a:noFill/>
        </p:spPr>
        <p:txBody>
          <a:bodyPr wrap="square" rtlCol="0">
            <a:spAutoFit/>
          </a:bodyPr>
          <a:lstStyle/>
          <a:p>
            <a:pPr algn="ctr" defTabSz="685800" fontAlgn="auto">
              <a:spcBef>
                <a:spcPts val="0"/>
              </a:spcBef>
              <a:spcAft>
                <a:spcPts val="0"/>
              </a:spcAft>
            </a:pPr>
            <a:r>
              <a:rPr lang="en-US" altLang="zh-CN" sz="2400" dirty="0">
                <a:solidFill>
                  <a:prstClr val="white">
                    <a:lumMod val="50000"/>
                  </a:prstClr>
                </a:solidFill>
                <a:latin typeface="Impact" panose="020B0806030902050204" pitchFamily="34" charset="0"/>
              </a:rPr>
              <a:t>60</a:t>
            </a:r>
            <a:r>
              <a:rPr lang="en-US" altLang="zh-CN" sz="1500" dirty="0">
                <a:solidFill>
                  <a:prstClr val="white">
                    <a:lumMod val="50000"/>
                  </a:prstClr>
                </a:solidFill>
                <a:latin typeface="Impact" panose="020B0806030902050204" pitchFamily="34" charset="0"/>
              </a:rPr>
              <a:t>%</a:t>
            </a:r>
            <a:endParaRPr lang="zh-CN" altLang="en-US" sz="1500" dirty="0">
              <a:solidFill>
                <a:prstClr val="white">
                  <a:lumMod val="50000"/>
                </a:prstClr>
              </a:solidFill>
              <a:latin typeface="Impact" panose="020B0806030902050204" pitchFamily="34" charset="0"/>
            </a:endParaRPr>
          </a:p>
        </p:txBody>
      </p:sp>
      <p:sp>
        <p:nvSpPr>
          <p:cNvPr id="94" name="文本框 76"/>
          <p:cNvSpPr txBox="1"/>
          <p:nvPr/>
        </p:nvSpPr>
        <p:spPr>
          <a:xfrm>
            <a:off x="5147895" y="2576374"/>
            <a:ext cx="744797" cy="461665"/>
          </a:xfrm>
          <a:prstGeom prst="rect">
            <a:avLst/>
          </a:prstGeom>
          <a:noFill/>
        </p:spPr>
        <p:txBody>
          <a:bodyPr wrap="square" rtlCol="0">
            <a:spAutoFit/>
          </a:bodyPr>
          <a:lstStyle/>
          <a:p>
            <a:pPr algn="ctr" defTabSz="685800" fontAlgn="auto">
              <a:spcBef>
                <a:spcPts val="0"/>
              </a:spcBef>
              <a:spcAft>
                <a:spcPts val="0"/>
              </a:spcAft>
            </a:pPr>
            <a:r>
              <a:rPr lang="en-US" altLang="zh-CN" sz="2400" dirty="0">
                <a:solidFill>
                  <a:prstClr val="white">
                    <a:lumMod val="50000"/>
                  </a:prstClr>
                </a:solidFill>
                <a:latin typeface="Impact" panose="020B0806030902050204" pitchFamily="34" charset="0"/>
              </a:rPr>
              <a:t>80</a:t>
            </a:r>
            <a:r>
              <a:rPr lang="en-US" altLang="zh-CN" sz="1500" dirty="0">
                <a:solidFill>
                  <a:prstClr val="white">
                    <a:lumMod val="50000"/>
                  </a:prstClr>
                </a:solidFill>
                <a:latin typeface="Impact" panose="020B0806030902050204" pitchFamily="34" charset="0"/>
              </a:rPr>
              <a:t>%</a:t>
            </a:r>
            <a:endParaRPr lang="zh-CN" altLang="en-US" sz="2400" dirty="0">
              <a:solidFill>
                <a:prstClr val="white">
                  <a:lumMod val="50000"/>
                </a:prstClr>
              </a:solidFill>
              <a:latin typeface="Impact" panose="020B0806030902050204" pitchFamily="34" charset="0"/>
            </a:endParaRPr>
          </a:p>
        </p:txBody>
      </p:sp>
      <p:sp>
        <p:nvSpPr>
          <p:cNvPr id="95" name="文本框 77"/>
          <p:cNvSpPr txBox="1"/>
          <p:nvPr/>
        </p:nvSpPr>
        <p:spPr>
          <a:xfrm>
            <a:off x="7032693" y="2576374"/>
            <a:ext cx="867262" cy="461665"/>
          </a:xfrm>
          <a:prstGeom prst="rect">
            <a:avLst/>
          </a:prstGeom>
          <a:noFill/>
        </p:spPr>
        <p:txBody>
          <a:bodyPr wrap="square" rtlCol="0">
            <a:spAutoFit/>
          </a:bodyPr>
          <a:lstStyle/>
          <a:p>
            <a:pPr algn="ctr" defTabSz="685800" fontAlgn="auto">
              <a:spcBef>
                <a:spcPts val="0"/>
              </a:spcBef>
              <a:spcAft>
                <a:spcPts val="0"/>
              </a:spcAft>
            </a:pPr>
            <a:r>
              <a:rPr lang="en-US" altLang="zh-CN" sz="2400" dirty="0">
                <a:solidFill>
                  <a:prstClr val="white">
                    <a:lumMod val="50000"/>
                  </a:prstClr>
                </a:solidFill>
                <a:latin typeface="Impact" panose="020B0806030902050204" pitchFamily="34" charset="0"/>
              </a:rPr>
              <a:t>100</a:t>
            </a:r>
            <a:r>
              <a:rPr lang="en-US" altLang="zh-CN" sz="1500" dirty="0">
                <a:solidFill>
                  <a:prstClr val="white">
                    <a:lumMod val="50000"/>
                  </a:prstClr>
                </a:solidFill>
                <a:latin typeface="Impact" panose="020B0806030902050204" pitchFamily="34" charset="0"/>
              </a:rPr>
              <a:t>%</a:t>
            </a:r>
            <a:endParaRPr lang="zh-CN" altLang="en-US" sz="1500" dirty="0">
              <a:solidFill>
                <a:prstClr val="white">
                  <a:lumMod val="50000"/>
                </a:prstClr>
              </a:solidFill>
              <a:latin typeface="Impact" panose="020B0806030902050204" pitchFamily="34" charset="0"/>
            </a:endParaRPr>
          </a:p>
        </p:txBody>
      </p:sp>
      <p:sp>
        <p:nvSpPr>
          <p:cNvPr id="96" name="文本框 78"/>
          <p:cNvSpPr txBox="1"/>
          <p:nvPr/>
        </p:nvSpPr>
        <p:spPr>
          <a:xfrm>
            <a:off x="1093583" y="3150220"/>
            <a:ext cx="1093419" cy="323165"/>
          </a:xfrm>
          <a:prstGeom prst="rect">
            <a:avLst/>
          </a:prstGeom>
          <a:noFill/>
        </p:spPr>
        <p:txBody>
          <a:bodyPr wrap="square" rtlCol="0">
            <a:spAutoFit/>
          </a:bodyPr>
          <a:lstStyle/>
          <a:p>
            <a:pPr algn="ctr" defTabSz="685800" fontAlgn="auto">
              <a:spcBef>
                <a:spcPts val="0"/>
              </a:spcBef>
              <a:spcAft>
                <a:spcPts val="0"/>
              </a:spcAft>
            </a:pPr>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rPr>
              <a:t>第一季度</a:t>
            </a:r>
          </a:p>
        </p:txBody>
      </p:sp>
      <p:sp>
        <p:nvSpPr>
          <p:cNvPr id="97" name="文本框 79"/>
          <p:cNvSpPr txBox="1"/>
          <p:nvPr/>
        </p:nvSpPr>
        <p:spPr>
          <a:xfrm>
            <a:off x="3068114" y="3142925"/>
            <a:ext cx="1093419" cy="323165"/>
          </a:xfrm>
          <a:prstGeom prst="rect">
            <a:avLst/>
          </a:prstGeom>
          <a:noFill/>
        </p:spPr>
        <p:txBody>
          <a:bodyPr wrap="square" rtlCol="0">
            <a:spAutoFit/>
          </a:bodyPr>
          <a:lstStyle/>
          <a:p>
            <a:pPr algn="ctr" defTabSz="685800" fontAlgn="auto">
              <a:spcBef>
                <a:spcPts val="0"/>
              </a:spcBef>
              <a:spcAft>
                <a:spcPts val="0"/>
              </a:spcAft>
            </a:pPr>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rPr>
              <a:t>第二季度</a:t>
            </a:r>
          </a:p>
        </p:txBody>
      </p:sp>
      <p:sp>
        <p:nvSpPr>
          <p:cNvPr id="98" name="文本框 80"/>
          <p:cNvSpPr txBox="1"/>
          <p:nvPr/>
        </p:nvSpPr>
        <p:spPr>
          <a:xfrm>
            <a:off x="5000474" y="3150220"/>
            <a:ext cx="1093419" cy="323165"/>
          </a:xfrm>
          <a:prstGeom prst="rect">
            <a:avLst/>
          </a:prstGeom>
          <a:noFill/>
        </p:spPr>
        <p:txBody>
          <a:bodyPr wrap="square" rtlCol="0">
            <a:spAutoFit/>
          </a:bodyPr>
          <a:lstStyle/>
          <a:p>
            <a:pPr algn="ctr" defTabSz="685800" fontAlgn="auto">
              <a:spcBef>
                <a:spcPts val="0"/>
              </a:spcBef>
              <a:spcAft>
                <a:spcPts val="0"/>
              </a:spcAft>
            </a:pPr>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rPr>
              <a:t>第三季度</a:t>
            </a:r>
          </a:p>
        </p:txBody>
      </p:sp>
      <p:sp>
        <p:nvSpPr>
          <p:cNvPr id="99" name="文本框 81"/>
          <p:cNvSpPr txBox="1"/>
          <p:nvPr/>
        </p:nvSpPr>
        <p:spPr>
          <a:xfrm>
            <a:off x="6907581" y="3150220"/>
            <a:ext cx="1093419" cy="323165"/>
          </a:xfrm>
          <a:prstGeom prst="rect">
            <a:avLst/>
          </a:prstGeom>
          <a:noFill/>
        </p:spPr>
        <p:txBody>
          <a:bodyPr wrap="square" rtlCol="0">
            <a:spAutoFit/>
          </a:bodyPr>
          <a:lstStyle/>
          <a:p>
            <a:pPr algn="ctr" defTabSz="685800" fontAlgn="auto">
              <a:spcBef>
                <a:spcPts val="0"/>
              </a:spcBef>
              <a:spcAft>
                <a:spcPts val="0"/>
              </a:spcAft>
            </a:pPr>
            <a:r>
              <a:rPr lang="zh-CN" altLang="en-US" sz="1500" dirty="0">
                <a:solidFill>
                  <a:prstClr val="black">
                    <a:lumMod val="65000"/>
                    <a:lumOff val="35000"/>
                  </a:prstClr>
                </a:solidFill>
                <a:latin typeface="微软雅黑" panose="020B0503020204020204" pitchFamily="34" charset="-122"/>
                <a:ea typeface="微软雅黑" panose="020B0503020204020204" pitchFamily="34" charset="-122"/>
              </a:rPr>
              <a:t>第四季度</a:t>
            </a:r>
          </a:p>
        </p:txBody>
      </p:sp>
      <p:sp>
        <p:nvSpPr>
          <p:cNvPr id="100" name="文本框 113"/>
          <p:cNvSpPr txBox="1"/>
          <p:nvPr/>
        </p:nvSpPr>
        <p:spPr>
          <a:xfrm>
            <a:off x="1145430" y="3501342"/>
            <a:ext cx="989726" cy="784830"/>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1" name="文本框 113"/>
          <p:cNvSpPr txBox="1"/>
          <p:nvPr/>
        </p:nvSpPr>
        <p:spPr>
          <a:xfrm>
            <a:off x="3119961" y="3487913"/>
            <a:ext cx="989726" cy="784830"/>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2" name="文本框 113"/>
          <p:cNvSpPr txBox="1"/>
          <p:nvPr/>
        </p:nvSpPr>
        <p:spPr>
          <a:xfrm>
            <a:off x="5036506" y="3491559"/>
            <a:ext cx="989726" cy="784830"/>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103" name="文本框 113"/>
          <p:cNvSpPr txBox="1"/>
          <p:nvPr/>
        </p:nvSpPr>
        <p:spPr>
          <a:xfrm>
            <a:off x="6956620" y="3493382"/>
            <a:ext cx="989726" cy="784830"/>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1000"/>
                                        <p:tgtEl>
                                          <p:spTgt spid="56"/>
                                        </p:tgtEl>
                                      </p:cBhvr>
                                    </p:animEffect>
                                    <p:anim calcmode="lin" valueType="num">
                                      <p:cBhvr>
                                        <p:cTn id="8" dur="1000" fill="hold"/>
                                        <p:tgtEl>
                                          <p:spTgt spid="56"/>
                                        </p:tgtEl>
                                        <p:attrNameLst>
                                          <p:attrName>ppt_x</p:attrName>
                                        </p:attrNameLst>
                                      </p:cBhvr>
                                      <p:tavLst>
                                        <p:tav tm="0">
                                          <p:val>
                                            <p:strVal val="#ppt_x"/>
                                          </p:val>
                                        </p:tav>
                                        <p:tav tm="100000">
                                          <p:val>
                                            <p:strVal val="#ppt_x"/>
                                          </p:val>
                                        </p:tav>
                                      </p:tavLst>
                                    </p:anim>
                                    <p:anim calcmode="lin" valueType="num">
                                      <p:cBhvr>
                                        <p:cTn id="9" dur="900" decel="100000" fill="hold"/>
                                        <p:tgtEl>
                                          <p:spTgt spid="5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250"/>
                                  </p:stCondLst>
                                  <p:childTnLst>
                                    <p:set>
                                      <p:cBhvr>
                                        <p:cTn id="12" dur="1" fill="hold">
                                          <p:stCondLst>
                                            <p:cond delay="0"/>
                                          </p:stCondLst>
                                        </p:cTn>
                                        <p:tgtEl>
                                          <p:spTgt spid="53"/>
                                        </p:tgtEl>
                                        <p:attrNameLst>
                                          <p:attrName>style.visibility</p:attrName>
                                        </p:attrNameLst>
                                      </p:cBhvr>
                                      <p:to>
                                        <p:strVal val="visible"/>
                                      </p:to>
                                    </p:set>
                                    <p:animEffect transition="in" filter="fade">
                                      <p:cBhvr>
                                        <p:cTn id="13" dur="1000"/>
                                        <p:tgtEl>
                                          <p:spTgt spid="53"/>
                                        </p:tgtEl>
                                      </p:cBhvr>
                                    </p:animEffect>
                                    <p:anim calcmode="lin" valueType="num">
                                      <p:cBhvr>
                                        <p:cTn id="14" dur="1000" fill="hold"/>
                                        <p:tgtEl>
                                          <p:spTgt spid="53"/>
                                        </p:tgtEl>
                                        <p:attrNameLst>
                                          <p:attrName>ppt_x</p:attrName>
                                        </p:attrNameLst>
                                      </p:cBhvr>
                                      <p:tavLst>
                                        <p:tav tm="0">
                                          <p:val>
                                            <p:strVal val="#ppt_x"/>
                                          </p:val>
                                        </p:tav>
                                        <p:tav tm="100000">
                                          <p:val>
                                            <p:strVal val="#ppt_x"/>
                                          </p:val>
                                        </p:tav>
                                      </p:tavLst>
                                    </p:anim>
                                    <p:anim calcmode="lin" valueType="num">
                                      <p:cBhvr>
                                        <p:cTn id="15" dur="900" decel="100000" fill="hold"/>
                                        <p:tgtEl>
                                          <p:spTgt spid="53"/>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53"/>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50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1000"/>
                                        <p:tgtEl>
                                          <p:spTgt spid="54"/>
                                        </p:tgtEl>
                                      </p:cBhvr>
                                    </p:animEffect>
                                    <p:anim calcmode="lin" valueType="num">
                                      <p:cBhvr>
                                        <p:cTn id="20" dur="1000" fill="hold"/>
                                        <p:tgtEl>
                                          <p:spTgt spid="54"/>
                                        </p:tgtEl>
                                        <p:attrNameLst>
                                          <p:attrName>ppt_x</p:attrName>
                                        </p:attrNameLst>
                                      </p:cBhvr>
                                      <p:tavLst>
                                        <p:tav tm="0">
                                          <p:val>
                                            <p:strVal val="#ppt_x"/>
                                          </p:val>
                                        </p:tav>
                                        <p:tav tm="100000">
                                          <p:val>
                                            <p:strVal val="#ppt_x"/>
                                          </p:val>
                                        </p:tav>
                                      </p:tavLst>
                                    </p:anim>
                                    <p:anim calcmode="lin" valueType="num">
                                      <p:cBhvr>
                                        <p:cTn id="21" dur="900" decel="100000" fill="hold"/>
                                        <p:tgtEl>
                                          <p:spTgt spid="54"/>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54"/>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p:stCondLst>
                                    <p:cond delay="75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1000"/>
                                        <p:tgtEl>
                                          <p:spTgt spid="55"/>
                                        </p:tgtEl>
                                      </p:cBhvr>
                                    </p:animEffect>
                                    <p:anim calcmode="lin" valueType="num">
                                      <p:cBhvr>
                                        <p:cTn id="26" dur="1000" fill="hold"/>
                                        <p:tgtEl>
                                          <p:spTgt spid="55"/>
                                        </p:tgtEl>
                                        <p:attrNameLst>
                                          <p:attrName>ppt_x</p:attrName>
                                        </p:attrNameLst>
                                      </p:cBhvr>
                                      <p:tavLst>
                                        <p:tav tm="0">
                                          <p:val>
                                            <p:strVal val="#ppt_x"/>
                                          </p:val>
                                        </p:tav>
                                        <p:tav tm="100000">
                                          <p:val>
                                            <p:strVal val="#ppt_x"/>
                                          </p:val>
                                        </p:tav>
                                      </p:tavLst>
                                    </p:anim>
                                    <p:anim calcmode="lin" valueType="num">
                                      <p:cBhvr>
                                        <p:cTn id="27" dur="900" decel="100000" fill="hold"/>
                                        <p:tgtEl>
                                          <p:spTgt spid="55"/>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childTnLst>
                          </p:cTn>
                        </p:par>
                        <p:par>
                          <p:cTn id="29" fill="hold">
                            <p:stCondLst>
                              <p:cond delay="1750"/>
                            </p:stCondLst>
                            <p:childTnLst>
                              <p:par>
                                <p:cTn id="30" presetID="31" presetClass="entr" presetSubtype="0" fill="hold" nodeType="afterEffect">
                                  <p:stCondLst>
                                    <p:cond delay="0"/>
                                  </p:stCondLst>
                                  <p:childTnLst>
                                    <p:set>
                                      <p:cBhvr>
                                        <p:cTn id="31" dur="1" fill="hold">
                                          <p:stCondLst>
                                            <p:cond delay="0"/>
                                          </p:stCondLst>
                                        </p:cTn>
                                        <p:tgtEl>
                                          <p:spTgt spid="71"/>
                                        </p:tgtEl>
                                        <p:attrNameLst>
                                          <p:attrName>style.visibility</p:attrName>
                                        </p:attrNameLst>
                                      </p:cBhvr>
                                      <p:to>
                                        <p:strVal val="visible"/>
                                      </p:to>
                                    </p:set>
                                    <p:anim calcmode="lin" valueType="num">
                                      <p:cBhvr>
                                        <p:cTn id="32" dur="500" fill="hold"/>
                                        <p:tgtEl>
                                          <p:spTgt spid="71"/>
                                        </p:tgtEl>
                                        <p:attrNameLst>
                                          <p:attrName>ppt_w</p:attrName>
                                        </p:attrNameLst>
                                      </p:cBhvr>
                                      <p:tavLst>
                                        <p:tav tm="0">
                                          <p:val>
                                            <p:fltVal val="0"/>
                                          </p:val>
                                        </p:tav>
                                        <p:tav tm="100000">
                                          <p:val>
                                            <p:strVal val="#ppt_w"/>
                                          </p:val>
                                        </p:tav>
                                      </p:tavLst>
                                    </p:anim>
                                    <p:anim calcmode="lin" valueType="num">
                                      <p:cBhvr>
                                        <p:cTn id="33" dur="500" fill="hold"/>
                                        <p:tgtEl>
                                          <p:spTgt spid="71"/>
                                        </p:tgtEl>
                                        <p:attrNameLst>
                                          <p:attrName>ppt_h</p:attrName>
                                        </p:attrNameLst>
                                      </p:cBhvr>
                                      <p:tavLst>
                                        <p:tav tm="0">
                                          <p:val>
                                            <p:fltVal val="0"/>
                                          </p:val>
                                        </p:tav>
                                        <p:tav tm="100000">
                                          <p:val>
                                            <p:strVal val="#ppt_h"/>
                                          </p:val>
                                        </p:tav>
                                      </p:tavLst>
                                    </p:anim>
                                    <p:anim calcmode="lin" valueType="num">
                                      <p:cBhvr>
                                        <p:cTn id="34" dur="500" fill="hold"/>
                                        <p:tgtEl>
                                          <p:spTgt spid="71"/>
                                        </p:tgtEl>
                                        <p:attrNameLst>
                                          <p:attrName>style.rotation</p:attrName>
                                        </p:attrNameLst>
                                      </p:cBhvr>
                                      <p:tavLst>
                                        <p:tav tm="0">
                                          <p:val>
                                            <p:fltVal val="90"/>
                                          </p:val>
                                        </p:tav>
                                        <p:tav tm="100000">
                                          <p:val>
                                            <p:fltVal val="0"/>
                                          </p:val>
                                        </p:tav>
                                      </p:tavLst>
                                    </p:anim>
                                    <p:animEffect transition="in" filter="fade">
                                      <p:cBhvr>
                                        <p:cTn id="35" dur="500"/>
                                        <p:tgtEl>
                                          <p:spTgt spid="71"/>
                                        </p:tgtEl>
                                      </p:cBhvr>
                                    </p:animEffect>
                                  </p:childTnLst>
                                </p:cTn>
                              </p:par>
                            </p:childTnLst>
                          </p:cTn>
                        </p:par>
                        <p:par>
                          <p:cTn id="36" fill="hold">
                            <p:stCondLst>
                              <p:cond delay="2250"/>
                            </p:stCondLst>
                            <p:childTnLst>
                              <p:par>
                                <p:cTn id="37" presetID="31" presetClass="entr" presetSubtype="0" fill="hold" nodeType="afterEffect">
                                  <p:stCondLst>
                                    <p:cond delay="0"/>
                                  </p:stCondLst>
                                  <p:childTnLst>
                                    <p:set>
                                      <p:cBhvr>
                                        <p:cTn id="38" dur="1" fill="hold">
                                          <p:stCondLst>
                                            <p:cond delay="0"/>
                                          </p:stCondLst>
                                        </p:cTn>
                                        <p:tgtEl>
                                          <p:spTgt spid="66"/>
                                        </p:tgtEl>
                                        <p:attrNameLst>
                                          <p:attrName>style.visibility</p:attrName>
                                        </p:attrNameLst>
                                      </p:cBhvr>
                                      <p:to>
                                        <p:strVal val="visible"/>
                                      </p:to>
                                    </p:set>
                                    <p:anim calcmode="lin" valueType="num">
                                      <p:cBhvr>
                                        <p:cTn id="39" dur="500" fill="hold"/>
                                        <p:tgtEl>
                                          <p:spTgt spid="66"/>
                                        </p:tgtEl>
                                        <p:attrNameLst>
                                          <p:attrName>ppt_w</p:attrName>
                                        </p:attrNameLst>
                                      </p:cBhvr>
                                      <p:tavLst>
                                        <p:tav tm="0">
                                          <p:val>
                                            <p:fltVal val="0"/>
                                          </p:val>
                                        </p:tav>
                                        <p:tav tm="100000">
                                          <p:val>
                                            <p:strVal val="#ppt_w"/>
                                          </p:val>
                                        </p:tav>
                                      </p:tavLst>
                                    </p:anim>
                                    <p:anim calcmode="lin" valueType="num">
                                      <p:cBhvr>
                                        <p:cTn id="40" dur="500" fill="hold"/>
                                        <p:tgtEl>
                                          <p:spTgt spid="66"/>
                                        </p:tgtEl>
                                        <p:attrNameLst>
                                          <p:attrName>ppt_h</p:attrName>
                                        </p:attrNameLst>
                                      </p:cBhvr>
                                      <p:tavLst>
                                        <p:tav tm="0">
                                          <p:val>
                                            <p:fltVal val="0"/>
                                          </p:val>
                                        </p:tav>
                                        <p:tav tm="100000">
                                          <p:val>
                                            <p:strVal val="#ppt_h"/>
                                          </p:val>
                                        </p:tav>
                                      </p:tavLst>
                                    </p:anim>
                                    <p:anim calcmode="lin" valueType="num">
                                      <p:cBhvr>
                                        <p:cTn id="41" dur="500" fill="hold"/>
                                        <p:tgtEl>
                                          <p:spTgt spid="66"/>
                                        </p:tgtEl>
                                        <p:attrNameLst>
                                          <p:attrName>style.rotation</p:attrName>
                                        </p:attrNameLst>
                                      </p:cBhvr>
                                      <p:tavLst>
                                        <p:tav tm="0">
                                          <p:val>
                                            <p:fltVal val="90"/>
                                          </p:val>
                                        </p:tav>
                                        <p:tav tm="100000">
                                          <p:val>
                                            <p:fltVal val="0"/>
                                          </p:val>
                                        </p:tav>
                                      </p:tavLst>
                                    </p:anim>
                                    <p:animEffect transition="in" filter="fade">
                                      <p:cBhvr>
                                        <p:cTn id="42" dur="500"/>
                                        <p:tgtEl>
                                          <p:spTgt spid="66"/>
                                        </p:tgtEl>
                                      </p:cBhvr>
                                    </p:animEffect>
                                  </p:childTnLst>
                                </p:cTn>
                              </p:par>
                            </p:childTnLst>
                          </p:cTn>
                        </p:par>
                        <p:par>
                          <p:cTn id="43" fill="hold">
                            <p:stCondLst>
                              <p:cond delay="2750"/>
                            </p:stCondLst>
                            <p:childTnLst>
                              <p:par>
                                <p:cTn id="44" presetID="31" presetClass="entr" presetSubtype="0" fill="hold"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p:cTn id="46" dur="500" fill="hold"/>
                                        <p:tgtEl>
                                          <p:spTgt spid="57"/>
                                        </p:tgtEl>
                                        <p:attrNameLst>
                                          <p:attrName>ppt_w</p:attrName>
                                        </p:attrNameLst>
                                      </p:cBhvr>
                                      <p:tavLst>
                                        <p:tav tm="0">
                                          <p:val>
                                            <p:fltVal val="0"/>
                                          </p:val>
                                        </p:tav>
                                        <p:tav tm="100000">
                                          <p:val>
                                            <p:strVal val="#ppt_w"/>
                                          </p:val>
                                        </p:tav>
                                      </p:tavLst>
                                    </p:anim>
                                    <p:anim calcmode="lin" valueType="num">
                                      <p:cBhvr>
                                        <p:cTn id="47" dur="500" fill="hold"/>
                                        <p:tgtEl>
                                          <p:spTgt spid="57"/>
                                        </p:tgtEl>
                                        <p:attrNameLst>
                                          <p:attrName>ppt_h</p:attrName>
                                        </p:attrNameLst>
                                      </p:cBhvr>
                                      <p:tavLst>
                                        <p:tav tm="0">
                                          <p:val>
                                            <p:fltVal val="0"/>
                                          </p:val>
                                        </p:tav>
                                        <p:tav tm="100000">
                                          <p:val>
                                            <p:strVal val="#ppt_h"/>
                                          </p:val>
                                        </p:tav>
                                      </p:tavLst>
                                    </p:anim>
                                    <p:anim calcmode="lin" valueType="num">
                                      <p:cBhvr>
                                        <p:cTn id="48" dur="500" fill="hold"/>
                                        <p:tgtEl>
                                          <p:spTgt spid="57"/>
                                        </p:tgtEl>
                                        <p:attrNameLst>
                                          <p:attrName>style.rotation</p:attrName>
                                        </p:attrNameLst>
                                      </p:cBhvr>
                                      <p:tavLst>
                                        <p:tav tm="0">
                                          <p:val>
                                            <p:fltVal val="90"/>
                                          </p:val>
                                        </p:tav>
                                        <p:tav tm="100000">
                                          <p:val>
                                            <p:fltVal val="0"/>
                                          </p:val>
                                        </p:tav>
                                      </p:tavLst>
                                    </p:anim>
                                    <p:animEffect transition="in" filter="fade">
                                      <p:cBhvr>
                                        <p:cTn id="49" dur="500"/>
                                        <p:tgtEl>
                                          <p:spTgt spid="57"/>
                                        </p:tgtEl>
                                      </p:cBhvr>
                                    </p:animEffect>
                                  </p:childTnLst>
                                </p:cTn>
                              </p:par>
                            </p:childTnLst>
                          </p:cTn>
                        </p:par>
                        <p:par>
                          <p:cTn id="50" fill="hold">
                            <p:stCondLst>
                              <p:cond delay="3250"/>
                            </p:stCondLst>
                            <p:childTnLst>
                              <p:par>
                                <p:cTn id="51" presetID="31" presetClass="entr" presetSubtype="0" fill="hold" nodeType="afterEffect">
                                  <p:stCondLst>
                                    <p:cond delay="0"/>
                                  </p:stCondLst>
                                  <p:childTnLst>
                                    <p:set>
                                      <p:cBhvr>
                                        <p:cTn id="52" dur="1" fill="hold">
                                          <p:stCondLst>
                                            <p:cond delay="0"/>
                                          </p:stCondLst>
                                        </p:cTn>
                                        <p:tgtEl>
                                          <p:spTgt spid="63"/>
                                        </p:tgtEl>
                                        <p:attrNameLst>
                                          <p:attrName>style.visibility</p:attrName>
                                        </p:attrNameLst>
                                      </p:cBhvr>
                                      <p:to>
                                        <p:strVal val="visible"/>
                                      </p:to>
                                    </p:set>
                                    <p:anim calcmode="lin" valueType="num">
                                      <p:cBhvr>
                                        <p:cTn id="53" dur="500" fill="hold"/>
                                        <p:tgtEl>
                                          <p:spTgt spid="63"/>
                                        </p:tgtEl>
                                        <p:attrNameLst>
                                          <p:attrName>ppt_w</p:attrName>
                                        </p:attrNameLst>
                                      </p:cBhvr>
                                      <p:tavLst>
                                        <p:tav tm="0">
                                          <p:val>
                                            <p:fltVal val="0"/>
                                          </p:val>
                                        </p:tav>
                                        <p:tav tm="100000">
                                          <p:val>
                                            <p:strVal val="#ppt_w"/>
                                          </p:val>
                                        </p:tav>
                                      </p:tavLst>
                                    </p:anim>
                                    <p:anim calcmode="lin" valueType="num">
                                      <p:cBhvr>
                                        <p:cTn id="54" dur="500" fill="hold"/>
                                        <p:tgtEl>
                                          <p:spTgt spid="63"/>
                                        </p:tgtEl>
                                        <p:attrNameLst>
                                          <p:attrName>ppt_h</p:attrName>
                                        </p:attrNameLst>
                                      </p:cBhvr>
                                      <p:tavLst>
                                        <p:tav tm="0">
                                          <p:val>
                                            <p:fltVal val="0"/>
                                          </p:val>
                                        </p:tav>
                                        <p:tav tm="100000">
                                          <p:val>
                                            <p:strVal val="#ppt_h"/>
                                          </p:val>
                                        </p:tav>
                                      </p:tavLst>
                                    </p:anim>
                                    <p:anim calcmode="lin" valueType="num">
                                      <p:cBhvr>
                                        <p:cTn id="55" dur="500" fill="hold"/>
                                        <p:tgtEl>
                                          <p:spTgt spid="63"/>
                                        </p:tgtEl>
                                        <p:attrNameLst>
                                          <p:attrName>style.rotation</p:attrName>
                                        </p:attrNameLst>
                                      </p:cBhvr>
                                      <p:tavLst>
                                        <p:tav tm="0">
                                          <p:val>
                                            <p:fltVal val="90"/>
                                          </p:val>
                                        </p:tav>
                                        <p:tav tm="100000">
                                          <p:val>
                                            <p:fltVal val="0"/>
                                          </p:val>
                                        </p:tav>
                                      </p:tavLst>
                                    </p:anim>
                                    <p:animEffect transition="in" filter="fade">
                                      <p:cBhvr>
                                        <p:cTn id="56" dur="500"/>
                                        <p:tgtEl>
                                          <p:spTgt spid="63"/>
                                        </p:tgtEl>
                                      </p:cBhvr>
                                    </p:animEffect>
                                  </p:childTnLst>
                                </p:cTn>
                              </p:par>
                            </p:childTnLst>
                          </p:cTn>
                        </p:par>
                        <p:par>
                          <p:cTn id="57" fill="hold">
                            <p:stCondLst>
                              <p:cond delay="3750"/>
                            </p:stCondLst>
                            <p:childTnLst>
                              <p:par>
                                <p:cTn id="58" presetID="10" presetClass="entr" presetSubtype="0" fill="hold" grpId="0" nodeType="afterEffect">
                                  <p:stCondLst>
                                    <p:cond delay="0"/>
                                  </p:stCondLst>
                                  <p:childTnLst>
                                    <p:set>
                                      <p:cBhvr>
                                        <p:cTn id="59" dur="1" fill="hold">
                                          <p:stCondLst>
                                            <p:cond delay="0"/>
                                          </p:stCondLst>
                                        </p:cTn>
                                        <p:tgtEl>
                                          <p:spTgt spid="74"/>
                                        </p:tgtEl>
                                        <p:attrNameLst>
                                          <p:attrName>style.visibility</p:attrName>
                                        </p:attrNameLst>
                                      </p:cBhvr>
                                      <p:to>
                                        <p:strVal val="visible"/>
                                      </p:to>
                                    </p:set>
                                    <p:animEffect transition="in" filter="fade">
                                      <p:cBhvr>
                                        <p:cTn id="60" dur="250"/>
                                        <p:tgtEl>
                                          <p:spTgt spid="74"/>
                                        </p:tgtEl>
                                      </p:cBhvr>
                                    </p:animEffect>
                                  </p:childTnLst>
                                </p:cTn>
                              </p:par>
                            </p:childTnLst>
                          </p:cTn>
                        </p:par>
                        <p:par>
                          <p:cTn id="61" fill="hold">
                            <p:stCondLst>
                              <p:cond delay="4000"/>
                            </p:stCondLst>
                            <p:childTnLst>
                              <p:par>
                                <p:cTn id="62" presetID="10" presetClass="entr" presetSubtype="0" fill="hold" grpId="0" nodeType="after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fade">
                                      <p:cBhvr>
                                        <p:cTn id="64" dur="250"/>
                                        <p:tgtEl>
                                          <p:spTgt spid="75"/>
                                        </p:tgtEl>
                                      </p:cBhvr>
                                    </p:animEffect>
                                  </p:childTnLst>
                                </p:cTn>
                              </p:par>
                            </p:childTnLst>
                          </p:cTn>
                        </p:par>
                        <p:par>
                          <p:cTn id="65" fill="hold">
                            <p:stCondLst>
                              <p:cond delay="4250"/>
                            </p:stCondLst>
                            <p:childTnLst>
                              <p:par>
                                <p:cTn id="66" presetID="10" presetClass="entr" presetSubtype="0" fill="hold" grpId="0" nodeType="afterEffect">
                                  <p:stCondLst>
                                    <p:cond delay="0"/>
                                  </p:stCondLst>
                                  <p:childTnLst>
                                    <p:set>
                                      <p:cBhvr>
                                        <p:cTn id="67" dur="1" fill="hold">
                                          <p:stCondLst>
                                            <p:cond delay="0"/>
                                          </p:stCondLst>
                                        </p:cTn>
                                        <p:tgtEl>
                                          <p:spTgt spid="76"/>
                                        </p:tgtEl>
                                        <p:attrNameLst>
                                          <p:attrName>style.visibility</p:attrName>
                                        </p:attrNameLst>
                                      </p:cBhvr>
                                      <p:to>
                                        <p:strVal val="visible"/>
                                      </p:to>
                                    </p:set>
                                    <p:animEffect transition="in" filter="fade">
                                      <p:cBhvr>
                                        <p:cTn id="68" dur="250"/>
                                        <p:tgtEl>
                                          <p:spTgt spid="76"/>
                                        </p:tgtEl>
                                      </p:cBhvr>
                                    </p:animEffect>
                                  </p:childTnLst>
                                </p:cTn>
                              </p:par>
                            </p:childTnLst>
                          </p:cTn>
                        </p:par>
                        <p:par>
                          <p:cTn id="69" fill="hold">
                            <p:stCondLst>
                              <p:cond delay="4500"/>
                            </p:stCondLst>
                            <p:childTnLst>
                              <p:par>
                                <p:cTn id="70" presetID="10" presetClass="entr" presetSubtype="0" fill="hold" grpId="0" nodeType="afterEffect">
                                  <p:stCondLst>
                                    <p:cond delay="0"/>
                                  </p:stCondLst>
                                  <p:childTnLst>
                                    <p:set>
                                      <p:cBhvr>
                                        <p:cTn id="71" dur="1" fill="hold">
                                          <p:stCondLst>
                                            <p:cond delay="0"/>
                                          </p:stCondLst>
                                        </p:cTn>
                                        <p:tgtEl>
                                          <p:spTgt spid="77"/>
                                        </p:tgtEl>
                                        <p:attrNameLst>
                                          <p:attrName>style.visibility</p:attrName>
                                        </p:attrNameLst>
                                      </p:cBhvr>
                                      <p:to>
                                        <p:strVal val="visible"/>
                                      </p:to>
                                    </p:set>
                                    <p:animEffect transition="in" filter="fade">
                                      <p:cBhvr>
                                        <p:cTn id="72" dur="250"/>
                                        <p:tgtEl>
                                          <p:spTgt spid="77"/>
                                        </p:tgtEl>
                                      </p:cBhvr>
                                    </p:animEffect>
                                  </p:childTnLst>
                                </p:cTn>
                              </p:par>
                            </p:childTnLst>
                          </p:cTn>
                        </p:par>
                        <p:par>
                          <p:cTn id="73" fill="hold">
                            <p:stCondLst>
                              <p:cond delay="4750"/>
                            </p:stCondLst>
                            <p:childTnLst>
                              <p:par>
                                <p:cTn id="74" presetID="10" presetClass="entr" presetSubtype="0" fill="hold" grpId="0" nodeType="afterEffect">
                                  <p:stCondLst>
                                    <p:cond delay="0"/>
                                  </p:stCondLst>
                                  <p:childTnLst>
                                    <p:set>
                                      <p:cBhvr>
                                        <p:cTn id="75" dur="1" fill="hold">
                                          <p:stCondLst>
                                            <p:cond delay="0"/>
                                          </p:stCondLst>
                                        </p:cTn>
                                        <p:tgtEl>
                                          <p:spTgt spid="78"/>
                                        </p:tgtEl>
                                        <p:attrNameLst>
                                          <p:attrName>style.visibility</p:attrName>
                                        </p:attrNameLst>
                                      </p:cBhvr>
                                      <p:to>
                                        <p:strVal val="visible"/>
                                      </p:to>
                                    </p:set>
                                    <p:animEffect transition="in" filter="fade">
                                      <p:cBhvr>
                                        <p:cTn id="76" dur="250"/>
                                        <p:tgtEl>
                                          <p:spTgt spid="78"/>
                                        </p:tgtEl>
                                      </p:cBhvr>
                                    </p:animEffect>
                                  </p:childTnLst>
                                </p:cTn>
                              </p:par>
                            </p:childTnLst>
                          </p:cTn>
                        </p:par>
                        <p:par>
                          <p:cTn id="77" fill="hold">
                            <p:stCondLst>
                              <p:cond delay="5000"/>
                            </p:stCondLst>
                            <p:childTnLst>
                              <p:par>
                                <p:cTn id="78" presetID="10" presetClass="entr" presetSubtype="0" fill="hold" grpId="0" nodeType="afterEffect">
                                  <p:stCondLst>
                                    <p:cond delay="0"/>
                                  </p:stCondLst>
                                  <p:childTnLst>
                                    <p:set>
                                      <p:cBhvr>
                                        <p:cTn id="79" dur="1" fill="hold">
                                          <p:stCondLst>
                                            <p:cond delay="0"/>
                                          </p:stCondLst>
                                        </p:cTn>
                                        <p:tgtEl>
                                          <p:spTgt spid="79"/>
                                        </p:tgtEl>
                                        <p:attrNameLst>
                                          <p:attrName>style.visibility</p:attrName>
                                        </p:attrNameLst>
                                      </p:cBhvr>
                                      <p:to>
                                        <p:strVal val="visible"/>
                                      </p:to>
                                    </p:set>
                                    <p:animEffect transition="in" filter="fade">
                                      <p:cBhvr>
                                        <p:cTn id="80" dur="250"/>
                                        <p:tgtEl>
                                          <p:spTgt spid="79"/>
                                        </p:tgtEl>
                                      </p:cBhvr>
                                    </p:animEffect>
                                  </p:childTnLst>
                                </p:cTn>
                              </p:par>
                            </p:childTnLst>
                          </p:cTn>
                        </p:par>
                        <p:par>
                          <p:cTn id="81" fill="hold">
                            <p:stCondLst>
                              <p:cond delay="5250"/>
                            </p:stCondLst>
                            <p:childTnLst>
                              <p:par>
                                <p:cTn id="82" presetID="10" presetClass="entr" presetSubtype="0" fill="hold" grpId="0" nodeType="afterEffect">
                                  <p:stCondLst>
                                    <p:cond delay="0"/>
                                  </p:stCondLst>
                                  <p:childTnLst>
                                    <p:set>
                                      <p:cBhvr>
                                        <p:cTn id="83" dur="1" fill="hold">
                                          <p:stCondLst>
                                            <p:cond delay="0"/>
                                          </p:stCondLst>
                                        </p:cTn>
                                        <p:tgtEl>
                                          <p:spTgt spid="80"/>
                                        </p:tgtEl>
                                        <p:attrNameLst>
                                          <p:attrName>style.visibility</p:attrName>
                                        </p:attrNameLst>
                                      </p:cBhvr>
                                      <p:to>
                                        <p:strVal val="visible"/>
                                      </p:to>
                                    </p:set>
                                    <p:animEffect transition="in" filter="fade">
                                      <p:cBhvr>
                                        <p:cTn id="84" dur="250"/>
                                        <p:tgtEl>
                                          <p:spTgt spid="80"/>
                                        </p:tgtEl>
                                      </p:cBhvr>
                                    </p:animEffect>
                                  </p:childTnLst>
                                </p:cTn>
                              </p:par>
                            </p:childTnLst>
                          </p:cTn>
                        </p:par>
                        <p:par>
                          <p:cTn id="85" fill="hold">
                            <p:stCondLst>
                              <p:cond delay="5500"/>
                            </p:stCondLst>
                            <p:childTnLst>
                              <p:par>
                                <p:cTn id="86" presetID="10" presetClass="entr" presetSubtype="0" fill="hold" grpId="0" nodeType="afterEffect">
                                  <p:stCondLst>
                                    <p:cond delay="0"/>
                                  </p:stCondLst>
                                  <p:childTnLst>
                                    <p:set>
                                      <p:cBhvr>
                                        <p:cTn id="87" dur="1" fill="hold">
                                          <p:stCondLst>
                                            <p:cond delay="0"/>
                                          </p:stCondLst>
                                        </p:cTn>
                                        <p:tgtEl>
                                          <p:spTgt spid="81"/>
                                        </p:tgtEl>
                                        <p:attrNameLst>
                                          <p:attrName>style.visibility</p:attrName>
                                        </p:attrNameLst>
                                      </p:cBhvr>
                                      <p:to>
                                        <p:strVal val="visible"/>
                                      </p:to>
                                    </p:set>
                                    <p:animEffect transition="in" filter="fade">
                                      <p:cBhvr>
                                        <p:cTn id="88" dur="250"/>
                                        <p:tgtEl>
                                          <p:spTgt spid="81"/>
                                        </p:tgtEl>
                                      </p:cBhvr>
                                    </p:animEffect>
                                  </p:childTnLst>
                                </p:cTn>
                              </p:par>
                            </p:childTnLst>
                          </p:cTn>
                        </p:par>
                        <p:par>
                          <p:cTn id="89" fill="hold">
                            <p:stCondLst>
                              <p:cond delay="5750"/>
                            </p:stCondLst>
                            <p:childTnLst>
                              <p:par>
                                <p:cTn id="90" presetID="10" presetClass="entr" presetSubtype="0" fill="hold" grpId="0" nodeType="afterEffect">
                                  <p:stCondLst>
                                    <p:cond delay="0"/>
                                  </p:stCondLst>
                                  <p:childTnLst>
                                    <p:set>
                                      <p:cBhvr>
                                        <p:cTn id="91" dur="1" fill="hold">
                                          <p:stCondLst>
                                            <p:cond delay="0"/>
                                          </p:stCondLst>
                                        </p:cTn>
                                        <p:tgtEl>
                                          <p:spTgt spid="82"/>
                                        </p:tgtEl>
                                        <p:attrNameLst>
                                          <p:attrName>style.visibility</p:attrName>
                                        </p:attrNameLst>
                                      </p:cBhvr>
                                      <p:to>
                                        <p:strVal val="visible"/>
                                      </p:to>
                                    </p:set>
                                    <p:animEffect transition="in" filter="fade">
                                      <p:cBhvr>
                                        <p:cTn id="92" dur="250"/>
                                        <p:tgtEl>
                                          <p:spTgt spid="82"/>
                                        </p:tgtEl>
                                      </p:cBhvr>
                                    </p:animEffect>
                                  </p:childTnLst>
                                </p:cTn>
                              </p:par>
                            </p:childTnLst>
                          </p:cTn>
                        </p:par>
                        <p:par>
                          <p:cTn id="93" fill="hold">
                            <p:stCondLst>
                              <p:cond delay="6000"/>
                            </p:stCondLst>
                            <p:childTnLst>
                              <p:par>
                                <p:cTn id="94" presetID="10" presetClass="entr" presetSubtype="0" fill="hold" grpId="0" nodeType="afterEffect">
                                  <p:stCondLst>
                                    <p:cond delay="0"/>
                                  </p:stCondLst>
                                  <p:childTnLst>
                                    <p:set>
                                      <p:cBhvr>
                                        <p:cTn id="95" dur="1" fill="hold">
                                          <p:stCondLst>
                                            <p:cond delay="0"/>
                                          </p:stCondLst>
                                        </p:cTn>
                                        <p:tgtEl>
                                          <p:spTgt spid="83"/>
                                        </p:tgtEl>
                                        <p:attrNameLst>
                                          <p:attrName>style.visibility</p:attrName>
                                        </p:attrNameLst>
                                      </p:cBhvr>
                                      <p:to>
                                        <p:strVal val="visible"/>
                                      </p:to>
                                    </p:set>
                                    <p:animEffect transition="in" filter="fade">
                                      <p:cBhvr>
                                        <p:cTn id="96" dur="250"/>
                                        <p:tgtEl>
                                          <p:spTgt spid="83"/>
                                        </p:tgtEl>
                                      </p:cBhvr>
                                    </p:animEffect>
                                  </p:childTnLst>
                                </p:cTn>
                              </p:par>
                            </p:childTnLst>
                          </p:cTn>
                        </p:par>
                        <p:par>
                          <p:cTn id="97" fill="hold">
                            <p:stCondLst>
                              <p:cond delay="6250"/>
                            </p:stCondLst>
                            <p:childTnLst>
                              <p:par>
                                <p:cTn id="98" presetID="10" presetClass="entr" presetSubtype="0" fill="hold" grpId="0" nodeType="afterEffect">
                                  <p:stCondLst>
                                    <p:cond delay="0"/>
                                  </p:stCondLst>
                                  <p:childTnLst>
                                    <p:set>
                                      <p:cBhvr>
                                        <p:cTn id="99" dur="1" fill="hold">
                                          <p:stCondLst>
                                            <p:cond delay="0"/>
                                          </p:stCondLst>
                                        </p:cTn>
                                        <p:tgtEl>
                                          <p:spTgt spid="84"/>
                                        </p:tgtEl>
                                        <p:attrNameLst>
                                          <p:attrName>style.visibility</p:attrName>
                                        </p:attrNameLst>
                                      </p:cBhvr>
                                      <p:to>
                                        <p:strVal val="visible"/>
                                      </p:to>
                                    </p:set>
                                    <p:animEffect transition="in" filter="fade">
                                      <p:cBhvr>
                                        <p:cTn id="100" dur="250"/>
                                        <p:tgtEl>
                                          <p:spTgt spid="84"/>
                                        </p:tgtEl>
                                      </p:cBhvr>
                                    </p:animEffect>
                                  </p:childTnLst>
                                </p:cTn>
                              </p:par>
                            </p:childTnLst>
                          </p:cTn>
                        </p:par>
                        <p:par>
                          <p:cTn id="101" fill="hold">
                            <p:stCondLst>
                              <p:cond delay="6500"/>
                            </p:stCondLst>
                            <p:childTnLst>
                              <p:par>
                                <p:cTn id="102" presetID="10" presetClass="entr" presetSubtype="0" fill="hold" grpId="0" nodeType="afterEffect">
                                  <p:stCondLst>
                                    <p:cond delay="0"/>
                                  </p:stCondLst>
                                  <p:childTnLst>
                                    <p:set>
                                      <p:cBhvr>
                                        <p:cTn id="103" dur="1" fill="hold">
                                          <p:stCondLst>
                                            <p:cond delay="0"/>
                                          </p:stCondLst>
                                        </p:cTn>
                                        <p:tgtEl>
                                          <p:spTgt spid="85"/>
                                        </p:tgtEl>
                                        <p:attrNameLst>
                                          <p:attrName>style.visibility</p:attrName>
                                        </p:attrNameLst>
                                      </p:cBhvr>
                                      <p:to>
                                        <p:strVal val="visible"/>
                                      </p:to>
                                    </p:set>
                                    <p:animEffect transition="in" filter="fade">
                                      <p:cBhvr>
                                        <p:cTn id="104" dur="250"/>
                                        <p:tgtEl>
                                          <p:spTgt spid="85"/>
                                        </p:tgtEl>
                                      </p:cBhvr>
                                    </p:animEffect>
                                  </p:childTnLst>
                                </p:cTn>
                              </p:par>
                            </p:childTnLst>
                          </p:cTn>
                        </p:par>
                        <p:par>
                          <p:cTn id="105" fill="hold">
                            <p:stCondLst>
                              <p:cond delay="6750"/>
                            </p:stCondLst>
                            <p:childTnLst>
                              <p:par>
                                <p:cTn id="106" presetID="10" presetClass="entr" presetSubtype="0" fill="hold" grpId="0" nodeType="afterEffect">
                                  <p:stCondLst>
                                    <p:cond delay="0"/>
                                  </p:stCondLst>
                                  <p:childTnLst>
                                    <p:set>
                                      <p:cBhvr>
                                        <p:cTn id="107" dur="1" fill="hold">
                                          <p:stCondLst>
                                            <p:cond delay="0"/>
                                          </p:stCondLst>
                                        </p:cTn>
                                        <p:tgtEl>
                                          <p:spTgt spid="86"/>
                                        </p:tgtEl>
                                        <p:attrNameLst>
                                          <p:attrName>style.visibility</p:attrName>
                                        </p:attrNameLst>
                                      </p:cBhvr>
                                      <p:to>
                                        <p:strVal val="visible"/>
                                      </p:to>
                                    </p:set>
                                    <p:animEffect transition="in" filter="fade">
                                      <p:cBhvr>
                                        <p:cTn id="108" dur="250"/>
                                        <p:tgtEl>
                                          <p:spTgt spid="86"/>
                                        </p:tgtEl>
                                      </p:cBhvr>
                                    </p:animEffect>
                                  </p:childTnLst>
                                </p:cTn>
                              </p:par>
                            </p:childTnLst>
                          </p:cTn>
                        </p:par>
                        <p:par>
                          <p:cTn id="109" fill="hold">
                            <p:stCondLst>
                              <p:cond delay="7000"/>
                            </p:stCondLst>
                            <p:childTnLst>
                              <p:par>
                                <p:cTn id="110" presetID="10" presetClass="entr" presetSubtype="0" fill="hold" grpId="0" nodeType="afterEffect">
                                  <p:stCondLst>
                                    <p:cond delay="0"/>
                                  </p:stCondLst>
                                  <p:childTnLst>
                                    <p:set>
                                      <p:cBhvr>
                                        <p:cTn id="111" dur="1" fill="hold">
                                          <p:stCondLst>
                                            <p:cond delay="0"/>
                                          </p:stCondLst>
                                        </p:cTn>
                                        <p:tgtEl>
                                          <p:spTgt spid="87"/>
                                        </p:tgtEl>
                                        <p:attrNameLst>
                                          <p:attrName>style.visibility</p:attrName>
                                        </p:attrNameLst>
                                      </p:cBhvr>
                                      <p:to>
                                        <p:strVal val="visible"/>
                                      </p:to>
                                    </p:set>
                                    <p:animEffect transition="in" filter="fade">
                                      <p:cBhvr>
                                        <p:cTn id="112" dur="250"/>
                                        <p:tgtEl>
                                          <p:spTgt spid="87"/>
                                        </p:tgtEl>
                                      </p:cBhvr>
                                    </p:animEffect>
                                  </p:childTnLst>
                                </p:cTn>
                              </p:par>
                            </p:childTnLst>
                          </p:cTn>
                        </p:par>
                        <p:par>
                          <p:cTn id="113" fill="hold">
                            <p:stCondLst>
                              <p:cond delay="7250"/>
                            </p:stCondLst>
                            <p:childTnLst>
                              <p:par>
                                <p:cTn id="114" presetID="10" presetClass="entr" presetSubtype="0" fill="hold" grpId="0" nodeType="afterEffect">
                                  <p:stCondLst>
                                    <p:cond delay="0"/>
                                  </p:stCondLst>
                                  <p:childTnLst>
                                    <p:set>
                                      <p:cBhvr>
                                        <p:cTn id="115" dur="1" fill="hold">
                                          <p:stCondLst>
                                            <p:cond delay="0"/>
                                          </p:stCondLst>
                                        </p:cTn>
                                        <p:tgtEl>
                                          <p:spTgt spid="88"/>
                                        </p:tgtEl>
                                        <p:attrNameLst>
                                          <p:attrName>style.visibility</p:attrName>
                                        </p:attrNameLst>
                                      </p:cBhvr>
                                      <p:to>
                                        <p:strVal val="visible"/>
                                      </p:to>
                                    </p:set>
                                    <p:animEffect transition="in" filter="fade">
                                      <p:cBhvr>
                                        <p:cTn id="116" dur="250"/>
                                        <p:tgtEl>
                                          <p:spTgt spid="88"/>
                                        </p:tgtEl>
                                      </p:cBhvr>
                                    </p:animEffect>
                                  </p:childTnLst>
                                </p:cTn>
                              </p:par>
                            </p:childTnLst>
                          </p:cTn>
                        </p:par>
                        <p:par>
                          <p:cTn id="117" fill="hold">
                            <p:stCondLst>
                              <p:cond delay="7500"/>
                            </p:stCondLst>
                            <p:childTnLst>
                              <p:par>
                                <p:cTn id="118" presetID="10" presetClass="entr" presetSubtype="0" fill="hold" grpId="0" nodeType="afterEffect">
                                  <p:stCondLst>
                                    <p:cond delay="0"/>
                                  </p:stCondLst>
                                  <p:childTnLst>
                                    <p:set>
                                      <p:cBhvr>
                                        <p:cTn id="119" dur="1" fill="hold">
                                          <p:stCondLst>
                                            <p:cond delay="0"/>
                                          </p:stCondLst>
                                        </p:cTn>
                                        <p:tgtEl>
                                          <p:spTgt spid="89"/>
                                        </p:tgtEl>
                                        <p:attrNameLst>
                                          <p:attrName>style.visibility</p:attrName>
                                        </p:attrNameLst>
                                      </p:cBhvr>
                                      <p:to>
                                        <p:strVal val="visible"/>
                                      </p:to>
                                    </p:set>
                                    <p:animEffect transition="in" filter="fade">
                                      <p:cBhvr>
                                        <p:cTn id="120" dur="250"/>
                                        <p:tgtEl>
                                          <p:spTgt spid="89"/>
                                        </p:tgtEl>
                                      </p:cBhvr>
                                    </p:animEffect>
                                  </p:childTnLst>
                                </p:cTn>
                              </p:par>
                            </p:childTnLst>
                          </p:cTn>
                        </p:par>
                        <p:par>
                          <p:cTn id="121" fill="hold">
                            <p:stCondLst>
                              <p:cond delay="7750"/>
                            </p:stCondLst>
                            <p:childTnLst>
                              <p:par>
                                <p:cTn id="122" presetID="10" presetClass="entr" presetSubtype="0" fill="hold" grpId="0" nodeType="afterEffect">
                                  <p:stCondLst>
                                    <p:cond delay="0"/>
                                  </p:stCondLst>
                                  <p:childTnLst>
                                    <p:set>
                                      <p:cBhvr>
                                        <p:cTn id="123" dur="1" fill="hold">
                                          <p:stCondLst>
                                            <p:cond delay="0"/>
                                          </p:stCondLst>
                                        </p:cTn>
                                        <p:tgtEl>
                                          <p:spTgt spid="90"/>
                                        </p:tgtEl>
                                        <p:attrNameLst>
                                          <p:attrName>style.visibility</p:attrName>
                                        </p:attrNameLst>
                                      </p:cBhvr>
                                      <p:to>
                                        <p:strVal val="visible"/>
                                      </p:to>
                                    </p:set>
                                    <p:animEffect transition="in" filter="fade">
                                      <p:cBhvr>
                                        <p:cTn id="124" dur="250"/>
                                        <p:tgtEl>
                                          <p:spTgt spid="90"/>
                                        </p:tgtEl>
                                      </p:cBhvr>
                                    </p:animEffect>
                                  </p:childTnLst>
                                </p:cTn>
                              </p:par>
                            </p:childTnLst>
                          </p:cTn>
                        </p:par>
                        <p:par>
                          <p:cTn id="125" fill="hold">
                            <p:stCondLst>
                              <p:cond delay="8000"/>
                            </p:stCondLst>
                            <p:childTnLst>
                              <p:par>
                                <p:cTn id="126" presetID="10" presetClass="entr" presetSubtype="0" fill="hold" grpId="0" nodeType="afterEffect">
                                  <p:stCondLst>
                                    <p:cond delay="0"/>
                                  </p:stCondLst>
                                  <p:childTnLst>
                                    <p:set>
                                      <p:cBhvr>
                                        <p:cTn id="127" dur="1" fill="hold">
                                          <p:stCondLst>
                                            <p:cond delay="0"/>
                                          </p:stCondLst>
                                        </p:cTn>
                                        <p:tgtEl>
                                          <p:spTgt spid="91"/>
                                        </p:tgtEl>
                                        <p:attrNameLst>
                                          <p:attrName>style.visibility</p:attrName>
                                        </p:attrNameLst>
                                      </p:cBhvr>
                                      <p:to>
                                        <p:strVal val="visible"/>
                                      </p:to>
                                    </p:set>
                                    <p:animEffect transition="in" filter="fade">
                                      <p:cBhvr>
                                        <p:cTn id="128" dur="250"/>
                                        <p:tgtEl>
                                          <p:spTgt spid="91"/>
                                        </p:tgtEl>
                                      </p:cBhvr>
                                    </p:animEffect>
                                  </p:childTnLst>
                                </p:cTn>
                              </p:par>
                            </p:childTnLst>
                          </p:cTn>
                        </p:par>
                        <p:par>
                          <p:cTn id="129" fill="hold">
                            <p:stCondLst>
                              <p:cond delay="8250"/>
                            </p:stCondLst>
                            <p:childTnLst>
                              <p:par>
                                <p:cTn id="130" presetID="14" presetClass="entr" presetSubtype="10" fill="hold" grpId="0" nodeType="afterEffect">
                                  <p:stCondLst>
                                    <p:cond delay="0"/>
                                  </p:stCondLst>
                                  <p:childTnLst>
                                    <p:set>
                                      <p:cBhvr>
                                        <p:cTn id="131" dur="1" fill="hold">
                                          <p:stCondLst>
                                            <p:cond delay="0"/>
                                          </p:stCondLst>
                                        </p:cTn>
                                        <p:tgtEl>
                                          <p:spTgt spid="92"/>
                                        </p:tgtEl>
                                        <p:attrNameLst>
                                          <p:attrName>style.visibility</p:attrName>
                                        </p:attrNameLst>
                                      </p:cBhvr>
                                      <p:to>
                                        <p:strVal val="visible"/>
                                      </p:to>
                                    </p:set>
                                    <p:animEffect transition="in" filter="randombar(horizontal)">
                                      <p:cBhvr>
                                        <p:cTn id="132" dur="500"/>
                                        <p:tgtEl>
                                          <p:spTgt spid="92"/>
                                        </p:tgtEl>
                                      </p:cBhvr>
                                    </p:animEffect>
                                  </p:childTnLst>
                                </p:cTn>
                              </p:par>
                              <p:par>
                                <p:cTn id="133" presetID="14" presetClass="entr" presetSubtype="10" fill="hold" grpId="0" nodeType="withEffect">
                                  <p:stCondLst>
                                    <p:cond delay="0"/>
                                  </p:stCondLst>
                                  <p:childTnLst>
                                    <p:set>
                                      <p:cBhvr>
                                        <p:cTn id="134" dur="1" fill="hold">
                                          <p:stCondLst>
                                            <p:cond delay="0"/>
                                          </p:stCondLst>
                                        </p:cTn>
                                        <p:tgtEl>
                                          <p:spTgt spid="93"/>
                                        </p:tgtEl>
                                        <p:attrNameLst>
                                          <p:attrName>style.visibility</p:attrName>
                                        </p:attrNameLst>
                                      </p:cBhvr>
                                      <p:to>
                                        <p:strVal val="visible"/>
                                      </p:to>
                                    </p:set>
                                    <p:animEffect transition="in" filter="randombar(horizontal)">
                                      <p:cBhvr>
                                        <p:cTn id="135" dur="500"/>
                                        <p:tgtEl>
                                          <p:spTgt spid="93"/>
                                        </p:tgtEl>
                                      </p:cBhvr>
                                    </p:animEffect>
                                  </p:childTnLst>
                                </p:cTn>
                              </p:par>
                              <p:par>
                                <p:cTn id="136" presetID="14" presetClass="entr" presetSubtype="10" fill="hold" grpId="0" nodeType="withEffect">
                                  <p:stCondLst>
                                    <p:cond delay="0"/>
                                  </p:stCondLst>
                                  <p:childTnLst>
                                    <p:set>
                                      <p:cBhvr>
                                        <p:cTn id="137" dur="1" fill="hold">
                                          <p:stCondLst>
                                            <p:cond delay="0"/>
                                          </p:stCondLst>
                                        </p:cTn>
                                        <p:tgtEl>
                                          <p:spTgt spid="94"/>
                                        </p:tgtEl>
                                        <p:attrNameLst>
                                          <p:attrName>style.visibility</p:attrName>
                                        </p:attrNameLst>
                                      </p:cBhvr>
                                      <p:to>
                                        <p:strVal val="visible"/>
                                      </p:to>
                                    </p:set>
                                    <p:animEffect transition="in" filter="randombar(horizontal)">
                                      <p:cBhvr>
                                        <p:cTn id="138" dur="500"/>
                                        <p:tgtEl>
                                          <p:spTgt spid="94"/>
                                        </p:tgtEl>
                                      </p:cBhvr>
                                    </p:animEffect>
                                  </p:childTnLst>
                                </p:cTn>
                              </p:par>
                              <p:par>
                                <p:cTn id="139" presetID="14" presetClass="entr" presetSubtype="10" fill="hold" grpId="0" nodeType="withEffect">
                                  <p:stCondLst>
                                    <p:cond delay="0"/>
                                  </p:stCondLst>
                                  <p:childTnLst>
                                    <p:set>
                                      <p:cBhvr>
                                        <p:cTn id="140" dur="1" fill="hold">
                                          <p:stCondLst>
                                            <p:cond delay="0"/>
                                          </p:stCondLst>
                                        </p:cTn>
                                        <p:tgtEl>
                                          <p:spTgt spid="95"/>
                                        </p:tgtEl>
                                        <p:attrNameLst>
                                          <p:attrName>style.visibility</p:attrName>
                                        </p:attrNameLst>
                                      </p:cBhvr>
                                      <p:to>
                                        <p:strVal val="visible"/>
                                      </p:to>
                                    </p:set>
                                    <p:animEffect transition="in" filter="randombar(horizontal)">
                                      <p:cBhvr>
                                        <p:cTn id="141" dur="500"/>
                                        <p:tgtEl>
                                          <p:spTgt spid="95"/>
                                        </p:tgtEl>
                                      </p:cBhvr>
                                    </p:animEffect>
                                  </p:childTnLst>
                                </p:cTn>
                              </p:par>
                            </p:childTnLst>
                          </p:cTn>
                        </p:par>
                        <p:par>
                          <p:cTn id="142" fill="hold">
                            <p:stCondLst>
                              <p:cond delay="8750"/>
                            </p:stCondLst>
                            <p:childTnLst>
                              <p:par>
                                <p:cTn id="143" presetID="22" presetClass="entr" presetSubtype="8" fill="hold" grpId="0" nodeType="afterEffect">
                                  <p:stCondLst>
                                    <p:cond delay="0"/>
                                  </p:stCondLst>
                                  <p:childTnLst>
                                    <p:set>
                                      <p:cBhvr>
                                        <p:cTn id="144" dur="1" fill="hold">
                                          <p:stCondLst>
                                            <p:cond delay="0"/>
                                          </p:stCondLst>
                                        </p:cTn>
                                        <p:tgtEl>
                                          <p:spTgt spid="96"/>
                                        </p:tgtEl>
                                        <p:attrNameLst>
                                          <p:attrName>style.visibility</p:attrName>
                                        </p:attrNameLst>
                                      </p:cBhvr>
                                      <p:to>
                                        <p:strVal val="visible"/>
                                      </p:to>
                                    </p:set>
                                    <p:animEffect transition="in" filter="wipe(left)">
                                      <p:cBhvr>
                                        <p:cTn id="145" dur="500"/>
                                        <p:tgtEl>
                                          <p:spTgt spid="96"/>
                                        </p:tgtEl>
                                      </p:cBhvr>
                                    </p:animEffect>
                                  </p:childTnLst>
                                </p:cTn>
                              </p:par>
                              <p:par>
                                <p:cTn id="146" presetID="22" presetClass="entr" presetSubtype="8" fill="hold" grpId="0" nodeType="withEffect">
                                  <p:stCondLst>
                                    <p:cond delay="0"/>
                                  </p:stCondLst>
                                  <p:childTnLst>
                                    <p:set>
                                      <p:cBhvr>
                                        <p:cTn id="147" dur="1" fill="hold">
                                          <p:stCondLst>
                                            <p:cond delay="0"/>
                                          </p:stCondLst>
                                        </p:cTn>
                                        <p:tgtEl>
                                          <p:spTgt spid="97"/>
                                        </p:tgtEl>
                                        <p:attrNameLst>
                                          <p:attrName>style.visibility</p:attrName>
                                        </p:attrNameLst>
                                      </p:cBhvr>
                                      <p:to>
                                        <p:strVal val="visible"/>
                                      </p:to>
                                    </p:set>
                                    <p:animEffect transition="in" filter="wipe(left)">
                                      <p:cBhvr>
                                        <p:cTn id="148" dur="500"/>
                                        <p:tgtEl>
                                          <p:spTgt spid="97"/>
                                        </p:tgtEl>
                                      </p:cBhvr>
                                    </p:animEffect>
                                  </p:childTnLst>
                                </p:cTn>
                              </p:par>
                              <p:par>
                                <p:cTn id="149" presetID="22" presetClass="entr" presetSubtype="8" fill="hold" grpId="0" nodeType="withEffect">
                                  <p:stCondLst>
                                    <p:cond delay="0"/>
                                  </p:stCondLst>
                                  <p:childTnLst>
                                    <p:set>
                                      <p:cBhvr>
                                        <p:cTn id="150" dur="1" fill="hold">
                                          <p:stCondLst>
                                            <p:cond delay="0"/>
                                          </p:stCondLst>
                                        </p:cTn>
                                        <p:tgtEl>
                                          <p:spTgt spid="98"/>
                                        </p:tgtEl>
                                        <p:attrNameLst>
                                          <p:attrName>style.visibility</p:attrName>
                                        </p:attrNameLst>
                                      </p:cBhvr>
                                      <p:to>
                                        <p:strVal val="visible"/>
                                      </p:to>
                                    </p:set>
                                    <p:animEffect transition="in" filter="wipe(left)">
                                      <p:cBhvr>
                                        <p:cTn id="151" dur="500"/>
                                        <p:tgtEl>
                                          <p:spTgt spid="98"/>
                                        </p:tgtEl>
                                      </p:cBhvr>
                                    </p:animEffect>
                                  </p:childTnLst>
                                </p:cTn>
                              </p:par>
                              <p:par>
                                <p:cTn id="152" presetID="22" presetClass="entr" presetSubtype="8" fill="hold" grpId="0" nodeType="withEffect">
                                  <p:stCondLst>
                                    <p:cond delay="0"/>
                                  </p:stCondLst>
                                  <p:childTnLst>
                                    <p:set>
                                      <p:cBhvr>
                                        <p:cTn id="153" dur="1" fill="hold">
                                          <p:stCondLst>
                                            <p:cond delay="0"/>
                                          </p:stCondLst>
                                        </p:cTn>
                                        <p:tgtEl>
                                          <p:spTgt spid="99"/>
                                        </p:tgtEl>
                                        <p:attrNameLst>
                                          <p:attrName>style.visibility</p:attrName>
                                        </p:attrNameLst>
                                      </p:cBhvr>
                                      <p:to>
                                        <p:strVal val="visible"/>
                                      </p:to>
                                    </p:set>
                                    <p:animEffect transition="in" filter="wipe(left)">
                                      <p:cBhvr>
                                        <p:cTn id="154" dur="500"/>
                                        <p:tgtEl>
                                          <p:spTgt spid="99"/>
                                        </p:tgtEl>
                                      </p:cBhvr>
                                    </p:animEffect>
                                  </p:childTnLst>
                                </p:cTn>
                              </p:par>
                            </p:childTnLst>
                          </p:cTn>
                        </p:par>
                        <p:par>
                          <p:cTn id="155" fill="hold">
                            <p:stCondLst>
                              <p:cond delay="9250"/>
                            </p:stCondLst>
                            <p:childTnLst>
                              <p:par>
                                <p:cTn id="156" presetID="22" presetClass="entr" presetSubtype="1" fill="hold" grpId="0" nodeType="afterEffect">
                                  <p:stCondLst>
                                    <p:cond delay="0"/>
                                  </p:stCondLst>
                                  <p:childTnLst>
                                    <p:set>
                                      <p:cBhvr>
                                        <p:cTn id="157" dur="1" fill="hold">
                                          <p:stCondLst>
                                            <p:cond delay="0"/>
                                          </p:stCondLst>
                                        </p:cTn>
                                        <p:tgtEl>
                                          <p:spTgt spid="100"/>
                                        </p:tgtEl>
                                        <p:attrNameLst>
                                          <p:attrName>style.visibility</p:attrName>
                                        </p:attrNameLst>
                                      </p:cBhvr>
                                      <p:to>
                                        <p:strVal val="visible"/>
                                      </p:to>
                                    </p:set>
                                    <p:animEffect transition="in" filter="wipe(up)">
                                      <p:cBhvr>
                                        <p:cTn id="158" dur="500"/>
                                        <p:tgtEl>
                                          <p:spTgt spid="100"/>
                                        </p:tgtEl>
                                      </p:cBhvr>
                                    </p:animEffect>
                                  </p:childTnLst>
                                </p:cTn>
                              </p:par>
                              <p:par>
                                <p:cTn id="159" presetID="22" presetClass="entr" presetSubtype="1" fill="hold" grpId="0" nodeType="withEffect">
                                  <p:stCondLst>
                                    <p:cond delay="0"/>
                                  </p:stCondLst>
                                  <p:childTnLst>
                                    <p:set>
                                      <p:cBhvr>
                                        <p:cTn id="160" dur="1" fill="hold">
                                          <p:stCondLst>
                                            <p:cond delay="0"/>
                                          </p:stCondLst>
                                        </p:cTn>
                                        <p:tgtEl>
                                          <p:spTgt spid="101"/>
                                        </p:tgtEl>
                                        <p:attrNameLst>
                                          <p:attrName>style.visibility</p:attrName>
                                        </p:attrNameLst>
                                      </p:cBhvr>
                                      <p:to>
                                        <p:strVal val="visible"/>
                                      </p:to>
                                    </p:set>
                                    <p:animEffect transition="in" filter="wipe(up)">
                                      <p:cBhvr>
                                        <p:cTn id="161" dur="500"/>
                                        <p:tgtEl>
                                          <p:spTgt spid="101"/>
                                        </p:tgtEl>
                                      </p:cBhvr>
                                    </p:animEffect>
                                  </p:childTnLst>
                                </p:cTn>
                              </p:par>
                              <p:par>
                                <p:cTn id="162" presetID="22" presetClass="entr" presetSubtype="1" fill="hold" grpId="0" nodeType="withEffect">
                                  <p:stCondLst>
                                    <p:cond delay="0"/>
                                  </p:stCondLst>
                                  <p:childTnLst>
                                    <p:set>
                                      <p:cBhvr>
                                        <p:cTn id="163" dur="1" fill="hold">
                                          <p:stCondLst>
                                            <p:cond delay="0"/>
                                          </p:stCondLst>
                                        </p:cTn>
                                        <p:tgtEl>
                                          <p:spTgt spid="102"/>
                                        </p:tgtEl>
                                        <p:attrNameLst>
                                          <p:attrName>style.visibility</p:attrName>
                                        </p:attrNameLst>
                                      </p:cBhvr>
                                      <p:to>
                                        <p:strVal val="visible"/>
                                      </p:to>
                                    </p:set>
                                    <p:animEffect transition="in" filter="wipe(up)">
                                      <p:cBhvr>
                                        <p:cTn id="164" dur="500"/>
                                        <p:tgtEl>
                                          <p:spTgt spid="102"/>
                                        </p:tgtEl>
                                      </p:cBhvr>
                                    </p:animEffect>
                                  </p:childTnLst>
                                </p:cTn>
                              </p:par>
                              <p:par>
                                <p:cTn id="165" presetID="22" presetClass="entr" presetSubtype="1" fill="hold" grpId="0" nodeType="withEffect">
                                  <p:stCondLst>
                                    <p:cond delay="0"/>
                                  </p:stCondLst>
                                  <p:childTnLst>
                                    <p:set>
                                      <p:cBhvr>
                                        <p:cTn id="166" dur="1" fill="hold">
                                          <p:stCondLst>
                                            <p:cond delay="0"/>
                                          </p:stCondLst>
                                        </p:cTn>
                                        <p:tgtEl>
                                          <p:spTgt spid="103"/>
                                        </p:tgtEl>
                                        <p:attrNameLst>
                                          <p:attrName>style.visibility</p:attrName>
                                        </p:attrNameLst>
                                      </p:cBhvr>
                                      <p:to>
                                        <p:strVal val="visible"/>
                                      </p:to>
                                    </p:set>
                                    <p:animEffect transition="in" filter="wipe(up)">
                                      <p:cBhvr>
                                        <p:cTn id="167"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P spid="56"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p:bldP spid="93" grpId="0"/>
      <p:bldP spid="94" grpId="0"/>
      <p:bldP spid="95" grpId="0"/>
      <p:bldP spid="96" grpId="0"/>
      <p:bldP spid="97" grpId="0"/>
      <p:bldP spid="98" grpId="0"/>
      <p:bldP spid="99" grpId="0"/>
      <p:bldP spid="100" grpId="0"/>
      <p:bldP spid="101" grpId="0"/>
      <p:bldP spid="102" grpId="0"/>
      <p:bldP spid="10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Picture 3" descr="C:\Users\Administrator\Desktop\787637.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52796" y="1495213"/>
            <a:ext cx="2907128" cy="4094027"/>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81" name="组合 80"/>
          <p:cNvGrpSpPr/>
          <p:nvPr/>
        </p:nvGrpSpPr>
        <p:grpSpPr>
          <a:xfrm>
            <a:off x="4024014" y="4715409"/>
            <a:ext cx="764693" cy="764970"/>
            <a:chOff x="3832873" y="2297208"/>
            <a:chExt cx="1516550" cy="1516550"/>
          </a:xfrm>
        </p:grpSpPr>
        <p:grpSp>
          <p:nvGrpSpPr>
            <p:cNvPr id="82" name="组合 8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84" name="同心圆 8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37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endParaRPr>
              </a:p>
            </p:txBody>
          </p:sp>
          <p:sp>
            <p:nvSpPr>
              <p:cNvPr id="85" name="椭圆 8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37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grpSp>
        <p:sp>
          <p:nvSpPr>
            <p:cNvPr id="83" name="椭圆 82"/>
            <p:cNvSpPr/>
            <p:nvPr/>
          </p:nvSpPr>
          <p:spPr>
            <a:xfrm>
              <a:off x="3983164" y="2466913"/>
              <a:ext cx="1185736" cy="1185736"/>
            </a:xfrm>
            <a:prstGeom prst="ellipse">
              <a:avLst/>
            </a:prstGeom>
            <a:solidFill>
              <a:srgbClr val="B2895A"/>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86" name="组合 85"/>
          <p:cNvGrpSpPr/>
          <p:nvPr/>
        </p:nvGrpSpPr>
        <p:grpSpPr>
          <a:xfrm>
            <a:off x="3266670" y="3899384"/>
            <a:ext cx="764693" cy="764970"/>
            <a:chOff x="3832873" y="2297208"/>
            <a:chExt cx="1516550" cy="1516550"/>
          </a:xfrm>
        </p:grpSpPr>
        <p:grpSp>
          <p:nvGrpSpPr>
            <p:cNvPr id="87" name="组合 8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37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endParaRPr>
              </a:p>
            </p:txBody>
          </p:sp>
          <p:sp>
            <p:nvSpPr>
              <p:cNvPr id="90" name="椭圆 8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37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grpSp>
        <p:sp>
          <p:nvSpPr>
            <p:cNvPr id="88" name="椭圆 87"/>
            <p:cNvSpPr/>
            <p:nvPr/>
          </p:nvSpPr>
          <p:spPr>
            <a:xfrm>
              <a:off x="3983164" y="2466913"/>
              <a:ext cx="1185736" cy="1185736"/>
            </a:xfrm>
            <a:prstGeom prst="ellipse">
              <a:avLst/>
            </a:prstGeom>
            <a:solidFill>
              <a:srgbClr val="B2895A"/>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91" name="组合 90"/>
          <p:cNvGrpSpPr/>
          <p:nvPr/>
        </p:nvGrpSpPr>
        <p:grpSpPr>
          <a:xfrm>
            <a:off x="4793264" y="3400654"/>
            <a:ext cx="764693" cy="764970"/>
            <a:chOff x="3832873" y="2297208"/>
            <a:chExt cx="1516550" cy="1516550"/>
          </a:xfrm>
        </p:grpSpPr>
        <p:grpSp>
          <p:nvGrpSpPr>
            <p:cNvPr id="92" name="组合 9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37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endParaRPr>
              </a:p>
            </p:txBody>
          </p:sp>
          <p:sp>
            <p:nvSpPr>
              <p:cNvPr id="95" name="椭圆 9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37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grpSp>
        <p:sp>
          <p:nvSpPr>
            <p:cNvPr id="93" name="椭圆 92"/>
            <p:cNvSpPr/>
            <p:nvPr/>
          </p:nvSpPr>
          <p:spPr>
            <a:xfrm>
              <a:off x="3983164" y="2466913"/>
              <a:ext cx="1185736" cy="1185736"/>
            </a:xfrm>
            <a:prstGeom prst="ellipse">
              <a:avLst/>
            </a:prstGeom>
            <a:solidFill>
              <a:srgbClr val="B2895A"/>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96" name="组合 95"/>
          <p:cNvGrpSpPr/>
          <p:nvPr/>
        </p:nvGrpSpPr>
        <p:grpSpPr>
          <a:xfrm>
            <a:off x="3266670" y="2927609"/>
            <a:ext cx="764693" cy="764970"/>
            <a:chOff x="3832873" y="2297208"/>
            <a:chExt cx="1516550" cy="1516550"/>
          </a:xfrm>
        </p:grpSpPr>
        <p:grpSp>
          <p:nvGrpSpPr>
            <p:cNvPr id="97" name="组合 9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37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endParaRPr>
              </a:p>
            </p:txBody>
          </p:sp>
          <p:sp>
            <p:nvSpPr>
              <p:cNvPr id="100" name="椭圆 9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37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grpSp>
        <p:sp>
          <p:nvSpPr>
            <p:cNvPr id="98" name="椭圆 97"/>
            <p:cNvSpPr/>
            <p:nvPr/>
          </p:nvSpPr>
          <p:spPr>
            <a:xfrm>
              <a:off x="3983164" y="2466913"/>
              <a:ext cx="1185736" cy="1185736"/>
            </a:xfrm>
            <a:prstGeom prst="ellipse">
              <a:avLst/>
            </a:prstGeom>
            <a:solidFill>
              <a:srgbClr val="B2895A"/>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01" name="组合 100"/>
          <p:cNvGrpSpPr/>
          <p:nvPr/>
        </p:nvGrpSpPr>
        <p:grpSpPr>
          <a:xfrm>
            <a:off x="4793264" y="2417447"/>
            <a:ext cx="764693" cy="764970"/>
            <a:chOff x="3832873" y="2297208"/>
            <a:chExt cx="1516550" cy="1516550"/>
          </a:xfrm>
        </p:grpSpPr>
        <p:grpSp>
          <p:nvGrpSpPr>
            <p:cNvPr id="102" name="组合 10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37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endParaRPr>
              </a:p>
            </p:txBody>
          </p:sp>
          <p:sp>
            <p:nvSpPr>
              <p:cNvPr id="105" name="椭圆 10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37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grpSp>
        <p:sp>
          <p:nvSpPr>
            <p:cNvPr id="103" name="椭圆 102"/>
            <p:cNvSpPr/>
            <p:nvPr/>
          </p:nvSpPr>
          <p:spPr>
            <a:xfrm>
              <a:off x="3983164" y="2466913"/>
              <a:ext cx="1185736" cy="1185736"/>
            </a:xfrm>
            <a:prstGeom prst="ellipse">
              <a:avLst/>
            </a:prstGeom>
            <a:solidFill>
              <a:srgbClr val="B2895A"/>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06" name="组合 105"/>
          <p:cNvGrpSpPr/>
          <p:nvPr/>
        </p:nvGrpSpPr>
        <p:grpSpPr>
          <a:xfrm>
            <a:off x="4024014" y="1571431"/>
            <a:ext cx="764693" cy="764970"/>
            <a:chOff x="3832873" y="2297208"/>
            <a:chExt cx="1516550" cy="1516550"/>
          </a:xfrm>
        </p:grpSpPr>
        <p:grpSp>
          <p:nvGrpSpPr>
            <p:cNvPr id="107" name="组合 10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09" name="同心圆 10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37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endParaRPr>
              </a:p>
            </p:txBody>
          </p:sp>
          <p:sp>
            <p:nvSpPr>
              <p:cNvPr id="110" name="椭圆 10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37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grpSp>
        <p:sp>
          <p:nvSpPr>
            <p:cNvPr id="108" name="椭圆 107"/>
            <p:cNvSpPr/>
            <p:nvPr/>
          </p:nvSpPr>
          <p:spPr>
            <a:xfrm>
              <a:off x="3983164" y="2466913"/>
              <a:ext cx="1185736" cy="1185736"/>
            </a:xfrm>
            <a:prstGeom prst="ellipse">
              <a:avLst/>
            </a:prstGeom>
            <a:solidFill>
              <a:srgbClr val="B2895A"/>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cs typeface="+mn-cs"/>
              </a:endParaRPr>
            </a:p>
          </p:txBody>
        </p:sp>
      </p:grpSp>
      <p:grpSp>
        <p:nvGrpSpPr>
          <p:cNvPr id="111" name="Group 34"/>
          <p:cNvGrpSpPr/>
          <p:nvPr/>
        </p:nvGrpSpPr>
        <p:grpSpPr>
          <a:xfrm>
            <a:off x="4248941" y="1804798"/>
            <a:ext cx="299455" cy="243763"/>
            <a:chOff x="1550139" y="1314466"/>
            <a:chExt cx="509139" cy="414300"/>
          </a:xfrm>
          <a:solidFill>
            <a:sysClr val="window" lastClr="FFFFFF"/>
          </a:solidFill>
        </p:grpSpPr>
        <p:sp>
          <p:nvSpPr>
            <p:cNvPr id="112"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13"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14"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grpSp>
      <p:sp>
        <p:nvSpPr>
          <p:cNvPr id="115" name="矩形 3"/>
          <p:cNvSpPr>
            <a:spLocks noChangeArrowheads="1"/>
          </p:cNvSpPr>
          <p:nvPr/>
        </p:nvSpPr>
        <p:spPr bwMode="auto">
          <a:xfrm>
            <a:off x="4932853" y="1804798"/>
            <a:ext cx="715581"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0" tIns="34292" rIns="68580" bIns="34292">
            <a:spAutoFit/>
          </a:bodyPr>
          <a:lstStyle/>
          <a:p>
            <a:pPr defTabSz="685800" fontAlgn="auto">
              <a:spcBef>
                <a:spcPts val="0"/>
              </a:spcBef>
              <a:spcAft>
                <a:spcPts val="0"/>
              </a:spcAft>
            </a:pPr>
            <a:r>
              <a:rPr lang="zh-CN" altLang="en-US" sz="1500" dirty="0">
                <a:solidFill>
                  <a:prstClr val="white">
                    <a:lumMod val="50000"/>
                  </a:prstClr>
                </a:solidFill>
                <a:latin typeface="微软雅黑" pitchFamily="34" charset="-122"/>
                <a:ea typeface="微软雅黑" pitchFamily="34" charset="-122"/>
                <a:sym typeface="Arial" pitchFamily="34" charset="0"/>
              </a:rPr>
              <a:t>标题一</a:t>
            </a:r>
          </a:p>
        </p:txBody>
      </p:sp>
      <p:sp>
        <p:nvSpPr>
          <p:cNvPr id="116" name="文本框 13"/>
          <p:cNvSpPr txBox="1"/>
          <p:nvPr/>
        </p:nvSpPr>
        <p:spPr>
          <a:xfrm>
            <a:off x="5805462" y="1722346"/>
            <a:ext cx="2078906" cy="447336"/>
          </a:xfrm>
          <a:prstGeom prst="rect">
            <a:avLst/>
          </a:prstGeom>
          <a:noFill/>
        </p:spPr>
        <p:txBody>
          <a:bodyPr wrap="square" lIns="65822" tIns="32910" rIns="65822" bIns="32910" rtlCol="0">
            <a:spAutoFit/>
          </a:bodyPr>
          <a:lstStyle/>
          <a:p>
            <a:pPr defTabSz="685800" fontAlgn="auto">
              <a:lnSpc>
                <a:spcPct val="150000"/>
              </a:lnSpc>
              <a:spcAft>
                <a:spcPts val="0"/>
              </a:spcAft>
            </a:pPr>
            <a:r>
              <a:rPr lang="zh-CN" altLang="en-US" sz="825" dirty="0">
                <a:solidFill>
                  <a:prstClr val="black">
                    <a:lumMod val="65000"/>
                    <a:lumOff val="35000"/>
                  </a:prst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117" name="矩形 3"/>
          <p:cNvSpPr>
            <a:spLocks noChangeArrowheads="1"/>
          </p:cNvSpPr>
          <p:nvPr/>
        </p:nvSpPr>
        <p:spPr bwMode="auto">
          <a:xfrm>
            <a:off x="5811960" y="2464252"/>
            <a:ext cx="715581"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0" tIns="34292" rIns="68580" bIns="34292">
            <a:spAutoFit/>
          </a:bodyPr>
          <a:lstStyle/>
          <a:p>
            <a:pPr defTabSz="685800" fontAlgn="auto">
              <a:spcBef>
                <a:spcPts val="0"/>
              </a:spcBef>
              <a:spcAft>
                <a:spcPts val="0"/>
              </a:spcAft>
            </a:pPr>
            <a:r>
              <a:rPr lang="zh-CN" altLang="en-US" sz="1500" dirty="0">
                <a:solidFill>
                  <a:prstClr val="white">
                    <a:lumMod val="50000"/>
                  </a:prstClr>
                </a:solidFill>
                <a:latin typeface="微软雅黑" pitchFamily="34" charset="-122"/>
                <a:ea typeface="微软雅黑" pitchFamily="34" charset="-122"/>
                <a:sym typeface="Arial" pitchFamily="34" charset="0"/>
              </a:rPr>
              <a:t>标题二</a:t>
            </a:r>
          </a:p>
        </p:txBody>
      </p:sp>
      <p:sp>
        <p:nvSpPr>
          <p:cNvPr id="118" name="文本框 13"/>
          <p:cNvSpPr txBox="1"/>
          <p:nvPr/>
        </p:nvSpPr>
        <p:spPr>
          <a:xfrm>
            <a:off x="5805462" y="2747352"/>
            <a:ext cx="2078906" cy="447336"/>
          </a:xfrm>
          <a:prstGeom prst="rect">
            <a:avLst/>
          </a:prstGeom>
          <a:noFill/>
        </p:spPr>
        <p:txBody>
          <a:bodyPr wrap="square" lIns="65822" tIns="32910" rIns="65822" bIns="32910" rtlCol="0">
            <a:spAutoFit/>
          </a:bodyPr>
          <a:lstStyle/>
          <a:p>
            <a:pPr defTabSz="685800" fontAlgn="auto">
              <a:lnSpc>
                <a:spcPct val="150000"/>
              </a:lnSpc>
              <a:spcAft>
                <a:spcPts val="0"/>
              </a:spcAft>
            </a:pPr>
            <a:r>
              <a:rPr lang="zh-CN" altLang="en-US" sz="825" dirty="0">
                <a:solidFill>
                  <a:prstClr val="black">
                    <a:lumMod val="65000"/>
                    <a:lumOff val="35000"/>
                  </a:prst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119" name="Freeform 20"/>
          <p:cNvSpPr>
            <a:spLocks noEditPoints="1"/>
          </p:cNvSpPr>
          <p:nvPr/>
        </p:nvSpPr>
        <p:spPr bwMode="auto">
          <a:xfrm>
            <a:off x="5018810" y="2689505"/>
            <a:ext cx="298355" cy="202817"/>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ysClr val="window" lastClr="FFFFFF"/>
          </a:solidFill>
          <a:ln>
            <a:noFill/>
          </a:ln>
        </p:spPr>
        <p:txBody>
          <a:bodyPr vert="horz" wrap="square" lIns="91438" tIns="45719" rIns="91438" bIns="45719"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20" name="矩形 3"/>
          <p:cNvSpPr>
            <a:spLocks noChangeArrowheads="1"/>
          </p:cNvSpPr>
          <p:nvPr/>
        </p:nvSpPr>
        <p:spPr bwMode="auto">
          <a:xfrm>
            <a:off x="2366599" y="2790913"/>
            <a:ext cx="715581"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0" tIns="34292" rIns="68580" bIns="34292">
            <a:spAutoFit/>
          </a:bodyPr>
          <a:lstStyle/>
          <a:p>
            <a:pPr defTabSz="685800" fontAlgn="auto">
              <a:spcBef>
                <a:spcPts val="0"/>
              </a:spcBef>
              <a:spcAft>
                <a:spcPts val="0"/>
              </a:spcAft>
            </a:pPr>
            <a:r>
              <a:rPr lang="zh-CN" altLang="en-US" sz="1500" dirty="0">
                <a:solidFill>
                  <a:prstClr val="white">
                    <a:lumMod val="50000"/>
                  </a:prstClr>
                </a:solidFill>
                <a:latin typeface="微软雅黑" pitchFamily="34" charset="-122"/>
                <a:ea typeface="微软雅黑" pitchFamily="34" charset="-122"/>
                <a:sym typeface="Arial" pitchFamily="34" charset="0"/>
              </a:rPr>
              <a:t>标题三</a:t>
            </a:r>
          </a:p>
        </p:txBody>
      </p:sp>
      <p:sp>
        <p:nvSpPr>
          <p:cNvPr id="121" name="文本框 13"/>
          <p:cNvSpPr txBox="1"/>
          <p:nvPr/>
        </p:nvSpPr>
        <p:spPr>
          <a:xfrm>
            <a:off x="1098937" y="3106690"/>
            <a:ext cx="1989605" cy="447336"/>
          </a:xfrm>
          <a:prstGeom prst="rect">
            <a:avLst/>
          </a:prstGeom>
          <a:noFill/>
        </p:spPr>
        <p:txBody>
          <a:bodyPr wrap="square" lIns="65822" tIns="32910" rIns="65822" bIns="32910" rtlCol="0">
            <a:spAutoFit/>
          </a:bodyPr>
          <a:lstStyle/>
          <a:p>
            <a:pPr algn="r" defTabSz="685800" fontAlgn="auto">
              <a:lnSpc>
                <a:spcPct val="150000"/>
              </a:lnSpc>
              <a:spcAft>
                <a:spcPts val="0"/>
              </a:spcAft>
            </a:pPr>
            <a:r>
              <a:rPr lang="zh-CN" altLang="en-US" sz="825" dirty="0">
                <a:solidFill>
                  <a:prstClr val="black">
                    <a:lumMod val="65000"/>
                    <a:lumOff val="35000"/>
                  </a:prst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grpSp>
        <p:nvGrpSpPr>
          <p:cNvPr id="122" name="Group 20"/>
          <p:cNvGrpSpPr/>
          <p:nvPr/>
        </p:nvGrpSpPr>
        <p:grpSpPr>
          <a:xfrm>
            <a:off x="3486707" y="3186752"/>
            <a:ext cx="309373" cy="214361"/>
            <a:chOff x="7416800" y="1122363"/>
            <a:chExt cx="366713" cy="254000"/>
          </a:xfrm>
          <a:solidFill>
            <a:sysClr val="window" lastClr="FFFFFF"/>
          </a:solidFill>
        </p:grpSpPr>
        <p:sp>
          <p:nvSpPr>
            <p:cNvPr id="123"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24"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grpSp>
      <p:sp>
        <p:nvSpPr>
          <p:cNvPr id="125" name="矩形 3"/>
          <p:cNvSpPr>
            <a:spLocks noChangeArrowheads="1"/>
          </p:cNvSpPr>
          <p:nvPr/>
        </p:nvSpPr>
        <p:spPr bwMode="auto">
          <a:xfrm>
            <a:off x="5805506" y="3455082"/>
            <a:ext cx="715581"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0" tIns="34292" rIns="68580" bIns="34292">
            <a:spAutoFit/>
          </a:bodyPr>
          <a:lstStyle/>
          <a:p>
            <a:pPr defTabSz="685800" fontAlgn="auto">
              <a:spcBef>
                <a:spcPts val="0"/>
              </a:spcBef>
              <a:spcAft>
                <a:spcPts val="0"/>
              </a:spcAft>
            </a:pPr>
            <a:r>
              <a:rPr lang="zh-CN" altLang="en-US" sz="1500" dirty="0">
                <a:solidFill>
                  <a:prstClr val="white">
                    <a:lumMod val="50000"/>
                  </a:prstClr>
                </a:solidFill>
                <a:latin typeface="微软雅黑" pitchFamily="34" charset="-122"/>
                <a:ea typeface="微软雅黑" pitchFamily="34" charset="-122"/>
                <a:sym typeface="Arial" pitchFamily="34" charset="0"/>
              </a:rPr>
              <a:t>标题四</a:t>
            </a:r>
          </a:p>
        </p:txBody>
      </p:sp>
      <p:sp>
        <p:nvSpPr>
          <p:cNvPr id="126" name="文本框 13"/>
          <p:cNvSpPr txBox="1"/>
          <p:nvPr/>
        </p:nvSpPr>
        <p:spPr>
          <a:xfrm>
            <a:off x="5805462" y="3725479"/>
            <a:ext cx="2078906" cy="447336"/>
          </a:xfrm>
          <a:prstGeom prst="rect">
            <a:avLst/>
          </a:prstGeom>
          <a:noFill/>
        </p:spPr>
        <p:txBody>
          <a:bodyPr wrap="square" lIns="65822" tIns="32910" rIns="65822" bIns="32910" rtlCol="0">
            <a:spAutoFit/>
          </a:bodyPr>
          <a:lstStyle/>
          <a:p>
            <a:pPr defTabSz="685800" fontAlgn="auto">
              <a:lnSpc>
                <a:spcPct val="150000"/>
              </a:lnSpc>
              <a:spcAft>
                <a:spcPts val="0"/>
              </a:spcAft>
            </a:pPr>
            <a:r>
              <a:rPr lang="zh-CN" altLang="en-US" sz="825" dirty="0">
                <a:solidFill>
                  <a:prstClr val="black">
                    <a:lumMod val="65000"/>
                    <a:lumOff val="35000"/>
                  </a:prst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grpSp>
        <p:nvGrpSpPr>
          <p:cNvPr id="127" name="组合 126"/>
          <p:cNvGrpSpPr/>
          <p:nvPr/>
        </p:nvGrpSpPr>
        <p:grpSpPr>
          <a:xfrm>
            <a:off x="5010811" y="3630094"/>
            <a:ext cx="316677" cy="302824"/>
            <a:chOff x="3294063" y="754063"/>
            <a:chExt cx="5600701" cy="5353051"/>
          </a:xfrm>
          <a:solidFill>
            <a:sysClr val="window" lastClr="FFFFFF"/>
          </a:solidFill>
        </p:grpSpPr>
        <p:sp>
          <p:nvSpPr>
            <p:cNvPr id="128"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4834" eaLnBrk="1" fontAlgn="auto" latinLnBrk="0" hangingPunct="1">
                <a:lnSpc>
                  <a:spcPct val="100000"/>
                </a:lnSpc>
                <a:spcBef>
                  <a:spcPts val="0"/>
                </a:spcBef>
                <a:spcAft>
                  <a:spcPts val="0"/>
                </a:spcAft>
                <a:buClrTx/>
                <a:buSzTx/>
                <a:buFontTx/>
                <a:buNone/>
                <a:tabLst/>
                <a:defRPr/>
              </a:pPr>
              <a:endParaRPr kumimoji="0" lang="zh-CN" altLang="en-US" sz="1425" b="0" i="0" u="none" strike="noStrike" kern="0" cap="none" spc="0" normalizeH="0" baseline="0" noProof="0" smtClean="0">
                <a:ln>
                  <a:noFill/>
                </a:ln>
                <a:solidFill>
                  <a:prstClr val="black"/>
                </a:solidFill>
                <a:effectLst/>
                <a:uLnTx/>
                <a:uFillTx/>
                <a:latin typeface="Calibri"/>
                <a:ea typeface="宋体"/>
              </a:endParaRPr>
            </a:p>
          </p:txBody>
        </p:sp>
        <p:sp>
          <p:nvSpPr>
            <p:cNvPr id="129"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4834" eaLnBrk="1" fontAlgn="auto" latinLnBrk="0" hangingPunct="1">
                <a:lnSpc>
                  <a:spcPct val="100000"/>
                </a:lnSpc>
                <a:spcBef>
                  <a:spcPts val="0"/>
                </a:spcBef>
                <a:spcAft>
                  <a:spcPts val="0"/>
                </a:spcAft>
                <a:buClrTx/>
                <a:buSzTx/>
                <a:buFontTx/>
                <a:buNone/>
                <a:tabLst/>
                <a:defRPr/>
              </a:pPr>
              <a:endParaRPr kumimoji="0" lang="zh-CN" altLang="en-US" sz="1425" b="0" i="0" u="none" strike="noStrike" kern="0" cap="none" spc="0" normalizeH="0" baseline="0" noProof="0" smtClean="0">
                <a:ln>
                  <a:noFill/>
                </a:ln>
                <a:solidFill>
                  <a:prstClr val="black"/>
                </a:solidFill>
                <a:effectLst/>
                <a:uLnTx/>
                <a:uFillTx/>
                <a:latin typeface="Calibri"/>
                <a:ea typeface="宋体"/>
              </a:endParaRPr>
            </a:p>
          </p:txBody>
        </p:sp>
        <p:sp>
          <p:nvSpPr>
            <p:cNvPr id="130"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4834" eaLnBrk="1" fontAlgn="auto" latinLnBrk="0" hangingPunct="1">
                <a:lnSpc>
                  <a:spcPct val="100000"/>
                </a:lnSpc>
                <a:spcBef>
                  <a:spcPts val="0"/>
                </a:spcBef>
                <a:spcAft>
                  <a:spcPts val="0"/>
                </a:spcAft>
                <a:buClrTx/>
                <a:buSzTx/>
                <a:buFontTx/>
                <a:buNone/>
                <a:tabLst/>
                <a:defRPr/>
              </a:pPr>
              <a:endParaRPr kumimoji="0" lang="zh-CN" altLang="en-US" sz="1425" b="0" i="0" u="none" strike="noStrike" kern="0" cap="none" spc="0" normalizeH="0" baseline="0" noProof="0" smtClean="0">
                <a:ln>
                  <a:noFill/>
                </a:ln>
                <a:solidFill>
                  <a:prstClr val="black"/>
                </a:solidFill>
                <a:effectLst/>
                <a:uLnTx/>
                <a:uFillTx/>
                <a:latin typeface="Calibri"/>
                <a:ea typeface="宋体"/>
              </a:endParaRPr>
            </a:p>
          </p:txBody>
        </p:sp>
        <p:sp>
          <p:nvSpPr>
            <p:cNvPr id="131"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4834" eaLnBrk="1" fontAlgn="auto" latinLnBrk="0" hangingPunct="1">
                <a:lnSpc>
                  <a:spcPct val="100000"/>
                </a:lnSpc>
                <a:spcBef>
                  <a:spcPts val="0"/>
                </a:spcBef>
                <a:spcAft>
                  <a:spcPts val="0"/>
                </a:spcAft>
                <a:buClrTx/>
                <a:buSzTx/>
                <a:buFontTx/>
                <a:buNone/>
                <a:tabLst/>
                <a:defRPr/>
              </a:pPr>
              <a:endParaRPr kumimoji="0" lang="zh-CN" altLang="en-US" sz="1425" b="0" i="0" u="none" strike="noStrike" kern="0" cap="none" spc="0" normalizeH="0" baseline="0" noProof="0" smtClean="0">
                <a:ln>
                  <a:noFill/>
                </a:ln>
                <a:solidFill>
                  <a:prstClr val="black"/>
                </a:solidFill>
                <a:effectLst/>
                <a:uLnTx/>
                <a:uFillTx/>
                <a:latin typeface="Calibri"/>
                <a:ea typeface="宋体"/>
              </a:endParaRPr>
            </a:p>
          </p:txBody>
        </p:sp>
        <p:sp>
          <p:nvSpPr>
            <p:cNvPr id="132"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4834" eaLnBrk="1" fontAlgn="auto" latinLnBrk="0" hangingPunct="1">
                <a:lnSpc>
                  <a:spcPct val="100000"/>
                </a:lnSpc>
                <a:spcBef>
                  <a:spcPts val="0"/>
                </a:spcBef>
                <a:spcAft>
                  <a:spcPts val="0"/>
                </a:spcAft>
                <a:buClrTx/>
                <a:buSzTx/>
                <a:buFontTx/>
                <a:buNone/>
                <a:tabLst/>
                <a:defRPr/>
              </a:pPr>
              <a:endParaRPr kumimoji="0" lang="zh-CN" altLang="en-US" sz="1425" b="0" i="0" u="none" strike="noStrike" kern="0" cap="none" spc="0" normalizeH="0" baseline="0" noProof="0" smtClean="0">
                <a:ln>
                  <a:noFill/>
                </a:ln>
                <a:solidFill>
                  <a:prstClr val="black"/>
                </a:solidFill>
                <a:effectLst/>
                <a:uLnTx/>
                <a:uFillTx/>
                <a:latin typeface="Calibri"/>
                <a:ea typeface="宋体"/>
              </a:endParaRPr>
            </a:p>
          </p:txBody>
        </p:sp>
        <p:sp>
          <p:nvSpPr>
            <p:cNvPr id="133"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4834" eaLnBrk="1" fontAlgn="auto" latinLnBrk="0" hangingPunct="1">
                <a:lnSpc>
                  <a:spcPct val="100000"/>
                </a:lnSpc>
                <a:spcBef>
                  <a:spcPts val="0"/>
                </a:spcBef>
                <a:spcAft>
                  <a:spcPts val="0"/>
                </a:spcAft>
                <a:buClrTx/>
                <a:buSzTx/>
                <a:buFontTx/>
                <a:buNone/>
                <a:tabLst/>
                <a:defRPr/>
              </a:pPr>
              <a:endParaRPr kumimoji="0" lang="zh-CN" altLang="en-US" sz="1425" b="0" i="0" u="none" strike="noStrike" kern="0" cap="none" spc="0" normalizeH="0" baseline="0" noProof="0" smtClean="0">
                <a:ln>
                  <a:noFill/>
                </a:ln>
                <a:solidFill>
                  <a:prstClr val="black"/>
                </a:solidFill>
                <a:effectLst/>
                <a:uLnTx/>
                <a:uFillTx/>
                <a:latin typeface="Calibri"/>
                <a:ea typeface="宋体"/>
              </a:endParaRPr>
            </a:p>
          </p:txBody>
        </p:sp>
        <p:sp>
          <p:nvSpPr>
            <p:cNvPr id="134"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4834" eaLnBrk="1" fontAlgn="auto" latinLnBrk="0" hangingPunct="1">
                <a:lnSpc>
                  <a:spcPct val="100000"/>
                </a:lnSpc>
                <a:spcBef>
                  <a:spcPts val="0"/>
                </a:spcBef>
                <a:spcAft>
                  <a:spcPts val="0"/>
                </a:spcAft>
                <a:buClrTx/>
                <a:buSzTx/>
                <a:buFontTx/>
                <a:buNone/>
                <a:tabLst/>
                <a:defRPr/>
              </a:pPr>
              <a:endParaRPr kumimoji="0" lang="zh-CN" altLang="en-US" sz="1425" b="0" i="0" u="none" strike="noStrike" kern="0" cap="none" spc="0" normalizeH="0" baseline="0" noProof="0" smtClean="0">
                <a:ln>
                  <a:noFill/>
                </a:ln>
                <a:solidFill>
                  <a:prstClr val="black"/>
                </a:solidFill>
                <a:effectLst/>
                <a:uLnTx/>
                <a:uFillTx/>
                <a:latin typeface="Calibri"/>
                <a:ea typeface="宋体"/>
              </a:endParaRPr>
            </a:p>
          </p:txBody>
        </p:sp>
        <p:sp>
          <p:nvSpPr>
            <p:cNvPr id="135"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4834" eaLnBrk="1" fontAlgn="auto" latinLnBrk="0" hangingPunct="1">
                <a:lnSpc>
                  <a:spcPct val="100000"/>
                </a:lnSpc>
                <a:spcBef>
                  <a:spcPts val="0"/>
                </a:spcBef>
                <a:spcAft>
                  <a:spcPts val="0"/>
                </a:spcAft>
                <a:buClrTx/>
                <a:buSzTx/>
                <a:buFontTx/>
                <a:buNone/>
                <a:tabLst/>
                <a:defRPr/>
              </a:pPr>
              <a:endParaRPr kumimoji="0" lang="zh-CN" altLang="en-US" sz="1425" b="0" i="0" u="none" strike="noStrike" kern="0" cap="none" spc="0" normalizeH="0" baseline="0" noProof="0" smtClean="0">
                <a:ln>
                  <a:noFill/>
                </a:ln>
                <a:solidFill>
                  <a:prstClr val="black"/>
                </a:solidFill>
                <a:effectLst/>
                <a:uLnTx/>
                <a:uFillTx/>
                <a:latin typeface="Calibri"/>
                <a:ea typeface="宋体"/>
              </a:endParaRPr>
            </a:p>
          </p:txBody>
        </p:sp>
        <p:sp>
          <p:nvSpPr>
            <p:cNvPr id="136"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4834" eaLnBrk="1" fontAlgn="auto" latinLnBrk="0" hangingPunct="1">
                <a:lnSpc>
                  <a:spcPct val="100000"/>
                </a:lnSpc>
                <a:spcBef>
                  <a:spcPts val="0"/>
                </a:spcBef>
                <a:spcAft>
                  <a:spcPts val="0"/>
                </a:spcAft>
                <a:buClrTx/>
                <a:buSzTx/>
                <a:buFontTx/>
                <a:buNone/>
                <a:tabLst/>
                <a:defRPr/>
              </a:pPr>
              <a:endParaRPr kumimoji="0" lang="zh-CN" altLang="en-US" sz="1425" b="0" i="0" u="none" strike="noStrike" kern="0" cap="none" spc="0" normalizeH="0" baseline="0" noProof="0" smtClean="0">
                <a:ln>
                  <a:noFill/>
                </a:ln>
                <a:solidFill>
                  <a:prstClr val="black"/>
                </a:solidFill>
                <a:effectLst/>
                <a:uLnTx/>
                <a:uFillTx/>
                <a:latin typeface="Calibri"/>
                <a:ea typeface="宋体"/>
              </a:endParaRPr>
            </a:p>
          </p:txBody>
        </p:sp>
        <p:sp>
          <p:nvSpPr>
            <p:cNvPr id="137"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4834" eaLnBrk="1" fontAlgn="auto" latinLnBrk="0" hangingPunct="1">
                <a:lnSpc>
                  <a:spcPct val="100000"/>
                </a:lnSpc>
                <a:spcBef>
                  <a:spcPts val="0"/>
                </a:spcBef>
                <a:spcAft>
                  <a:spcPts val="0"/>
                </a:spcAft>
                <a:buClrTx/>
                <a:buSzTx/>
                <a:buFontTx/>
                <a:buNone/>
                <a:tabLst/>
                <a:defRPr/>
              </a:pPr>
              <a:endParaRPr kumimoji="0" lang="zh-CN" altLang="en-US" sz="1425" b="0" i="0" u="none" strike="noStrike" kern="0" cap="none" spc="0" normalizeH="0" baseline="0" noProof="0" smtClean="0">
                <a:ln>
                  <a:noFill/>
                </a:ln>
                <a:solidFill>
                  <a:prstClr val="black"/>
                </a:solidFill>
                <a:effectLst/>
                <a:uLnTx/>
                <a:uFillTx/>
                <a:latin typeface="Calibri"/>
                <a:ea typeface="宋体"/>
              </a:endParaRPr>
            </a:p>
          </p:txBody>
        </p:sp>
        <p:sp>
          <p:nvSpPr>
            <p:cNvPr id="138"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4834" eaLnBrk="1" fontAlgn="auto" latinLnBrk="0" hangingPunct="1">
                <a:lnSpc>
                  <a:spcPct val="100000"/>
                </a:lnSpc>
                <a:spcBef>
                  <a:spcPts val="0"/>
                </a:spcBef>
                <a:spcAft>
                  <a:spcPts val="0"/>
                </a:spcAft>
                <a:buClrTx/>
                <a:buSzTx/>
                <a:buFontTx/>
                <a:buNone/>
                <a:tabLst/>
                <a:defRPr/>
              </a:pPr>
              <a:endParaRPr kumimoji="0" lang="zh-CN" altLang="en-US" sz="1425" b="0" i="0" u="none" strike="noStrike" kern="0" cap="none" spc="0" normalizeH="0" baseline="0" noProof="0" smtClean="0">
                <a:ln>
                  <a:noFill/>
                </a:ln>
                <a:solidFill>
                  <a:prstClr val="black"/>
                </a:solidFill>
                <a:effectLst/>
                <a:uLnTx/>
                <a:uFillTx/>
                <a:latin typeface="Calibri"/>
                <a:ea typeface="宋体"/>
              </a:endParaRPr>
            </a:p>
          </p:txBody>
        </p:sp>
      </p:grpSp>
      <p:sp>
        <p:nvSpPr>
          <p:cNvPr id="139" name="矩形 3"/>
          <p:cNvSpPr>
            <a:spLocks noChangeArrowheads="1"/>
          </p:cNvSpPr>
          <p:nvPr/>
        </p:nvSpPr>
        <p:spPr bwMode="auto">
          <a:xfrm>
            <a:off x="2366599" y="3953232"/>
            <a:ext cx="715581"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0" tIns="34292" rIns="68580" bIns="34292">
            <a:spAutoFit/>
          </a:bodyPr>
          <a:lstStyle/>
          <a:p>
            <a:pPr defTabSz="685800" fontAlgn="auto">
              <a:spcBef>
                <a:spcPts val="0"/>
              </a:spcBef>
              <a:spcAft>
                <a:spcPts val="0"/>
              </a:spcAft>
            </a:pPr>
            <a:r>
              <a:rPr lang="zh-CN" altLang="en-US" sz="1500" dirty="0">
                <a:solidFill>
                  <a:prstClr val="white">
                    <a:lumMod val="50000"/>
                  </a:prstClr>
                </a:solidFill>
                <a:latin typeface="微软雅黑" pitchFamily="34" charset="-122"/>
                <a:ea typeface="微软雅黑" pitchFamily="34" charset="-122"/>
                <a:sym typeface="Arial" pitchFamily="34" charset="0"/>
              </a:rPr>
              <a:t>标题五</a:t>
            </a:r>
          </a:p>
        </p:txBody>
      </p:sp>
      <p:sp>
        <p:nvSpPr>
          <p:cNvPr id="140" name="文本框 13"/>
          <p:cNvSpPr txBox="1"/>
          <p:nvPr/>
        </p:nvSpPr>
        <p:spPr>
          <a:xfrm>
            <a:off x="1098937" y="4240427"/>
            <a:ext cx="1989605" cy="447336"/>
          </a:xfrm>
          <a:prstGeom prst="rect">
            <a:avLst/>
          </a:prstGeom>
          <a:noFill/>
        </p:spPr>
        <p:txBody>
          <a:bodyPr wrap="square" lIns="65822" tIns="32910" rIns="65822" bIns="32910" rtlCol="0">
            <a:spAutoFit/>
          </a:bodyPr>
          <a:lstStyle/>
          <a:p>
            <a:pPr algn="r" defTabSz="685800" fontAlgn="auto">
              <a:lnSpc>
                <a:spcPct val="150000"/>
              </a:lnSpc>
              <a:spcAft>
                <a:spcPts val="0"/>
              </a:spcAft>
            </a:pPr>
            <a:r>
              <a:rPr lang="zh-CN" altLang="en-US" sz="825" dirty="0">
                <a:solidFill>
                  <a:prstClr val="black">
                    <a:lumMod val="65000"/>
                    <a:lumOff val="35000"/>
                  </a:prst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grpSp>
        <p:nvGrpSpPr>
          <p:cNvPr id="141" name="Group 23"/>
          <p:cNvGrpSpPr/>
          <p:nvPr/>
        </p:nvGrpSpPr>
        <p:grpSpPr>
          <a:xfrm>
            <a:off x="3545881" y="4162830"/>
            <a:ext cx="256912" cy="224055"/>
            <a:chOff x="7540014" y="4306907"/>
            <a:chExt cx="389342" cy="339426"/>
          </a:xfrm>
          <a:solidFill>
            <a:sysClr val="window" lastClr="FFFFFF"/>
          </a:solidFill>
        </p:grpSpPr>
        <p:sp>
          <p:nvSpPr>
            <p:cNvPr id="142"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43"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44"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45"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46"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47"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48"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49"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50"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51"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52"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grpSp>
      <p:sp>
        <p:nvSpPr>
          <p:cNvPr id="153" name="矩形 3"/>
          <p:cNvSpPr>
            <a:spLocks noChangeArrowheads="1"/>
          </p:cNvSpPr>
          <p:nvPr/>
        </p:nvSpPr>
        <p:spPr bwMode="auto">
          <a:xfrm>
            <a:off x="4954624" y="4922207"/>
            <a:ext cx="715581"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0" tIns="34292" rIns="68580" bIns="34292">
            <a:spAutoFit/>
          </a:bodyPr>
          <a:lstStyle/>
          <a:p>
            <a:pPr defTabSz="685800" fontAlgn="auto">
              <a:spcBef>
                <a:spcPts val="0"/>
              </a:spcBef>
              <a:spcAft>
                <a:spcPts val="0"/>
              </a:spcAft>
            </a:pPr>
            <a:r>
              <a:rPr lang="zh-CN" altLang="en-US" sz="1500" dirty="0">
                <a:solidFill>
                  <a:prstClr val="white">
                    <a:lumMod val="50000"/>
                  </a:prstClr>
                </a:solidFill>
                <a:latin typeface="微软雅黑" pitchFamily="34" charset="-122"/>
                <a:ea typeface="微软雅黑" pitchFamily="34" charset="-122"/>
                <a:sym typeface="Arial" pitchFamily="34" charset="0"/>
              </a:rPr>
              <a:t>标题六</a:t>
            </a:r>
          </a:p>
        </p:txBody>
      </p:sp>
      <p:sp>
        <p:nvSpPr>
          <p:cNvPr id="154" name="文本框 13"/>
          <p:cNvSpPr txBox="1"/>
          <p:nvPr/>
        </p:nvSpPr>
        <p:spPr>
          <a:xfrm>
            <a:off x="5805462" y="4839755"/>
            <a:ext cx="2078906" cy="447336"/>
          </a:xfrm>
          <a:prstGeom prst="rect">
            <a:avLst/>
          </a:prstGeom>
          <a:noFill/>
        </p:spPr>
        <p:txBody>
          <a:bodyPr wrap="square" lIns="65822" tIns="32910" rIns="65822" bIns="32910" rtlCol="0">
            <a:spAutoFit/>
          </a:bodyPr>
          <a:lstStyle/>
          <a:p>
            <a:pPr defTabSz="685800" fontAlgn="auto">
              <a:lnSpc>
                <a:spcPct val="150000"/>
              </a:lnSpc>
              <a:spcAft>
                <a:spcPts val="0"/>
              </a:spcAft>
            </a:pPr>
            <a:r>
              <a:rPr lang="zh-CN" altLang="en-US" sz="825" dirty="0">
                <a:solidFill>
                  <a:prstClr val="black">
                    <a:lumMod val="65000"/>
                    <a:lumOff val="35000"/>
                  </a:prst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grpSp>
        <p:nvGrpSpPr>
          <p:cNvPr id="155" name="Group 9"/>
          <p:cNvGrpSpPr/>
          <p:nvPr/>
        </p:nvGrpSpPr>
        <p:grpSpPr>
          <a:xfrm>
            <a:off x="4262075" y="5008303"/>
            <a:ext cx="288571" cy="214060"/>
            <a:chOff x="4572000" y="3414713"/>
            <a:chExt cx="374651" cy="277813"/>
          </a:xfrm>
          <a:solidFill>
            <a:sysClr val="window" lastClr="FFFFFF"/>
          </a:solidFill>
        </p:grpSpPr>
        <p:sp>
          <p:nvSpPr>
            <p:cNvPr id="156"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57"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013" b="0" i="0" u="none" strike="noStrike" kern="0" cap="none" spc="0" normalizeH="0" baseline="0" noProof="0" smtClean="0">
                <a:ln>
                  <a:noFill/>
                </a:ln>
                <a:solidFill>
                  <a:prstClr val="black"/>
                </a:solidFill>
                <a:effectLst/>
                <a:uLnTx/>
                <a:uFillTx/>
                <a:latin typeface="Calibri" panose="020F0502020204030204"/>
                <a:ea typeface="+mn-ea"/>
              </a:endParaRPr>
            </a:p>
          </p:txBody>
        </p:sp>
      </p:grpSp>
    </p:spTree>
    <p:extLst>
      <p:ext uri="{BB962C8B-B14F-4D97-AF65-F5344CB8AC3E}">
        <p14:creationId xmlns:p14="http://schemas.microsoft.com/office/powerpoint/2010/main" val="267187722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down)">
                                          <p:cBhvr>
                                            <p:cTn id="7" dur="500"/>
                                            <p:tgtEl>
                                              <p:spTgt spid="80"/>
                                            </p:tgtEl>
                                          </p:cBhvr>
                                        </p:animEffect>
                                      </p:childTnLst>
                                    </p:cTn>
                                  </p:par>
                                </p:childTnLst>
                              </p:cTn>
                            </p:par>
                            <p:par>
                              <p:cTn id="8" fill="hold">
                                <p:stCondLst>
                                  <p:cond delay="500"/>
                                </p:stCondLst>
                                <p:childTnLst>
                                  <p:par>
                                    <p:cTn id="9" presetID="2" presetClass="entr" presetSubtype="12" accel="61000" fill="hold" nodeType="afterEffect" p14:presetBounceEnd="58000">
                                      <p:stCondLst>
                                        <p:cond delay="0"/>
                                      </p:stCondLst>
                                      <p:childTnLst>
                                        <p:set>
                                          <p:cBhvr>
                                            <p:cTn id="10" dur="1" fill="hold">
                                              <p:stCondLst>
                                                <p:cond delay="0"/>
                                              </p:stCondLst>
                                            </p:cTn>
                                            <p:tgtEl>
                                              <p:spTgt spid="81"/>
                                            </p:tgtEl>
                                            <p:attrNameLst>
                                              <p:attrName>style.visibility</p:attrName>
                                            </p:attrNameLst>
                                          </p:cBhvr>
                                          <p:to>
                                            <p:strVal val="visible"/>
                                          </p:to>
                                        </p:set>
                                        <p:anim calcmode="lin" valueType="num" p14:bounceEnd="58000">
                                          <p:cBhvr additive="base">
                                            <p:cTn id="11" dur="1400" fill="hold"/>
                                            <p:tgtEl>
                                              <p:spTgt spid="81"/>
                                            </p:tgtEl>
                                            <p:attrNameLst>
                                              <p:attrName>ppt_x</p:attrName>
                                            </p:attrNameLst>
                                          </p:cBhvr>
                                          <p:tavLst>
                                            <p:tav tm="0">
                                              <p:val>
                                                <p:strVal val="0-#ppt_w/2"/>
                                              </p:val>
                                            </p:tav>
                                            <p:tav tm="100000">
                                              <p:val>
                                                <p:strVal val="#ppt_x"/>
                                              </p:val>
                                            </p:tav>
                                          </p:tavLst>
                                        </p:anim>
                                        <p:anim calcmode="lin" valueType="num" p14:bounceEnd="58000">
                                          <p:cBhvr additive="base">
                                            <p:cTn id="12" dur="1400" fill="hold"/>
                                            <p:tgtEl>
                                              <p:spTgt spid="81"/>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14:presetBounceEnd="58000">
                                      <p:stCondLst>
                                        <p:cond delay="0"/>
                                      </p:stCondLst>
                                      <p:childTnLst>
                                        <p:set>
                                          <p:cBhvr>
                                            <p:cTn id="14" dur="1" fill="hold">
                                              <p:stCondLst>
                                                <p:cond delay="0"/>
                                              </p:stCondLst>
                                            </p:cTn>
                                            <p:tgtEl>
                                              <p:spTgt spid="86"/>
                                            </p:tgtEl>
                                            <p:attrNameLst>
                                              <p:attrName>style.visibility</p:attrName>
                                            </p:attrNameLst>
                                          </p:cBhvr>
                                          <p:to>
                                            <p:strVal val="visible"/>
                                          </p:to>
                                        </p:set>
                                        <p:anim calcmode="lin" valueType="num" p14:bounceEnd="58000">
                                          <p:cBhvr additive="base">
                                            <p:cTn id="15" dur="1400" fill="hold"/>
                                            <p:tgtEl>
                                              <p:spTgt spid="86"/>
                                            </p:tgtEl>
                                            <p:attrNameLst>
                                              <p:attrName>ppt_x</p:attrName>
                                            </p:attrNameLst>
                                          </p:cBhvr>
                                          <p:tavLst>
                                            <p:tav tm="0">
                                              <p:val>
                                                <p:strVal val="1+#ppt_w/2"/>
                                              </p:val>
                                            </p:tav>
                                            <p:tav tm="100000">
                                              <p:val>
                                                <p:strVal val="#ppt_x"/>
                                              </p:val>
                                            </p:tav>
                                          </p:tavLst>
                                        </p:anim>
                                        <p:anim calcmode="lin" valueType="num" p14:bounceEnd="58000">
                                          <p:cBhvr additive="base">
                                            <p:cTn id="16" dur="1400" fill="hold"/>
                                            <p:tgtEl>
                                              <p:spTgt spid="86"/>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14:presetBounceEnd="58000">
                                      <p:stCondLst>
                                        <p:cond delay="0"/>
                                      </p:stCondLst>
                                      <p:childTnLst>
                                        <p:set>
                                          <p:cBhvr>
                                            <p:cTn id="18" dur="1" fill="hold">
                                              <p:stCondLst>
                                                <p:cond delay="0"/>
                                              </p:stCondLst>
                                            </p:cTn>
                                            <p:tgtEl>
                                              <p:spTgt spid="96"/>
                                            </p:tgtEl>
                                            <p:attrNameLst>
                                              <p:attrName>style.visibility</p:attrName>
                                            </p:attrNameLst>
                                          </p:cBhvr>
                                          <p:to>
                                            <p:strVal val="visible"/>
                                          </p:to>
                                        </p:set>
                                        <p:anim calcmode="lin" valueType="num" p14:bounceEnd="58000">
                                          <p:cBhvr additive="base">
                                            <p:cTn id="19" dur="1400" fill="hold"/>
                                            <p:tgtEl>
                                              <p:spTgt spid="96"/>
                                            </p:tgtEl>
                                            <p:attrNameLst>
                                              <p:attrName>ppt_x</p:attrName>
                                            </p:attrNameLst>
                                          </p:cBhvr>
                                          <p:tavLst>
                                            <p:tav tm="0">
                                              <p:val>
                                                <p:strVal val="1+#ppt_w/2"/>
                                              </p:val>
                                            </p:tav>
                                            <p:tav tm="100000">
                                              <p:val>
                                                <p:strVal val="#ppt_x"/>
                                              </p:val>
                                            </p:tav>
                                          </p:tavLst>
                                        </p:anim>
                                        <p:anim calcmode="lin" valueType="num" p14:bounceEnd="58000">
                                          <p:cBhvr additive="base">
                                            <p:cTn id="20" dur="1400" fill="hold"/>
                                            <p:tgtEl>
                                              <p:spTgt spid="96"/>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14:presetBounceEnd="58000">
                                      <p:stCondLst>
                                        <p:cond delay="0"/>
                                      </p:stCondLst>
                                      <p:childTnLst>
                                        <p:set>
                                          <p:cBhvr>
                                            <p:cTn id="22" dur="1" fill="hold">
                                              <p:stCondLst>
                                                <p:cond delay="0"/>
                                              </p:stCondLst>
                                            </p:cTn>
                                            <p:tgtEl>
                                              <p:spTgt spid="101"/>
                                            </p:tgtEl>
                                            <p:attrNameLst>
                                              <p:attrName>style.visibility</p:attrName>
                                            </p:attrNameLst>
                                          </p:cBhvr>
                                          <p:to>
                                            <p:strVal val="visible"/>
                                          </p:to>
                                        </p:set>
                                        <p:anim calcmode="lin" valueType="num" p14:bounceEnd="58000">
                                          <p:cBhvr additive="base">
                                            <p:cTn id="23" dur="1400" fill="hold"/>
                                            <p:tgtEl>
                                              <p:spTgt spid="101"/>
                                            </p:tgtEl>
                                            <p:attrNameLst>
                                              <p:attrName>ppt_x</p:attrName>
                                            </p:attrNameLst>
                                          </p:cBhvr>
                                          <p:tavLst>
                                            <p:tav tm="0">
                                              <p:val>
                                                <p:strVal val="0-#ppt_w/2"/>
                                              </p:val>
                                            </p:tav>
                                            <p:tav tm="100000">
                                              <p:val>
                                                <p:strVal val="#ppt_x"/>
                                              </p:val>
                                            </p:tav>
                                          </p:tavLst>
                                        </p:anim>
                                        <p:anim calcmode="lin" valueType="num" p14:bounceEnd="58000">
                                          <p:cBhvr additive="base">
                                            <p:cTn id="24" dur="1400" fill="hold"/>
                                            <p:tgtEl>
                                              <p:spTgt spid="101"/>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14:presetBounceEnd="58000">
                                      <p:stCondLst>
                                        <p:cond delay="0"/>
                                      </p:stCondLst>
                                      <p:childTnLst>
                                        <p:set>
                                          <p:cBhvr>
                                            <p:cTn id="26" dur="1" fill="hold">
                                              <p:stCondLst>
                                                <p:cond delay="0"/>
                                              </p:stCondLst>
                                            </p:cTn>
                                            <p:tgtEl>
                                              <p:spTgt spid="106"/>
                                            </p:tgtEl>
                                            <p:attrNameLst>
                                              <p:attrName>style.visibility</p:attrName>
                                            </p:attrNameLst>
                                          </p:cBhvr>
                                          <p:to>
                                            <p:strVal val="visible"/>
                                          </p:to>
                                        </p:set>
                                        <p:anim calcmode="lin" valueType="num" p14:bounceEnd="58000">
                                          <p:cBhvr additive="base">
                                            <p:cTn id="27" dur="1400" fill="hold"/>
                                            <p:tgtEl>
                                              <p:spTgt spid="106"/>
                                            </p:tgtEl>
                                            <p:attrNameLst>
                                              <p:attrName>ppt_x</p:attrName>
                                            </p:attrNameLst>
                                          </p:cBhvr>
                                          <p:tavLst>
                                            <p:tav tm="0">
                                              <p:val>
                                                <p:strVal val="1+#ppt_w/2"/>
                                              </p:val>
                                            </p:tav>
                                            <p:tav tm="100000">
                                              <p:val>
                                                <p:strVal val="#ppt_x"/>
                                              </p:val>
                                            </p:tav>
                                          </p:tavLst>
                                        </p:anim>
                                        <p:anim calcmode="lin" valueType="num" p14:bounceEnd="58000">
                                          <p:cBhvr additive="base">
                                            <p:cTn id="28" dur="1400" fill="hold"/>
                                            <p:tgtEl>
                                              <p:spTgt spid="106"/>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14:presetBounceEnd="58000">
                                      <p:stCondLst>
                                        <p:cond delay="0"/>
                                      </p:stCondLst>
                                      <p:childTnLst>
                                        <p:set>
                                          <p:cBhvr>
                                            <p:cTn id="30" dur="1" fill="hold">
                                              <p:stCondLst>
                                                <p:cond delay="0"/>
                                              </p:stCondLst>
                                            </p:cTn>
                                            <p:tgtEl>
                                              <p:spTgt spid="91"/>
                                            </p:tgtEl>
                                            <p:attrNameLst>
                                              <p:attrName>style.visibility</p:attrName>
                                            </p:attrNameLst>
                                          </p:cBhvr>
                                          <p:to>
                                            <p:strVal val="visible"/>
                                          </p:to>
                                        </p:set>
                                        <p:anim calcmode="lin" valueType="num" p14:bounceEnd="58000">
                                          <p:cBhvr additive="base">
                                            <p:cTn id="31" dur="1400" fill="hold"/>
                                            <p:tgtEl>
                                              <p:spTgt spid="91"/>
                                            </p:tgtEl>
                                            <p:attrNameLst>
                                              <p:attrName>ppt_x</p:attrName>
                                            </p:attrNameLst>
                                          </p:cBhvr>
                                          <p:tavLst>
                                            <p:tav tm="0">
                                              <p:val>
                                                <p:strVal val="0-#ppt_w/2"/>
                                              </p:val>
                                            </p:tav>
                                            <p:tav tm="100000">
                                              <p:val>
                                                <p:strVal val="#ppt_x"/>
                                              </p:val>
                                            </p:tav>
                                          </p:tavLst>
                                        </p:anim>
                                        <p:anim calcmode="lin" valueType="num" p14:bounceEnd="58000">
                                          <p:cBhvr additive="base">
                                            <p:cTn id="32" dur="1400" fill="hold"/>
                                            <p:tgtEl>
                                              <p:spTgt spid="91"/>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111"/>
                                            </p:tgtEl>
                                            <p:attrNameLst>
                                              <p:attrName>style.visibility</p:attrName>
                                            </p:attrNameLst>
                                          </p:cBhvr>
                                          <p:to>
                                            <p:strVal val="visible"/>
                                          </p:to>
                                        </p:set>
                                        <p:anim calcmode="lin" valueType="num">
                                          <p:cBhvr>
                                            <p:cTn id="36" dur="500" fill="hold"/>
                                            <p:tgtEl>
                                              <p:spTgt spid="111"/>
                                            </p:tgtEl>
                                            <p:attrNameLst>
                                              <p:attrName>ppt_w</p:attrName>
                                            </p:attrNameLst>
                                          </p:cBhvr>
                                          <p:tavLst>
                                            <p:tav tm="0">
                                              <p:val>
                                                <p:fltVal val="0"/>
                                              </p:val>
                                            </p:tav>
                                            <p:tav tm="100000">
                                              <p:val>
                                                <p:strVal val="#ppt_w"/>
                                              </p:val>
                                            </p:tav>
                                          </p:tavLst>
                                        </p:anim>
                                        <p:anim calcmode="lin" valueType="num">
                                          <p:cBhvr>
                                            <p:cTn id="37" dur="500" fill="hold"/>
                                            <p:tgtEl>
                                              <p:spTgt spid="111"/>
                                            </p:tgtEl>
                                            <p:attrNameLst>
                                              <p:attrName>ppt_h</p:attrName>
                                            </p:attrNameLst>
                                          </p:cBhvr>
                                          <p:tavLst>
                                            <p:tav tm="0">
                                              <p:val>
                                                <p:fltVal val="0"/>
                                              </p:val>
                                            </p:tav>
                                            <p:tav tm="100000">
                                              <p:val>
                                                <p:strVal val="#ppt_h"/>
                                              </p:val>
                                            </p:tav>
                                          </p:tavLst>
                                        </p:anim>
                                        <p:anim calcmode="lin" valueType="num">
                                          <p:cBhvr>
                                            <p:cTn id="38" dur="500" fill="hold"/>
                                            <p:tgtEl>
                                              <p:spTgt spid="111"/>
                                            </p:tgtEl>
                                            <p:attrNameLst>
                                              <p:attrName>style.rotation</p:attrName>
                                            </p:attrNameLst>
                                          </p:cBhvr>
                                          <p:tavLst>
                                            <p:tav tm="0">
                                              <p:val>
                                                <p:fltVal val="90"/>
                                              </p:val>
                                            </p:tav>
                                            <p:tav tm="100000">
                                              <p:val>
                                                <p:fltVal val="0"/>
                                              </p:val>
                                            </p:tav>
                                          </p:tavLst>
                                        </p:anim>
                                        <p:animEffect transition="in" filter="fade">
                                          <p:cBhvr>
                                            <p:cTn id="39" dur="500"/>
                                            <p:tgtEl>
                                              <p:spTgt spid="111"/>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115"/>
                                            </p:tgtEl>
                                            <p:attrNameLst>
                                              <p:attrName>style.visibility</p:attrName>
                                            </p:attrNameLst>
                                          </p:cBhvr>
                                          <p:to>
                                            <p:strVal val="visible"/>
                                          </p:to>
                                        </p:set>
                                        <p:animEffect transition="in" filter="wipe(left)">
                                          <p:cBhvr>
                                            <p:cTn id="43" dur="500"/>
                                            <p:tgtEl>
                                              <p:spTgt spid="115"/>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16"/>
                                            </p:tgtEl>
                                            <p:attrNameLst>
                                              <p:attrName>style.visibility</p:attrName>
                                            </p:attrNameLst>
                                          </p:cBhvr>
                                          <p:to>
                                            <p:strVal val="visible"/>
                                          </p:to>
                                        </p:set>
                                        <p:animEffect transition="in" filter="wipe(right)">
                                          <p:cBhvr>
                                            <p:cTn id="46" dur="750"/>
                                            <p:tgtEl>
                                              <p:spTgt spid="116"/>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119"/>
                                            </p:tgtEl>
                                            <p:attrNameLst>
                                              <p:attrName>style.visibility</p:attrName>
                                            </p:attrNameLst>
                                          </p:cBhvr>
                                          <p:to>
                                            <p:strVal val="visible"/>
                                          </p:to>
                                        </p:set>
                                        <p:anim calcmode="lin" valueType="num">
                                          <p:cBhvr>
                                            <p:cTn id="50" dur="500" fill="hold"/>
                                            <p:tgtEl>
                                              <p:spTgt spid="119"/>
                                            </p:tgtEl>
                                            <p:attrNameLst>
                                              <p:attrName>ppt_w</p:attrName>
                                            </p:attrNameLst>
                                          </p:cBhvr>
                                          <p:tavLst>
                                            <p:tav tm="0">
                                              <p:val>
                                                <p:fltVal val="0"/>
                                              </p:val>
                                            </p:tav>
                                            <p:tav tm="100000">
                                              <p:val>
                                                <p:strVal val="#ppt_w"/>
                                              </p:val>
                                            </p:tav>
                                          </p:tavLst>
                                        </p:anim>
                                        <p:anim calcmode="lin" valueType="num">
                                          <p:cBhvr>
                                            <p:cTn id="51" dur="500" fill="hold"/>
                                            <p:tgtEl>
                                              <p:spTgt spid="119"/>
                                            </p:tgtEl>
                                            <p:attrNameLst>
                                              <p:attrName>ppt_h</p:attrName>
                                            </p:attrNameLst>
                                          </p:cBhvr>
                                          <p:tavLst>
                                            <p:tav tm="0">
                                              <p:val>
                                                <p:fltVal val="0"/>
                                              </p:val>
                                            </p:tav>
                                            <p:tav tm="100000">
                                              <p:val>
                                                <p:strVal val="#ppt_h"/>
                                              </p:val>
                                            </p:tav>
                                          </p:tavLst>
                                        </p:anim>
                                        <p:anim calcmode="lin" valueType="num">
                                          <p:cBhvr>
                                            <p:cTn id="52" dur="500" fill="hold"/>
                                            <p:tgtEl>
                                              <p:spTgt spid="119"/>
                                            </p:tgtEl>
                                            <p:attrNameLst>
                                              <p:attrName>style.rotation</p:attrName>
                                            </p:attrNameLst>
                                          </p:cBhvr>
                                          <p:tavLst>
                                            <p:tav tm="0">
                                              <p:val>
                                                <p:fltVal val="90"/>
                                              </p:val>
                                            </p:tav>
                                            <p:tav tm="100000">
                                              <p:val>
                                                <p:fltVal val="0"/>
                                              </p:val>
                                            </p:tav>
                                          </p:tavLst>
                                        </p:anim>
                                        <p:animEffect transition="in" filter="fade">
                                          <p:cBhvr>
                                            <p:cTn id="53" dur="500"/>
                                            <p:tgtEl>
                                              <p:spTgt spid="119"/>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117"/>
                                            </p:tgtEl>
                                            <p:attrNameLst>
                                              <p:attrName>style.visibility</p:attrName>
                                            </p:attrNameLst>
                                          </p:cBhvr>
                                          <p:to>
                                            <p:strVal val="visible"/>
                                          </p:to>
                                        </p:set>
                                        <p:animEffect transition="in" filter="wipe(left)">
                                          <p:cBhvr>
                                            <p:cTn id="57" dur="500"/>
                                            <p:tgtEl>
                                              <p:spTgt spid="117"/>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118"/>
                                            </p:tgtEl>
                                            <p:attrNameLst>
                                              <p:attrName>style.visibility</p:attrName>
                                            </p:attrNameLst>
                                          </p:cBhvr>
                                          <p:to>
                                            <p:strVal val="visible"/>
                                          </p:to>
                                        </p:set>
                                        <p:animEffect transition="in" filter="wipe(right)">
                                          <p:cBhvr>
                                            <p:cTn id="60" dur="750"/>
                                            <p:tgtEl>
                                              <p:spTgt spid="118"/>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122"/>
                                            </p:tgtEl>
                                            <p:attrNameLst>
                                              <p:attrName>style.visibility</p:attrName>
                                            </p:attrNameLst>
                                          </p:cBhvr>
                                          <p:to>
                                            <p:strVal val="visible"/>
                                          </p:to>
                                        </p:set>
                                        <p:anim calcmode="lin" valueType="num">
                                          <p:cBhvr>
                                            <p:cTn id="64" dur="500" fill="hold"/>
                                            <p:tgtEl>
                                              <p:spTgt spid="122"/>
                                            </p:tgtEl>
                                            <p:attrNameLst>
                                              <p:attrName>ppt_w</p:attrName>
                                            </p:attrNameLst>
                                          </p:cBhvr>
                                          <p:tavLst>
                                            <p:tav tm="0">
                                              <p:val>
                                                <p:fltVal val="0"/>
                                              </p:val>
                                            </p:tav>
                                            <p:tav tm="100000">
                                              <p:val>
                                                <p:strVal val="#ppt_w"/>
                                              </p:val>
                                            </p:tav>
                                          </p:tavLst>
                                        </p:anim>
                                        <p:anim calcmode="lin" valueType="num">
                                          <p:cBhvr>
                                            <p:cTn id="65" dur="500" fill="hold"/>
                                            <p:tgtEl>
                                              <p:spTgt spid="122"/>
                                            </p:tgtEl>
                                            <p:attrNameLst>
                                              <p:attrName>ppt_h</p:attrName>
                                            </p:attrNameLst>
                                          </p:cBhvr>
                                          <p:tavLst>
                                            <p:tav tm="0">
                                              <p:val>
                                                <p:fltVal val="0"/>
                                              </p:val>
                                            </p:tav>
                                            <p:tav tm="100000">
                                              <p:val>
                                                <p:strVal val="#ppt_h"/>
                                              </p:val>
                                            </p:tav>
                                          </p:tavLst>
                                        </p:anim>
                                        <p:anim calcmode="lin" valueType="num">
                                          <p:cBhvr>
                                            <p:cTn id="66" dur="500" fill="hold"/>
                                            <p:tgtEl>
                                              <p:spTgt spid="122"/>
                                            </p:tgtEl>
                                            <p:attrNameLst>
                                              <p:attrName>style.rotation</p:attrName>
                                            </p:attrNameLst>
                                          </p:cBhvr>
                                          <p:tavLst>
                                            <p:tav tm="0">
                                              <p:val>
                                                <p:fltVal val="90"/>
                                              </p:val>
                                            </p:tav>
                                            <p:tav tm="100000">
                                              <p:val>
                                                <p:fltVal val="0"/>
                                              </p:val>
                                            </p:tav>
                                          </p:tavLst>
                                        </p:anim>
                                        <p:animEffect transition="in" filter="fade">
                                          <p:cBhvr>
                                            <p:cTn id="67" dur="500"/>
                                            <p:tgtEl>
                                              <p:spTgt spid="122"/>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120"/>
                                            </p:tgtEl>
                                            <p:attrNameLst>
                                              <p:attrName>style.visibility</p:attrName>
                                            </p:attrNameLst>
                                          </p:cBhvr>
                                          <p:to>
                                            <p:strVal val="visible"/>
                                          </p:to>
                                        </p:set>
                                        <p:animEffect transition="in" filter="wipe(left)">
                                          <p:cBhvr>
                                            <p:cTn id="71" dur="500"/>
                                            <p:tgtEl>
                                              <p:spTgt spid="120"/>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21"/>
                                            </p:tgtEl>
                                            <p:attrNameLst>
                                              <p:attrName>style.visibility</p:attrName>
                                            </p:attrNameLst>
                                          </p:cBhvr>
                                          <p:to>
                                            <p:strVal val="visible"/>
                                          </p:to>
                                        </p:set>
                                        <p:animEffect transition="in" filter="wipe(right)">
                                          <p:cBhvr>
                                            <p:cTn id="74" dur="750"/>
                                            <p:tgtEl>
                                              <p:spTgt spid="121"/>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127"/>
                                            </p:tgtEl>
                                            <p:attrNameLst>
                                              <p:attrName>style.visibility</p:attrName>
                                            </p:attrNameLst>
                                          </p:cBhvr>
                                          <p:to>
                                            <p:strVal val="visible"/>
                                          </p:to>
                                        </p:set>
                                        <p:anim calcmode="lin" valueType="num">
                                          <p:cBhvr>
                                            <p:cTn id="78" dur="500" fill="hold"/>
                                            <p:tgtEl>
                                              <p:spTgt spid="127"/>
                                            </p:tgtEl>
                                            <p:attrNameLst>
                                              <p:attrName>ppt_w</p:attrName>
                                            </p:attrNameLst>
                                          </p:cBhvr>
                                          <p:tavLst>
                                            <p:tav tm="0">
                                              <p:val>
                                                <p:fltVal val="0"/>
                                              </p:val>
                                            </p:tav>
                                            <p:tav tm="100000">
                                              <p:val>
                                                <p:strVal val="#ppt_w"/>
                                              </p:val>
                                            </p:tav>
                                          </p:tavLst>
                                        </p:anim>
                                        <p:anim calcmode="lin" valueType="num">
                                          <p:cBhvr>
                                            <p:cTn id="79" dur="500" fill="hold"/>
                                            <p:tgtEl>
                                              <p:spTgt spid="127"/>
                                            </p:tgtEl>
                                            <p:attrNameLst>
                                              <p:attrName>ppt_h</p:attrName>
                                            </p:attrNameLst>
                                          </p:cBhvr>
                                          <p:tavLst>
                                            <p:tav tm="0">
                                              <p:val>
                                                <p:fltVal val="0"/>
                                              </p:val>
                                            </p:tav>
                                            <p:tav tm="100000">
                                              <p:val>
                                                <p:strVal val="#ppt_h"/>
                                              </p:val>
                                            </p:tav>
                                          </p:tavLst>
                                        </p:anim>
                                        <p:anim calcmode="lin" valueType="num">
                                          <p:cBhvr>
                                            <p:cTn id="80" dur="500" fill="hold"/>
                                            <p:tgtEl>
                                              <p:spTgt spid="127"/>
                                            </p:tgtEl>
                                            <p:attrNameLst>
                                              <p:attrName>style.rotation</p:attrName>
                                            </p:attrNameLst>
                                          </p:cBhvr>
                                          <p:tavLst>
                                            <p:tav tm="0">
                                              <p:val>
                                                <p:fltVal val="90"/>
                                              </p:val>
                                            </p:tav>
                                            <p:tav tm="100000">
                                              <p:val>
                                                <p:fltVal val="0"/>
                                              </p:val>
                                            </p:tav>
                                          </p:tavLst>
                                        </p:anim>
                                        <p:animEffect transition="in" filter="fade">
                                          <p:cBhvr>
                                            <p:cTn id="81" dur="500"/>
                                            <p:tgtEl>
                                              <p:spTgt spid="127"/>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125"/>
                                            </p:tgtEl>
                                            <p:attrNameLst>
                                              <p:attrName>style.visibility</p:attrName>
                                            </p:attrNameLst>
                                          </p:cBhvr>
                                          <p:to>
                                            <p:strVal val="visible"/>
                                          </p:to>
                                        </p:set>
                                        <p:animEffect transition="in" filter="wipe(left)">
                                          <p:cBhvr>
                                            <p:cTn id="85" dur="500"/>
                                            <p:tgtEl>
                                              <p:spTgt spid="125"/>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26"/>
                                            </p:tgtEl>
                                            <p:attrNameLst>
                                              <p:attrName>style.visibility</p:attrName>
                                            </p:attrNameLst>
                                          </p:cBhvr>
                                          <p:to>
                                            <p:strVal val="visible"/>
                                          </p:to>
                                        </p:set>
                                        <p:animEffect transition="in" filter="wipe(right)">
                                          <p:cBhvr>
                                            <p:cTn id="88" dur="750"/>
                                            <p:tgtEl>
                                              <p:spTgt spid="126"/>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141"/>
                                            </p:tgtEl>
                                            <p:attrNameLst>
                                              <p:attrName>style.visibility</p:attrName>
                                            </p:attrNameLst>
                                          </p:cBhvr>
                                          <p:to>
                                            <p:strVal val="visible"/>
                                          </p:to>
                                        </p:set>
                                        <p:anim calcmode="lin" valueType="num">
                                          <p:cBhvr>
                                            <p:cTn id="92" dur="500" fill="hold"/>
                                            <p:tgtEl>
                                              <p:spTgt spid="141"/>
                                            </p:tgtEl>
                                            <p:attrNameLst>
                                              <p:attrName>ppt_w</p:attrName>
                                            </p:attrNameLst>
                                          </p:cBhvr>
                                          <p:tavLst>
                                            <p:tav tm="0">
                                              <p:val>
                                                <p:fltVal val="0"/>
                                              </p:val>
                                            </p:tav>
                                            <p:tav tm="100000">
                                              <p:val>
                                                <p:strVal val="#ppt_w"/>
                                              </p:val>
                                            </p:tav>
                                          </p:tavLst>
                                        </p:anim>
                                        <p:anim calcmode="lin" valueType="num">
                                          <p:cBhvr>
                                            <p:cTn id="93" dur="500" fill="hold"/>
                                            <p:tgtEl>
                                              <p:spTgt spid="141"/>
                                            </p:tgtEl>
                                            <p:attrNameLst>
                                              <p:attrName>ppt_h</p:attrName>
                                            </p:attrNameLst>
                                          </p:cBhvr>
                                          <p:tavLst>
                                            <p:tav tm="0">
                                              <p:val>
                                                <p:fltVal val="0"/>
                                              </p:val>
                                            </p:tav>
                                            <p:tav tm="100000">
                                              <p:val>
                                                <p:strVal val="#ppt_h"/>
                                              </p:val>
                                            </p:tav>
                                          </p:tavLst>
                                        </p:anim>
                                        <p:anim calcmode="lin" valueType="num">
                                          <p:cBhvr>
                                            <p:cTn id="94" dur="500" fill="hold"/>
                                            <p:tgtEl>
                                              <p:spTgt spid="141"/>
                                            </p:tgtEl>
                                            <p:attrNameLst>
                                              <p:attrName>style.rotation</p:attrName>
                                            </p:attrNameLst>
                                          </p:cBhvr>
                                          <p:tavLst>
                                            <p:tav tm="0">
                                              <p:val>
                                                <p:fltVal val="90"/>
                                              </p:val>
                                            </p:tav>
                                            <p:tav tm="100000">
                                              <p:val>
                                                <p:fltVal val="0"/>
                                              </p:val>
                                            </p:tav>
                                          </p:tavLst>
                                        </p:anim>
                                        <p:animEffect transition="in" filter="fade">
                                          <p:cBhvr>
                                            <p:cTn id="95" dur="500"/>
                                            <p:tgtEl>
                                              <p:spTgt spid="141"/>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139"/>
                                            </p:tgtEl>
                                            <p:attrNameLst>
                                              <p:attrName>style.visibility</p:attrName>
                                            </p:attrNameLst>
                                          </p:cBhvr>
                                          <p:to>
                                            <p:strVal val="visible"/>
                                          </p:to>
                                        </p:set>
                                        <p:animEffect transition="in" filter="wipe(left)">
                                          <p:cBhvr>
                                            <p:cTn id="99" dur="500"/>
                                            <p:tgtEl>
                                              <p:spTgt spid="1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140"/>
                                            </p:tgtEl>
                                            <p:attrNameLst>
                                              <p:attrName>style.visibility</p:attrName>
                                            </p:attrNameLst>
                                          </p:cBhvr>
                                          <p:to>
                                            <p:strVal val="visible"/>
                                          </p:to>
                                        </p:set>
                                        <p:animEffect transition="in" filter="wipe(right)">
                                          <p:cBhvr>
                                            <p:cTn id="102" dur="750"/>
                                            <p:tgtEl>
                                              <p:spTgt spid="140"/>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155"/>
                                            </p:tgtEl>
                                            <p:attrNameLst>
                                              <p:attrName>style.visibility</p:attrName>
                                            </p:attrNameLst>
                                          </p:cBhvr>
                                          <p:to>
                                            <p:strVal val="visible"/>
                                          </p:to>
                                        </p:set>
                                        <p:anim calcmode="lin" valueType="num">
                                          <p:cBhvr>
                                            <p:cTn id="106" dur="500" fill="hold"/>
                                            <p:tgtEl>
                                              <p:spTgt spid="155"/>
                                            </p:tgtEl>
                                            <p:attrNameLst>
                                              <p:attrName>ppt_w</p:attrName>
                                            </p:attrNameLst>
                                          </p:cBhvr>
                                          <p:tavLst>
                                            <p:tav tm="0">
                                              <p:val>
                                                <p:fltVal val="0"/>
                                              </p:val>
                                            </p:tav>
                                            <p:tav tm="100000">
                                              <p:val>
                                                <p:strVal val="#ppt_w"/>
                                              </p:val>
                                            </p:tav>
                                          </p:tavLst>
                                        </p:anim>
                                        <p:anim calcmode="lin" valueType="num">
                                          <p:cBhvr>
                                            <p:cTn id="107" dur="500" fill="hold"/>
                                            <p:tgtEl>
                                              <p:spTgt spid="155"/>
                                            </p:tgtEl>
                                            <p:attrNameLst>
                                              <p:attrName>ppt_h</p:attrName>
                                            </p:attrNameLst>
                                          </p:cBhvr>
                                          <p:tavLst>
                                            <p:tav tm="0">
                                              <p:val>
                                                <p:fltVal val="0"/>
                                              </p:val>
                                            </p:tav>
                                            <p:tav tm="100000">
                                              <p:val>
                                                <p:strVal val="#ppt_h"/>
                                              </p:val>
                                            </p:tav>
                                          </p:tavLst>
                                        </p:anim>
                                        <p:anim calcmode="lin" valueType="num">
                                          <p:cBhvr>
                                            <p:cTn id="108" dur="500" fill="hold"/>
                                            <p:tgtEl>
                                              <p:spTgt spid="155"/>
                                            </p:tgtEl>
                                            <p:attrNameLst>
                                              <p:attrName>style.rotation</p:attrName>
                                            </p:attrNameLst>
                                          </p:cBhvr>
                                          <p:tavLst>
                                            <p:tav tm="0">
                                              <p:val>
                                                <p:fltVal val="90"/>
                                              </p:val>
                                            </p:tav>
                                            <p:tav tm="100000">
                                              <p:val>
                                                <p:fltVal val="0"/>
                                              </p:val>
                                            </p:tav>
                                          </p:tavLst>
                                        </p:anim>
                                        <p:animEffect transition="in" filter="fade">
                                          <p:cBhvr>
                                            <p:cTn id="109" dur="500"/>
                                            <p:tgtEl>
                                              <p:spTgt spid="155"/>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153"/>
                                            </p:tgtEl>
                                            <p:attrNameLst>
                                              <p:attrName>style.visibility</p:attrName>
                                            </p:attrNameLst>
                                          </p:cBhvr>
                                          <p:to>
                                            <p:strVal val="visible"/>
                                          </p:to>
                                        </p:set>
                                        <p:animEffect transition="in" filter="wipe(left)">
                                          <p:cBhvr>
                                            <p:cTn id="113" dur="500"/>
                                            <p:tgtEl>
                                              <p:spTgt spid="153"/>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54"/>
                                            </p:tgtEl>
                                            <p:attrNameLst>
                                              <p:attrName>style.visibility</p:attrName>
                                            </p:attrNameLst>
                                          </p:cBhvr>
                                          <p:to>
                                            <p:strVal val="visible"/>
                                          </p:to>
                                        </p:set>
                                        <p:animEffect transition="in" filter="wipe(right)">
                                          <p:cBhvr>
                                            <p:cTn id="116" dur="75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16" grpId="0"/>
          <p:bldP spid="117" grpId="0"/>
          <p:bldP spid="118" grpId="0"/>
          <p:bldP spid="119" grpId="0" animBg="1"/>
          <p:bldP spid="120" grpId="0"/>
          <p:bldP spid="121" grpId="0"/>
          <p:bldP spid="125" grpId="0"/>
          <p:bldP spid="126" grpId="0"/>
          <p:bldP spid="139" grpId="0"/>
          <p:bldP spid="140" grpId="0"/>
          <p:bldP spid="153" grpId="0"/>
          <p:bldP spid="15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down)">
                                          <p:cBhvr>
                                            <p:cTn id="7" dur="500"/>
                                            <p:tgtEl>
                                              <p:spTgt spid="80"/>
                                            </p:tgtEl>
                                          </p:cBhvr>
                                        </p:animEffect>
                                      </p:childTnLst>
                                    </p:cTn>
                                  </p:par>
                                </p:childTnLst>
                              </p:cTn>
                            </p:par>
                            <p:par>
                              <p:cTn id="8" fill="hold">
                                <p:stCondLst>
                                  <p:cond delay="500"/>
                                </p:stCondLst>
                                <p:childTnLst>
                                  <p:par>
                                    <p:cTn id="9" presetID="2" presetClass="entr" presetSubtype="12" accel="61000" fill="hold" nodeType="afterEffect">
                                      <p:stCondLst>
                                        <p:cond delay="0"/>
                                      </p:stCondLst>
                                      <p:childTnLst>
                                        <p:set>
                                          <p:cBhvr>
                                            <p:cTn id="10" dur="1" fill="hold">
                                              <p:stCondLst>
                                                <p:cond delay="0"/>
                                              </p:stCondLst>
                                            </p:cTn>
                                            <p:tgtEl>
                                              <p:spTgt spid="81"/>
                                            </p:tgtEl>
                                            <p:attrNameLst>
                                              <p:attrName>style.visibility</p:attrName>
                                            </p:attrNameLst>
                                          </p:cBhvr>
                                          <p:to>
                                            <p:strVal val="visible"/>
                                          </p:to>
                                        </p:set>
                                        <p:anim calcmode="lin" valueType="num">
                                          <p:cBhvr additive="base">
                                            <p:cTn id="11" dur="1400" fill="hold"/>
                                            <p:tgtEl>
                                              <p:spTgt spid="81"/>
                                            </p:tgtEl>
                                            <p:attrNameLst>
                                              <p:attrName>ppt_x</p:attrName>
                                            </p:attrNameLst>
                                          </p:cBhvr>
                                          <p:tavLst>
                                            <p:tav tm="0">
                                              <p:val>
                                                <p:strVal val="0-#ppt_w/2"/>
                                              </p:val>
                                            </p:tav>
                                            <p:tav tm="100000">
                                              <p:val>
                                                <p:strVal val="#ppt_x"/>
                                              </p:val>
                                            </p:tav>
                                          </p:tavLst>
                                        </p:anim>
                                        <p:anim calcmode="lin" valueType="num">
                                          <p:cBhvr additive="base">
                                            <p:cTn id="12" dur="1400" fill="hold"/>
                                            <p:tgtEl>
                                              <p:spTgt spid="81"/>
                                            </p:tgtEl>
                                            <p:attrNameLst>
                                              <p:attrName>ppt_y</p:attrName>
                                            </p:attrNameLst>
                                          </p:cBhvr>
                                          <p:tavLst>
                                            <p:tav tm="0">
                                              <p:val>
                                                <p:strVal val="1+#ppt_h/2"/>
                                              </p:val>
                                            </p:tav>
                                            <p:tav tm="100000">
                                              <p:val>
                                                <p:strVal val="#ppt_y"/>
                                              </p:val>
                                            </p:tav>
                                          </p:tavLst>
                                        </p:anim>
                                      </p:childTnLst>
                                    </p:cTn>
                                  </p:par>
                                  <p:par>
                                    <p:cTn id="13" presetID="2" presetClass="entr" presetSubtype="3" accel="61000" fill="hold" nodeType="withEffect">
                                      <p:stCondLst>
                                        <p:cond delay="0"/>
                                      </p:stCondLst>
                                      <p:childTnLst>
                                        <p:set>
                                          <p:cBhvr>
                                            <p:cTn id="14" dur="1" fill="hold">
                                              <p:stCondLst>
                                                <p:cond delay="0"/>
                                              </p:stCondLst>
                                            </p:cTn>
                                            <p:tgtEl>
                                              <p:spTgt spid="86"/>
                                            </p:tgtEl>
                                            <p:attrNameLst>
                                              <p:attrName>style.visibility</p:attrName>
                                            </p:attrNameLst>
                                          </p:cBhvr>
                                          <p:to>
                                            <p:strVal val="visible"/>
                                          </p:to>
                                        </p:set>
                                        <p:anim calcmode="lin" valueType="num">
                                          <p:cBhvr additive="base">
                                            <p:cTn id="15" dur="1400" fill="hold"/>
                                            <p:tgtEl>
                                              <p:spTgt spid="86"/>
                                            </p:tgtEl>
                                            <p:attrNameLst>
                                              <p:attrName>ppt_x</p:attrName>
                                            </p:attrNameLst>
                                          </p:cBhvr>
                                          <p:tavLst>
                                            <p:tav tm="0">
                                              <p:val>
                                                <p:strVal val="1+#ppt_w/2"/>
                                              </p:val>
                                            </p:tav>
                                            <p:tav tm="100000">
                                              <p:val>
                                                <p:strVal val="#ppt_x"/>
                                              </p:val>
                                            </p:tav>
                                          </p:tavLst>
                                        </p:anim>
                                        <p:anim calcmode="lin" valueType="num">
                                          <p:cBhvr additive="base">
                                            <p:cTn id="16" dur="1400" fill="hold"/>
                                            <p:tgtEl>
                                              <p:spTgt spid="86"/>
                                            </p:tgtEl>
                                            <p:attrNameLst>
                                              <p:attrName>ppt_y</p:attrName>
                                            </p:attrNameLst>
                                          </p:cBhvr>
                                          <p:tavLst>
                                            <p:tav tm="0">
                                              <p:val>
                                                <p:strVal val="0-#ppt_h/2"/>
                                              </p:val>
                                            </p:tav>
                                            <p:tav tm="100000">
                                              <p:val>
                                                <p:strVal val="#ppt_y"/>
                                              </p:val>
                                            </p:tav>
                                          </p:tavLst>
                                        </p:anim>
                                      </p:childTnLst>
                                    </p:cTn>
                                  </p:par>
                                  <p:par>
                                    <p:cTn id="17" presetID="2" presetClass="entr" presetSubtype="3" accel="61000" fill="hold" nodeType="withEffect">
                                      <p:stCondLst>
                                        <p:cond delay="0"/>
                                      </p:stCondLst>
                                      <p:childTnLst>
                                        <p:set>
                                          <p:cBhvr>
                                            <p:cTn id="18" dur="1" fill="hold">
                                              <p:stCondLst>
                                                <p:cond delay="0"/>
                                              </p:stCondLst>
                                            </p:cTn>
                                            <p:tgtEl>
                                              <p:spTgt spid="96"/>
                                            </p:tgtEl>
                                            <p:attrNameLst>
                                              <p:attrName>style.visibility</p:attrName>
                                            </p:attrNameLst>
                                          </p:cBhvr>
                                          <p:to>
                                            <p:strVal val="visible"/>
                                          </p:to>
                                        </p:set>
                                        <p:anim calcmode="lin" valueType="num">
                                          <p:cBhvr additive="base">
                                            <p:cTn id="19" dur="1400" fill="hold"/>
                                            <p:tgtEl>
                                              <p:spTgt spid="96"/>
                                            </p:tgtEl>
                                            <p:attrNameLst>
                                              <p:attrName>ppt_x</p:attrName>
                                            </p:attrNameLst>
                                          </p:cBhvr>
                                          <p:tavLst>
                                            <p:tav tm="0">
                                              <p:val>
                                                <p:strVal val="1+#ppt_w/2"/>
                                              </p:val>
                                            </p:tav>
                                            <p:tav tm="100000">
                                              <p:val>
                                                <p:strVal val="#ppt_x"/>
                                              </p:val>
                                            </p:tav>
                                          </p:tavLst>
                                        </p:anim>
                                        <p:anim calcmode="lin" valueType="num">
                                          <p:cBhvr additive="base">
                                            <p:cTn id="20" dur="1400" fill="hold"/>
                                            <p:tgtEl>
                                              <p:spTgt spid="96"/>
                                            </p:tgtEl>
                                            <p:attrNameLst>
                                              <p:attrName>ppt_y</p:attrName>
                                            </p:attrNameLst>
                                          </p:cBhvr>
                                          <p:tavLst>
                                            <p:tav tm="0">
                                              <p:val>
                                                <p:strVal val="0-#ppt_h/2"/>
                                              </p:val>
                                            </p:tav>
                                            <p:tav tm="100000">
                                              <p:val>
                                                <p:strVal val="#ppt_y"/>
                                              </p:val>
                                            </p:tav>
                                          </p:tavLst>
                                        </p:anim>
                                      </p:childTnLst>
                                    </p:cTn>
                                  </p:par>
                                  <p:par>
                                    <p:cTn id="21" presetID="2" presetClass="entr" presetSubtype="12" accel="61000" fill="hold" nodeType="withEffect">
                                      <p:stCondLst>
                                        <p:cond delay="0"/>
                                      </p:stCondLst>
                                      <p:childTnLst>
                                        <p:set>
                                          <p:cBhvr>
                                            <p:cTn id="22" dur="1" fill="hold">
                                              <p:stCondLst>
                                                <p:cond delay="0"/>
                                              </p:stCondLst>
                                            </p:cTn>
                                            <p:tgtEl>
                                              <p:spTgt spid="101"/>
                                            </p:tgtEl>
                                            <p:attrNameLst>
                                              <p:attrName>style.visibility</p:attrName>
                                            </p:attrNameLst>
                                          </p:cBhvr>
                                          <p:to>
                                            <p:strVal val="visible"/>
                                          </p:to>
                                        </p:set>
                                        <p:anim calcmode="lin" valueType="num">
                                          <p:cBhvr additive="base">
                                            <p:cTn id="23" dur="1400" fill="hold"/>
                                            <p:tgtEl>
                                              <p:spTgt spid="101"/>
                                            </p:tgtEl>
                                            <p:attrNameLst>
                                              <p:attrName>ppt_x</p:attrName>
                                            </p:attrNameLst>
                                          </p:cBhvr>
                                          <p:tavLst>
                                            <p:tav tm="0">
                                              <p:val>
                                                <p:strVal val="0-#ppt_w/2"/>
                                              </p:val>
                                            </p:tav>
                                            <p:tav tm="100000">
                                              <p:val>
                                                <p:strVal val="#ppt_x"/>
                                              </p:val>
                                            </p:tav>
                                          </p:tavLst>
                                        </p:anim>
                                        <p:anim calcmode="lin" valueType="num">
                                          <p:cBhvr additive="base">
                                            <p:cTn id="24" dur="1400" fill="hold"/>
                                            <p:tgtEl>
                                              <p:spTgt spid="101"/>
                                            </p:tgtEl>
                                            <p:attrNameLst>
                                              <p:attrName>ppt_y</p:attrName>
                                            </p:attrNameLst>
                                          </p:cBhvr>
                                          <p:tavLst>
                                            <p:tav tm="0">
                                              <p:val>
                                                <p:strVal val="1+#ppt_h/2"/>
                                              </p:val>
                                            </p:tav>
                                            <p:tav tm="100000">
                                              <p:val>
                                                <p:strVal val="#ppt_y"/>
                                              </p:val>
                                            </p:tav>
                                          </p:tavLst>
                                        </p:anim>
                                      </p:childTnLst>
                                    </p:cTn>
                                  </p:par>
                                  <p:par>
                                    <p:cTn id="25" presetID="2" presetClass="entr" presetSubtype="3" accel="61000" fill="hold" nodeType="withEffect">
                                      <p:stCondLst>
                                        <p:cond delay="0"/>
                                      </p:stCondLst>
                                      <p:childTnLst>
                                        <p:set>
                                          <p:cBhvr>
                                            <p:cTn id="26" dur="1" fill="hold">
                                              <p:stCondLst>
                                                <p:cond delay="0"/>
                                              </p:stCondLst>
                                            </p:cTn>
                                            <p:tgtEl>
                                              <p:spTgt spid="106"/>
                                            </p:tgtEl>
                                            <p:attrNameLst>
                                              <p:attrName>style.visibility</p:attrName>
                                            </p:attrNameLst>
                                          </p:cBhvr>
                                          <p:to>
                                            <p:strVal val="visible"/>
                                          </p:to>
                                        </p:set>
                                        <p:anim calcmode="lin" valueType="num">
                                          <p:cBhvr additive="base">
                                            <p:cTn id="27" dur="1400" fill="hold"/>
                                            <p:tgtEl>
                                              <p:spTgt spid="106"/>
                                            </p:tgtEl>
                                            <p:attrNameLst>
                                              <p:attrName>ppt_x</p:attrName>
                                            </p:attrNameLst>
                                          </p:cBhvr>
                                          <p:tavLst>
                                            <p:tav tm="0">
                                              <p:val>
                                                <p:strVal val="1+#ppt_w/2"/>
                                              </p:val>
                                            </p:tav>
                                            <p:tav tm="100000">
                                              <p:val>
                                                <p:strVal val="#ppt_x"/>
                                              </p:val>
                                            </p:tav>
                                          </p:tavLst>
                                        </p:anim>
                                        <p:anim calcmode="lin" valueType="num">
                                          <p:cBhvr additive="base">
                                            <p:cTn id="28" dur="1400" fill="hold"/>
                                            <p:tgtEl>
                                              <p:spTgt spid="106"/>
                                            </p:tgtEl>
                                            <p:attrNameLst>
                                              <p:attrName>ppt_y</p:attrName>
                                            </p:attrNameLst>
                                          </p:cBhvr>
                                          <p:tavLst>
                                            <p:tav tm="0">
                                              <p:val>
                                                <p:strVal val="0-#ppt_h/2"/>
                                              </p:val>
                                            </p:tav>
                                            <p:tav tm="100000">
                                              <p:val>
                                                <p:strVal val="#ppt_y"/>
                                              </p:val>
                                            </p:tav>
                                          </p:tavLst>
                                        </p:anim>
                                      </p:childTnLst>
                                    </p:cTn>
                                  </p:par>
                                  <p:par>
                                    <p:cTn id="29" presetID="2" presetClass="entr" presetSubtype="12" accel="61000" fill="hold" nodeType="withEffect">
                                      <p:stCondLst>
                                        <p:cond delay="0"/>
                                      </p:stCondLst>
                                      <p:childTnLst>
                                        <p:set>
                                          <p:cBhvr>
                                            <p:cTn id="30" dur="1" fill="hold">
                                              <p:stCondLst>
                                                <p:cond delay="0"/>
                                              </p:stCondLst>
                                            </p:cTn>
                                            <p:tgtEl>
                                              <p:spTgt spid="91"/>
                                            </p:tgtEl>
                                            <p:attrNameLst>
                                              <p:attrName>style.visibility</p:attrName>
                                            </p:attrNameLst>
                                          </p:cBhvr>
                                          <p:to>
                                            <p:strVal val="visible"/>
                                          </p:to>
                                        </p:set>
                                        <p:anim calcmode="lin" valueType="num">
                                          <p:cBhvr additive="base">
                                            <p:cTn id="31" dur="1400" fill="hold"/>
                                            <p:tgtEl>
                                              <p:spTgt spid="91"/>
                                            </p:tgtEl>
                                            <p:attrNameLst>
                                              <p:attrName>ppt_x</p:attrName>
                                            </p:attrNameLst>
                                          </p:cBhvr>
                                          <p:tavLst>
                                            <p:tav tm="0">
                                              <p:val>
                                                <p:strVal val="0-#ppt_w/2"/>
                                              </p:val>
                                            </p:tav>
                                            <p:tav tm="100000">
                                              <p:val>
                                                <p:strVal val="#ppt_x"/>
                                              </p:val>
                                            </p:tav>
                                          </p:tavLst>
                                        </p:anim>
                                        <p:anim calcmode="lin" valueType="num">
                                          <p:cBhvr additive="base">
                                            <p:cTn id="32" dur="1400" fill="hold"/>
                                            <p:tgtEl>
                                              <p:spTgt spid="91"/>
                                            </p:tgtEl>
                                            <p:attrNameLst>
                                              <p:attrName>ppt_y</p:attrName>
                                            </p:attrNameLst>
                                          </p:cBhvr>
                                          <p:tavLst>
                                            <p:tav tm="0">
                                              <p:val>
                                                <p:strVal val="1+#ppt_h/2"/>
                                              </p:val>
                                            </p:tav>
                                            <p:tav tm="100000">
                                              <p:val>
                                                <p:strVal val="#ppt_y"/>
                                              </p:val>
                                            </p:tav>
                                          </p:tavLst>
                                        </p:anim>
                                      </p:childTnLst>
                                    </p:cTn>
                                  </p:par>
                                </p:childTnLst>
                              </p:cTn>
                            </p:par>
                            <p:par>
                              <p:cTn id="33" fill="hold">
                                <p:stCondLst>
                                  <p:cond delay="1900"/>
                                </p:stCondLst>
                                <p:childTnLst>
                                  <p:par>
                                    <p:cTn id="34" presetID="31" presetClass="entr" presetSubtype="0" fill="hold" nodeType="afterEffect">
                                      <p:stCondLst>
                                        <p:cond delay="0"/>
                                      </p:stCondLst>
                                      <p:childTnLst>
                                        <p:set>
                                          <p:cBhvr>
                                            <p:cTn id="35" dur="1" fill="hold">
                                              <p:stCondLst>
                                                <p:cond delay="0"/>
                                              </p:stCondLst>
                                            </p:cTn>
                                            <p:tgtEl>
                                              <p:spTgt spid="111"/>
                                            </p:tgtEl>
                                            <p:attrNameLst>
                                              <p:attrName>style.visibility</p:attrName>
                                            </p:attrNameLst>
                                          </p:cBhvr>
                                          <p:to>
                                            <p:strVal val="visible"/>
                                          </p:to>
                                        </p:set>
                                        <p:anim calcmode="lin" valueType="num">
                                          <p:cBhvr>
                                            <p:cTn id="36" dur="500" fill="hold"/>
                                            <p:tgtEl>
                                              <p:spTgt spid="111"/>
                                            </p:tgtEl>
                                            <p:attrNameLst>
                                              <p:attrName>ppt_w</p:attrName>
                                            </p:attrNameLst>
                                          </p:cBhvr>
                                          <p:tavLst>
                                            <p:tav tm="0">
                                              <p:val>
                                                <p:fltVal val="0"/>
                                              </p:val>
                                            </p:tav>
                                            <p:tav tm="100000">
                                              <p:val>
                                                <p:strVal val="#ppt_w"/>
                                              </p:val>
                                            </p:tav>
                                          </p:tavLst>
                                        </p:anim>
                                        <p:anim calcmode="lin" valueType="num">
                                          <p:cBhvr>
                                            <p:cTn id="37" dur="500" fill="hold"/>
                                            <p:tgtEl>
                                              <p:spTgt spid="111"/>
                                            </p:tgtEl>
                                            <p:attrNameLst>
                                              <p:attrName>ppt_h</p:attrName>
                                            </p:attrNameLst>
                                          </p:cBhvr>
                                          <p:tavLst>
                                            <p:tav tm="0">
                                              <p:val>
                                                <p:fltVal val="0"/>
                                              </p:val>
                                            </p:tav>
                                            <p:tav tm="100000">
                                              <p:val>
                                                <p:strVal val="#ppt_h"/>
                                              </p:val>
                                            </p:tav>
                                          </p:tavLst>
                                        </p:anim>
                                        <p:anim calcmode="lin" valueType="num">
                                          <p:cBhvr>
                                            <p:cTn id="38" dur="500" fill="hold"/>
                                            <p:tgtEl>
                                              <p:spTgt spid="111"/>
                                            </p:tgtEl>
                                            <p:attrNameLst>
                                              <p:attrName>style.rotation</p:attrName>
                                            </p:attrNameLst>
                                          </p:cBhvr>
                                          <p:tavLst>
                                            <p:tav tm="0">
                                              <p:val>
                                                <p:fltVal val="90"/>
                                              </p:val>
                                            </p:tav>
                                            <p:tav tm="100000">
                                              <p:val>
                                                <p:fltVal val="0"/>
                                              </p:val>
                                            </p:tav>
                                          </p:tavLst>
                                        </p:anim>
                                        <p:animEffect transition="in" filter="fade">
                                          <p:cBhvr>
                                            <p:cTn id="39" dur="500"/>
                                            <p:tgtEl>
                                              <p:spTgt spid="111"/>
                                            </p:tgtEl>
                                          </p:cBhvr>
                                        </p:animEffect>
                                      </p:childTnLst>
                                    </p:cTn>
                                  </p:par>
                                </p:childTnLst>
                              </p:cTn>
                            </p:par>
                            <p:par>
                              <p:cTn id="40" fill="hold">
                                <p:stCondLst>
                                  <p:cond delay="2400"/>
                                </p:stCondLst>
                                <p:childTnLst>
                                  <p:par>
                                    <p:cTn id="41" presetID="22" presetClass="entr" presetSubtype="8" fill="hold" grpId="0" nodeType="afterEffect">
                                      <p:stCondLst>
                                        <p:cond delay="0"/>
                                      </p:stCondLst>
                                      <p:childTnLst>
                                        <p:set>
                                          <p:cBhvr>
                                            <p:cTn id="42" dur="1" fill="hold">
                                              <p:stCondLst>
                                                <p:cond delay="0"/>
                                              </p:stCondLst>
                                            </p:cTn>
                                            <p:tgtEl>
                                              <p:spTgt spid="115"/>
                                            </p:tgtEl>
                                            <p:attrNameLst>
                                              <p:attrName>style.visibility</p:attrName>
                                            </p:attrNameLst>
                                          </p:cBhvr>
                                          <p:to>
                                            <p:strVal val="visible"/>
                                          </p:to>
                                        </p:set>
                                        <p:animEffect transition="in" filter="wipe(left)">
                                          <p:cBhvr>
                                            <p:cTn id="43" dur="500"/>
                                            <p:tgtEl>
                                              <p:spTgt spid="115"/>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16"/>
                                            </p:tgtEl>
                                            <p:attrNameLst>
                                              <p:attrName>style.visibility</p:attrName>
                                            </p:attrNameLst>
                                          </p:cBhvr>
                                          <p:to>
                                            <p:strVal val="visible"/>
                                          </p:to>
                                        </p:set>
                                        <p:animEffect transition="in" filter="wipe(right)">
                                          <p:cBhvr>
                                            <p:cTn id="46" dur="750"/>
                                            <p:tgtEl>
                                              <p:spTgt spid="116"/>
                                            </p:tgtEl>
                                          </p:cBhvr>
                                        </p:animEffect>
                                      </p:childTnLst>
                                    </p:cTn>
                                  </p:par>
                                </p:childTnLst>
                              </p:cTn>
                            </p:par>
                            <p:par>
                              <p:cTn id="47" fill="hold">
                                <p:stCondLst>
                                  <p:cond delay="3150"/>
                                </p:stCondLst>
                                <p:childTnLst>
                                  <p:par>
                                    <p:cTn id="48" presetID="31" presetClass="entr" presetSubtype="0" fill="hold" grpId="0" nodeType="afterEffect">
                                      <p:stCondLst>
                                        <p:cond delay="0"/>
                                      </p:stCondLst>
                                      <p:childTnLst>
                                        <p:set>
                                          <p:cBhvr>
                                            <p:cTn id="49" dur="1" fill="hold">
                                              <p:stCondLst>
                                                <p:cond delay="0"/>
                                              </p:stCondLst>
                                            </p:cTn>
                                            <p:tgtEl>
                                              <p:spTgt spid="119"/>
                                            </p:tgtEl>
                                            <p:attrNameLst>
                                              <p:attrName>style.visibility</p:attrName>
                                            </p:attrNameLst>
                                          </p:cBhvr>
                                          <p:to>
                                            <p:strVal val="visible"/>
                                          </p:to>
                                        </p:set>
                                        <p:anim calcmode="lin" valueType="num">
                                          <p:cBhvr>
                                            <p:cTn id="50" dur="500" fill="hold"/>
                                            <p:tgtEl>
                                              <p:spTgt spid="119"/>
                                            </p:tgtEl>
                                            <p:attrNameLst>
                                              <p:attrName>ppt_w</p:attrName>
                                            </p:attrNameLst>
                                          </p:cBhvr>
                                          <p:tavLst>
                                            <p:tav tm="0">
                                              <p:val>
                                                <p:fltVal val="0"/>
                                              </p:val>
                                            </p:tav>
                                            <p:tav tm="100000">
                                              <p:val>
                                                <p:strVal val="#ppt_w"/>
                                              </p:val>
                                            </p:tav>
                                          </p:tavLst>
                                        </p:anim>
                                        <p:anim calcmode="lin" valueType="num">
                                          <p:cBhvr>
                                            <p:cTn id="51" dur="500" fill="hold"/>
                                            <p:tgtEl>
                                              <p:spTgt spid="119"/>
                                            </p:tgtEl>
                                            <p:attrNameLst>
                                              <p:attrName>ppt_h</p:attrName>
                                            </p:attrNameLst>
                                          </p:cBhvr>
                                          <p:tavLst>
                                            <p:tav tm="0">
                                              <p:val>
                                                <p:fltVal val="0"/>
                                              </p:val>
                                            </p:tav>
                                            <p:tav tm="100000">
                                              <p:val>
                                                <p:strVal val="#ppt_h"/>
                                              </p:val>
                                            </p:tav>
                                          </p:tavLst>
                                        </p:anim>
                                        <p:anim calcmode="lin" valueType="num">
                                          <p:cBhvr>
                                            <p:cTn id="52" dur="500" fill="hold"/>
                                            <p:tgtEl>
                                              <p:spTgt spid="119"/>
                                            </p:tgtEl>
                                            <p:attrNameLst>
                                              <p:attrName>style.rotation</p:attrName>
                                            </p:attrNameLst>
                                          </p:cBhvr>
                                          <p:tavLst>
                                            <p:tav tm="0">
                                              <p:val>
                                                <p:fltVal val="90"/>
                                              </p:val>
                                            </p:tav>
                                            <p:tav tm="100000">
                                              <p:val>
                                                <p:fltVal val="0"/>
                                              </p:val>
                                            </p:tav>
                                          </p:tavLst>
                                        </p:anim>
                                        <p:animEffect transition="in" filter="fade">
                                          <p:cBhvr>
                                            <p:cTn id="53" dur="500"/>
                                            <p:tgtEl>
                                              <p:spTgt spid="119"/>
                                            </p:tgtEl>
                                          </p:cBhvr>
                                        </p:animEffect>
                                      </p:childTnLst>
                                    </p:cTn>
                                  </p:par>
                                </p:childTnLst>
                              </p:cTn>
                            </p:par>
                            <p:par>
                              <p:cTn id="54" fill="hold">
                                <p:stCondLst>
                                  <p:cond delay="3650"/>
                                </p:stCondLst>
                                <p:childTnLst>
                                  <p:par>
                                    <p:cTn id="55" presetID="22" presetClass="entr" presetSubtype="8" fill="hold" grpId="0" nodeType="afterEffect">
                                      <p:stCondLst>
                                        <p:cond delay="0"/>
                                      </p:stCondLst>
                                      <p:childTnLst>
                                        <p:set>
                                          <p:cBhvr>
                                            <p:cTn id="56" dur="1" fill="hold">
                                              <p:stCondLst>
                                                <p:cond delay="0"/>
                                              </p:stCondLst>
                                            </p:cTn>
                                            <p:tgtEl>
                                              <p:spTgt spid="117"/>
                                            </p:tgtEl>
                                            <p:attrNameLst>
                                              <p:attrName>style.visibility</p:attrName>
                                            </p:attrNameLst>
                                          </p:cBhvr>
                                          <p:to>
                                            <p:strVal val="visible"/>
                                          </p:to>
                                        </p:set>
                                        <p:animEffect transition="in" filter="wipe(left)">
                                          <p:cBhvr>
                                            <p:cTn id="57" dur="500"/>
                                            <p:tgtEl>
                                              <p:spTgt spid="117"/>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118"/>
                                            </p:tgtEl>
                                            <p:attrNameLst>
                                              <p:attrName>style.visibility</p:attrName>
                                            </p:attrNameLst>
                                          </p:cBhvr>
                                          <p:to>
                                            <p:strVal val="visible"/>
                                          </p:to>
                                        </p:set>
                                        <p:animEffect transition="in" filter="wipe(right)">
                                          <p:cBhvr>
                                            <p:cTn id="60" dur="750"/>
                                            <p:tgtEl>
                                              <p:spTgt spid="118"/>
                                            </p:tgtEl>
                                          </p:cBhvr>
                                        </p:animEffect>
                                      </p:childTnLst>
                                    </p:cTn>
                                  </p:par>
                                </p:childTnLst>
                              </p:cTn>
                            </p:par>
                            <p:par>
                              <p:cTn id="61" fill="hold">
                                <p:stCondLst>
                                  <p:cond delay="4400"/>
                                </p:stCondLst>
                                <p:childTnLst>
                                  <p:par>
                                    <p:cTn id="62" presetID="31" presetClass="entr" presetSubtype="0" fill="hold" nodeType="afterEffect">
                                      <p:stCondLst>
                                        <p:cond delay="0"/>
                                      </p:stCondLst>
                                      <p:childTnLst>
                                        <p:set>
                                          <p:cBhvr>
                                            <p:cTn id="63" dur="1" fill="hold">
                                              <p:stCondLst>
                                                <p:cond delay="0"/>
                                              </p:stCondLst>
                                            </p:cTn>
                                            <p:tgtEl>
                                              <p:spTgt spid="122"/>
                                            </p:tgtEl>
                                            <p:attrNameLst>
                                              <p:attrName>style.visibility</p:attrName>
                                            </p:attrNameLst>
                                          </p:cBhvr>
                                          <p:to>
                                            <p:strVal val="visible"/>
                                          </p:to>
                                        </p:set>
                                        <p:anim calcmode="lin" valueType="num">
                                          <p:cBhvr>
                                            <p:cTn id="64" dur="500" fill="hold"/>
                                            <p:tgtEl>
                                              <p:spTgt spid="122"/>
                                            </p:tgtEl>
                                            <p:attrNameLst>
                                              <p:attrName>ppt_w</p:attrName>
                                            </p:attrNameLst>
                                          </p:cBhvr>
                                          <p:tavLst>
                                            <p:tav tm="0">
                                              <p:val>
                                                <p:fltVal val="0"/>
                                              </p:val>
                                            </p:tav>
                                            <p:tav tm="100000">
                                              <p:val>
                                                <p:strVal val="#ppt_w"/>
                                              </p:val>
                                            </p:tav>
                                          </p:tavLst>
                                        </p:anim>
                                        <p:anim calcmode="lin" valueType="num">
                                          <p:cBhvr>
                                            <p:cTn id="65" dur="500" fill="hold"/>
                                            <p:tgtEl>
                                              <p:spTgt spid="122"/>
                                            </p:tgtEl>
                                            <p:attrNameLst>
                                              <p:attrName>ppt_h</p:attrName>
                                            </p:attrNameLst>
                                          </p:cBhvr>
                                          <p:tavLst>
                                            <p:tav tm="0">
                                              <p:val>
                                                <p:fltVal val="0"/>
                                              </p:val>
                                            </p:tav>
                                            <p:tav tm="100000">
                                              <p:val>
                                                <p:strVal val="#ppt_h"/>
                                              </p:val>
                                            </p:tav>
                                          </p:tavLst>
                                        </p:anim>
                                        <p:anim calcmode="lin" valueType="num">
                                          <p:cBhvr>
                                            <p:cTn id="66" dur="500" fill="hold"/>
                                            <p:tgtEl>
                                              <p:spTgt spid="122"/>
                                            </p:tgtEl>
                                            <p:attrNameLst>
                                              <p:attrName>style.rotation</p:attrName>
                                            </p:attrNameLst>
                                          </p:cBhvr>
                                          <p:tavLst>
                                            <p:tav tm="0">
                                              <p:val>
                                                <p:fltVal val="90"/>
                                              </p:val>
                                            </p:tav>
                                            <p:tav tm="100000">
                                              <p:val>
                                                <p:fltVal val="0"/>
                                              </p:val>
                                            </p:tav>
                                          </p:tavLst>
                                        </p:anim>
                                        <p:animEffect transition="in" filter="fade">
                                          <p:cBhvr>
                                            <p:cTn id="67" dur="500"/>
                                            <p:tgtEl>
                                              <p:spTgt spid="122"/>
                                            </p:tgtEl>
                                          </p:cBhvr>
                                        </p:animEffect>
                                      </p:childTnLst>
                                    </p:cTn>
                                  </p:par>
                                </p:childTnLst>
                              </p:cTn>
                            </p:par>
                            <p:par>
                              <p:cTn id="68" fill="hold">
                                <p:stCondLst>
                                  <p:cond delay="4900"/>
                                </p:stCondLst>
                                <p:childTnLst>
                                  <p:par>
                                    <p:cTn id="69" presetID="22" presetClass="entr" presetSubtype="8" fill="hold" grpId="0" nodeType="afterEffect">
                                      <p:stCondLst>
                                        <p:cond delay="0"/>
                                      </p:stCondLst>
                                      <p:childTnLst>
                                        <p:set>
                                          <p:cBhvr>
                                            <p:cTn id="70" dur="1" fill="hold">
                                              <p:stCondLst>
                                                <p:cond delay="0"/>
                                              </p:stCondLst>
                                            </p:cTn>
                                            <p:tgtEl>
                                              <p:spTgt spid="120"/>
                                            </p:tgtEl>
                                            <p:attrNameLst>
                                              <p:attrName>style.visibility</p:attrName>
                                            </p:attrNameLst>
                                          </p:cBhvr>
                                          <p:to>
                                            <p:strVal val="visible"/>
                                          </p:to>
                                        </p:set>
                                        <p:animEffect transition="in" filter="wipe(left)">
                                          <p:cBhvr>
                                            <p:cTn id="71" dur="500"/>
                                            <p:tgtEl>
                                              <p:spTgt spid="120"/>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121"/>
                                            </p:tgtEl>
                                            <p:attrNameLst>
                                              <p:attrName>style.visibility</p:attrName>
                                            </p:attrNameLst>
                                          </p:cBhvr>
                                          <p:to>
                                            <p:strVal val="visible"/>
                                          </p:to>
                                        </p:set>
                                        <p:animEffect transition="in" filter="wipe(right)">
                                          <p:cBhvr>
                                            <p:cTn id="74" dur="750"/>
                                            <p:tgtEl>
                                              <p:spTgt spid="121"/>
                                            </p:tgtEl>
                                          </p:cBhvr>
                                        </p:animEffect>
                                      </p:childTnLst>
                                    </p:cTn>
                                  </p:par>
                                </p:childTnLst>
                              </p:cTn>
                            </p:par>
                            <p:par>
                              <p:cTn id="75" fill="hold">
                                <p:stCondLst>
                                  <p:cond delay="5650"/>
                                </p:stCondLst>
                                <p:childTnLst>
                                  <p:par>
                                    <p:cTn id="76" presetID="31" presetClass="entr" presetSubtype="0" fill="hold" nodeType="afterEffect">
                                      <p:stCondLst>
                                        <p:cond delay="0"/>
                                      </p:stCondLst>
                                      <p:childTnLst>
                                        <p:set>
                                          <p:cBhvr>
                                            <p:cTn id="77" dur="1" fill="hold">
                                              <p:stCondLst>
                                                <p:cond delay="0"/>
                                              </p:stCondLst>
                                            </p:cTn>
                                            <p:tgtEl>
                                              <p:spTgt spid="127"/>
                                            </p:tgtEl>
                                            <p:attrNameLst>
                                              <p:attrName>style.visibility</p:attrName>
                                            </p:attrNameLst>
                                          </p:cBhvr>
                                          <p:to>
                                            <p:strVal val="visible"/>
                                          </p:to>
                                        </p:set>
                                        <p:anim calcmode="lin" valueType="num">
                                          <p:cBhvr>
                                            <p:cTn id="78" dur="500" fill="hold"/>
                                            <p:tgtEl>
                                              <p:spTgt spid="127"/>
                                            </p:tgtEl>
                                            <p:attrNameLst>
                                              <p:attrName>ppt_w</p:attrName>
                                            </p:attrNameLst>
                                          </p:cBhvr>
                                          <p:tavLst>
                                            <p:tav tm="0">
                                              <p:val>
                                                <p:fltVal val="0"/>
                                              </p:val>
                                            </p:tav>
                                            <p:tav tm="100000">
                                              <p:val>
                                                <p:strVal val="#ppt_w"/>
                                              </p:val>
                                            </p:tav>
                                          </p:tavLst>
                                        </p:anim>
                                        <p:anim calcmode="lin" valueType="num">
                                          <p:cBhvr>
                                            <p:cTn id="79" dur="500" fill="hold"/>
                                            <p:tgtEl>
                                              <p:spTgt spid="127"/>
                                            </p:tgtEl>
                                            <p:attrNameLst>
                                              <p:attrName>ppt_h</p:attrName>
                                            </p:attrNameLst>
                                          </p:cBhvr>
                                          <p:tavLst>
                                            <p:tav tm="0">
                                              <p:val>
                                                <p:fltVal val="0"/>
                                              </p:val>
                                            </p:tav>
                                            <p:tav tm="100000">
                                              <p:val>
                                                <p:strVal val="#ppt_h"/>
                                              </p:val>
                                            </p:tav>
                                          </p:tavLst>
                                        </p:anim>
                                        <p:anim calcmode="lin" valueType="num">
                                          <p:cBhvr>
                                            <p:cTn id="80" dur="500" fill="hold"/>
                                            <p:tgtEl>
                                              <p:spTgt spid="127"/>
                                            </p:tgtEl>
                                            <p:attrNameLst>
                                              <p:attrName>style.rotation</p:attrName>
                                            </p:attrNameLst>
                                          </p:cBhvr>
                                          <p:tavLst>
                                            <p:tav tm="0">
                                              <p:val>
                                                <p:fltVal val="90"/>
                                              </p:val>
                                            </p:tav>
                                            <p:tav tm="100000">
                                              <p:val>
                                                <p:fltVal val="0"/>
                                              </p:val>
                                            </p:tav>
                                          </p:tavLst>
                                        </p:anim>
                                        <p:animEffect transition="in" filter="fade">
                                          <p:cBhvr>
                                            <p:cTn id="81" dur="500"/>
                                            <p:tgtEl>
                                              <p:spTgt spid="127"/>
                                            </p:tgtEl>
                                          </p:cBhvr>
                                        </p:animEffect>
                                      </p:childTnLst>
                                    </p:cTn>
                                  </p:par>
                                </p:childTnLst>
                              </p:cTn>
                            </p:par>
                            <p:par>
                              <p:cTn id="82" fill="hold">
                                <p:stCondLst>
                                  <p:cond delay="6150"/>
                                </p:stCondLst>
                                <p:childTnLst>
                                  <p:par>
                                    <p:cTn id="83" presetID="22" presetClass="entr" presetSubtype="8" fill="hold" grpId="0" nodeType="afterEffect">
                                      <p:stCondLst>
                                        <p:cond delay="0"/>
                                      </p:stCondLst>
                                      <p:childTnLst>
                                        <p:set>
                                          <p:cBhvr>
                                            <p:cTn id="84" dur="1" fill="hold">
                                              <p:stCondLst>
                                                <p:cond delay="0"/>
                                              </p:stCondLst>
                                            </p:cTn>
                                            <p:tgtEl>
                                              <p:spTgt spid="125"/>
                                            </p:tgtEl>
                                            <p:attrNameLst>
                                              <p:attrName>style.visibility</p:attrName>
                                            </p:attrNameLst>
                                          </p:cBhvr>
                                          <p:to>
                                            <p:strVal val="visible"/>
                                          </p:to>
                                        </p:set>
                                        <p:animEffect transition="in" filter="wipe(left)">
                                          <p:cBhvr>
                                            <p:cTn id="85" dur="500"/>
                                            <p:tgtEl>
                                              <p:spTgt spid="125"/>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126"/>
                                            </p:tgtEl>
                                            <p:attrNameLst>
                                              <p:attrName>style.visibility</p:attrName>
                                            </p:attrNameLst>
                                          </p:cBhvr>
                                          <p:to>
                                            <p:strVal val="visible"/>
                                          </p:to>
                                        </p:set>
                                        <p:animEffect transition="in" filter="wipe(right)">
                                          <p:cBhvr>
                                            <p:cTn id="88" dur="750"/>
                                            <p:tgtEl>
                                              <p:spTgt spid="126"/>
                                            </p:tgtEl>
                                          </p:cBhvr>
                                        </p:animEffect>
                                      </p:childTnLst>
                                    </p:cTn>
                                  </p:par>
                                </p:childTnLst>
                              </p:cTn>
                            </p:par>
                            <p:par>
                              <p:cTn id="89" fill="hold">
                                <p:stCondLst>
                                  <p:cond delay="6900"/>
                                </p:stCondLst>
                                <p:childTnLst>
                                  <p:par>
                                    <p:cTn id="90" presetID="31" presetClass="entr" presetSubtype="0" fill="hold" nodeType="afterEffect">
                                      <p:stCondLst>
                                        <p:cond delay="0"/>
                                      </p:stCondLst>
                                      <p:childTnLst>
                                        <p:set>
                                          <p:cBhvr>
                                            <p:cTn id="91" dur="1" fill="hold">
                                              <p:stCondLst>
                                                <p:cond delay="0"/>
                                              </p:stCondLst>
                                            </p:cTn>
                                            <p:tgtEl>
                                              <p:spTgt spid="141"/>
                                            </p:tgtEl>
                                            <p:attrNameLst>
                                              <p:attrName>style.visibility</p:attrName>
                                            </p:attrNameLst>
                                          </p:cBhvr>
                                          <p:to>
                                            <p:strVal val="visible"/>
                                          </p:to>
                                        </p:set>
                                        <p:anim calcmode="lin" valueType="num">
                                          <p:cBhvr>
                                            <p:cTn id="92" dur="500" fill="hold"/>
                                            <p:tgtEl>
                                              <p:spTgt spid="141"/>
                                            </p:tgtEl>
                                            <p:attrNameLst>
                                              <p:attrName>ppt_w</p:attrName>
                                            </p:attrNameLst>
                                          </p:cBhvr>
                                          <p:tavLst>
                                            <p:tav tm="0">
                                              <p:val>
                                                <p:fltVal val="0"/>
                                              </p:val>
                                            </p:tav>
                                            <p:tav tm="100000">
                                              <p:val>
                                                <p:strVal val="#ppt_w"/>
                                              </p:val>
                                            </p:tav>
                                          </p:tavLst>
                                        </p:anim>
                                        <p:anim calcmode="lin" valueType="num">
                                          <p:cBhvr>
                                            <p:cTn id="93" dur="500" fill="hold"/>
                                            <p:tgtEl>
                                              <p:spTgt spid="141"/>
                                            </p:tgtEl>
                                            <p:attrNameLst>
                                              <p:attrName>ppt_h</p:attrName>
                                            </p:attrNameLst>
                                          </p:cBhvr>
                                          <p:tavLst>
                                            <p:tav tm="0">
                                              <p:val>
                                                <p:fltVal val="0"/>
                                              </p:val>
                                            </p:tav>
                                            <p:tav tm="100000">
                                              <p:val>
                                                <p:strVal val="#ppt_h"/>
                                              </p:val>
                                            </p:tav>
                                          </p:tavLst>
                                        </p:anim>
                                        <p:anim calcmode="lin" valueType="num">
                                          <p:cBhvr>
                                            <p:cTn id="94" dur="500" fill="hold"/>
                                            <p:tgtEl>
                                              <p:spTgt spid="141"/>
                                            </p:tgtEl>
                                            <p:attrNameLst>
                                              <p:attrName>style.rotation</p:attrName>
                                            </p:attrNameLst>
                                          </p:cBhvr>
                                          <p:tavLst>
                                            <p:tav tm="0">
                                              <p:val>
                                                <p:fltVal val="90"/>
                                              </p:val>
                                            </p:tav>
                                            <p:tav tm="100000">
                                              <p:val>
                                                <p:fltVal val="0"/>
                                              </p:val>
                                            </p:tav>
                                          </p:tavLst>
                                        </p:anim>
                                        <p:animEffect transition="in" filter="fade">
                                          <p:cBhvr>
                                            <p:cTn id="95" dur="500"/>
                                            <p:tgtEl>
                                              <p:spTgt spid="141"/>
                                            </p:tgtEl>
                                          </p:cBhvr>
                                        </p:animEffect>
                                      </p:childTnLst>
                                    </p:cTn>
                                  </p:par>
                                </p:childTnLst>
                              </p:cTn>
                            </p:par>
                            <p:par>
                              <p:cTn id="96" fill="hold">
                                <p:stCondLst>
                                  <p:cond delay="7400"/>
                                </p:stCondLst>
                                <p:childTnLst>
                                  <p:par>
                                    <p:cTn id="97" presetID="22" presetClass="entr" presetSubtype="8" fill="hold" grpId="0" nodeType="afterEffect">
                                      <p:stCondLst>
                                        <p:cond delay="0"/>
                                      </p:stCondLst>
                                      <p:childTnLst>
                                        <p:set>
                                          <p:cBhvr>
                                            <p:cTn id="98" dur="1" fill="hold">
                                              <p:stCondLst>
                                                <p:cond delay="0"/>
                                              </p:stCondLst>
                                            </p:cTn>
                                            <p:tgtEl>
                                              <p:spTgt spid="139"/>
                                            </p:tgtEl>
                                            <p:attrNameLst>
                                              <p:attrName>style.visibility</p:attrName>
                                            </p:attrNameLst>
                                          </p:cBhvr>
                                          <p:to>
                                            <p:strVal val="visible"/>
                                          </p:to>
                                        </p:set>
                                        <p:animEffect transition="in" filter="wipe(left)">
                                          <p:cBhvr>
                                            <p:cTn id="99" dur="500"/>
                                            <p:tgtEl>
                                              <p:spTgt spid="1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140"/>
                                            </p:tgtEl>
                                            <p:attrNameLst>
                                              <p:attrName>style.visibility</p:attrName>
                                            </p:attrNameLst>
                                          </p:cBhvr>
                                          <p:to>
                                            <p:strVal val="visible"/>
                                          </p:to>
                                        </p:set>
                                        <p:animEffect transition="in" filter="wipe(right)">
                                          <p:cBhvr>
                                            <p:cTn id="102" dur="750"/>
                                            <p:tgtEl>
                                              <p:spTgt spid="140"/>
                                            </p:tgtEl>
                                          </p:cBhvr>
                                        </p:animEffect>
                                      </p:childTnLst>
                                    </p:cTn>
                                  </p:par>
                                </p:childTnLst>
                              </p:cTn>
                            </p:par>
                            <p:par>
                              <p:cTn id="103" fill="hold">
                                <p:stCondLst>
                                  <p:cond delay="8150"/>
                                </p:stCondLst>
                                <p:childTnLst>
                                  <p:par>
                                    <p:cTn id="104" presetID="31" presetClass="entr" presetSubtype="0" fill="hold" nodeType="afterEffect">
                                      <p:stCondLst>
                                        <p:cond delay="0"/>
                                      </p:stCondLst>
                                      <p:childTnLst>
                                        <p:set>
                                          <p:cBhvr>
                                            <p:cTn id="105" dur="1" fill="hold">
                                              <p:stCondLst>
                                                <p:cond delay="0"/>
                                              </p:stCondLst>
                                            </p:cTn>
                                            <p:tgtEl>
                                              <p:spTgt spid="155"/>
                                            </p:tgtEl>
                                            <p:attrNameLst>
                                              <p:attrName>style.visibility</p:attrName>
                                            </p:attrNameLst>
                                          </p:cBhvr>
                                          <p:to>
                                            <p:strVal val="visible"/>
                                          </p:to>
                                        </p:set>
                                        <p:anim calcmode="lin" valueType="num">
                                          <p:cBhvr>
                                            <p:cTn id="106" dur="500" fill="hold"/>
                                            <p:tgtEl>
                                              <p:spTgt spid="155"/>
                                            </p:tgtEl>
                                            <p:attrNameLst>
                                              <p:attrName>ppt_w</p:attrName>
                                            </p:attrNameLst>
                                          </p:cBhvr>
                                          <p:tavLst>
                                            <p:tav tm="0">
                                              <p:val>
                                                <p:fltVal val="0"/>
                                              </p:val>
                                            </p:tav>
                                            <p:tav tm="100000">
                                              <p:val>
                                                <p:strVal val="#ppt_w"/>
                                              </p:val>
                                            </p:tav>
                                          </p:tavLst>
                                        </p:anim>
                                        <p:anim calcmode="lin" valueType="num">
                                          <p:cBhvr>
                                            <p:cTn id="107" dur="500" fill="hold"/>
                                            <p:tgtEl>
                                              <p:spTgt spid="155"/>
                                            </p:tgtEl>
                                            <p:attrNameLst>
                                              <p:attrName>ppt_h</p:attrName>
                                            </p:attrNameLst>
                                          </p:cBhvr>
                                          <p:tavLst>
                                            <p:tav tm="0">
                                              <p:val>
                                                <p:fltVal val="0"/>
                                              </p:val>
                                            </p:tav>
                                            <p:tav tm="100000">
                                              <p:val>
                                                <p:strVal val="#ppt_h"/>
                                              </p:val>
                                            </p:tav>
                                          </p:tavLst>
                                        </p:anim>
                                        <p:anim calcmode="lin" valueType="num">
                                          <p:cBhvr>
                                            <p:cTn id="108" dur="500" fill="hold"/>
                                            <p:tgtEl>
                                              <p:spTgt spid="155"/>
                                            </p:tgtEl>
                                            <p:attrNameLst>
                                              <p:attrName>style.rotation</p:attrName>
                                            </p:attrNameLst>
                                          </p:cBhvr>
                                          <p:tavLst>
                                            <p:tav tm="0">
                                              <p:val>
                                                <p:fltVal val="90"/>
                                              </p:val>
                                            </p:tav>
                                            <p:tav tm="100000">
                                              <p:val>
                                                <p:fltVal val="0"/>
                                              </p:val>
                                            </p:tav>
                                          </p:tavLst>
                                        </p:anim>
                                        <p:animEffect transition="in" filter="fade">
                                          <p:cBhvr>
                                            <p:cTn id="109" dur="500"/>
                                            <p:tgtEl>
                                              <p:spTgt spid="155"/>
                                            </p:tgtEl>
                                          </p:cBhvr>
                                        </p:animEffect>
                                      </p:childTnLst>
                                    </p:cTn>
                                  </p:par>
                                </p:childTnLst>
                              </p:cTn>
                            </p:par>
                            <p:par>
                              <p:cTn id="110" fill="hold">
                                <p:stCondLst>
                                  <p:cond delay="8650"/>
                                </p:stCondLst>
                                <p:childTnLst>
                                  <p:par>
                                    <p:cTn id="111" presetID="22" presetClass="entr" presetSubtype="8" fill="hold" grpId="0" nodeType="afterEffect">
                                      <p:stCondLst>
                                        <p:cond delay="0"/>
                                      </p:stCondLst>
                                      <p:childTnLst>
                                        <p:set>
                                          <p:cBhvr>
                                            <p:cTn id="112" dur="1" fill="hold">
                                              <p:stCondLst>
                                                <p:cond delay="0"/>
                                              </p:stCondLst>
                                            </p:cTn>
                                            <p:tgtEl>
                                              <p:spTgt spid="153"/>
                                            </p:tgtEl>
                                            <p:attrNameLst>
                                              <p:attrName>style.visibility</p:attrName>
                                            </p:attrNameLst>
                                          </p:cBhvr>
                                          <p:to>
                                            <p:strVal val="visible"/>
                                          </p:to>
                                        </p:set>
                                        <p:animEffect transition="in" filter="wipe(left)">
                                          <p:cBhvr>
                                            <p:cTn id="113" dur="500"/>
                                            <p:tgtEl>
                                              <p:spTgt spid="153"/>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54"/>
                                            </p:tgtEl>
                                            <p:attrNameLst>
                                              <p:attrName>style.visibility</p:attrName>
                                            </p:attrNameLst>
                                          </p:cBhvr>
                                          <p:to>
                                            <p:strVal val="visible"/>
                                          </p:to>
                                        </p:set>
                                        <p:animEffect transition="in" filter="wipe(right)">
                                          <p:cBhvr>
                                            <p:cTn id="116" dur="75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16" grpId="0"/>
          <p:bldP spid="117" grpId="0"/>
          <p:bldP spid="118" grpId="0"/>
          <p:bldP spid="119" grpId="0" animBg="1"/>
          <p:bldP spid="120" grpId="0"/>
          <p:bldP spid="121" grpId="0"/>
          <p:bldP spid="125" grpId="0"/>
          <p:bldP spid="126" grpId="0"/>
          <p:bldP spid="139" grpId="0"/>
          <p:bldP spid="140" grpId="0"/>
          <p:bldP spid="153" grpId="0"/>
          <p:bldP spid="154" grpId="0"/>
        </p:bldLst>
      </p:timing>
    </mc:Fallback>
  </mc:AlternateContent>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23080</TotalTime>
  <Words>3541</Words>
  <Application>Microsoft Office PowerPoint</Application>
  <PresentationFormat>全屏显示(4:3)</PresentationFormat>
  <Paragraphs>253</Paragraphs>
  <Slides>20</Slides>
  <Notes>0</Notes>
  <HiddenSlides>0</HiddenSlides>
  <MMClips>0</MMClips>
  <ScaleCrop>false</ScaleCrop>
  <HeadingPairs>
    <vt:vector size="4" baseType="variant">
      <vt:variant>
        <vt:lpstr>主题</vt:lpstr>
      </vt:variant>
      <vt:variant>
        <vt:i4>2</vt:i4>
      </vt:variant>
      <vt:variant>
        <vt:lpstr>幻灯片标题</vt:lpstr>
      </vt:variant>
      <vt:variant>
        <vt:i4>20</vt:i4>
      </vt:variant>
    </vt:vector>
  </HeadingPairs>
  <TitlesOfParts>
    <vt:vector size="22"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2018-04-04T04:28:20Z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