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31"/>
  </p:notesMasterIdLst>
  <p:sldIdLst>
    <p:sldId id="288" r:id="rId3"/>
    <p:sldId id="314" r:id="rId4"/>
    <p:sldId id="289" r:id="rId5"/>
    <p:sldId id="290" r:id="rId6"/>
    <p:sldId id="306" r:id="rId7"/>
    <p:sldId id="301" r:id="rId8"/>
    <p:sldId id="302" r:id="rId9"/>
    <p:sldId id="310" r:id="rId10"/>
    <p:sldId id="312" r:id="rId11"/>
    <p:sldId id="291" r:id="rId12"/>
    <p:sldId id="309" r:id="rId13"/>
    <p:sldId id="305" r:id="rId14"/>
    <p:sldId id="299" r:id="rId15"/>
    <p:sldId id="298" r:id="rId16"/>
    <p:sldId id="303" r:id="rId17"/>
    <p:sldId id="292" r:id="rId18"/>
    <p:sldId id="308" r:id="rId19"/>
    <p:sldId id="304" r:id="rId20"/>
    <p:sldId id="295" r:id="rId21"/>
    <p:sldId id="311" r:id="rId22"/>
    <p:sldId id="294" r:id="rId23"/>
    <p:sldId id="293" r:id="rId24"/>
    <p:sldId id="296" r:id="rId25"/>
    <p:sldId id="297" r:id="rId26"/>
    <p:sldId id="300" r:id="rId27"/>
    <p:sldId id="307" r:id="rId28"/>
    <p:sldId id="313" r:id="rId29"/>
    <p:sldId id="315" r:id="rId30"/>
  </p:sldIdLst>
  <p:sldSz cx="9144000" cy="5143500" type="screen16x9"/>
  <p:notesSz cx="6858000" cy="9144000"/>
  <p:custDataLst>
    <p:tags r:id="rId32"/>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89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02" y="-1440"/>
      </p:cViewPr>
      <p:guideLst>
        <p:guide orient="horz" pos="1620"/>
        <p:guide pos="2880"/>
      </p:guideLst>
    </p:cSldViewPr>
  </p:slideViewPr>
  <p:notesTextViewPr>
    <p:cViewPr>
      <p:scale>
        <a:sx n="1" d="1"/>
        <a:sy n="1" d="1"/>
      </p:scale>
      <p:origin x="0" y="0"/>
    </p:cViewPr>
  </p:notesTextViewPr>
  <p:sorterViewPr>
    <p:cViewPr>
      <p:scale>
        <a:sx n="121" d="100"/>
        <a:sy n="12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t>2018/4/4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t>‹#›</a:t>
            </a:fld>
            <a:endParaRPr lang="zh-CN" altLang="en-US"/>
          </a:p>
        </p:txBody>
      </p:sp>
    </p:spTree>
    <p:extLst>
      <p:ext uri="{BB962C8B-B14F-4D97-AF65-F5344CB8AC3E}">
        <p14:creationId xmlns:p14="http://schemas.microsoft.com/office/powerpoint/2010/main" val="328236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11991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10</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2200145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11</a:t>
            </a:fld>
            <a:endParaRPr lang="zh-CN" altLang="en-US"/>
          </a:p>
        </p:txBody>
      </p:sp>
    </p:spTree>
    <p:extLst>
      <p:ext uri="{BB962C8B-B14F-4D97-AF65-F5344CB8AC3E}">
        <p14:creationId xmlns:p14="http://schemas.microsoft.com/office/powerpoint/2010/main" val="4849108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12</a:t>
            </a:fld>
            <a:endParaRPr lang="zh-CN" altLang="en-US"/>
          </a:p>
        </p:txBody>
      </p:sp>
    </p:spTree>
    <p:extLst>
      <p:ext uri="{BB962C8B-B14F-4D97-AF65-F5344CB8AC3E}">
        <p14:creationId xmlns:p14="http://schemas.microsoft.com/office/powerpoint/2010/main" val="15213971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13</a:t>
            </a:fld>
            <a:endParaRPr lang="zh-CN" altLang="en-US"/>
          </a:p>
        </p:txBody>
      </p:sp>
    </p:spTree>
    <p:extLst>
      <p:ext uri="{BB962C8B-B14F-4D97-AF65-F5344CB8AC3E}">
        <p14:creationId xmlns:p14="http://schemas.microsoft.com/office/powerpoint/2010/main" val="23672752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14</a:t>
            </a:fld>
            <a:endParaRPr lang="zh-CN" altLang="en-US"/>
          </a:p>
        </p:txBody>
      </p:sp>
    </p:spTree>
    <p:extLst>
      <p:ext uri="{BB962C8B-B14F-4D97-AF65-F5344CB8AC3E}">
        <p14:creationId xmlns:p14="http://schemas.microsoft.com/office/powerpoint/2010/main" val="42435007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15</a:t>
            </a:fld>
            <a:endParaRPr lang="zh-CN" altLang="en-US"/>
          </a:p>
        </p:txBody>
      </p:sp>
    </p:spTree>
    <p:extLst>
      <p:ext uri="{BB962C8B-B14F-4D97-AF65-F5344CB8AC3E}">
        <p14:creationId xmlns:p14="http://schemas.microsoft.com/office/powerpoint/2010/main" val="7220176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16</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975325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17</a:t>
            </a:fld>
            <a:endParaRPr lang="zh-CN" altLang="en-US"/>
          </a:p>
        </p:txBody>
      </p:sp>
    </p:spTree>
    <p:extLst>
      <p:ext uri="{BB962C8B-B14F-4D97-AF65-F5344CB8AC3E}">
        <p14:creationId xmlns:p14="http://schemas.microsoft.com/office/powerpoint/2010/main" val="25132117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18</a:t>
            </a:fld>
            <a:endParaRPr lang="zh-CN" altLang="en-US"/>
          </a:p>
        </p:txBody>
      </p:sp>
    </p:spTree>
    <p:extLst>
      <p:ext uri="{BB962C8B-B14F-4D97-AF65-F5344CB8AC3E}">
        <p14:creationId xmlns:p14="http://schemas.microsoft.com/office/powerpoint/2010/main" val="23502380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19</a:t>
            </a:fld>
            <a:endParaRPr lang="zh-CN" altLang="en-US"/>
          </a:p>
        </p:txBody>
      </p:sp>
    </p:spTree>
    <p:extLst>
      <p:ext uri="{BB962C8B-B14F-4D97-AF65-F5344CB8AC3E}">
        <p14:creationId xmlns:p14="http://schemas.microsoft.com/office/powerpoint/2010/main" val="1237148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5431759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20</a:t>
            </a:fld>
            <a:endParaRPr lang="zh-CN" altLang="en-US"/>
          </a:p>
        </p:txBody>
      </p:sp>
    </p:spTree>
    <p:extLst>
      <p:ext uri="{BB962C8B-B14F-4D97-AF65-F5344CB8AC3E}">
        <p14:creationId xmlns:p14="http://schemas.microsoft.com/office/powerpoint/2010/main" val="20110584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21</a:t>
            </a:fld>
            <a:endParaRPr lang="zh-CN" altLang="en-US"/>
          </a:p>
        </p:txBody>
      </p:sp>
    </p:spTree>
    <p:extLst>
      <p:ext uri="{BB962C8B-B14F-4D97-AF65-F5344CB8AC3E}">
        <p14:creationId xmlns:p14="http://schemas.microsoft.com/office/powerpoint/2010/main" val="24320329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22</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197304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23</a:t>
            </a:fld>
            <a:endParaRPr lang="zh-CN" altLang="en-US"/>
          </a:p>
        </p:txBody>
      </p:sp>
    </p:spTree>
    <p:extLst>
      <p:ext uri="{BB962C8B-B14F-4D97-AF65-F5344CB8AC3E}">
        <p14:creationId xmlns:p14="http://schemas.microsoft.com/office/powerpoint/2010/main" val="21275500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24</a:t>
            </a:fld>
            <a:endParaRPr lang="zh-CN" altLang="en-US"/>
          </a:p>
        </p:txBody>
      </p:sp>
    </p:spTree>
    <p:extLst>
      <p:ext uri="{BB962C8B-B14F-4D97-AF65-F5344CB8AC3E}">
        <p14:creationId xmlns:p14="http://schemas.microsoft.com/office/powerpoint/2010/main" val="2933991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25</a:t>
            </a:fld>
            <a:endParaRPr lang="zh-CN" altLang="en-US"/>
          </a:p>
        </p:txBody>
      </p:sp>
    </p:spTree>
    <p:extLst>
      <p:ext uri="{BB962C8B-B14F-4D97-AF65-F5344CB8AC3E}">
        <p14:creationId xmlns:p14="http://schemas.microsoft.com/office/powerpoint/2010/main" val="9285276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26</a:t>
            </a:fld>
            <a:endParaRPr lang="zh-CN" altLang="en-US"/>
          </a:p>
        </p:txBody>
      </p:sp>
    </p:spTree>
    <p:extLst>
      <p:ext uri="{BB962C8B-B14F-4D97-AF65-F5344CB8AC3E}">
        <p14:creationId xmlns:p14="http://schemas.microsoft.com/office/powerpoint/2010/main" val="25786610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27</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99642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3</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568022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4</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158963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5</a:t>
            </a:fld>
            <a:endParaRPr lang="zh-CN" altLang="en-US"/>
          </a:p>
        </p:txBody>
      </p:sp>
    </p:spTree>
    <p:extLst>
      <p:ext uri="{BB962C8B-B14F-4D97-AF65-F5344CB8AC3E}">
        <p14:creationId xmlns:p14="http://schemas.microsoft.com/office/powerpoint/2010/main" val="33160921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6</a:t>
            </a:fld>
            <a:endParaRPr lang="zh-CN" altLang="en-US"/>
          </a:p>
        </p:txBody>
      </p:sp>
    </p:spTree>
    <p:extLst>
      <p:ext uri="{BB962C8B-B14F-4D97-AF65-F5344CB8AC3E}">
        <p14:creationId xmlns:p14="http://schemas.microsoft.com/office/powerpoint/2010/main" val="4750362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7</a:t>
            </a:fld>
            <a:endParaRPr lang="zh-CN" altLang="en-US"/>
          </a:p>
        </p:txBody>
      </p:sp>
    </p:spTree>
    <p:extLst>
      <p:ext uri="{BB962C8B-B14F-4D97-AF65-F5344CB8AC3E}">
        <p14:creationId xmlns:p14="http://schemas.microsoft.com/office/powerpoint/2010/main" val="2235146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8</a:t>
            </a:fld>
            <a:endParaRPr lang="zh-CN" altLang="en-US"/>
          </a:p>
        </p:txBody>
      </p:sp>
    </p:spTree>
    <p:extLst>
      <p:ext uri="{BB962C8B-B14F-4D97-AF65-F5344CB8AC3E}">
        <p14:creationId xmlns:p14="http://schemas.microsoft.com/office/powerpoint/2010/main" val="21897147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BBE174-D638-475B-A0A6-2E5C6AD14BBC}" type="slidenum">
              <a:rPr lang="zh-CN" altLang="en-US" smtClean="0"/>
              <a:t>9</a:t>
            </a:fld>
            <a:endParaRPr lang="zh-CN" altLang="en-US"/>
          </a:p>
        </p:txBody>
      </p:sp>
    </p:spTree>
    <p:extLst>
      <p:ext uri="{BB962C8B-B14F-4D97-AF65-F5344CB8AC3E}">
        <p14:creationId xmlns:p14="http://schemas.microsoft.com/office/powerpoint/2010/main" val="3480576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2018/4/4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923746729"/>
      </p:ext>
    </p:extLst>
  </p:cSld>
  <p:clrMapOvr>
    <a:masterClrMapping/>
  </p:clrMapOvr>
  <p:transition spd="med" advClick="0" advTm="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2018/4/4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59827731"/>
      </p:ext>
    </p:extLst>
  </p:cSld>
  <p:clrMapOvr>
    <a:masterClrMapping/>
  </p:clrMapOvr>
  <p:transition spd="med" advClick="0" advTm="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2018/4/4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468846656"/>
      </p:ext>
    </p:extLst>
  </p:cSld>
  <p:clrMapOvr>
    <a:masterClrMapping/>
  </p:clrMapOvr>
  <p:transition spd="med" advClick="0" advTm="0">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643704"/>
      </p:ext>
    </p:extLst>
  </p:cSld>
  <p:clrMapOvr>
    <a:masterClrMapping/>
  </p:clrMapOvr>
  <p:transition spd="med" advClick="0" advTm="0">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grpSp>
        <p:nvGrpSpPr>
          <p:cNvPr id="2" name="组合 58"/>
          <p:cNvGrpSpPr>
            <a:grpSpLocks/>
          </p:cNvGrpSpPr>
          <p:nvPr userDrawn="1"/>
        </p:nvGrpSpPr>
        <p:grpSpPr bwMode="auto">
          <a:xfrm>
            <a:off x="0" y="156450"/>
            <a:ext cx="320389" cy="372976"/>
            <a:chOff x="0" y="0"/>
            <a:chExt cx="454152" cy="521208"/>
          </a:xfrm>
        </p:grpSpPr>
        <p:sp>
          <p:nvSpPr>
            <p:cNvPr id="3" name="矩形 59"/>
            <p:cNvSpPr>
              <a:spLocks noChangeArrowheads="1"/>
            </p:cNvSpPr>
            <p:nvPr/>
          </p:nvSpPr>
          <p:spPr bwMode="auto">
            <a:xfrm>
              <a:off x="0" y="0"/>
              <a:ext cx="301752" cy="521208"/>
            </a:xfrm>
            <a:prstGeom prst="rect">
              <a:avLst/>
            </a:prstGeom>
            <a:solidFill>
              <a:srgbClr val="FF759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endParaRPr lang="zh-CN" altLang="en-US" sz="1317">
                <a:solidFill>
                  <a:srgbClr val="FFFFFF"/>
                </a:solidFill>
              </a:endParaRPr>
            </a:p>
          </p:txBody>
        </p:sp>
        <p:sp>
          <p:nvSpPr>
            <p:cNvPr id="4" name="矩形 60"/>
            <p:cNvSpPr>
              <a:spLocks noChangeArrowheads="1"/>
            </p:cNvSpPr>
            <p:nvPr/>
          </p:nvSpPr>
          <p:spPr bwMode="auto">
            <a:xfrm>
              <a:off x="301752" y="0"/>
              <a:ext cx="152400" cy="521208"/>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endParaRPr lang="zh-CN" altLang="en-US" sz="1317">
                <a:solidFill>
                  <a:srgbClr val="FFFFFF"/>
                </a:solidFill>
              </a:endParaRPr>
            </a:p>
          </p:txBody>
        </p:sp>
      </p:grpSp>
      <p:sp>
        <p:nvSpPr>
          <p:cNvPr id="5" name="文本框 6"/>
          <p:cNvSpPr>
            <a:spLocks noChangeArrowheads="1"/>
          </p:cNvSpPr>
          <p:nvPr userDrawn="1"/>
        </p:nvSpPr>
        <p:spPr bwMode="auto">
          <a:xfrm>
            <a:off x="370720" y="200093"/>
            <a:ext cx="3099046"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p>
            <a:r>
              <a:rPr lang="zh-CN" altLang="en-US" sz="1411" b="1" dirty="0">
                <a:latin typeface="微软雅黑" pitchFamily="34" charset="-122"/>
                <a:ea typeface="微软雅黑" pitchFamily="34" charset="-122"/>
                <a:sym typeface="微软雅黑" pitchFamily="34" charset="-122"/>
              </a:rPr>
              <a:t>单击此处添加您要的标题</a:t>
            </a:r>
          </a:p>
        </p:txBody>
      </p:sp>
    </p:spTree>
    <p:extLst>
      <p:ext uri="{BB962C8B-B14F-4D97-AF65-F5344CB8AC3E}">
        <p14:creationId xmlns:p14="http://schemas.microsoft.com/office/powerpoint/2010/main" val="2244600425"/>
      </p:ext>
    </p:extLst>
  </p:cSld>
  <p:clrMapOvr>
    <a:masterClrMapping/>
  </p:clrMapOvr>
  <p:transition spd="med" advClick="0"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17508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79064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1522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86453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86022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5120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2018/4/4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446103537"/>
      </p:ext>
    </p:extLst>
  </p:cSld>
  <p:clrMapOvr>
    <a:masterClrMapping/>
  </p:clrMapOvr>
  <p:transition spd="med" advClick="0" advTm="0">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8360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1248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97966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72923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6351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ACA37975-6AF7-4301-9DC5-87C074AA59D1}" type="datetimeFigureOut">
              <a:rPr lang="zh-CN" altLang="en-US" smtClean="0"/>
              <a:t>2018/4/4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8579085"/>
      </p:ext>
    </p:extLst>
  </p:cSld>
  <p:clrMapOvr>
    <a:masterClrMapping/>
  </p:clrMapOvr>
  <p:transition spd="med" advClick="0" advTm="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t>2018/4/4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635159219"/>
      </p:ext>
    </p:extLst>
  </p:cSld>
  <p:clrMapOvr>
    <a:masterClrMapping/>
  </p:clrMapOvr>
  <p:transition spd="med" advClick="0" advTm="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t>2018/4/4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492275"/>
      </p:ext>
    </p:extLst>
  </p:cSld>
  <p:clrMapOvr>
    <a:masterClrMapping/>
  </p:clrMapOvr>
  <p:transition spd="med" advClick="0" advTm="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CA37975-6AF7-4301-9DC5-87C074AA59D1}" type="datetimeFigureOut">
              <a:rPr lang="zh-CN" altLang="en-US" smtClean="0"/>
              <a:t>2018/4/4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389057927"/>
      </p:ext>
    </p:extLst>
  </p:cSld>
  <p:clrMapOvr>
    <a:masterClrMapping/>
  </p:clrMapOvr>
  <p:transition spd="med" advClick="0" advTm="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6" name="矩形 5"/>
          <p:cNvSpPr/>
          <p:nvPr userDrawn="1"/>
        </p:nvSpPr>
        <p:spPr>
          <a:xfrm>
            <a:off x="0" y="590490"/>
            <a:ext cx="9144000" cy="43879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279400" y="190380"/>
            <a:ext cx="2749471" cy="400110"/>
          </a:xfrm>
          <a:prstGeom prst="rect">
            <a:avLst/>
          </a:prstGeom>
          <a:noFill/>
        </p:spPr>
        <p:txBody>
          <a:bodyPr wrap="none" rtlCol="0">
            <a:spAutoFit/>
          </a:bodyPr>
          <a:lstStyle/>
          <a:p>
            <a:r>
              <a:rPr lang="zh-CN" altLang="en-US" sz="2000" b="1" dirty="0" smtClean="0">
                <a:solidFill>
                  <a:srgbClr val="B2895A"/>
                </a:solidFill>
                <a:latin typeface="微软雅黑" panose="020B0503020204020204" pitchFamily="34" charset="-122"/>
                <a:ea typeface="微软雅黑" panose="020B0503020204020204" pitchFamily="34" charset="-122"/>
              </a:rPr>
              <a:t>单击此处添加文字标题</a:t>
            </a:r>
            <a:endParaRPr lang="zh-CN" altLang="en-US" sz="2000" b="1" dirty="0">
              <a:solidFill>
                <a:srgbClr val="B2895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40428924"/>
      </p:ext>
    </p:extLst>
  </p:cSld>
  <p:clrMapOvr>
    <a:masterClrMapping/>
  </p:clrMapOvr>
  <p:transition spd="med" advClick="0" advTm="0">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2018/4/4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26863871"/>
      </p:ext>
    </p:extLst>
  </p:cSld>
  <p:clrMapOvr>
    <a:masterClrMapping/>
  </p:clrMapOvr>
  <p:transition spd="med" advClick="0" advTm="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2018/4/4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27201385"/>
      </p:ext>
    </p:extLst>
  </p:cSld>
  <p:clrMapOvr>
    <a:masterClrMapping/>
  </p:clrMapOvr>
  <p:transition spd="med" advClick="0" advTm="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A37975-6AF7-4301-9DC5-87C074AA59D1}" type="datetimeFigureOut">
              <a:rPr lang="zh-CN" altLang="en-US" smtClean="0"/>
              <a:t>2018/4/4</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81859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spd="med" advClick="0" advTm="0">
    <p:fade/>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2018/4/4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328361902"/>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tags" Target="../tags/tag21.xml"/><Relationship Id="rId7" Type="http://schemas.openxmlformats.org/officeDocument/2006/relationships/image" Target="../media/image1.jp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notesSlide" Target="../notesSlides/notesSlide10.xml"/><Relationship Id="rId5" Type="http://schemas.openxmlformats.org/officeDocument/2006/relationships/slideLayout" Target="../slideLayouts/slideLayout12.xml"/><Relationship Id="rId4" Type="http://schemas.openxmlformats.org/officeDocument/2006/relationships/tags" Target="../tags/tag2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tags" Target="../tags/tag25.xml"/><Relationship Id="rId7" Type="http://schemas.openxmlformats.org/officeDocument/2006/relationships/image" Target="../media/image1.jpg"/><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notesSlide" Target="../notesSlides/notesSlide16.xml"/><Relationship Id="rId5" Type="http://schemas.openxmlformats.org/officeDocument/2006/relationships/slideLayout" Target="../slideLayouts/slideLayout12.xml"/><Relationship Id="rId4" Type="http://schemas.openxmlformats.org/officeDocument/2006/relationships/tags" Target="../tags/tag2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tags" Target="../tags/tag29.xml"/><Relationship Id="rId7" Type="http://schemas.openxmlformats.org/officeDocument/2006/relationships/image" Target="../media/image1.jpg"/><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notesSlide" Target="../notesSlides/notesSlide22.xml"/><Relationship Id="rId5" Type="http://schemas.openxmlformats.org/officeDocument/2006/relationships/slideLayout" Target="../slideLayouts/slideLayout12.xml"/><Relationship Id="rId4" Type="http://schemas.openxmlformats.org/officeDocument/2006/relationships/tags" Target="../tags/tag3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slide" Target="slide16.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slide" Target="slide10.xml"/><Relationship Id="rId2" Type="http://schemas.openxmlformats.org/officeDocument/2006/relationships/tags" Target="../tags/tag3.xml"/><Relationship Id="rId16" Type="http://schemas.openxmlformats.org/officeDocument/2006/relationships/image" Target="../media/image1.jpg"/><Relationship Id="rId20" Type="http://schemas.openxmlformats.org/officeDocument/2006/relationships/slide" Target="slide2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notesSlide" Target="../notesSlides/notesSlide3.xml"/><Relationship Id="rId10" Type="http://schemas.openxmlformats.org/officeDocument/2006/relationships/tags" Target="../tags/tag11.xml"/><Relationship Id="rId19" Type="http://schemas.openxmlformats.org/officeDocument/2006/relationships/slide" Target="slide2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tags" Target="../tags/tag17.xml"/><Relationship Id="rId7" Type="http://schemas.openxmlformats.org/officeDocument/2006/relationships/image" Target="../media/image1.jpg"/><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notesSlide" Target="../notesSlides/notesSlide4.xml"/><Relationship Id="rId5" Type="http://schemas.openxmlformats.org/officeDocument/2006/relationships/slideLayout" Target="../slideLayouts/slideLayout12.xml"/><Relationship Id="rId4" Type="http://schemas.openxmlformats.org/officeDocument/2006/relationships/tags" Target="../tags/tag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5" name="矩形 4"/>
          <p:cNvSpPr/>
          <p:nvPr/>
        </p:nvSpPr>
        <p:spPr>
          <a:xfrm>
            <a:off x="3987800" y="1333500"/>
            <a:ext cx="5156200" cy="850900"/>
          </a:xfrm>
          <a:prstGeom prst="rect">
            <a:avLst/>
          </a:prstGeom>
          <a:solidFill>
            <a:srgbClr val="B289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3987800" y="1435785"/>
            <a:ext cx="4772460" cy="646331"/>
          </a:xfrm>
          <a:prstGeom prst="rect">
            <a:avLst/>
          </a:prstGeom>
          <a:noFill/>
        </p:spPr>
        <p:txBody>
          <a:bodyPr wrap="non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狼性文化建设</a:t>
            </a:r>
            <a:r>
              <a:rPr lang="en-US" altLang="zh-CN" sz="3600" b="1" dirty="0" smtClean="0">
                <a:solidFill>
                  <a:schemeClr val="bg1"/>
                </a:solidFill>
                <a:latin typeface="微软雅黑" panose="020B0503020204020204" pitchFamily="34" charset="-122"/>
                <a:ea typeface="微软雅黑" panose="020B0503020204020204" pitchFamily="34" charset="-122"/>
              </a:rPr>
              <a:t>PPT</a:t>
            </a:r>
            <a:r>
              <a:rPr lang="zh-CN" altLang="en-US" sz="3600" b="1" dirty="0" smtClean="0">
                <a:solidFill>
                  <a:schemeClr val="bg1"/>
                </a:solidFill>
                <a:latin typeface="微软雅黑" panose="020B0503020204020204" pitchFamily="34" charset="-122"/>
                <a:ea typeface="微软雅黑" panose="020B0503020204020204" pitchFamily="34" charset="-122"/>
              </a:rPr>
              <a:t>模板</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3987800" y="820692"/>
            <a:ext cx="3127779" cy="461665"/>
          </a:xfrm>
          <a:prstGeom prst="rect">
            <a:avLst/>
          </a:prstGeom>
          <a:noFill/>
        </p:spPr>
        <p:txBody>
          <a:bodyPr wrap="none" rtlCol="0">
            <a:spAutoFit/>
          </a:bodyPr>
          <a:lstStyle/>
          <a:p>
            <a:r>
              <a:rPr lang="en-US" altLang="zh-CN" sz="2400" b="1" dirty="0" smtClean="0">
                <a:solidFill>
                  <a:srgbClr val="B2895A"/>
                </a:solidFill>
                <a:latin typeface="微软雅黑" panose="020B0503020204020204" pitchFamily="34" charset="-122"/>
                <a:ea typeface="微软雅黑" panose="020B0503020204020204" pitchFamily="34" charset="-122"/>
              </a:rPr>
              <a:t>201XPOWERPOINT</a:t>
            </a:r>
            <a:endParaRPr lang="zh-CN" altLang="en-US" sz="2400" b="1" dirty="0">
              <a:solidFill>
                <a:srgbClr val="B2895A"/>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3987800" y="2260601"/>
            <a:ext cx="1782860"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汇</a:t>
            </a:r>
            <a:r>
              <a:rPr lang="zh-CN" altLang="en-US" sz="1600" dirty="0" smtClean="0">
                <a:solidFill>
                  <a:schemeClr val="bg1"/>
                </a:solidFill>
                <a:latin typeface="微软雅黑" panose="020B0503020204020204" pitchFamily="34" charset="-122"/>
                <a:ea typeface="微软雅黑" panose="020B0503020204020204" pitchFamily="34" charset="-122"/>
              </a:rPr>
              <a:t>报人</a:t>
            </a:r>
            <a:r>
              <a:rPr lang="zh-CN" altLang="en-US" sz="1600" dirty="0" smtClean="0">
                <a:solidFill>
                  <a:schemeClr val="bg1"/>
                </a:solidFill>
                <a:latin typeface="微软雅黑" panose="020B0503020204020204" pitchFamily="34" charset="-122"/>
                <a:ea typeface="微软雅黑" panose="020B0503020204020204" pitchFamily="34" charset="-122"/>
              </a:rPr>
              <a:t>：第一</a:t>
            </a:r>
            <a:r>
              <a:rPr lang="en-US" altLang="zh-CN" sz="1600" dirty="0" smtClean="0">
                <a:solidFill>
                  <a:schemeClr val="bg1"/>
                </a:solidFill>
                <a:latin typeface="微软雅黑" panose="020B0503020204020204" pitchFamily="34" charset="-122"/>
                <a:ea typeface="微软雅黑" panose="020B0503020204020204" pitchFamily="34" charset="-122"/>
              </a:rPr>
              <a:t>PPT</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1263866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250" fill="hold"/>
                                        <p:tgtEl>
                                          <p:spTgt spid="2"/>
                                        </p:tgtEl>
                                        <p:attrNameLst>
                                          <p:attrName>ppt_w</p:attrName>
                                        </p:attrNameLst>
                                      </p:cBhvr>
                                      <p:tavLst>
                                        <p:tav tm="0">
                                          <p:val>
                                            <p:strVal val="4*#ppt_w"/>
                                          </p:val>
                                        </p:tav>
                                        <p:tav tm="100000">
                                          <p:val>
                                            <p:strVal val="#ppt_w"/>
                                          </p:val>
                                        </p:tav>
                                      </p:tavLst>
                                    </p:anim>
                                    <p:anim calcmode="lin" valueType="num">
                                      <p:cBhvr>
                                        <p:cTn id="8" dur="1250" fill="hold"/>
                                        <p:tgtEl>
                                          <p:spTgt spid="2"/>
                                        </p:tgtEl>
                                        <p:attrNameLst>
                                          <p:attrName>ppt_h</p:attrName>
                                        </p:attrNameLst>
                                      </p:cBhvr>
                                      <p:tavLst>
                                        <p:tav tm="0">
                                          <p:val>
                                            <p:strVal val="4*#ppt_h"/>
                                          </p:val>
                                        </p:tav>
                                        <p:tav tm="100000">
                                          <p:val>
                                            <p:strVal val="#ppt_h"/>
                                          </p:val>
                                        </p:tav>
                                      </p:tavLst>
                                    </p:anim>
                                  </p:childTnLst>
                                </p:cTn>
                              </p:par>
                            </p:childTnLst>
                          </p:cTn>
                        </p:par>
                        <p:par>
                          <p:cTn id="9" fill="hold">
                            <p:stCondLst>
                              <p:cond delay="1250"/>
                            </p:stCondLst>
                            <p:childTnLst>
                              <p:par>
                                <p:cTn id="10" presetID="2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par>
                          <p:cTn id="13" fill="hold">
                            <p:stCondLst>
                              <p:cond delay="1750"/>
                            </p:stCondLst>
                            <p:childTnLst>
                              <p:par>
                                <p:cTn id="14" presetID="10" presetClass="entr" presetSubtype="0" fill="hold" grpId="0" nodeType="afterEffect">
                                  <p:stCondLst>
                                    <p:cond delay="0"/>
                                  </p:stCondLst>
                                  <p:iterate type="lt">
                                    <p:tmPct val="14000"/>
                                  </p:iterate>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2950"/>
                            </p:stCondLst>
                            <p:childTnLst>
                              <p:par>
                                <p:cTn id="18" presetID="16" presetClass="entr" presetSubtype="21"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barn(inVertical)">
                                      <p:cBhvr>
                                        <p:cTn id="20" dur="750"/>
                                        <p:tgtEl>
                                          <p:spTgt spid="14"/>
                                        </p:tgtEl>
                                      </p:cBhvr>
                                    </p:animEffect>
                                  </p:childTnLst>
                                </p:cTn>
                              </p:par>
                            </p:childTnLst>
                          </p:cTn>
                        </p:par>
                        <p:par>
                          <p:cTn id="21" fill="hold">
                            <p:stCondLst>
                              <p:cond delay="3700"/>
                            </p:stCondLst>
                            <p:childTnLst>
                              <p:par>
                                <p:cTn id="22" presetID="42"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4"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7" name="MH_Others_3"/>
          <p:cNvSpPr txBox="1"/>
          <p:nvPr>
            <p:custDataLst>
              <p:tags r:id="rId1"/>
            </p:custDataLst>
          </p:nvPr>
        </p:nvSpPr>
        <p:spPr>
          <a:xfrm>
            <a:off x="517382" y="554851"/>
            <a:ext cx="1472436" cy="772592"/>
          </a:xfrm>
          <a:prstGeom prst="rect">
            <a:avLst/>
          </a:prstGeom>
          <a:noFill/>
        </p:spPr>
        <p:txBody>
          <a:bodyPr wrap="square" lIns="0" tIns="0" rIns="0" bIns="0" rtlCol="0" anchor="ctr" anchorCtr="0">
            <a:noAutofit/>
          </a:bodyPr>
          <a:lstStyle/>
          <a:p>
            <a:pPr algn="ctr"/>
            <a:r>
              <a:rPr lang="zh-CN" altLang="en-US" sz="3600" dirty="0">
                <a:latin typeface="微软雅黑" panose="020B0503020204020204" pitchFamily="34" charset="-122"/>
                <a:ea typeface="微软雅黑" panose="020B0503020204020204" pitchFamily="34" charset="-122"/>
              </a:rPr>
              <a:t>目录</a:t>
            </a:r>
            <a:r>
              <a:rPr lang="zh-CN" altLang="en-US" sz="2700" dirty="0">
                <a:latin typeface="微软雅黑" panose="020B0503020204020204" pitchFamily="34" charset="-122"/>
                <a:ea typeface="微软雅黑" panose="020B0503020204020204" pitchFamily="34" charset="-122"/>
              </a:rPr>
              <a:t> </a:t>
            </a:r>
            <a:endParaRPr lang="en-US" altLang="zh-CN" sz="2700" dirty="0">
              <a:latin typeface="微软雅黑" panose="020B0503020204020204" pitchFamily="34" charset="-122"/>
              <a:ea typeface="微软雅黑" panose="020B0503020204020204" pitchFamily="34" charset="-122"/>
            </a:endParaRPr>
          </a:p>
          <a:p>
            <a:pPr algn="ctr"/>
            <a:r>
              <a:rPr lang="en-US" altLang="zh-CN" sz="1013" dirty="0">
                <a:latin typeface="微软雅黑" panose="020B0503020204020204" pitchFamily="34" charset="-122"/>
                <a:ea typeface="微软雅黑" panose="020B0503020204020204" pitchFamily="34" charset="-122"/>
              </a:rPr>
              <a:t>CONTENTS</a:t>
            </a:r>
            <a:endParaRPr lang="zh-CN" altLang="en-US" sz="1013" dirty="0">
              <a:latin typeface="微软雅黑" panose="020B0503020204020204" pitchFamily="34" charset="-122"/>
              <a:ea typeface="微软雅黑" panose="020B0503020204020204" pitchFamily="34" charset="-122"/>
            </a:endParaRPr>
          </a:p>
        </p:txBody>
      </p:sp>
      <p:sp>
        <p:nvSpPr>
          <p:cNvPr id="24" name="任意多边形 23"/>
          <p:cNvSpPr/>
          <p:nvPr>
            <p:custDataLst>
              <p:tags r:id="rId2"/>
            </p:custDataLst>
          </p:nvPr>
        </p:nvSpPr>
        <p:spPr>
          <a:xfrm>
            <a:off x="1143000" y="1764506"/>
            <a:ext cx="6858000" cy="807244"/>
          </a:xfrm>
          <a:custGeom>
            <a:avLst/>
            <a:gdLst>
              <a:gd name="connsiteX0" fmla="*/ 0 w 9144000"/>
              <a:gd name="connsiteY0" fmla="*/ 0 h 1076325"/>
              <a:gd name="connsiteX1" fmla="*/ 7058024 w 9144000"/>
              <a:gd name="connsiteY1" fmla="*/ 0 h 1076325"/>
              <a:gd name="connsiteX2" fmla="*/ 7058024 w 9144000"/>
              <a:gd name="connsiteY2" fmla="*/ 973931 h 1076325"/>
              <a:gd name="connsiteX3" fmla="*/ 8354024 w 9144000"/>
              <a:gd name="connsiteY3" fmla="*/ 973931 h 1076325"/>
              <a:gd name="connsiteX4" fmla="*/ 8354024 w 9144000"/>
              <a:gd name="connsiteY4" fmla="*/ 0 h 1076325"/>
              <a:gd name="connsiteX5" fmla="*/ 9144000 w 9144000"/>
              <a:gd name="connsiteY5" fmla="*/ 0 h 1076325"/>
              <a:gd name="connsiteX6" fmla="*/ 9144000 w 9144000"/>
              <a:gd name="connsiteY6" fmla="*/ 1076325 h 1076325"/>
              <a:gd name="connsiteX7" fmla="*/ 0 w 9144000"/>
              <a:gd name="connsiteY7" fmla="*/ 1076325 h 107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1076325">
                <a:moveTo>
                  <a:pt x="0" y="0"/>
                </a:moveTo>
                <a:lnTo>
                  <a:pt x="7058024" y="0"/>
                </a:lnTo>
                <a:lnTo>
                  <a:pt x="7058024" y="973931"/>
                </a:lnTo>
                <a:lnTo>
                  <a:pt x="8354024" y="973931"/>
                </a:lnTo>
                <a:lnTo>
                  <a:pt x="8354024" y="0"/>
                </a:lnTo>
                <a:lnTo>
                  <a:pt x="9144000" y="0"/>
                </a:lnTo>
                <a:lnTo>
                  <a:pt x="9144000" y="1076325"/>
                </a:lnTo>
                <a:lnTo>
                  <a:pt x="0" y="1076325"/>
                </a:lnTo>
                <a:close/>
              </a:path>
            </a:pathLst>
          </a:custGeom>
          <a:solidFill>
            <a:srgbClr val="B289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p>
        </p:txBody>
      </p:sp>
      <p:sp>
        <p:nvSpPr>
          <p:cNvPr id="25" name="矩形 24"/>
          <p:cNvSpPr/>
          <p:nvPr>
            <p:custDataLst>
              <p:tags r:id="rId3"/>
            </p:custDataLst>
          </p:nvPr>
        </p:nvSpPr>
        <p:spPr>
          <a:xfrm>
            <a:off x="1139428" y="1893093"/>
            <a:ext cx="5289947" cy="5476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2400" dirty="0" smtClean="0">
                <a:solidFill>
                  <a:schemeClr val="tx1"/>
                </a:solidFill>
                <a:latin typeface="微软雅黑" panose="020B0503020204020204" pitchFamily="34" charset="-122"/>
                <a:ea typeface="微软雅黑" panose="020B0503020204020204" pitchFamily="34" charset="-122"/>
              </a:rPr>
              <a:t>—</a:t>
            </a:r>
            <a:r>
              <a:rPr lang="zh-CN" altLang="en-US" sz="2400" dirty="0" smtClean="0">
                <a:solidFill>
                  <a:schemeClr val="tx1"/>
                </a:solidFill>
                <a:latin typeface="微软雅黑" panose="020B0503020204020204" pitchFamily="34" charset="-122"/>
                <a:ea typeface="微软雅黑" panose="020B0503020204020204" pitchFamily="34" charset="-122"/>
              </a:rPr>
              <a:t>单击此处添加文字标题内容</a:t>
            </a:r>
            <a:r>
              <a:rPr lang="en-US" altLang="zh-CN" sz="2400" dirty="0" smtClean="0">
                <a:solidFill>
                  <a:schemeClr val="tx1"/>
                </a:solidFill>
                <a:latin typeface="微软雅黑" panose="020B0503020204020204" pitchFamily="34" charset="-122"/>
                <a:ea typeface="微软雅黑" panose="020B0503020204020204" pitchFamily="34" charset="-122"/>
              </a:rPr>
              <a:t>—</a:t>
            </a:r>
            <a:endParaRPr lang="zh-CN" altLang="en-US" sz="2400" dirty="0">
              <a:solidFill>
                <a:schemeClr val="tx1"/>
              </a:solidFill>
              <a:latin typeface="微软雅黑" panose="020B0503020204020204" pitchFamily="34" charset="-122"/>
              <a:ea typeface="微软雅黑" panose="020B0503020204020204" pitchFamily="34" charset="-122"/>
            </a:endParaRPr>
          </a:p>
        </p:txBody>
      </p:sp>
      <p:sp>
        <p:nvSpPr>
          <p:cNvPr id="26" name="矩形 5"/>
          <p:cNvSpPr/>
          <p:nvPr>
            <p:custDataLst>
              <p:tags r:id="rId4"/>
            </p:custDataLst>
          </p:nvPr>
        </p:nvSpPr>
        <p:spPr>
          <a:xfrm>
            <a:off x="6490098" y="1575197"/>
            <a:ext cx="864394" cy="865584"/>
          </a:xfrm>
          <a:custGeom>
            <a:avLst/>
            <a:gdLst>
              <a:gd name="connsiteX0" fmla="*/ 0 w 1152000"/>
              <a:gd name="connsiteY0" fmla="*/ 0 h 1152000"/>
              <a:gd name="connsiteX1" fmla="*/ 1152000 w 1152000"/>
              <a:gd name="connsiteY1" fmla="*/ 0 h 1152000"/>
              <a:gd name="connsiteX2" fmla="*/ 1152000 w 1152000"/>
              <a:gd name="connsiteY2" fmla="*/ 1152000 h 1152000"/>
              <a:gd name="connsiteX3" fmla="*/ 0 w 1152000"/>
              <a:gd name="connsiteY3" fmla="*/ 1152000 h 1152000"/>
              <a:gd name="connsiteX4" fmla="*/ 0 w 1152000"/>
              <a:gd name="connsiteY4" fmla="*/ 0 h 1152000"/>
              <a:gd name="connsiteX0" fmla="*/ 0 w 1152000"/>
              <a:gd name="connsiteY0" fmla="*/ 2343 h 1154343"/>
              <a:gd name="connsiteX1" fmla="*/ 323289 w 1152000"/>
              <a:gd name="connsiteY1" fmla="*/ 0 h 1154343"/>
              <a:gd name="connsiteX2" fmla="*/ 1152000 w 1152000"/>
              <a:gd name="connsiteY2" fmla="*/ 2343 h 1154343"/>
              <a:gd name="connsiteX3" fmla="*/ 1152000 w 1152000"/>
              <a:gd name="connsiteY3" fmla="*/ 1154343 h 1154343"/>
              <a:gd name="connsiteX4" fmla="*/ 0 w 1152000"/>
              <a:gd name="connsiteY4" fmla="*/ 1154343 h 1154343"/>
              <a:gd name="connsiteX5" fmla="*/ 0 w 1152000"/>
              <a:gd name="connsiteY5" fmla="*/ 2343 h 1154343"/>
              <a:gd name="connsiteX0" fmla="*/ 0 w 1152000"/>
              <a:gd name="connsiteY0" fmla="*/ 2343 h 1154343"/>
              <a:gd name="connsiteX1" fmla="*/ 323289 w 1152000"/>
              <a:gd name="connsiteY1" fmla="*/ 0 h 1154343"/>
              <a:gd name="connsiteX2" fmla="*/ 825732 w 1152000"/>
              <a:gd name="connsiteY2" fmla="*/ 1 h 1154343"/>
              <a:gd name="connsiteX3" fmla="*/ 1152000 w 1152000"/>
              <a:gd name="connsiteY3" fmla="*/ 2343 h 1154343"/>
              <a:gd name="connsiteX4" fmla="*/ 1152000 w 1152000"/>
              <a:gd name="connsiteY4" fmla="*/ 1154343 h 1154343"/>
              <a:gd name="connsiteX5" fmla="*/ 0 w 1152000"/>
              <a:gd name="connsiteY5" fmla="*/ 1154343 h 1154343"/>
              <a:gd name="connsiteX6" fmla="*/ 0 w 1152000"/>
              <a:gd name="connsiteY6" fmla="*/ 2343 h 1154343"/>
              <a:gd name="connsiteX0" fmla="*/ 825732 w 1152000"/>
              <a:gd name="connsiteY0" fmla="*/ 1 h 1154343"/>
              <a:gd name="connsiteX1" fmla="*/ 1152000 w 1152000"/>
              <a:gd name="connsiteY1" fmla="*/ 2343 h 1154343"/>
              <a:gd name="connsiteX2" fmla="*/ 1152000 w 1152000"/>
              <a:gd name="connsiteY2" fmla="*/ 1154343 h 1154343"/>
              <a:gd name="connsiteX3" fmla="*/ 0 w 1152000"/>
              <a:gd name="connsiteY3" fmla="*/ 1154343 h 1154343"/>
              <a:gd name="connsiteX4" fmla="*/ 0 w 1152000"/>
              <a:gd name="connsiteY4" fmla="*/ 2343 h 1154343"/>
              <a:gd name="connsiteX5" fmla="*/ 323289 w 1152000"/>
              <a:gd name="connsiteY5" fmla="*/ 0 h 1154343"/>
              <a:gd name="connsiteX6" fmla="*/ 917172 w 1152000"/>
              <a:gd name="connsiteY6" fmla="*/ 91441 h 1154343"/>
              <a:gd name="connsiteX0" fmla="*/ 825732 w 1152000"/>
              <a:gd name="connsiteY0" fmla="*/ 1 h 1154343"/>
              <a:gd name="connsiteX1" fmla="*/ 1152000 w 1152000"/>
              <a:gd name="connsiteY1" fmla="*/ 2343 h 1154343"/>
              <a:gd name="connsiteX2" fmla="*/ 1152000 w 1152000"/>
              <a:gd name="connsiteY2" fmla="*/ 1154343 h 1154343"/>
              <a:gd name="connsiteX3" fmla="*/ 0 w 1152000"/>
              <a:gd name="connsiteY3" fmla="*/ 1154343 h 1154343"/>
              <a:gd name="connsiteX4" fmla="*/ 0 w 1152000"/>
              <a:gd name="connsiteY4" fmla="*/ 2343 h 1154343"/>
              <a:gd name="connsiteX5" fmla="*/ 323289 w 1152000"/>
              <a:gd name="connsiteY5" fmla="*/ 0 h 1154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2000" h="1154343">
                <a:moveTo>
                  <a:pt x="825732" y="1"/>
                </a:moveTo>
                <a:lnTo>
                  <a:pt x="1152000" y="2343"/>
                </a:lnTo>
                <a:lnTo>
                  <a:pt x="1152000" y="1154343"/>
                </a:lnTo>
                <a:lnTo>
                  <a:pt x="0" y="1154343"/>
                </a:lnTo>
                <a:lnTo>
                  <a:pt x="0" y="2343"/>
                </a:lnTo>
                <a:lnTo>
                  <a:pt x="323289" y="0"/>
                </a:lnTo>
              </a:path>
            </a:pathLst>
          </a:custGeom>
          <a:noFill/>
          <a:ln w="19050">
            <a:solidFill>
              <a:srgbClr val="21294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405000" anchor="ctr"/>
          <a:lstStyle/>
          <a:p>
            <a:pPr algn="ctr">
              <a:defRPr/>
            </a:pPr>
            <a:r>
              <a:rPr lang="en-US" altLang="zh-CN" sz="3000" b="1" dirty="0" smtClean="0">
                <a:solidFill>
                  <a:srgbClr val="212940"/>
                </a:solidFill>
                <a:ea typeface="黑体" panose="02010609060101010101" pitchFamily="49" charset="-122"/>
              </a:rPr>
              <a:t>02</a:t>
            </a:r>
            <a:endParaRPr lang="en-US" altLang="zh-CN" sz="3000" b="1" dirty="0">
              <a:solidFill>
                <a:srgbClr val="212940"/>
              </a:solidFill>
              <a:ea typeface="黑体" panose="02010609060101010101" pitchFamily="49" charset="-122"/>
            </a:endParaRPr>
          </a:p>
          <a:p>
            <a:pPr algn="ctr">
              <a:defRPr/>
            </a:pPr>
            <a:r>
              <a:rPr lang="en-US" altLang="zh-CN" sz="2400" dirty="0">
                <a:solidFill>
                  <a:srgbClr val="212940"/>
                </a:solidFill>
                <a:ea typeface="黑体" panose="02010609060101010101" pitchFamily="49" charset="-122"/>
              </a:rPr>
              <a:t>part</a:t>
            </a:r>
            <a:endParaRPr lang="zh-CN" altLang="en-US" sz="2400" dirty="0">
              <a:solidFill>
                <a:srgbClr val="212940"/>
              </a:solidFill>
              <a:ea typeface="黑体" panose="02010609060101010101" pitchFamily="49" charset="-122"/>
            </a:endParaRPr>
          </a:p>
        </p:txBody>
      </p:sp>
    </p:spTree>
    <p:extLst>
      <p:ext uri="{BB962C8B-B14F-4D97-AF65-F5344CB8AC3E}">
        <p14:creationId xmlns:p14="http://schemas.microsoft.com/office/powerpoint/2010/main" val="254911129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360"/>
                                          </p:val>
                                        </p:tav>
                                        <p:tav tm="100000">
                                          <p:val>
                                            <p:fltVal val="0"/>
                                          </p:val>
                                        </p:tav>
                                      </p:tavLst>
                                    </p:anim>
                                    <p:animEffect transition="in" filter="fade">
                                      <p:cBhvr>
                                        <p:cTn id="10" dur="1000"/>
                                        <p:tgtEl>
                                          <p:spTgt spid="7"/>
                                        </p:tgtEl>
                                      </p:cBhvr>
                                    </p:animEffect>
                                  </p:childTnLst>
                                </p:cTn>
                              </p:par>
                            </p:childTnLst>
                          </p:cTn>
                        </p:par>
                        <p:par>
                          <p:cTn id="11" fill="hold">
                            <p:stCondLst>
                              <p:cond delay="1000"/>
                            </p:stCondLst>
                            <p:childTnLst>
                              <p:par>
                                <p:cTn id="12" presetID="45" presetClass="entr" presetSubtype="0"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1000"/>
                                        <p:tgtEl>
                                          <p:spTgt spid="26"/>
                                        </p:tgtEl>
                                      </p:cBhvr>
                                    </p:animEffect>
                                    <p:anim calcmode="lin" valueType="num">
                                      <p:cBhvr>
                                        <p:cTn id="15" dur="1000" fill="hold"/>
                                        <p:tgtEl>
                                          <p:spTgt spid="26"/>
                                        </p:tgtEl>
                                        <p:attrNameLst>
                                          <p:attrName>ppt_w</p:attrName>
                                        </p:attrNameLst>
                                      </p:cBhvr>
                                      <p:tavLst>
                                        <p:tav tm="0" fmla="#ppt_w*sin(2.5*pi*$)">
                                          <p:val>
                                            <p:fltVal val="0"/>
                                          </p:val>
                                        </p:tav>
                                        <p:tav tm="100000">
                                          <p:val>
                                            <p:fltVal val="1"/>
                                          </p:val>
                                        </p:tav>
                                      </p:tavLst>
                                    </p:anim>
                                    <p:anim calcmode="lin" valueType="num">
                                      <p:cBhvr>
                                        <p:cTn id="16" dur="1000" fill="hold"/>
                                        <p:tgtEl>
                                          <p:spTgt spid="26"/>
                                        </p:tgtEl>
                                        <p:attrNameLst>
                                          <p:attrName>ppt_h</p:attrName>
                                        </p:attrNameLst>
                                      </p:cBhvr>
                                      <p:tavLst>
                                        <p:tav tm="0">
                                          <p:val>
                                            <p:strVal val="#ppt_h"/>
                                          </p:val>
                                        </p:tav>
                                        <p:tav tm="100000">
                                          <p:val>
                                            <p:strVal val="#ppt_h"/>
                                          </p:val>
                                        </p:tav>
                                      </p:tavLst>
                                    </p:anim>
                                  </p:childTnLst>
                                </p:cTn>
                              </p:par>
                            </p:childTnLst>
                          </p:cTn>
                        </p:par>
                        <p:par>
                          <p:cTn id="17" fill="hold">
                            <p:stCondLst>
                              <p:cond delay="2000"/>
                            </p:stCondLst>
                            <p:childTnLst>
                              <p:par>
                                <p:cTn id="18" presetID="22" presetClass="entr" presetSubtype="4"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down)">
                                      <p:cBhvr>
                                        <p:cTn id="20" dur="750"/>
                                        <p:tgtEl>
                                          <p:spTgt spid="24"/>
                                        </p:tgtEl>
                                      </p:cBhvr>
                                    </p:animEffect>
                                  </p:childTnLst>
                                </p:cTn>
                              </p:par>
                            </p:childTnLst>
                          </p:cTn>
                        </p:par>
                        <p:par>
                          <p:cTn id="21" fill="hold">
                            <p:stCondLst>
                              <p:cond delay="2750"/>
                            </p:stCondLst>
                            <p:childTnLst>
                              <p:par>
                                <p:cTn id="22" presetID="22" presetClass="entr" presetSubtype="8"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left)">
                                      <p:cBhvr>
                                        <p:cTn id="2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4" grpId="0" animBg="1"/>
      <p:bldP spid="25" grpId="0" animBg="1"/>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组合 89"/>
          <p:cNvGrpSpPr/>
          <p:nvPr/>
        </p:nvGrpSpPr>
        <p:grpSpPr>
          <a:xfrm>
            <a:off x="3057038" y="1337911"/>
            <a:ext cx="1466316" cy="1299116"/>
            <a:chOff x="3788733" y="1445046"/>
            <a:chExt cx="1955088" cy="1732154"/>
          </a:xfrm>
        </p:grpSpPr>
        <p:grpSp>
          <p:nvGrpSpPr>
            <p:cNvPr id="3" name="组合 2"/>
            <p:cNvGrpSpPr/>
            <p:nvPr/>
          </p:nvGrpSpPr>
          <p:grpSpPr>
            <a:xfrm>
              <a:off x="3788733" y="1445046"/>
              <a:ext cx="1955088" cy="1732154"/>
              <a:chOff x="3295850" y="2263222"/>
              <a:chExt cx="2643765" cy="2343151"/>
            </a:xfrm>
          </p:grpSpPr>
          <p:sp>
            <p:nvSpPr>
              <p:cNvPr id="8"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25400">
                <a:solidFill>
                  <a:schemeClr val="bg1">
                    <a:lumMod val="95000"/>
                  </a:schemeClr>
                </a:soli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5" name="文本框 26"/>
            <p:cNvSpPr txBox="1"/>
            <p:nvPr/>
          </p:nvSpPr>
          <p:spPr>
            <a:xfrm>
              <a:off x="4231277" y="1871813"/>
              <a:ext cx="1031571" cy="8617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01</a:t>
              </a:r>
              <a:endParaRPr lang="zh-CN" altLang="en-US" sz="3600" dirty="0">
                <a:solidFill>
                  <a:prstClr val="white"/>
                </a:solidFill>
                <a:latin typeface="Impact" panose="020B0806030902050204" pitchFamily="34" charset="0"/>
              </a:endParaRPr>
            </a:p>
          </p:txBody>
        </p:sp>
      </p:grpSp>
      <p:grpSp>
        <p:nvGrpSpPr>
          <p:cNvPr id="93" name="组合 92"/>
          <p:cNvGrpSpPr/>
          <p:nvPr/>
        </p:nvGrpSpPr>
        <p:grpSpPr>
          <a:xfrm>
            <a:off x="3057038" y="2952657"/>
            <a:ext cx="1466316" cy="1299116"/>
            <a:chOff x="3783053" y="3916542"/>
            <a:chExt cx="1955088" cy="1732154"/>
          </a:xfrm>
        </p:grpSpPr>
        <p:grpSp>
          <p:nvGrpSpPr>
            <p:cNvPr id="12" name="组合 11"/>
            <p:cNvGrpSpPr/>
            <p:nvPr/>
          </p:nvGrpSpPr>
          <p:grpSpPr>
            <a:xfrm>
              <a:off x="3783053" y="3916542"/>
              <a:ext cx="1955088" cy="1732154"/>
              <a:chOff x="3295850" y="2263222"/>
              <a:chExt cx="2643765" cy="2343151"/>
            </a:xfrm>
          </p:grpSpPr>
          <p:sp>
            <p:nvSpPr>
              <p:cNvPr id="17"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4"/>
              </a:solidFill>
              <a:ln w="25400">
                <a:solidFill>
                  <a:schemeClr val="bg1"/>
                </a:soli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4" name="文本框 32"/>
            <p:cNvSpPr txBox="1"/>
            <p:nvPr/>
          </p:nvSpPr>
          <p:spPr>
            <a:xfrm>
              <a:off x="4249480" y="4348717"/>
              <a:ext cx="1031571" cy="8617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03</a:t>
              </a:r>
              <a:endParaRPr lang="zh-CN" altLang="en-US" sz="3600" dirty="0">
                <a:solidFill>
                  <a:prstClr val="white"/>
                </a:solidFill>
                <a:latin typeface="Impact" panose="020B0806030902050204" pitchFamily="34" charset="0"/>
              </a:endParaRPr>
            </a:p>
          </p:txBody>
        </p:sp>
      </p:grpSp>
      <p:grpSp>
        <p:nvGrpSpPr>
          <p:cNvPr id="91" name="组合 90"/>
          <p:cNvGrpSpPr/>
          <p:nvPr/>
        </p:nvGrpSpPr>
        <p:grpSpPr>
          <a:xfrm>
            <a:off x="4775453" y="1337911"/>
            <a:ext cx="1466316" cy="1299116"/>
            <a:chOff x="6344332" y="1441994"/>
            <a:chExt cx="1955088" cy="1732154"/>
          </a:xfrm>
        </p:grpSpPr>
        <p:grpSp>
          <p:nvGrpSpPr>
            <p:cNvPr id="21" name="组合 20"/>
            <p:cNvGrpSpPr/>
            <p:nvPr/>
          </p:nvGrpSpPr>
          <p:grpSpPr>
            <a:xfrm>
              <a:off x="6344332" y="1441994"/>
              <a:ext cx="1955088" cy="1732154"/>
              <a:chOff x="3295850" y="2263222"/>
              <a:chExt cx="2643765" cy="2343151"/>
            </a:xfrm>
          </p:grpSpPr>
          <p:sp>
            <p:nvSpPr>
              <p:cNvPr id="26"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25400">
                <a:solidFill>
                  <a:schemeClr val="bg1">
                    <a:lumMod val="95000"/>
                  </a:schemeClr>
                </a:soli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3" name="文本框 35"/>
            <p:cNvSpPr txBox="1"/>
            <p:nvPr/>
          </p:nvSpPr>
          <p:spPr>
            <a:xfrm>
              <a:off x="6792711" y="1874167"/>
              <a:ext cx="1031571" cy="8617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02</a:t>
              </a:r>
              <a:endParaRPr lang="zh-CN" altLang="en-US" sz="3600" dirty="0">
                <a:solidFill>
                  <a:prstClr val="white"/>
                </a:solidFill>
                <a:latin typeface="Impact" panose="020B0806030902050204" pitchFamily="34" charset="0"/>
              </a:endParaRPr>
            </a:p>
          </p:txBody>
        </p:sp>
      </p:grpSp>
      <p:grpSp>
        <p:nvGrpSpPr>
          <p:cNvPr id="92" name="组合 91"/>
          <p:cNvGrpSpPr/>
          <p:nvPr/>
        </p:nvGrpSpPr>
        <p:grpSpPr>
          <a:xfrm>
            <a:off x="4775453" y="2952657"/>
            <a:ext cx="1466316" cy="1299116"/>
            <a:chOff x="6340864" y="3911971"/>
            <a:chExt cx="1955088" cy="1732154"/>
          </a:xfrm>
        </p:grpSpPr>
        <p:grpSp>
          <p:nvGrpSpPr>
            <p:cNvPr id="30" name="组合 29"/>
            <p:cNvGrpSpPr/>
            <p:nvPr/>
          </p:nvGrpSpPr>
          <p:grpSpPr>
            <a:xfrm>
              <a:off x="6340864" y="3911971"/>
              <a:ext cx="1955088" cy="1732154"/>
              <a:chOff x="3295850" y="2263222"/>
              <a:chExt cx="2643765" cy="2343151"/>
            </a:xfrm>
          </p:grpSpPr>
          <p:sp>
            <p:nvSpPr>
              <p:cNvPr id="35"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3"/>
              </a:solidFill>
              <a:ln w="25400">
                <a:solidFill>
                  <a:schemeClr val="bg1">
                    <a:lumMod val="95000"/>
                  </a:schemeClr>
                </a:soli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32" name="文本框 38"/>
            <p:cNvSpPr txBox="1"/>
            <p:nvPr/>
          </p:nvSpPr>
          <p:spPr>
            <a:xfrm>
              <a:off x="6797935" y="4354489"/>
              <a:ext cx="1031571" cy="8617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04</a:t>
              </a:r>
              <a:endParaRPr lang="zh-CN" altLang="en-US" sz="3600" dirty="0">
                <a:solidFill>
                  <a:prstClr val="white"/>
                </a:solidFill>
                <a:latin typeface="Impact" panose="020B0806030902050204" pitchFamily="34" charset="0"/>
              </a:endParaRPr>
            </a:p>
          </p:txBody>
        </p:sp>
      </p:grpSp>
      <p:grpSp>
        <p:nvGrpSpPr>
          <p:cNvPr id="2" name="组合 1"/>
          <p:cNvGrpSpPr/>
          <p:nvPr/>
        </p:nvGrpSpPr>
        <p:grpSpPr>
          <a:xfrm>
            <a:off x="1365198" y="1466760"/>
            <a:ext cx="1443314" cy="1031364"/>
            <a:chOff x="1820264" y="1955678"/>
            <a:chExt cx="1924418" cy="1375152"/>
          </a:xfrm>
        </p:grpSpPr>
        <p:sp>
          <p:nvSpPr>
            <p:cNvPr id="64" name="文本框 96"/>
            <p:cNvSpPr txBox="1"/>
            <p:nvPr/>
          </p:nvSpPr>
          <p:spPr>
            <a:xfrm>
              <a:off x="1879153" y="1955678"/>
              <a:ext cx="1411849" cy="430887"/>
            </a:xfrm>
            <a:prstGeom prst="rect">
              <a:avLst/>
            </a:prstGeom>
            <a:noFill/>
          </p:spPr>
          <p:txBody>
            <a:bodyPr wrap="square" rtlCol="0">
              <a:spAutoFit/>
            </a:bodyPr>
            <a:lstStyle/>
            <a:p>
              <a:r>
                <a:rPr lang="zh-CN" altLang="en-US" sz="1500" dirty="0">
                  <a:latin typeface="微软雅黑" panose="020B0503020204020204" pitchFamily="34" charset="-122"/>
                  <a:ea typeface="微软雅黑" panose="020B0503020204020204" pitchFamily="34" charset="-122"/>
                </a:rPr>
                <a:t>添加标题</a:t>
              </a:r>
            </a:p>
          </p:txBody>
        </p:sp>
        <p:sp>
          <p:nvSpPr>
            <p:cNvPr id="86" name="文本框 113"/>
            <p:cNvSpPr txBox="1"/>
            <p:nvPr/>
          </p:nvSpPr>
          <p:spPr>
            <a:xfrm>
              <a:off x="1820264" y="2376722"/>
              <a:ext cx="1924418" cy="954108"/>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 name="组合 5"/>
          <p:cNvGrpSpPr/>
          <p:nvPr/>
        </p:nvGrpSpPr>
        <p:grpSpPr>
          <a:xfrm>
            <a:off x="1409365" y="3107795"/>
            <a:ext cx="1453111" cy="1018641"/>
            <a:chOff x="1879153" y="4143725"/>
            <a:chExt cx="1937481" cy="1358187"/>
          </a:xfrm>
        </p:grpSpPr>
        <p:sp>
          <p:nvSpPr>
            <p:cNvPr id="80" name="文本框 100"/>
            <p:cNvSpPr txBox="1"/>
            <p:nvPr/>
          </p:nvSpPr>
          <p:spPr>
            <a:xfrm>
              <a:off x="1879153" y="4143725"/>
              <a:ext cx="1411849" cy="430887"/>
            </a:xfrm>
            <a:prstGeom prst="rect">
              <a:avLst/>
            </a:prstGeom>
            <a:noFill/>
          </p:spPr>
          <p:txBody>
            <a:bodyPr wrap="square" rtlCol="0">
              <a:spAutoFit/>
            </a:bodyPr>
            <a:lstStyle/>
            <a:p>
              <a:r>
                <a:rPr lang="zh-CN" altLang="en-US" sz="1500" dirty="0">
                  <a:latin typeface="微软雅黑" panose="020B0503020204020204" pitchFamily="34" charset="-122"/>
                  <a:ea typeface="微软雅黑" panose="020B0503020204020204" pitchFamily="34" charset="-122"/>
                </a:rPr>
                <a:t>添加标题</a:t>
              </a:r>
            </a:p>
          </p:txBody>
        </p:sp>
        <p:sp>
          <p:nvSpPr>
            <p:cNvPr id="87" name="文本框 113"/>
            <p:cNvSpPr txBox="1"/>
            <p:nvPr/>
          </p:nvSpPr>
          <p:spPr>
            <a:xfrm>
              <a:off x="1892216" y="4547804"/>
              <a:ext cx="1924418" cy="954108"/>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4" name="组合 3"/>
          <p:cNvGrpSpPr/>
          <p:nvPr/>
        </p:nvGrpSpPr>
        <p:grpSpPr>
          <a:xfrm>
            <a:off x="6463937" y="1466760"/>
            <a:ext cx="1443314" cy="1031364"/>
            <a:chOff x="8618583" y="1955678"/>
            <a:chExt cx="1924418" cy="1375152"/>
          </a:xfrm>
        </p:grpSpPr>
        <p:sp>
          <p:nvSpPr>
            <p:cNvPr id="82" name="文本框 102"/>
            <p:cNvSpPr txBox="1"/>
            <p:nvPr/>
          </p:nvSpPr>
          <p:spPr>
            <a:xfrm>
              <a:off x="8662667" y="1955678"/>
              <a:ext cx="1411849" cy="430887"/>
            </a:xfrm>
            <a:prstGeom prst="rect">
              <a:avLst/>
            </a:prstGeom>
            <a:noFill/>
          </p:spPr>
          <p:txBody>
            <a:bodyPr wrap="square" rtlCol="0">
              <a:spAutoFit/>
            </a:bodyPr>
            <a:lstStyle/>
            <a:p>
              <a:r>
                <a:rPr lang="zh-CN" altLang="en-US" sz="1500" dirty="0">
                  <a:latin typeface="微软雅黑" panose="020B0503020204020204" pitchFamily="34" charset="-122"/>
                  <a:ea typeface="微软雅黑" panose="020B0503020204020204" pitchFamily="34" charset="-122"/>
                </a:rPr>
                <a:t>添加标题</a:t>
              </a:r>
            </a:p>
          </p:txBody>
        </p:sp>
        <p:sp>
          <p:nvSpPr>
            <p:cNvPr id="88" name="文本框 113"/>
            <p:cNvSpPr txBox="1"/>
            <p:nvPr/>
          </p:nvSpPr>
          <p:spPr>
            <a:xfrm>
              <a:off x="8618583" y="2376722"/>
              <a:ext cx="1924418" cy="954108"/>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7" name="组合 6"/>
          <p:cNvGrpSpPr/>
          <p:nvPr/>
        </p:nvGrpSpPr>
        <p:grpSpPr>
          <a:xfrm>
            <a:off x="6494759" y="3107795"/>
            <a:ext cx="1443314" cy="1018641"/>
            <a:chOff x="8659679" y="4143725"/>
            <a:chExt cx="1924418" cy="1358187"/>
          </a:xfrm>
        </p:grpSpPr>
        <p:sp>
          <p:nvSpPr>
            <p:cNvPr id="84" name="文本框 104"/>
            <p:cNvSpPr txBox="1"/>
            <p:nvPr/>
          </p:nvSpPr>
          <p:spPr>
            <a:xfrm>
              <a:off x="8662667" y="4143725"/>
              <a:ext cx="1411850" cy="430887"/>
            </a:xfrm>
            <a:prstGeom prst="rect">
              <a:avLst/>
            </a:prstGeom>
            <a:noFill/>
          </p:spPr>
          <p:txBody>
            <a:bodyPr wrap="square" rtlCol="0">
              <a:spAutoFit/>
            </a:bodyPr>
            <a:lstStyle/>
            <a:p>
              <a:r>
                <a:rPr lang="zh-CN" altLang="en-US" sz="1500" dirty="0">
                  <a:latin typeface="微软雅黑" panose="020B0503020204020204" pitchFamily="34" charset="-122"/>
                  <a:ea typeface="微软雅黑" panose="020B0503020204020204" pitchFamily="34" charset="-122"/>
                </a:rPr>
                <a:t>添加标题</a:t>
              </a:r>
            </a:p>
          </p:txBody>
        </p:sp>
        <p:sp>
          <p:nvSpPr>
            <p:cNvPr id="89" name="文本框 113"/>
            <p:cNvSpPr txBox="1"/>
            <p:nvPr/>
          </p:nvSpPr>
          <p:spPr>
            <a:xfrm>
              <a:off x="8659679" y="4547804"/>
              <a:ext cx="1924418" cy="954108"/>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2703576196"/>
      </p:ext>
    </p:extLst>
  </p:cSld>
  <p:clrMapOvr>
    <a:masterClrMapping/>
  </p:clrMapOvr>
  <p:transition spd="med">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60000" fill="hold" nodeType="afterEffect" p14:presetBounceEnd="60000">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14:bounceEnd="60000">
                                          <p:cBhvr additive="base">
                                            <p:cTn id="7" dur="750" fill="hold"/>
                                            <p:tgtEl>
                                              <p:spTgt spid="90"/>
                                            </p:tgtEl>
                                            <p:attrNameLst>
                                              <p:attrName>ppt_x</p:attrName>
                                            </p:attrNameLst>
                                          </p:cBhvr>
                                          <p:tavLst>
                                            <p:tav tm="0">
                                              <p:val>
                                                <p:strVal val="0-#ppt_w/2"/>
                                              </p:val>
                                            </p:tav>
                                            <p:tav tm="100000">
                                              <p:val>
                                                <p:strVal val="#ppt_x"/>
                                              </p:val>
                                            </p:tav>
                                          </p:tavLst>
                                        </p:anim>
                                        <p:anim calcmode="lin" valueType="num" p14:bounceEnd="60000">
                                          <p:cBhvr additive="base">
                                            <p:cTn id="8" dur="750" fill="hold"/>
                                            <p:tgtEl>
                                              <p:spTgt spid="90"/>
                                            </p:tgtEl>
                                            <p:attrNameLst>
                                              <p:attrName>ppt_y</p:attrName>
                                            </p:attrNameLst>
                                          </p:cBhvr>
                                          <p:tavLst>
                                            <p:tav tm="0">
                                              <p:val>
                                                <p:strVal val="0-#ppt_h/2"/>
                                              </p:val>
                                            </p:tav>
                                            <p:tav tm="100000">
                                              <p:val>
                                                <p:strVal val="#ppt_y"/>
                                              </p:val>
                                            </p:tav>
                                          </p:tavLst>
                                        </p:anim>
                                      </p:childTnLst>
                                    </p:cTn>
                                  </p:par>
                                  <p:par>
                                    <p:cTn id="9" presetID="2" presetClass="entr" presetSubtype="3" accel="60000" fill="hold" nodeType="withEffect" p14:presetBounceEnd="60000">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14:bounceEnd="60000">
                                          <p:cBhvr additive="base">
                                            <p:cTn id="11" dur="750" fill="hold"/>
                                            <p:tgtEl>
                                              <p:spTgt spid="91"/>
                                            </p:tgtEl>
                                            <p:attrNameLst>
                                              <p:attrName>ppt_x</p:attrName>
                                            </p:attrNameLst>
                                          </p:cBhvr>
                                          <p:tavLst>
                                            <p:tav tm="0">
                                              <p:val>
                                                <p:strVal val="1+#ppt_w/2"/>
                                              </p:val>
                                            </p:tav>
                                            <p:tav tm="100000">
                                              <p:val>
                                                <p:strVal val="#ppt_x"/>
                                              </p:val>
                                            </p:tav>
                                          </p:tavLst>
                                        </p:anim>
                                        <p:anim calcmode="lin" valueType="num" p14:bounceEnd="60000">
                                          <p:cBhvr additive="base">
                                            <p:cTn id="12" dur="750" fill="hold"/>
                                            <p:tgtEl>
                                              <p:spTgt spid="91"/>
                                            </p:tgtEl>
                                            <p:attrNameLst>
                                              <p:attrName>ppt_y</p:attrName>
                                            </p:attrNameLst>
                                          </p:cBhvr>
                                          <p:tavLst>
                                            <p:tav tm="0">
                                              <p:val>
                                                <p:strVal val="0-#ppt_h/2"/>
                                              </p:val>
                                            </p:tav>
                                            <p:tav tm="100000">
                                              <p:val>
                                                <p:strVal val="#ppt_y"/>
                                              </p:val>
                                            </p:tav>
                                          </p:tavLst>
                                        </p:anim>
                                      </p:childTnLst>
                                    </p:cTn>
                                  </p:par>
                                  <p:par>
                                    <p:cTn id="13" presetID="2" presetClass="entr" presetSubtype="12" accel="60000" fill="hold" nodeType="withEffect" p14:presetBounceEnd="60000">
                                      <p:stCondLst>
                                        <p:cond delay="0"/>
                                      </p:stCondLst>
                                      <p:childTnLst>
                                        <p:set>
                                          <p:cBhvr>
                                            <p:cTn id="14" dur="1" fill="hold">
                                              <p:stCondLst>
                                                <p:cond delay="0"/>
                                              </p:stCondLst>
                                            </p:cTn>
                                            <p:tgtEl>
                                              <p:spTgt spid="93"/>
                                            </p:tgtEl>
                                            <p:attrNameLst>
                                              <p:attrName>style.visibility</p:attrName>
                                            </p:attrNameLst>
                                          </p:cBhvr>
                                          <p:to>
                                            <p:strVal val="visible"/>
                                          </p:to>
                                        </p:set>
                                        <p:anim calcmode="lin" valueType="num" p14:bounceEnd="60000">
                                          <p:cBhvr additive="base">
                                            <p:cTn id="15" dur="750" fill="hold"/>
                                            <p:tgtEl>
                                              <p:spTgt spid="93"/>
                                            </p:tgtEl>
                                            <p:attrNameLst>
                                              <p:attrName>ppt_x</p:attrName>
                                            </p:attrNameLst>
                                          </p:cBhvr>
                                          <p:tavLst>
                                            <p:tav tm="0">
                                              <p:val>
                                                <p:strVal val="0-#ppt_w/2"/>
                                              </p:val>
                                            </p:tav>
                                            <p:tav tm="100000">
                                              <p:val>
                                                <p:strVal val="#ppt_x"/>
                                              </p:val>
                                            </p:tav>
                                          </p:tavLst>
                                        </p:anim>
                                        <p:anim calcmode="lin" valueType="num" p14:bounceEnd="60000">
                                          <p:cBhvr additive="base">
                                            <p:cTn id="16" dur="750" fill="hold"/>
                                            <p:tgtEl>
                                              <p:spTgt spid="93"/>
                                            </p:tgtEl>
                                            <p:attrNameLst>
                                              <p:attrName>ppt_y</p:attrName>
                                            </p:attrNameLst>
                                          </p:cBhvr>
                                          <p:tavLst>
                                            <p:tav tm="0">
                                              <p:val>
                                                <p:strVal val="1+#ppt_h/2"/>
                                              </p:val>
                                            </p:tav>
                                            <p:tav tm="100000">
                                              <p:val>
                                                <p:strVal val="#ppt_y"/>
                                              </p:val>
                                            </p:tav>
                                          </p:tavLst>
                                        </p:anim>
                                      </p:childTnLst>
                                    </p:cTn>
                                  </p:par>
                                  <p:par>
                                    <p:cTn id="17" presetID="2" presetClass="entr" presetSubtype="6" accel="60000" fill="hold" nodeType="withEffect" p14:presetBounceEnd="60000">
                                      <p:stCondLst>
                                        <p:cond delay="0"/>
                                      </p:stCondLst>
                                      <p:childTnLst>
                                        <p:set>
                                          <p:cBhvr>
                                            <p:cTn id="18" dur="1" fill="hold">
                                              <p:stCondLst>
                                                <p:cond delay="0"/>
                                              </p:stCondLst>
                                            </p:cTn>
                                            <p:tgtEl>
                                              <p:spTgt spid="92"/>
                                            </p:tgtEl>
                                            <p:attrNameLst>
                                              <p:attrName>style.visibility</p:attrName>
                                            </p:attrNameLst>
                                          </p:cBhvr>
                                          <p:to>
                                            <p:strVal val="visible"/>
                                          </p:to>
                                        </p:set>
                                        <p:anim calcmode="lin" valueType="num" p14:bounceEnd="60000">
                                          <p:cBhvr additive="base">
                                            <p:cTn id="19" dur="750" fill="hold"/>
                                            <p:tgtEl>
                                              <p:spTgt spid="92"/>
                                            </p:tgtEl>
                                            <p:attrNameLst>
                                              <p:attrName>ppt_x</p:attrName>
                                            </p:attrNameLst>
                                          </p:cBhvr>
                                          <p:tavLst>
                                            <p:tav tm="0">
                                              <p:val>
                                                <p:strVal val="1+#ppt_w/2"/>
                                              </p:val>
                                            </p:tav>
                                            <p:tav tm="100000">
                                              <p:val>
                                                <p:strVal val="#ppt_x"/>
                                              </p:val>
                                            </p:tav>
                                          </p:tavLst>
                                        </p:anim>
                                        <p:anim calcmode="lin" valueType="num" p14:bounceEnd="60000">
                                          <p:cBhvr additive="base">
                                            <p:cTn id="20" dur="750" fill="hold"/>
                                            <p:tgtEl>
                                              <p:spTgt spid="92"/>
                                            </p:tgtEl>
                                            <p:attrNameLst>
                                              <p:attrName>ppt_y</p:attrName>
                                            </p:attrNameLst>
                                          </p:cBhvr>
                                          <p:tavLst>
                                            <p:tav tm="0">
                                              <p:val>
                                                <p:strVal val="1+#ppt_h/2"/>
                                              </p:val>
                                            </p:tav>
                                            <p:tav tm="100000">
                                              <p:val>
                                                <p:strVal val="#ppt_y"/>
                                              </p:val>
                                            </p:tav>
                                          </p:tavLst>
                                        </p:anim>
                                      </p:childTnLst>
                                    </p:cTn>
                                  </p:par>
                                </p:childTnLst>
                              </p:cTn>
                            </p:par>
                            <p:par>
                              <p:cTn id="21" fill="hold">
                                <p:stCondLst>
                                  <p:cond delay="750"/>
                                </p:stCondLst>
                                <p:childTnLst>
                                  <p:par>
                                    <p:cTn id="22" presetID="2" presetClass="entr" presetSubtype="8" accel="50000" decel="5000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1000" fill="hold"/>
                                            <p:tgtEl>
                                              <p:spTgt spid="2"/>
                                            </p:tgtEl>
                                            <p:attrNameLst>
                                              <p:attrName>ppt_x</p:attrName>
                                            </p:attrNameLst>
                                          </p:cBhvr>
                                          <p:tavLst>
                                            <p:tav tm="0">
                                              <p:val>
                                                <p:strVal val="0-#ppt_w/2"/>
                                              </p:val>
                                            </p:tav>
                                            <p:tav tm="100000">
                                              <p:val>
                                                <p:strVal val="#ppt_x"/>
                                              </p:val>
                                            </p:tav>
                                          </p:tavLst>
                                        </p:anim>
                                        <p:anim calcmode="lin" valueType="num">
                                          <p:cBhvr additive="base">
                                            <p:cTn id="25" dur="1000" fill="hold"/>
                                            <p:tgtEl>
                                              <p:spTgt spid="2"/>
                                            </p:tgtEl>
                                            <p:attrNameLst>
                                              <p:attrName>ppt_y</p:attrName>
                                            </p:attrNameLst>
                                          </p:cBhvr>
                                          <p:tavLst>
                                            <p:tav tm="0">
                                              <p:val>
                                                <p:strVal val="#ppt_y"/>
                                              </p:val>
                                            </p:tav>
                                            <p:tav tm="100000">
                                              <p:val>
                                                <p:strVal val="#ppt_y"/>
                                              </p:val>
                                            </p:tav>
                                          </p:tavLst>
                                        </p:anim>
                                      </p:childTnLst>
                                    </p:cTn>
                                  </p:par>
                                </p:childTnLst>
                              </p:cTn>
                            </p:par>
                            <p:par>
                              <p:cTn id="26" fill="hold">
                                <p:stCondLst>
                                  <p:cond delay="1750"/>
                                </p:stCondLst>
                                <p:childTnLst>
                                  <p:par>
                                    <p:cTn id="27" presetID="2" presetClass="entr" presetSubtype="2" accel="50000" decel="5000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1000" fill="hold"/>
                                            <p:tgtEl>
                                              <p:spTgt spid="4"/>
                                            </p:tgtEl>
                                            <p:attrNameLst>
                                              <p:attrName>ppt_x</p:attrName>
                                            </p:attrNameLst>
                                          </p:cBhvr>
                                          <p:tavLst>
                                            <p:tav tm="0">
                                              <p:val>
                                                <p:strVal val="1+#ppt_w/2"/>
                                              </p:val>
                                            </p:tav>
                                            <p:tav tm="100000">
                                              <p:val>
                                                <p:strVal val="#ppt_x"/>
                                              </p:val>
                                            </p:tav>
                                          </p:tavLst>
                                        </p:anim>
                                        <p:anim calcmode="lin" valueType="num">
                                          <p:cBhvr additive="base">
                                            <p:cTn id="30" dur="1000" fill="hold"/>
                                            <p:tgtEl>
                                              <p:spTgt spid="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 presetClass="entr" presetSubtype="8" accel="50000" decel="5000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1000" fill="hold"/>
                                            <p:tgtEl>
                                              <p:spTgt spid="6"/>
                                            </p:tgtEl>
                                            <p:attrNameLst>
                                              <p:attrName>ppt_x</p:attrName>
                                            </p:attrNameLst>
                                          </p:cBhvr>
                                          <p:tavLst>
                                            <p:tav tm="0">
                                              <p:val>
                                                <p:strVal val="0-#ppt_w/2"/>
                                              </p:val>
                                            </p:tav>
                                            <p:tav tm="100000">
                                              <p:val>
                                                <p:strVal val="#ppt_x"/>
                                              </p:val>
                                            </p:tav>
                                          </p:tavLst>
                                        </p:anim>
                                        <p:anim calcmode="lin" valueType="num">
                                          <p:cBhvr additive="base">
                                            <p:cTn id="35" dur="1000" fill="hold"/>
                                            <p:tgtEl>
                                              <p:spTgt spid="6"/>
                                            </p:tgtEl>
                                            <p:attrNameLst>
                                              <p:attrName>ppt_y</p:attrName>
                                            </p:attrNameLst>
                                          </p:cBhvr>
                                          <p:tavLst>
                                            <p:tav tm="0">
                                              <p:val>
                                                <p:strVal val="#ppt_y"/>
                                              </p:val>
                                            </p:tav>
                                            <p:tav tm="100000">
                                              <p:val>
                                                <p:strVal val="#ppt_y"/>
                                              </p:val>
                                            </p:tav>
                                          </p:tavLst>
                                        </p:anim>
                                      </p:childTnLst>
                                    </p:cTn>
                                  </p:par>
                                </p:childTnLst>
                              </p:cTn>
                            </p:par>
                            <p:par>
                              <p:cTn id="36" fill="hold">
                                <p:stCondLst>
                                  <p:cond delay="3750"/>
                                </p:stCondLst>
                                <p:childTnLst>
                                  <p:par>
                                    <p:cTn id="37" presetID="2" presetClass="entr" presetSubtype="2" accel="50000" decel="50000"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1000" fill="hold"/>
                                            <p:tgtEl>
                                              <p:spTgt spid="7"/>
                                            </p:tgtEl>
                                            <p:attrNameLst>
                                              <p:attrName>ppt_x</p:attrName>
                                            </p:attrNameLst>
                                          </p:cBhvr>
                                          <p:tavLst>
                                            <p:tav tm="0">
                                              <p:val>
                                                <p:strVal val="1+#ppt_w/2"/>
                                              </p:val>
                                            </p:tav>
                                            <p:tav tm="100000">
                                              <p:val>
                                                <p:strVal val="#ppt_x"/>
                                              </p:val>
                                            </p:tav>
                                          </p:tavLst>
                                        </p:anim>
                                        <p:anim calcmode="lin" valueType="num">
                                          <p:cBhvr additive="base">
                                            <p:cTn id="40"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60000" fill="hold"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additive="base">
                                            <p:cTn id="7" dur="750" fill="hold"/>
                                            <p:tgtEl>
                                              <p:spTgt spid="90"/>
                                            </p:tgtEl>
                                            <p:attrNameLst>
                                              <p:attrName>ppt_x</p:attrName>
                                            </p:attrNameLst>
                                          </p:cBhvr>
                                          <p:tavLst>
                                            <p:tav tm="0">
                                              <p:val>
                                                <p:strVal val="0-#ppt_w/2"/>
                                              </p:val>
                                            </p:tav>
                                            <p:tav tm="100000">
                                              <p:val>
                                                <p:strVal val="#ppt_x"/>
                                              </p:val>
                                            </p:tav>
                                          </p:tavLst>
                                        </p:anim>
                                        <p:anim calcmode="lin" valueType="num">
                                          <p:cBhvr additive="base">
                                            <p:cTn id="8" dur="750" fill="hold"/>
                                            <p:tgtEl>
                                              <p:spTgt spid="90"/>
                                            </p:tgtEl>
                                            <p:attrNameLst>
                                              <p:attrName>ppt_y</p:attrName>
                                            </p:attrNameLst>
                                          </p:cBhvr>
                                          <p:tavLst>
                                            <p:tav tm="0">
                                              <p:val>
                                                <p:strVal val="0-#ppt_h/2"/>
                                              </p:val>
                                            </p:tav>
                                            <p:tav tm="100000">
                                              <p:val>
                                                <p:strVal val="#ppt_y"/>
                                              </p:val>
                                            </p:tav>
                                          </p:tavLst>
                                        </p:anim>
                                      </p:childTnLst>
                                    </p:cTn>
                                  </p:par>
                                  <p:par>
                                    <p:cTn id="9" presetID="2" presetClass="entr" presetSubtype="3" accel="60000" fill="hold" nodeType="with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750" fill="hold"/>
                                            <p:tgtEl>
                                              <p:spTgt spid="91"/>
                                            </p:tgtEl>
                                            <p:attrNameLst>
                                              <p:attrName>ppt_x</p:attrName>
                                            </p:attrNameLst>
                                          </p:cBhvr>
                                          <p:tavLst>
                                            <p:tav tm="0">
                                              <p:val>
                                                <p:strVal val="1+#ppt_w/2"/>
                                              </p:val>
                                            </p:tav>
                                            <p:tav tm="100000">
                                              <p:val>
                                                <p:strVal val="#ppt_x"/>
                                              </p:val>
                                            </p:tav>
                                          </p:tavLst>
                                        </p:anim>
                                        <p:anim calcmode="lin" valueType="num">
                                          <p:cBhvr additive="base">
                                            <p:cTn id="12" dur="750" fill="hold"/>
                                            <p:tgtEl>
                                              <p:spTgt spid="91"/>
                                            </p:tgtEl>
                                            <p:attrNameLst>
                                              <p:attrName>ppt_y</p:attrName>
                                            </p:attrNameLst>
                                          </p:cBhvr>
                                          <p:tavLst>
                                            <p:tav tm="0">
                                              <p:val>
                                                <p:strVal val="0-#ppt_h/2"/>
                                              </p:val>
                                            </p:tav>
                                            <p:tav tm="100000">
                                              <p:val>
                                                <p:strVal val="#ppt_y"/>
                                              </p:val>
                                            </p:tav>
                                          </p:tavLst>
                                        </p:anim>
                                      </p:childTnLst>
                                    </p:cTn>
                                  </p:par>
                                  <p:par>
                                    <p:cTn id="13" presetID="2" presetClass="entr" presetSubtype="12" accel="60000" fill="hold" nodeType="withEffect">
                                      <p:stCondLst>
                                        <p:cond delay="0"/>
                                      </p:stCondLst>
                                      <p:childTnLst>
                                        <p:set>
                                          <p:cBhvr>
                                            <p:cTn id="14" dur="1" fill="hold">
                                              <p:stCondLst>
                                                <p:cond delay="0"/>
                                              </p:stCondLst>
                                            </p:cTn>
                                            <p:tgtEl>
                                              <p:spTgt spid="93"/>
                                            </p:tgtEl>
                                            <p:attrNameLst>
                                              <p:attrName>style.visibility</p:attrName>
                                            </p:attrNameLst>
                                          </p:cBhvr>
                                          <p:to>
                                            <p:strVal val="visible"/>
                                          </p:to>
                                        </p:set>
                                        <p:anim calcmode="lin" valueType="num">
                                          <p:cBhvr additive="base">
                                            <p:cTn id="15" dur="750" fill="hold"/>
                                            <p:tgtEl>
                                              <p:spTgt spid="93"/>
                                            </p:tgtEl>
                                            <p:attrNameLst>
                                              <p:attrName>ppt_x</p:attrName>
                                            </p:attrNameLst>
                                          </p:cBhvr>
                                          <p:tavLst>
                                            <p:tav tm="0">
                                              <p:val>
                                                <p:strVal val="0-#ppt_w/2"/>
                                              </p:val>
                                            </p:tav>
                                            <p:tav tm="100000">
                                              <p:val>
                                                <p:strVal val="#ppt_x"/>
                                              </p:val>
                                            </p:tav>
                                          </p:tavLst>
                                        </p:anim>
                                        <p:anim calcmode="lin" valueType="num">
                                          <p:cBhvr additive="base">
                                            <p:cTn id="16" dur="750" fill="hold"/>
                                            <p:tgtEl>
                                              <p:spTgt spid="93"/>
                                            </p:tgtEl>
                                            <p:attrNameLst>
                                              <p:attrName>ppt_y</p:attrName>
                                            </p:attrNameLst>
                                          </p:cBhvr>
                                          <p:tavLst>
                                            <p:tav tm="0">
                                              <p:val>
                                                <p:strVal val="1+#ppt_h/2"/>
                                              </p:val>
                                            </p:tav>
                                            <p:tav tm="100000">
                                              <p:val>
                                                <p:strVal val="#ppt_y"/>
                                              </p:val>
                                            </p:tav>
                                          </p:tavLst>
                                        </p:anim>
                                      </p:childTnLst>
                                    </p:cTn>
                                  </p:par>
                                  <p:par>
                                    <p:cTn id="17" presetID="2" presetClass="entr" presetSubtype="6" accel="60000" fill="hold" nodeType="withEffect">
                                      <p:stCondLst>
                                        <p:cond delay="0"/>
                                      </p:stCondLst>
                                      <p:childTnLst>
                                        <p:set>
                                          <p:cBhvr>
                                            <p:cTn id="18" dur="1" fill="hold">
                                              <p:stCondLst>
                                                <p:cond delay="0"/>
                                              </p:stCondLst>
                                            </p:cTn>
                                            <p:tgtEl>
                                              <p:spTgt spid="92"/>
                                            </p:tgtEl>
                                            <p:attrNameLst>
                                              <p:attrName>style.visibility</p:attrName>
                                            </p:attrNameLst>
                                          </p:cBhvr>
                                          <p:to>
                                            <p:strVal val="visible"/>
                                          </p:to>
                                        </p:set>
                                        <p:anim calcmode="lin" valueType="num">
                                          <p:cBhvr additive="base">
                                            <p:cTn id="19" dur="750" fill="hold"/>
                                            <p:tgtEl>
                                              <p:spTgt spid="92"/>
                                            </p:tgtEl>
                                            <p:attrNameLst>
                                              <p:attrName>ppt_x</p:attrName>
                                            </p:attrNameLst>
                                          </p:cBhvr>
                                          <p:tavLst>
                                            <p:tav tm="0">
                                              <p:val>
                                                <p:strVal val="1+#ppt_w/2"/>
                                              </p:val>
                                            </p:tav>
                                            <p:tav tm="100000">
                                              <p:val>
                                                <p:strVal val="#ppt_x"/>
                                              </p:val>
                                            </p:tav>
                                          </p:tavLst>
                                        </p:anim>
                                        <p:anim calcmode="lin" valueType="num">
                                          <p:cBhvr additive="base">
                                            <p:cTn id="20" dur="750" fill="hold"/>
                                            <p:tgtEl>
                                              <p:spTgt spid="92"/>
                                            </p:tgtEl>
                                            <p:attrNameLst>
                                              <p:attrName>ppt_y</p:attrName>
                                            </p:attrNameLst>
                                          </p:cBhvr>
                                          <p:tavLst>
                                            <p:tav tm="0">
                                              <p:val>
                                                <p:strVal val="1+#ppt_h/2"/>
                                              </p:val>
                                            </p:tav>
                                            <p:tav tm="100000">
                                              <p:val>
                                                <p:strVal val="#ppt_y"/>
                                              </p:val>
                                            </p:tav>
                                          </p:tavLst>
                                        </p:anim>
                                      </p:childTnLst>
                                    </p:cTn>
                                  </p:par>
                                </p:childTnLst>
                              </p:cTn>
                            </p:par>
                            <p:par>
                              <p:cTn id="21" fill="hold">
                                <p:stCondLst>
                                  <p:cond delay="750"/>
                                </p:stCondLst>
                                <p:childTnLst>
                                  <p:par>
                                    <p:cTn id="22" presetID="2" presetClass="entr" presetSubtype="8" accel="50000" decel="5000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1000" fill="hold"/>
                                            <p:tgtEl>
                                              <p:spTgt spid="2"/>
                                            </p:tgtEl>
                                            <p:attrNameLst>
                                              <p:attrName>ppt_x</p:attrName>
                                            </p:attrNameLst>
                                          </p:cBhvr>
                                          <p:tavLst>
                                            <p:tav tm="0">
                                              <p:val>
                                                <p:strVal val="0-#ppt_w/2"/>
                                              </p:val>
                                            </p:tav>
                                            <p:tav tm="100000">
                                              <p:val>
                                                <p:strVal val="#ppt_x"/>
                                              </p:val>
                                            </p:tav>
                                          </p:tavLst>
                                        </p:anim>
                                        <p:anim calcmode="lin" valueType="num">
                                          <p:cBhvr additive="base">
                                            <p:cTn id="25" dur="1000" fill="hold"/>
                                            <p:tgtEl>
                                              <p:spTgt spid="2"/>
                                            </p:tgtEl>
                                            <p:attrNameLst>
                                              <p:attrName>ppt_y</p:attrName>
                                            </p:attrNameLst>
                                          </p:cBhvr>
                                          <p:tavLst>
                                            <p:tav tm="0">
                                              <p:val>
                                                <p:strVal val="#ppt_y"/>
                                              </p:val>
                                            </p:tav>
                                            <p:tav tm="100000">
                                              <p:val>
                                                <p:strVal val="#ppt_y"/>
                                              </p:val>
                                            </p:tav>
                                          </p:tavLst>
                                        </p:anim>
                                      </p:childTnLst>
                                    </p:cTn>
                                  </p:par>
                                </p:childTnLst>
                              </p:cTn>
                            </p:par>
                            <p:par>
                              <p:cTn id="26" fill="hold">
                                <p:stCondLst>
                                  <p:cond delay="1750"/>
                                </p:stCondLst>
                                <p:childTnLst>
                                  <p:par>
                                    <p:cTn id="27" presetID="2" presetClass="entr" presetSubtype="2" accel="50000" decel="5000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1000" fill="hold"/>
                                            <p:tgtEl>
                                              <p:spTgt spid="4"/>
                                            </p:tgtEl>
                                            <p:attrNameLst>
                                              <p:attrName>ppt_x</p:attrName>
                                            </p:attrNameLst>
                                          </p:cBhvr>
                                          <p:tavLst>
                                            <p:tav tm="0">
                                              <p:val>
                                                <p:strVal val="1+#ppt_w/2"/>
                                              </p:val>
                                            </p:tav>
                                            <p:tav tm="100000">
                                              <p:val>
                                                <p:strVal val="#ppt_x"/>
                                              </p:val>
                                            </p:tav>
                                          </p:tavLst>
                                        </p:anim>
                                        <p:anim calcmode="lin" valueType="num">
                                          <p:cBhvr additive="base">
                                            <p:cTn id="30" dur="1000" fill="hold"/>
                                            <p:tgtEl>
                                              <p:spTgt spid="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 presetClass="entr" presetSubtype="8" accel="50000" decel="5000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1000" fill="hold"/>
                                            <p:tgtEl>
                                              <p:spTgt spid="6"/>
                                            </p:tgtEl>
                                            <p:attrNameLst>
                                              <p:attrName>ppt_x</p:attrName>
                                            </p:attrNameLst>
                                          </p:cBhvr>
                                          <p:tavLst>
                                            <p:tav tm="0">
                                              <p:val>
                                                <p:strVal val="0-#ppt_w/2"/>
                                              </p:val>
                                            </p:tav>
                                            <p:tav tm="100000">
                                              <p:val>
                                                <p:strVal val="#ppt_x"/>
                                              </p:val>
                                            </p:tav>
                                          </p:tavLst>
                                        </p:anim>
                                        <p:anim calcmode="lin" valueType="num">
                                          <p:cBhvr additive="base">
                                            <p:cTn id="35" dur="1000" fill="hold"/>
                                            <p:tgtEl>
                                              <p:spTgt spid="6"/>
                                            </p:tgtEl>
                                            <p:attrNameLst>
                                              <p:attrName>ppt_y</p:attrName>
                                            </p:attrNameLst>
                                          </p:cBhvr>
                                          <p:tavLst>
                                            <p:tav tm="0">
                                              <p:val>
                                                <p:strVal val="#ppt_y"/>
                                              </p:val>
                                            </p:tav>
                                            <p:tav tm="100000">
                                              <p:val>
                                                <p:strVal val="#ppt_y"/>
                                              </p:val>
                                            </p:tav>
                                          </p:tavLst>
                                        </p:anim>
                                      </p:childTnLst>
                                    </p:cTn>
                                  </p:par>
                                </p:childTnLst>
                              </p:cTn>
                            </p:par>
                            <p:par>
                              <p:cTn id="36" fill="hold">
                                <p:stCondLst>
                                  <p:cond delay="3750"/>
                                </p:stCondLst>
                                <p:childTnLst>
                                  <p:par>
                                    <p:cTn id="37" presetID="2" presetClass="entr" presetSubtype="2" accel="50000" decel="50000"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1000" fill="hold"/>
                                            <p:tgtEl>
                                              <p:spTgt spid="7"/>
                                            </p:tgtEl>
                                            <p:attrNameLst>
                                              <p:attrName>ppt_x</p:attrName>
                                            </p:attrNameLst>
                                          </p:cBhvr>
                                          <p:tavLst>
                                            <p:tav tm="0">
                                              <p:val>
                                                <p:strVal val="1+#ppt_w/2"/>
                                              </p:val>
                                            </p:tav>
                                            <p:tav tm="100000">
                                              <p:val>
                                                <p:strVal val="#ppt_x"/>
                                              </p:val>
                                            </p:tav>
                                          </p:tavLst>
                                        </p:anim>
                                        <p:anim calcmode="lin" valueType="num">
                                          <p:cBhvr additive="base">
                                            <p:cTn id="40"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任意多边形 46"/>
          <p:cNvSpPr/>
          <p:nvPr/>
        </p:nvSpPr>
        <p:spPr>
          <a:xfrm flipH="1">
            <a:off x="2487542" y="3646120"/>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chemeClr val="accent2"/>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任意多边形 47"/>
          <p:cNvSpPr/>
          <p:nvPr/>
        </p:nvSpPr>
        <p:spPr>
          <a:xfrm flipH="1">
            <a:off x="2487542" y="1955791"/>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chemeClr val="accent1"/>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 name="任意多边形 48"/>
          <p:cNvSpPr/>
          <p:nvPr/>
        </p:nvSpPr>
        <p:spPr>
          <a:xfrm>
            <a:off x="2030377" y="2802541"/>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chemeClr val="accent2"/>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任意多边形 49"/>
          <p:cNvSpPr/>
          <p:nvPr/>
        </p:nvSpPr>
        <p:spPr>
          <a:xfrm>
            <a:off x="2486059" y="4492871"/>
            <a:ext cx="4141703" cy="113399"/>
          </a:xfrm>
          <a:custGeom>
            <a:avLst/>
            <a:gdLst>
              <a:gd name="connsiteX0" fmla="*/ 0 w 5521552"/>
              <a:gd name="connsiteY0" fmla="*/ 1125265 h 1277774"/>
              <a:gd name="connsiteX1" fmla="*/ 7858 w 5521552"/>
              <a:gd name="connsiteY1" fmla="*/ 1126057 h 1277774"/>
              <a:gd name="connsiteX2" fmla="*/ 7858 w 5521552"/>
              <a:gd name="connsiteY2" fmla="*/ 1277774 h 1277774"/>
              <a:gd name="connsiteX3" fmla="*/ 0 w 5521552"/>
              <a:gd name="connsiteY3" fmla="*/ 1276982 h 1277774"/>
              <a:gd name="connsiteX4" fmla="*/ 32640 w 5521552"/>
              <a:gd name="connsiteY4" fmla="*/ 0 h 1277774"/>
              <a:gd name="connsiteX5" fmla="*/ 5501591 w 5521552"/>
              <a:gd name="connsiteY5" fmla="*/ 0 h 1277774"/>
              <a:gd name="connsiteX6" fmla="*/ 5521552 w 5521552"/>
              <a:gd name="connsiteY6" fmla="*/ 2012 h 1277774"/>
              <a:gd name="connsiteX7" fmla="*/ 5521552 w 5521552"/>
              <a:gd name="connsiteY7" fmla="*/ 149955 h 1277774"/>
              <a:gd name="connsiteX8" fmla="*/ 5472887 w 5521552"/>
              <a:gd name="connsiteY8" fmla="*/ 145049 h 1277774"/>
              <a:gd name="connsiteX9" fmla="*/ 61343 w 5521552"/>
              <a:gd name="connsiteY9" fmla="*/ 145049 h 1277774"/>
              <a:gd name="connsiteX10" fmla="*/ 0 w 5521552"/>
              <a:gd name="connsiteY10" fmla="*/ 151233 h 1277774"/>
              <a:gd name="connsiteX11" fmla="*/ 0 w 5521552"/>
              <a:gd name="connsiteY11" fmla="*/ 3291 h 1277774"/>
              <a:gd name="connsiteX0" fmla="*/ 0 w 5521552"/>
              <a:gd name="connsiteY0" fmla="*/ 1276982 h 1277774"/>
              <a:gd name="connsiteX1" fmla="*/ 7858 w 5521552"/>
              <a:gd name="connsiteY1" fmla="*/ 1126057 h 1277774"/>
              <a:gd name="connsiteX2" fmla="*/ 7858 w 5521552"/>
              <a:gd name="connsiteY2" fmla="*/ 1277774 h 1277774"/>
              <a:gd name="connsiteX3" fmla="*/ 0 w 5521552"/>
              <a:gd name="connsiteY3" fmla="*/ 1276982 h 1277774"/>
              <a:gd name="connsiteX4" fmla="*/ 32640 w 5521552"/>
              <a:gd name="connsiteY4" fmla="*/ 0 h 1277774"/>
              <a:gd name="connsiteX5" fmla="*/ 5501591 w 5521552"/>
              <a:gd name="connsiteY5" fmla="*/ 0 h 1277774"/>
              <a:gd name="connsiteX6" fmla="*/ 5521552 w 5521552"/>
              <a:gd name="connsiteY6" fmla="*/ 2012 h 1277774"/>
              <a:gd name="connsiteX7" fmla="*/ 5521552 w 5521552"/>
              <a:gd name="connsiteY7" fmla="*/ 149955 h 1277774"/>
              <a:gd name="connsiteX8" fmla="*/ 5472887 w 5521552"/>
              <a:gd name="connsiteY8" fmla="*/ 145049 h 1277774"/>
              <a:gd name="connsiteX9" fmla="*/ 61343 w 5521552"/>
              <a:gd name="connsiteY9" fmla="*/ 145049 h 1277774"/>
              <a:gd name="connsiteX10" fmla="*/ 0 w 5521552"/>
              <a:gd name="connsiteY10" fmla="*/ 151233 h 1277774"/>
              <a:gd name="connsiteX11" fmla="*/ 0 w 5521552"/>
              <a:gd name="connsiteY11" fmla="*/ 3291 h 1277774"/>
              <a:gd name="connsiteX12" fmla="*/ 32640 w 5521552"/>
              <a:gd name="connsiteY12" fmla="*/ 0 h 1277774"/>
              <a:gd name="connsiteX0" fmla="*/ 0 w 5521552"/>
              <a:gd name="connsiteY0" fmla="*/ 1276982 h 1277774"/>
              <a:gd name="connsiteX1" fmla="*/ 7858 w 5521552"/>
              <a:gd name="connsiteY1" fmla="*/ 1277774 h 1277774"/>
              <a:gd name="connsiteX2" fmla="*/ 0 w 5521552"/>
              <a:gd name="connsiteY2" fmla="*/ 1276982 h 1277774"/>
              <a:gd name="connsiteX3" fmla="*/ 32640 w 5521552"/>
              <a:gd name="connsiteY3" fmla="*/ 0 h 1277774"/>
              <a:gd name="connsiteX4" fmla="*/ 5501591 w 5521552"/>
              <a:gd name="connsiteY4" fmla="*/ 0 h 1277774"/>
              <a:gd name="connsiteX5" fmla="*/ 5521552 w 5521552"/>
              <a:gd name="connsiteY5" fmla="*/ 2012 h 1277774"/>
              <a:gd name="connsiteX6" fmla="*/ 5521552 w 5521552"/>
              <a:gd name="connsiteY6" fmla="*/ 149955 h 1277774"/>
              <a:gd name="connsiteX7" fmla="*/ 5472887 w 5521552"/>
              <a:gd name="connsiteY7" fmla="*/ 145049 h 1277774"/>
              <a:gd name="connsiteX8" fmla="*/ 61343 w 5521552"/>
              <a:gd name="connsiteY8" fmla="*/ 145049 h 1277774"/>
              <a:gd name="connsiteX9" fmla="*/ 0 w 5521552"/>
              <a:gd name="connsiteY9" fmla="*/ 151233 h 1277774"/>
              <a:gd name="connsiteX10" fmla="*/ 0 w 5521552"/>
              <a:gd name="connsiteY10" fmla="*/ 3291 h 1277774"/>
              <a:gd name="connsiteX11" fmla="*/ 32640 w 5521552"/>
              <a:gd name="connsiteY11" fmla="*/ 0 h 1277774"/>
              <a:gd name="connsiteX0" fmla="*/ 32640 w 5521552"/>
              <a:gd name="connsiteY0" fmla="*/ 0 h 151233"/>
              <a:gd name="connsiteX1" fmla="*/ 5501591 w 5521552"/>
              <a:gd name="connsiteY1" fmla="*/ 0 h 151233"/>
              <a:gd name="connsiteX2" fmla="*/ 5521552 w 5521552"/>
              <a:gd name="connsiteY2" fmla="*/ 2012 h 151233"/>
              <a:gd name="connsiteX3" fmla="*/ 5521552 w 5521552"/>
              <a:gd name="connsiteY3" fmla="*/ 149955 h 151233"/>
              <a:gd name="connsiteX4" fmla="*/ 5472887 w 5521552"/>
              <a:gd name="connsiteY4" fmla="*/ 145049 h 151233"/>
              <a:gd name="connsiteX5" fmla="*/ 61343 w 5521552"/>
              <a:gd name="connsiteY5" fmla="*/ 145049 h 151233"/>
              <a:gd name="connsiteX6" fmla="*/ 0 w 5521552"/>
              <a:gd name="connsiteY6" fmla="*/ 151233 h 151233"/>
              <a:gd name="connsiteX7" fmla="*/ 0 w 5521552"/>
              <a:gd name="connsiteY7" fmla="*/ 3291 h 151233"/>
              <a:gd name="connsiteX8" fmla="*/ 32640 w 5521552"/>
              <a:gd name="connsiteY8" fmla="*/ 0 h 151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1552" h="151233">
                <a:moveTo>
                  <a:pt x="32640" y="0"/>
                </a:moveTo>
                <a:lnTo>
                  <a:pt x="5501591" y="0"/>
                </a:lnTo>
                <a:lnTo>
                  <a:pt x="5521552" y="2012"/>
                </a:lnTo>
                <a:lnTo>
                  <a:pt x="5521552" y="149955"/>
                </a:lnTo>
                <a:lnTo>
                  <a:pt x="5472887" y="145049"/>
                </a:lnTo>
                <a:lnTo>
                  <a:pt x="61343" y="145049"/>
                </a:lnTo>
                <a:lnTo>
                  <a:pt x="0" y="151233"/>
                </a:lnTo>
                <a:lnTo>
                  <a:pt x="0" y="3291"/>
                </a:lnTo>
                <a:lnTo>
                  <a:pt x="32640" y="0"/>
                </a:lnTo>
                <a:close/>
              </a:path>
            </a:pathLst>
          </a:custGeom>
          <a:solidFill>
            <a:schemeClr val="accent3"/>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任意多边形 50"/>
          <p:cNvSpPr/>
          <p:nvPr/>
        </p:nvSpPr>
        <p:spPr>
          <a:xfrm>
            <a:off x="2051797" y="1103773"/>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chemeClr val="accent1"/>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9" name="组合 8"/>
          <p:cNvGrpSpPr/>
          <p:nvPr/>
        </p:nvGrpSpPr>
        <p:grpSpPr>
          <a:xfrm>
            <a:off x="2031483" y="1093532"/>
            <a:ext cx="960331" cy="959982"/>
            <a:chOff x="2708644" y="1458043"/>
            <a:chExt cx="1280441" cy="1279976"/>
          </a:xfrm>
        </p:grpSpPr>
        <p:grpSp>
          <p:nvGrpSpPr>
            <p:cNvPr id="78" name="组合 77"/>
            <p:cNvGrpSpPr/>
            <p:nvPr/>
          </p:nvGrpSpPr>
          <p:grpSpPr>
            <a:xfrm>
              <a:off x="2708644" y="1458043"/>
              <a:ext cx="1280441" cy="1279976"/>
              <a:chOff x="2082060" y="4326575"/>
              <a:chExt cx="1280274" cy="1280272"/>
            </a:xfrm>
          </p:grpSpPr>
          <p:sp>
            <p:nvSpPr>
              <p:cNvPr id="85" name="椭圆 84"/>
              <p:cNvSpPr/>
              <p:nvPr/>
            </p:nvSpPr>
            <p:spPr>
              <a:xfrm>
                <a:off x="2082060" y="4326575"/>
                <a:ext cx="1280274" cy="1280272"/>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lumMod val="50000"/>
                    </a:schemeClr>
                  </a:solidFill>
                </a:endParaRPr>
              </a:p>
            </p:txBody>
          </p:sp>
          <p:sp>
            <p:nvSpPr>
              <p:cNvPr id="83" name="椭圆 82"/>
              <p:cNvSpPr/>
              <p:nvPr/>
            </p:nvSpPr>
            <p:spPr>
              <a:xfrm>
                <a:off x="2220839" y="4480358"/>
                <a:ext cx="985420" cy="985419"/>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lumMod val="50000"/>
                    </a:schemeClr>
                  </a:solidFill>
                </a:endParaRPr>
              </a:p>
            </p:txBody>
          </p:sp>
        </p:grpSp>
        <p:sp>
          <p:nvSpPr>
            <p:cNvPr id="100" name="文本框 114"/>
            <p:cNvSpPr txBox="1"/>
            <p:nvPr/>
          </p:nvSpPr>
          <p:spPr>
            <a:xfrm>
              <a:off x="2909359" y="1719754"/>
              <a:ext cx="879010" cy="800219"/>
            </a:xfrm>
            <a:prstGeom prst="rect">
              <a:avLst/>
            </a:prstGeom>
            <a:noFill/>
          </p:spPr>
          <p:txBody>
            <a:bodyPr wrap="square" rtlCol="0">
              <a:spAutoFit/>
            </a:bodyPr>
            <a:lstStyle/>
            <a:p>
              <a:pPr algn="ctr"/>
              <a:r>
                <a:rPr lang="en-US" altLang="zh-CN" sz="3300" dirty="0">
                  <a:solidFill>
                    <a:schemeClr val="bg1">
                      <a:lumMod val="50000"/>
                    </a:schemeClr>
                  </a:solidFill>
                  <a:effectLst>
                    <a:innerShdw blurRad="63500" dist="50800" dir="13500000">
                      <a:prstClr val="black">
                        <a:alpha val="50000"/>
                      </a:prstClr>
                    </a:innerShdw>
                  </a:effectLst>
                  <a:latin typeface="Impact" panose="020B0806030902050204" pitchFamily="34" charset="0"/>
                  <a:ea typeface="Kozuka Gothic Pro H" panose="020B0800000000000000" pitchFamily="34" charset="-128"/>
                </a:rPr>
                <a:t>01</a:t>
              </a:r>
              <a:endParaRPr lang="zh-CN" altLang="en-US" sz="3300" dirty="0">
                <a:solidFill>
                  <a:schemeClr val="bg1">
                    <a:lumMod val="50000"/>
                  </a:schemeClr>
                </a:solidFill>
                <a:effectLst>
                  <a:innerShdw blurRad="63500" dist="50800" dir="13500000">
                    <a:prstClr val="black">
                      <a:alpha val="50000"/>
                    </a:prstClr>
                  </a:innerShdw>
                </a:effectLst>
                <a:latin typeface="Impact" panose="020B0806030902050204" pitchFamily="34" charset="0"/>
                <a:ea typeface="Kozuka Gothic Pro H" panose="020B0800000000000000" pitchFamily="34" charset="-128"/>
              </a:endParaRPr>
            </a:p>
          </p:txBody>
        </p:sp>
      </p:grpSp>
      <p:grpSp>
        <p:nvGrpSpPr>
          <p:cNvPr id="11" name="组合 10"/>
          <p:cNvGrpSpPr/>
          <p:nvPr/>
        </p:nvGrpSpPr>
        <p:grpSpPr>
          <a:xfrm>
            <a:off x="6162925" y="1948540"/>
            <a:ext cx="960331" cy="959982"/>
            <a:chOff x="8217233" y="2598053"/>
            <a:chExt cx="1280441" cy="1279976"/>
          </a:xfrm>
        </p:grpSpPr>
        <p:grpSp>
          <p:nvGrpSpPr>
            <p:cNvPr id="53" name="组合 52"/>
            <p:cNvGrpSpPr/>
            <p:nvPr/>
          </p:nvGrpSpPr>
          <p:grpSpPr>
            <a:xfrm>
              <a:off x="8217233" y="2598053"/>
              <a:ext cx="1280441" cy="1279976"/>
              <a:chOff x="2082060" y="4326575"/>
              <a:chExt cx="1280274" cy="1280272"/>
            </a:xfrm>
          </p:grpSpPr>
          <p:sp>
            <p:nvSpPr>
              <p:cNvPr id="63" name="椭圆 62"/>
              <p:cNvSpPr/>
              <p:nvPr/>
            </p:nvSpPr>
            <p:spPr>
              <a:xfrm>
                <a:off x="2082060" y="4326575"/>
                <a:ext cx="1280274" cy="1280272"/>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lumMod val="50000"/>
                    </a:schemeClr>
                  </a:solidFill>
                </a:endParaRPr>
              </a:p>
            </p:txBody>
          </p:sp>
          <p:sp>
            <p:nvSpPr>
              <p:cNvPr id="61" name="椭圆 60"/>
              <p:cNvSpPr/>
              <p:nvPr/>
            </p:nvSpPr>
            <p:spPr>
              <a:xfrm>
                <a:off x="2220839" y="4480358"/>
                <a:ext cx="985420" cy="985419"/>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lumMod val="50000"/>
                    </a:schemeClr>
                  </a:solidFill>
                </a:endParaRPr>
              </a:p>
            </p:txBody>
          </p:sp>
        </p:grpSp>
        <p:sp>
          <p:nvSpPr>
            <p:cNvPr id="104" name="文本框 118"/>
            <p:cNvSpPr txBox="1"/>
            <p:nvPr/>
          </p:nvSpPr>
          <p:spPr>
            <a:xfrm>
              <a:off x="8388532" y="2853409"/>
              <a:ext cx="879010" cy="800219"/>
            </a:xfrm>
            <a:prstGeom prst="rect">
              <a:avLst/>
            </a:prstGeom>
            <a:noFill/>
          </p:spPr>
          <p:txBody>
            <a:bodyPr wrap="square" rtlCol="0">
              <a:spAutoFit/>
            </a:bodyPr>
            <a:lstStyle/>
            <a:p>
              <a:pPr algn="ctr"/>
              <a:r>
                <a:rPr lang="en-US" altLang="zh-CN" sz="3300" dirty="0">
                  <a:solidFill>
                    <a:schemeClr val="bg1">
                      <a:lumMod val="50000"/>
                    </a:schemeClr>
                  </a:solidFill>
                  <a:effectLst>
                    <a:innerShdw blurRad="63500" dist="50800" dir="13500000">
                      <a:prstClr val="black">
                        <a:alpha val="50000"/>
                      </a:prstClr>
                    </a:innerShdw>
                  </a:effectLst>
                  <a:latin typeface="Impact" panose="020B0806030902050204" pitchFamily="34" charset="0"/>
                  <a:ea typeface="Kozuka Gothic Pro H" panose="020B0800000000000000" pitchFamily="34" charset="-128"/>
                </a:rPr>
                <a:t>02</a:t>
              </a:r>
              <a:endParaRPr lang="zh-CN" altLang="en-US" sz="3300" dirty="0">
                <a:solidFill>
                  <a:schemeClr val="bg1">
                    <a:lumMod val="50000"/>
                  </a:schemeClr>
                </a:solidFill>
                <a:effectLst>
                  <a:innerShdw blurRad="63500" dist="50800" dir="13500000">
                    <a:prstClr val="black">
                      <a:alpha val="50000"/>
                    </a:prstClr>
                  </a:innerShdw>
                </a:effectLst>
                <a:latin typeface="Impact" panose="020B0806030902050204" pitchFamily="34" charset="0"/>
                <a:ea typeface="Kozuka Gothic Pro H" panose="020B0800000000000000" pitchFamily="34" charset="-128"/>
              </a:endParaRPr>
            </a:p>
          </p:txBody>
        </p:sp>
      </p:grpSp>
      <p:grpSp>
        <p:nvGrpSpPr>
          <p:cNvPr id="10" name="组合 9"/>
          <p:cNvGrpSpPr/>
          <p:nvPr/>
        </p:nvGrpSpPr>
        <p:grpSpPr>
          <a:xfrm>
            <a:off x="2009102" y="2798395"/>
            <a:ext cx="960331" cy="959982"/>
            <a:chOff x="2678802" y="3731193"/>
            <a:chExt cx="1280441" cy="1279976"/>
          </a:xfrm>
        </p:grpSpPr>
        <p:grpSp>
          <p:nvGrpSpPr>
            <p:cNvPr id="65" name="组合 64"/>
            <p:cNvGrpSpPr/>
            <p:nvPr/>
          </p:nvGrpSpPr>
          <p:grpSpPr>
            <a:xfrm>
              <a:off x="2678802" y="3731193"/>
              <a:ext cx="1280441" cy="1279976"/>
              <a:chOff x="2082060" y="4326575"/>
              <a:chExt cx="1280274" cy="1280272"/>
            </a:xfrm>
          </p:grpSpPr>
          <p:sp>
            <p:nvSpPr>
              <p:cNvPr id="76" name="椭圆 75"/>
              <p:cNvSpPr/>
              <p:nvPr/>
            </p:nvSpPr>
            <p:spPr>
              <a:xfrm>
                <a:off x="2082060" y="4326575"/>
                <a:ext cx="1280274" cy="1280272"/>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lumMod val="50000"/>
                    </a:schemeClr>
                  </a:solidFill>
                </a:endParaRPr>
              </a:p>
            </p:txBody>
          </p:sp>
          <p:sp>
            <p:nvSpPr>
              <p:cNvPr id="74" name="椭圆 73"/>
              <p:cNvSpPr/>
              <p:nvPr/>
            </p:nvSpPr>
            <p:spPr>
              <a:xfrm>
                <a:off x="2220839" y="4480358"/>
                <a:ext cx="985420" cy="985419"/>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lumMod val="50000"/>
                    </a:schemeClr>
                  </a:solidFill>
                </a:endParaRPr>
              </a:p>
            </p:txBody>
          </p:sp>
        </p:grpSp>
        <p:sp>
          <p:nvSpPr>
            <p:cNvPr id="108" name="文本框 122"/>
            <p:cNvSpPr txBox="1"/>
            <p:nvPr/>
          </p:nvSpPr>
          <p:spPr>
            <a:xfrm>
              <a:off x="2870867" y="3986549"/>
              <a:ext cx="879010" cy="800219"/>
            </a:xfrm>
            <a:prstGeom prst="rect">
              <a:avLst/>
            </a:prstGeom>
            <a:noFill/>
          </p:spPr>
          <p:txBody>
            <a:bodyPr wrap="square" rtlCol="0">
              <a:spAutoFit/>
            </a:bodyPr>
            <a:lstStyle/>
            <a:p>
              <a:pPr algn="ctr"/>
              <a:r>
                <a:rPr lang="en-US" altLang="zh-CN" sz="3300" dirty="0">
                  <a:solidFill>
                    <a:schemeClr val="bg1">
                      <a:lumMod val="50000"/>
                    </a:schemeClr>
                  </a:solidFill>
                  <a:effectLst>
                    <a:innerShdw blurRad="63500" dist="50800" dir="13500000">
                      <a:prstClr val="black">
                        <a:alpha val="50000"/>
                      </a:prstClr>
                    </a:innerShdw>
                  </a:effectLst>
                  <a:latin typeface="Impact" panose="020B0806030902050204" pitchFamily="34" charset="0"/>
                  <a:ea typeface="Kozuka Gothic Pro H" panose="020B0800000000000000" pitchFamily="34" charset="-128"/>
                </a:rPr>
                <a:t>03</a:t>
              </a:r>
              <a:endParaRPr lang="zh-CN" altLang="en-US" sz="3300" dirty="0">
                <a:solidFill>
                  <a:schemeClr val="bg1">
                    <a:lumMod val="50000"/>
                  </a:schemeClr>
                </a:solidFill>
                <a:effectLst>
                  <a:innerShdw blurRad="63500" dist="50800" dir="13500000">
                    <a:prstClr val="black">
                      <a:alpha val="50000"/>
                    </a:prstClr>
                  </a:innerShdw>
                </a:effectLst>
                <a:latin typeface="Impact" panose="020B0806030902050204" pitchFamily="34" charset="0"/>
                <a:ea typeface="Kozuka Gothic Pro H" panose="020B0800000000000000" pitchFamily="34" charset="-128"/>
              </a:endParaRPr>
            </a:p>
          </p:txBody>
        </p:sp>
      </p:grpSp>
      <p:grpSp>
        <p:nvGrpSpPr>
          <p:cNvPr id="12" name="组合 11"/>
          <p:cNvGrpSpPr/>
          <p:nvPr/>
        </p:nvGrpSpPr>
        <p:grpSpPr>
          <a:xfrm>
            <a:off x="6140864" y="3640839"/>
            <a:ext cx="960331" cy="959982"/>
            <a:chOff x="8187818" y="4854452"/>
            <a:chExt cx="1280441" cy="1279976"/>
          </a:xfrm>
        </p:grpSpPr>
        <p:grpSp>
          <p:nvGrpSpPr>
            <p:cNvPr id="87" name="组合 86"/>
            <p:cNvGrpSpPr/>
            <p:nvPr/>
          </p:nvGrpSpPr>
          <p:grpSpPr>
            <a:xfrm>
              <a:off x="8187818" y="4854452"/>
              <a:ext cx="1280441" cy="1279976"/>
              <a:chOff x="2082060" y="4326575"/>
              <a:chExt cx="1280274" cy="1280272"/>
            </a:xfrm>
          </p:grpSpPr>
          <p:sp>
            <p:nvSpPr>
              <p:cNvPr id="96" name="椭圆 95"/>
              <p:cNvSpPr/>
              <p:nvPr/>
            </p:nvSpPr>
            <p:spPr>
              <a:xfrm>
                <a:off x="2082060" y="4326575"/>
                <a:ext cx="1280274" cy="1280272"/>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lumMod val="50000"/>
                    </a:schemeClr>
                  </a:solidFill>
                </a:endParaRPr>
              </a:p>
            </p:txBody>
          </p:sp>
          <p:sp>
            <p:nvSpPr>
              <p:cNvPr id="94" name="椭圆 93"/>
              <p:cNvSpPr/>
              <p:nvPr/>
            </p:nvSpPr>
            <p:spPr>
              <a:xfrm>
                <a:off x="2220839" y="4480358"/>
                <a:ext cx="985420" cy="985419"/>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lumMod val="50000"/>
                    </a:schemeClr>
                  </a:solidFill>
                </a:endParaRPr>
              </a:p>
            </p:txBody>
          </p:sp>
        </p:grpSp>
        <p:sp>
          <p:nvSpPr>
            <p:cNvPr id="112" name="文本框 126"/>
            <p:cNvSpPr txBox="1"/>
            <p:nvPr/>
          </p:nvSpPr>
          <p:spPr>
            <a:xfrm>
              <a:off x="8367183" y="5124024"/>
              <a:ext cx="879010" cy="800219"/>
            </a:xfrm>
            <a:prstGeom prst="rect">
              <a:avLst/>
            </a:prstGeom>
            <a:noFill/>
          </p:spPr>
          <p:txBody>
            <a:bodyPr wrap="square" rtlCol="0">
              <a:spAutoFit/>
            </a:bodyPr>
            <a:lstStyle/>
            <a:p>
              <a:pPr algn="ctr"/>
              <a:r>
                <a:rPr lang="en-US" altLang="zh-CN" sz="3300" dirty="0">
                  <a:solidFill>
                    <a:schemeClr val="bg1">
                      <a:lumMod val="50000"/>
                    </a:schemeClr>
                  </a:solidFill>
                  <a:effectLst>
                    <a:innerShdw blurRad="63500" dist="50800" dir="13500000">
                      <a:prstClr val="black">
                        <a:alpha val="50000"/>
                      </a:prstClr>
                    </a:innerShdw>
                  </a:effectLst>
                  <a:latin typeface="Impact" panose="020B0806030902050204" pitchFamily="34" charset="0"/>
                  <a:ea typeface="Kozuka Gothic Pro H" panose="020B0800000000000000" pitchFamily="34" charset="-128"/>
                </a:rPr>
                <a:t>04</a:t>
              </a:r>
              <a:endParaRPr lang="zh-CN" altLang="en-US" sz="3300" dirty="0">
                <a:solidFill>
                  <a:schemeClr val="bg1">
                    <a:lumMod val="50000"/>
                  </a:schemeClr>
                </a:solidFill>
                <a:effectLst>
                  <a:innerShdw blurRad="63500" dist="50800" dir="13500000">
                    <a:prstClr val="black">
                      <a:alpha val="50000"/>
                    </a:prstClr>
                  </a:innerShdw>
                </a:effectLst>
                <a:latin typeface="Impact" panose="020B0806030902050204" pitchFamily="34" charset="0"/>
                <a:ea typeface="Kozuka Gothic Pro H" panose="020B0800000000000000" pitchFamily="34" charset="-128"/>
              </a:endParaRPr>
            </a:p>
          </p:txBody>
        </p:sp>
      </p:grpSp>
      <p:grpSp>
        <p:nvGrpSpPr>
          <p:cNvPr id="14" name="组合 13"/>
          <p:cNvGrpSpPr/>
          <p:nvPr/>
        </p:nvGrpSpPr>
        <p:grpSpPr>
          <a:xfrm>
            <a:off x="3186318" y="1276413"/>
            <a:ext cx="3373132" cy="650838"/>
            <a:chOff x="3186318" y="1276413"/>
            <a:chExt cx="3373132" cy="650838"/>
          </a:xfrm>
        </p:grpSpPr>
        <p:sp>
          <p:nvSpPr>
            <p:cNvPr id="98" name="文本框 112"/>
            <p:cNvSpPr txBox="1"/>
            <p:nvPr/>
          </p:nvSpPr>
          <p:spPr>
            <a:xfrm>
              <a:off x="3757598" y="1276413"/>
              <a:ext cx="993773" cy="248209"/>
            </a:xfrm>
            <a:prstGeom prst="rect">
              <a:avLst/>
            </a:prstGeom>
            <a:noFill/>
          </p:spPr>
          <p:txBody>
            <a:bodyPr wrap="square" rtlCol="0">
              <a:spAutoFit/>
            </a:bodyPr>
            <a:lstStyle/>
            <a:p>
              <a:r>
                <a:rPr lang="zh-CN" altLang="en-US" sz="1013" dirty="0">
                  <a:solidFill>
                    <a:schemeClr val="tx1">
                      <a:lumMod val="50000"/>
                      <a:lumOff val="50000"/>
                    </a:schemeClr>
                  </a:solidFill>
                  <a:latin typeface="微软雅黑" panose="020B0503020204020204" pitchFamily="34" charset="-122"/>
                  <a:ea typeface="微软雅黑" panose="020B0503020204020204" pitchFamily="34" charset="-122"/>
                </a:rPr>
                <a:t>添加标题</a:t>
              </a:r>
            </a:p>
          </p:txBody>
        </p:sp>
        <p:sp>
          <p:nvSpPr>
            <p:cNvPr id="113" name="文本框 113"/>
            <p:cNvSpPr txBox="1"/>
            <p:nvPr/>
          </p:nvSpPr>
          <p:spPr>
            <a:xfrm>
              <a:off x="3761805" y="1488669"/>
              <a:ext cx="2797645" cy="438582"/>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97" name="组合 96"/>
            <p:cNvGrpSpPr/>
            <p:nvPr/>
          </p:nvGrpSpPr>
          <p:grpSpPr>
            <a:xfrm>
              <a:off x="3186318" y="1301345"/>
              <a:ext cx="416626" cy="449794"/>
              <a:chOff x="79836" y="1653714"/>
              <a:chExt cx="555501" cy="599725"/>
            </a:xfrm>
            <a:solidFill>
              <a:schemeClr val="accent1"/>
            </a:solidFill>
          </p:grpSpPr>
          <p:sp>
            <p:nvSpPr>
              <p:cNvPr id="99" name="Freeform 46"/>
              <p:cNvSpPr>
                <a:spLocks/>
              </p:cNvSpPr>
              <p:nvPr/>
            </p:nvSpPr>
            <p:spPr bwMode="auto">
              <a:xfrm>
                <a:off x="199123" y="1924935"/>
                <a:ext cx="129812" cy="146132"/>
              </a:xfrm>
              <a:custGeom>
                <a:avLst/>
                <a:gdLst>
                  <a:gd name="T0" fmla="*/ 42 w 47"/>
                  <a:gd name="T1" fmla="*/ 19 h 53"/>
                  <a:gd name="T2" fmla="*/ 33 w 47"/>
                  <a:gd name="T3" fmla="*/ 49 h 53"/>
                  <a:gd name="T4" fmla="*/ 5 w 47"/>
                  <a:gd name="T5" fmla="*/ 34 h 53"/>
                  <a:gd name="T6" fmla="*/ 14 w 47"/>
                  <a:gd name="T7" fmla="*/ 4 h 53"/>
                  <a:gd name="T8" fmla="*/ 42 w 47"/>
                  <a:gd name="T9" fmla="*/ 19 h 53"/>
                </a:gdLst>
                <a:ahLst/>
                <a:cxnLst>
                  <a:cxn ang="0">
                    <a:pos x="T0" y="T1"/>
                  </a:cxn>
                  <a:cxn ang="0">
                    <a:pos x="T2" y="T3"/>
                  </a:cxn>
                  <a:cxn ang="0">
                    <a:pos x="T4" y="T5"/>
                  </a:cxn>
                  <a:cxn ang="0">
                    <a:pos x="T6" y="T7"/>
                  </a:cxn>
                  <a:cxn ang="0">
                    <a:pos x="T8" y="T9"/>
                  </a:cxn>
                </a:cxnLst>
                <a:rect l="0" t="0" r="r" b="b"/>
                <a:pathLst>
                  <a:path w="47" h="53">
                    <a:moveTo>
                      <a:pt x="42" y="19"/>
                    </a:moveTo>
                    <a:cubicBezTo>
                      <a:pt x="47" y="32"/>
                      <a:pt x="43" y="45"/>
                      <a:pt x="33" y="49"/>
                    </a:cubicBezTo>
                    <a:cubicBezTo>
                      <a:pt x="23" y="53"/>
                      <a:pt x="11" y="47"/>
                      <a:pt x="5" y="34"/>
                    </a:cubicBezTo>
                    <a:cubicBezTo>
                      <a:pt x="0" y="22"/>
                      <a:pt x="4" y="8"/>
                      <a:pt x="14" y="4"/>
                    </a:cubicBezTo>
                    <a:cubicBezTo>
                      <a:pt x="24" y="0"/>
                      <a:pt x="37" y="7"/>
                      <a:pt x="42" y="19"/>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01" name="Freeform 47"/>
              <p:cNvSpPr>
                <a:spLocks/>
              </p:cNvSpPr>
              <p:nvPr/>
            </p:nvSpPr>
            <p:spPr bwMode="auto">
              <a:xfrm>
                <a:off x="79836" y="1996247"/>
                <a:ext cx="320437" cy="257191"/>
              </a:xfrm>
              <a:custGeom>
                <a:avLst/>
                <a:gdLst>
                  <a:gd name="T0" fmla="*/ 110 w 116"/>
                  <a:gd name="T1" fmla="*/ 79 h 93"/>
                  <a:gd name="T2" fmla="*/ 101 w 116"/>
                  <a:gd name="T3" fmla="*/ 38 h 93"/>
                  <a:gd name="T4" fmla="*/ 89 w 116"/>
                  <a:gd name="T5" fmla="*/ 29 h 93"/>
                  <a:gd name="T6" fmla="*/ 84 w 116"/>
                  <a:gd name="T7" fmla="*/ 28 h 93"/>
                  <a:gd name="T8" fmla="*/ 89 w 116"/>
                  <a:gd name="T9" fmla="*/ 35 h 93"/>
                  <a:gd name="T10" fmla="*/ 83 w 116"/>
                  <a:gd name="T11" fmla="*/ 40 h 93"/>
                  <a:gd name="T12" fmla="*/ 87 w 116"/>
                  <a:gd name="T13" fmla="*/ 48 h 93"/>
                  <a:gd name="T14" fmla="*/ 79 w 116"/>
                  <a:gd name="T15" fmla="*/ 93 h 93"/>
                  <a:gd name="T16" fmla="*/ 79 w 116"/>
                  <a:gd name="T17" fmla="*/ 93 h 93"/>
                  <a:gd name="T18" fmla="*/ 79 w 116"/>
                  <a:gd name="T19" fmla="*/ 93 h 93"/>
                  <a:gd name="T20" fmla="*/ 79 w 116"/>
                  <a:gd name="T21" fmla="*/ 93 h 93"/>
                  <a:gd name="T22" fmla="*/ 79 w 116"/>
                  <a:gd name="T23" fmla="*/ 93 h 93"/>
                  <a:gd name="T24" fmla="*/ 64 w 116"/>
                  <a:gd name="T25" fmla="*/ 50 h 93"/>
                  <a:gd name="T26" fmla="*/ 66 w 116"/>
                  <a:gd name="T27" fmla="*/ 42 h 93"/>
                  <a:gd name="T28" fmla="*/ 60 w 116"/>
                  <a:gd name="T29" fmla="*/ 37 h 93"/>
                  <a:gd name="T30" fmla="*/ 63 w 116"/>
                  <a:gd name="T31" fmla="*/ 29 h 93"/>
                  <a:gd name="T32" fmla="*/ 34 w 116"/>
                  <a:gd name="T33" fmla="*/ 34 h 93"/>
                  <a:gd name="T34" fmla="*/ 44 w 116"/>
                  <a:gd name="T35" fmla="*/ 9 h 93"/>
                  <a:gd name="T36" fmla="*/ 17 w 116"/>
                  <a:gd name="T37" fmla="*/ 0 h 93"/>
                  <a:gd name="T38" fmla="*/ 5 w 116"/>
                  <a:gd name="T39" fmla="*/ 43 h 93"/>
                  <a:gd name="T40" fmla="*/ 4 w 116"/>
                  <a:gd name="T41" fmla="*/ 46 h 93"/>
                  <a:gd name="T42" fmla="*/ 3 w 116"/>
                  <a:gd name="T43" fmla="*/ 47 h 93"/>
                  <a:gd name="T44" fmla="*/ 3 w 116"/>
                  <a:gd name="T45" fmla="*/ 48 h 93"/>
                  <a:gd name="T46" fmla="*/ 3 w 116"/>
                  <a:gd name="T47" fmla="*/ 48 h 93"/>
                  <a:gd name="T48" fmla="*/ 3 w 116"/>
                  <a:gd name="T49" fmla="*/ 48 h 93"/>
                  <a:gd name="T50" fmla="*/ 3 w 116"/>
                  <a:gd name="T51" fmla="*/ 48 h 93"/>
                  <a:gd name="T52" fmla="*/ 18 w 116"/>
                  <a:gd name="T53" fmla="*/ 64 h 93"/>
                  <a:gd name="T54" fmla="*/ 18 w 116"/>
                  <a:gd name="T55" fmla="*/ 64 h 93"/>
                  <a:gd name="T56" fmla="*/ 18 w 116"/>
                  <a:gd name="T57" fmla="*/ 64 h 93"/>
                  <a:gd name="T58" fmla="*/ 23 w 116"/>
                  <a:gd name="T59" fmla="*/ 62 h 93"/>
                  <a:gd name="T60" fmla="*/ 34 w 116"/>
                  <a:gd name="T61" fmla="*/ 59 h 93"/>
                  <a:gd name="T62" fmla="*/ 41 w 116"/>
                  <a:gd name="T63" fmla="*/ 57 h 93"/>
                  <a:gd name="T64" fmla="*/ 43 w 116"/>
                  <a:gd name="T65" fmla="*/ 93 h 93"/>
                  <a:gd name="T66" fmla="*/ 89 w 116"/>
                  <a:gd name="T67" fmla="*/ 93 h 93"/>
                  <a:gd name="T68" fmla="*/ 99 w 116"/>
                  <a:gd name="T69" fmla="*/ 93 h 93"/>
                  <a:gd name="T70" fmla="*/ 116 w 116"/>
                  <a:gd name="T71" fmla="*/ 93 h 93"/>
                  <a:gd name="T72" fmla="*/ 110 w 116"/>
                  <a:gd name="T73" fmla="*/ 7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6" h="93">
                    <a:moveTo>
                      <a:pt x="110" y="79"/>
                    </a:moveTo>
                    <a:cubicBezTo>
                      <a:pt x="106" y="69"/>
                      <a:pt x="104" y="51"/>
                      <a:pt x="101" y="38"/>
                    </a:cubicBezTo>
                    <a:cubicBezTo>
                      <a:pt x="100" y="32"/>
                      <a:pt x="96" y="29"/>
                      <a:pt x="89" y="29"/>
                    </a:cubicBezTo>
                    <a:cubicBezTo>
                      <a:pt x="88" y="29"/>
                      <a:pt x="85" y="28"/>
                      <a:pt x="84" y="28"/>
                    </a:cubicBezTo>
                    <a:cubicBezTo>
                      <a:pt x="89" y="35"/>
                      <a:pt x="89" y="35"/>
                      <a:pt x="89" y="35"/>
                    </a:cubicBezTo>
                    <a:cubicBezTo>
                      <a:pt x="83" y="40"/>
                      <a:pt x="83" y="40"/>
                      <a:pt x="83" y="40"/>
                    </a:cubicBezTo>
                    <a:cubicBezTo>
                      <a:pt x="87" y="48"/>
                      <a:pt x="87" y="48"/>
                      <a:pt x="87" y="48"/>
                    </a:cubicBezTo>
                    <a:cubicBezTo>
                      <a:pt x="79" y="93"/>
                      <a:pt x="79" y="93"/>
                      <a:pt x="79" y="93"/>
                    </a:cubicBezTo>
                    <a:cubicBezTo>
                      <a:pt x="79" y="93"/>
                      <a:pt x="79" y="93"/>
                      <a:pt x="79" y="93"/>
                    </a:cubicBezTo>
                    <a:cubicBezTo>
                      <a:pt x="79" y="93"/>
                      <a:pt x="79" y="93"/>
                      <a:pt x="79" y="93"/>
                    </a:cubicBezTo>
                    <a:cubicBezTo>
                      <a:pt x="79" y="93"/>
                      <a:pt x="79" y="93"/>
                      <a:pt x="79" y="93"/>
                    </a:cubicBezTo>
                    <a:cubicBezTo>
                      <a:pt x="79" y="93"/>
                      <a:pt x="79" y="93"/>
                      <a:pt x="79" y="93"/>
                    </a:cubicBezTo>
                    <a:cubicBezTo>
                      <a:pt x="64" y="50"/>
                      <a:pt x="64" y="50"/>
                      <a:pt x="64" y="50"/>
                    </a:cubicBezTo>
                    <a:cubicBezTo>
                      <a:pt x="66" y="42"/>
                      <a:pt x="66" y="42"/>
                      <a:pt x="66" y="42"/>
                    </a:cubicBezTo>
                    <a:cubicBezTo>
                      <a:pt x="60" y="37"/>
                      <a:pt x="60" y="37"/>
                      <a:pt x="60" y="37"/>
                    </a:cubicBezTo>
                    <a:cubicBezTo>
                      <a:pt x="63" y="29"/>
                      <a:pt x="63" y="29"/>
                      <a:pt x="63" y="29"/>
                    </a:cubicBezTo>
                    <a:cubicBezTo>
                      <a:pt x="56" y="29"/>
                      <a:pt x="34" y="34"/>
                      <a:pt x="34" y="34"/>
                    </a:cubicBezTo>
                    <a:cubicBezTo>
                      <a:pt x="44" y="9"/>
                      <a:pt x="44" y="9"/>
                      <a:pt x="44" y="9"/>
                    </a:cubicBezTo>
                    <a:cubicBezTo>
                      <a:pt x="35" y="5"/>
                      <a:pt x="26" y="2"/>
                      <a:pt x="17" y="0"/>
                    </a:cubicBezTo>
                    <a:cubicBezTo>
                      <a:pt x="5" y="43"/>
                      <a:pt x="5" y="43"/>
                      <a:pt x="5" y="43"/>
                    </a:cubicBezTo>
                    <a:cubicBezTo>
                      <a:pt x="4" y="46"/>
                      <a:pt x="4" y="46"/>
                      <a:pt x="4" y="46"/>
                    </a:cubicBezTo>
                    <a:cubicBezTo>
                      <a:pt x="3" y="47"/>
                      <a:pt x="3" y="47"/>
                      <a:pt x="3" y="47"/>
                    </a:cubicBezTo>
                    <a:cubicBezTo>
                      <a:pt x="3" y="48"/>
                      <a:pt x="3" y="48"/>
                      <a:pt x="3" y="48"/>
                    </a:cubicBezTo>
                    <a:cubicBezTo>
                      <a:pt x="3" y="48"/>
                      <a:pt x="3" y="48"/>
                      <a:pt x="3" y="48"/>
                    </a:cubicBezTo>
                    <a:cubicBezTo>
                      <a:pt x="3" y="48"/>
                      <a:pt x="3" y="48"/>
                      <a:pt x="3" y="48"/>
                    </a:cubicBezTo>
                    <a:cubicBezTo>
                      <a:pt x="3" y="48"/>
                      <a:pt x="3" y="48"/>
                      <a:pt x="3" y="48"/>
                    </a:cubicBezTo>
                    <a:cubicBezTo>
                      <a:pt x="0" y="45"/>
                      <a:pt x="31" y="78"/>
                      <a:pt x="18" y="64"/>
                    </a:cubicBezTo>
                    <a:cubicBezTo>
                      <a:pt x="18" y="64"/>
                      <a:pt x="18" y="64"/>
                      <a:pt x="18" y="64"/>
                    </a:cubicBezTo>
                    <a:cubicBezTo>
                      <a:pt x="18" y="64"/>
                      <a:pt x="18" y="64"/>
                      <a:pt x="18" y="64"/>
                    </a:cubicBezTo>
                    <a:cubicBezTo>
                      <a:pt x="23" y="62"/>
                      <a:pt x="23" y="62"/>
                      <a:pt x="23" y="62"/>
                    </a:cubicBezTo>
                    <a:cubicBezTo>
                      <a:pt x="34" y="59"/>
                      <a:pt x="34" y="59"/>
                      <a:pt x="34" y="59"/>
                    </a:cubicBezTo>
                    <a:cubicBezTo>
                      <a:pt x="41" y="57"/>
                      <a:pt x="41" y="57"/>
                      <a:pt x="41" y="57"/>
                    </a:cubicBezTo>
                    <a:cubicBezTo>
                      <a:pt x="41" y="69"/>
                      <a:pt x="42" y="81"/>
                      <a:pt x="43" y="93"/>
                    </a:cubicBezTo>
                    <a:cubicBezTo>
                      <a:pt x="89" y="93"/>
                      <a:pt x="89" y="93"/>
                      <a:pt x="89" y="93"/>
                    </a:cubicBezTo>
                    <a:cubicBezTo>
                      <a:pt x="99" y="93"/>
                      <a:pt x="99" y="93"/>
                      <a:pt x="99" y="93"/>
                    </a:cubicBezTo>
                    <a:cubicBezTo>
                      <a:pt x="116" y="93"/>
                      <a:pt x="116" y="93"/>
                      <a:pt x="116" y="93"/>
                    </a:cubicBezTo>
                    <a:lnTo>
                      <a:pt x="110" y="79"/>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03" name="Freeform 48"/>
              <p:cNvSpPr>
                <a:spLocks/>
              </p:cNvSpPr>
              <p:nvPr/>
            </p:nvSpPr>
            <p:spPr bwMode="auto">
              <a:xfrm>
                <a:off x="298528" y="2251101"/>
                <a:ext cx="0" cy="2338"/>
              </a:xfrm>
              <a:custGeom>
                <a:avLst/>
                <a:gdLst>
                  <a:gd name="T0" fmla="*/ 2 h 2"/>
                  <a:gd name="T1" fmla="*/ 0 h 2"/>
                  <a:gd name="T2" fmla="*/ 2 h 2"/>
                  <a:gd name="T3" fmla="*/ 0 h 2"/>
                  <a:gd name="T4" fmla="*/ 2 h 2"/>
                </a:gdLst>
                <a:ahLst/>
                <a:cxnLst>
                  <a:cxn ang="0">
                    <a:pos x="0" y="T0"/>
                  </a:cxn>
                  <a:cxn ang="0">
                    <a:pos x="0" y="T1"/>
                  </a:cxn>
                  <a:cxn ang="0">
                    <a:pos x="0" y="T2"/>
                  </a:cxn>
                  <a:cxn ang="0">
                    <a:pos x="0" y="T3"/>
                  </a:cxn>
                  <a:cxn ang="0">
                    <a:pos x="0" y="T4"/>
                  </a:cxn>
                </a:cxnLst>
                <a:rect l="0" t="0" r="r" b="b"/>
                <a:pathLst>
                  <a:path h="2">
                    <a:moveTo>
                      <a:pt x="0" y="2"/>
                    </a:moveTo>
                    <a:lnTo>
                      <a:pt x="0" y="0"/>
                    </a:lnTo>
                    <a:lnTo>
                      <a:pt x="0" y="2"/>
                    </a:lnTo>
                    <a:lnTo>
                      <a:pt x="0" y="0"/>
                    </a:lnTo>
                    <a:lnTo>
                      <a:pt x="0" y="2"/>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05" name="Freeform 49"/>
              <p:cNvSpPr>
                <a:spLocks/>
              </p:cNvSpPr>
              <p:nvPr/>
            </p:nvSpPr>
            <p:spPr bwMode="auto">
              <a:xfrm>
                <a:off x="276308" y="2074573"/>
                <a:ext cx="19882" cy="40917"/>
              </a:xfrm>
              <a:custGeom>
                <a:avLst/>
                <a:gdLst>
                  <a:gd name="T0" fmla="*/ 12 w 17"/>
                  <a:gd name="T1" fmla="*/ 0 h 35"/>
                  <a:gd name="T2" fmla="*/ 17 w 17"/>
                  <a:gd name="T3" fmla="*/ 21 h 35"/>
                  <a:gd name="T4" fmla="*/ 9 w 17"/>
                  <a:gd name="T5" fmla="*/ 35 h 35"/>
                  <a:gd name="T6" fmla="*/ 0 w 17"/>
                  <a:gd name="T7" fmla="*/ 21 h 35"/>
                  <a:gd name="T8" fmla="*/ 2 w 17"/>
                  <a:gd name="T9" fmla="*/ 0 h 35"/>
                  <a:gd name="T10" fmla="*/ 12 w 17"/>
                  <a:gd name="T11" fmla="*/ 0 h 35"/>
                </a:gdLst>
                <a:ahLst/>
                <a:cxnLst>
                  <a:cxn ang="0">
                    <a:pos x="T0" y="T1"/>
                  </a:cxn>
                  <a:cxn ang="0">
                    <a:pos x="T2" y="T3"/>
                  </a:cxn>
                  <a:cxn ang="0">
                    <a:pos x="T4" y="T5"/>
                  </a:cxn>
                  <a:cxn ang="0">
                    <a:pos x="T6" y="T7"/>
                  </a:cxn>
                  <a:cxn ang="0">
                    <a:pos x="T8" y="T9"/>
                  </a:cxn>
                  <a:cxn ang="0">
                    <a:pos x="T10" y="T11"/>
                  </a:cxn>
                </a:cxnLst>
                <a:rect l="0" t="0" r="r" b="b"/>
                <a:pathLst>
                  <a:path w="17" h="35">
                    <a:moveTo>
                      <a:pt x="12" y="0"/>
                    </a:moveTo>
                    <a:lnTo>
                      <a:pt x="17" y="21"/>
                    </a:lnTo>
                    <a:lnTo>
                      <a:pt x="9" y="35"/>
                    </a:lnTo>
                    <a:lnTo>
                      <a:pt x="0" y="21"/>
                    </a:lnTo>
                    <a:lnTo>
                      <a:pt x="2" y="0"/>
                    </a:lnTo>
                    <a:lnTo>
                      <a:pt x="12"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07" name="Freeform 50"/>
              <p:cNvSpPr>
                <a:spLocks/>
              </p:cNvSpPr>
              <p:nvPr/>
            </p:nvSpPr>
            <p:spPr bwMode="auto">
              <a:xfrm>
                <a:off x="278647" y="2101462"/>
                <a:ext cx="30406" cy="151977"/>
              </a:xfrm>
              <a:custGeom>
                <a:avLst/>
                <a:gdLst>
                  <a:gd name="T0" fmla="*/ 12 w 26"/>
                  <a:gd name="T1" fmla="*/ 0 h 130"/>
                  <a:gd name="T2" fmla="*/ 26 w 26"/>
                  <a:gd name="T3" fmla="*/ 128 h 130"/>
                  <a:gd name="T4" fmla="*/ 17 w 26"/>
                  <a:gd name="T5" fmla="*/ 130 h 130"/>
                  <a:gd name="T6" fmla="*/ 7 w 26"/>
                  <a:gd name="T7" fmla="*/ 130 h 130"/>
                  <a:gd name="T8" fmla="*/ 0 w 26"/>
                  <a:gd name="T9" fmla="*/ 0 h 130"/>
                  <a:gd name="T10" fmla="*/ 12 w 26"/>
                  <a:gd name="T11" fmla="*/ 0 h 130"/>
                </a:gdLst>
                <a:ahLst/>
                <a:cxnLst>
                  <a:cxn ang="0">
                    <a:pos x="T0" y="T1"/>
                  </a:cxn>
                  <a:cxn ang="0">
                    <a:pos x="T2" y="T3"/>
                  </a:cxn>
                  <a:cxn ang="0">
                    <a:pos x="T4" y="T5"/>
                  </a:cxn>
                  <a:cxn ang="0">
                    <a:pos x="T6" y="T7"/>
                  </a:cxn>
                  <a:cxn ang="0">
                    <a:pos x="T8" y="T9"/>
                  </a:cxn>
                  <a:cxn ang="0">
                    <a:pos x="T10" y="T11"/>
                  </a:cxn>
                </a:cxnLst>
                <a:rect l="0" t="0" r="r" b="b"/>
                <a:pathLst>
                  <a:path w="26" h="130">
                    <a:moveTo>
                      <a:pt x="12" y="0"/>
                    </a:moveTo>
                    <a:lnTo>
                      <a:pt x="26" y="128"/>
                    </a:lnTo>
                    <a:lnTo>
                      <a:pt x="17" y="130"/>
                    </a:lnTo>
                    <a:lnTo>
                      <a:pt x="7" y="130"/>
                    </a:lnTo>
                    <a:lnTo>
                      <a:pt x="0" y="0"/>
                    </a:lnTo>
                    <a:lnTo>
                      <a:pt x="12"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09" name="Freeform 51"/>
              <p:cNvSpPr>
                <a:spLocks/>
              </p:cNvSpPr>
              <p:nvPr/>
            </p:nvSpPr>
            <p:spPr bwMode="auto">
              <a:xfrm>
                <a:off x="378052" y="1809198"/>
                <a:ext cx="97067" cy="192894"/>
              </a:xfrm>
              <a:custGeom>
                <a:avLst/>
                <a:gdLst>
                  <a:gd name="T0" fmla="*/ 10 w 35"/>
                  <a:gd name="T1" fmla="*/ 45 h 70"/>
                  <a:gd name="T2" fmla="*/ 18 w 35"/>
                  <a:gd name="T3" fmla="*/ 53 h 70"/>
                  <a:gd name="T4" fmla="*/ 25 w 35"/>
                  <a:gd name="T5" fmla="*/ 46 h 70"/>
                  <a:gd name="T6" fmla="*/ 17 w 35"/>
                  <a:gd name="T7" fmla="*/ 38 h 70"/>
                  <a:gd name="T8" fmla="*/ 6 w 35"/>
                  <a:gd name="T9" fmla="*/ 34 h 70"/>
                  <a:gd name="T10" fmla="*/ 0 w 35"/>
                  <a:gd name="T11" fmla="*/ 22 h 70"/>
                  <a:gd name="T12" fmla="*/ 13 w 35"/>
                  <a:gd name="T13" fmla="*/ 7 h 70"/>
                  <a:gd name="T14" fmla="*/ 13 w 35"/>
                  <a:gd name="T15" fmla="*/ 0 h 70"/>
                  <a:gd name="T16" fmla="*/ 21 w 35"/>
                  <a:gd name="T17" fmla="*/ 0 h 70"/>
                  <a:gd name="T18" fmla="*/ 21 w 35"/>
                  <a:gd name="T19" fmla="*/ 8 h 70"/>
                  <a:gd name="T20" fmla="*/ 26 w 35"/>
                  <a:gd name="T21" fmla="*/ 11 h 70"/>
                  <a:gd name="T22" fmla="*/ 26 w 35"/>
                  <a:gd name="T23" fmla="*/ 8 h 70"/>
                  <a:gd name="T24" fmla="*/ 32 w 35"/>
                  <a:gd name="T25" fmla="*/ 8 h 70"/>
                  <a:gd name="T26" fmla="*/ 32 w 35"/>
                  <a:gd name="T27" fmla="*/ 22 h 70"/>
                  <a:gd name="T28" fmla="*/ 24 w 35"/>
                  <a:gd name="T29" fmla="*/ 22 h 70"/>
                  <a:gd name="T30" fmla="*/ 17 w 35"/>
                  <a:gd name="T31" fmla="*/ 16 h 70"/>
                  <a:gd name="T32" fmla="*/ 10 w 35"/>
                  <a:gd name="T33" fmla="*/ 22 h 70"/>
                  <a:gd name="T34" fmla="*/ 18 w 35"/>
                  <a:gd name="T35" fmla="*/ 29 h 70"/>
                  <a:gd name="T36" fmla="*/ 29 w 35"/>
                  <a:gd name="T37" fmla="*/ 33 h 70"/>
                  <a:gd name="T38" fmla="*/ 35 w 35"/>
                  <a:gd name="T39" fmla="*/ 46 h 70"/>
                  <a:gd name="T40" fmla="*/ 21 w 35"/>
                  <a:gd name="T41" fmla="*/ 62 h 70"/>
                  <a:gd name="T42" fmla="*/ 21 w 35"/>
                  <a:gd name="T43" fmla="*/ 70 h 70"/>
                  <a:gd name="T44" fmla="*/ 13 w 35"/>
                  <a:gd name="T45" fmla="*/ 70 h 70"/>
                  <a:gd name="T46" fmla="*/ 13 w 35"/>
                  <a:gd name="T47" fmla="*/ 61 h 70"/>
                  <a:gd name="T48" fmla="*/ 13 w 35"/>
                  <a:gd name="T49" fmla="*/ 61 h 70"/>
                  <a:gd name="T50" fmla="*/ 8 w 35"/>
                  <a:gd name="T51" fmla="*/ 58 h 70"/>
                  <a:gd name="T52" fmla="*/ 8 w 35"/>
                  <a:gd name="T53" fmla="*/ 61 h 70"/>
                  <a:gd name="T54" fmla="*/ 1 w 35"/>
                  <a:gd name="T55" fmla="*/ 61 h 70"/>
                  <a:gd name="T56" fmla="*/ 1 w 35"/>
                  <a:gd name="T57" fmla="*/ 45 h 70"/>
                  <a:gd name="T58" fmla="*/ 10 w 35"/>
                  <a:gd name="T59"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 h="70">
                    <a:moveTo>
                      <a:pt x="10" y="45"/>
                    </a:moveTo>
                    <a:cubicBezTo>
                      <a:pt x="10" y="50"/>
                      <a:pt x="13" y="53"/>
                      <a:pt x="18" y="53"/>
                    </a:cubicBezTo>
                    <a:cubicBezTo>
                      <a:pt x="22" y="53"/>
                      <a:pt x="25" y="51"/>
                      <a:pt x="25" y="46"/>
                    </a:cubicBezTo>
                    <a:cubicBezTo>
                      <a:pt x="25" y="41"/>
                      <a:pt x="21" y="40"/>
                      <a:pt x="17" y="38"/>
                    </a:cubicBezTo>
                    <a:cubicBezTo>
                      <a:pt x="14" y="37"/>
                      <a:pt x="9" y="36"/>
                      <a:pt x="6" y="34"/>
                    </a:cubicBezTo>
                    <a:cubicBezTo>
                      <a:pt x="2" y="31"/>
                      <a:pt x="0" y="27"/>
                      <a:pt x="0" y="22"/>
                    </a:cubicBezTo>
                    <a:cubicBezTo>
                      <a:pt x="0" y="15"/>
                      <a:pt x="6" y="8"/>
                      <a:pt x="13" y="7"/>
                    </a:cubicBezTo>
                    <a:cubicBezTo>
                      <a:pt x="13" y="0"/>
                      <a:pt x="13" y="0"/>
                      <a:pt x="13" y="0"/>
                    </a:cubicBezTo>
                    <a:cubicBezTo>
                      <a:pt x="21" y="0"/>
                      <a:pt x="21" y="0"/>
                      <a:pt x="21" y="0"/>
                    </a:cubicBezTo>
                    <a:cubicBezTo>
                      <a:pt x="21" y="8"/>
                      <a:pt x="21" y="8"/>
                      <a:pt x="21" y="8"/>
                    </a:cubicBezTo>
                    <a:cubicBezTo>
                      <a:pt x="23" y="8"/>
                      <a:pt x="24" y="9"/>
                      <a:pt x="26" y="11"/>
                    </a:cubicBezTo>
                    <a:cubicBezTo>
                      <a:pt x="26" y="8"/>
                      <a:pt x="26" y="8"/>
                      <a:pt x="26" y="8"/>
                    </a:cubicBezTo>
                    <a:cubicBezTo>
                      <a:pt x="32" y="8"/>
                      <a:pt x="32" y="8"/>
                      <a:pt x="32" y="8"/>
                    </a:cubicBezTo>
                    <a:cubicBezTo>
                      <a:pt x="32" y="22"/>
                      <a:pt x="32" y="22"/>
                      <a:pt x="32" y="22"/>
                    </a:cubicBezTo>
                    <a:cubicBezTo>
                      <a:pt x="24" y="22"/>
                      <a:pt x="24" y="22"/>
                      <a:pt x="24" y="22"/>
                    </a:cubicBezTo>
                    <a:cubicBezTo>
                      <a:pt x="24" y="18"/>
                      <a:pt x="21" y="16"/>
                      <a:pt x="17" y="16"/>
                    </a:cubicBezTo>
                    <a:cubicBezTo>
                      <a:pt x="13" y="16"/>
                      <a:pt x="10" y="18"/>
                      <a:pt x="10" y="22"/>
                    </a:cubicBezTo>
                    <a:cubicBezTo>
                      <a:pt x="10" y="26"/>
                      <a:pt x="14" y="28"/>
                      <a:pt x="18" y="29"/>
                    </a:cubicBezTo>
                    <a:cubicBezTo>
                      <a:pt x="21" y="30"/>
                      <a:pt x="26" y="31"/>
                      <a:pt x="29" y="33"/>
                    </a:cubicBezTo>
                    <a:cubicBezTo>
                      <a:pt x="33" y="36"/>
                      <a:pt x="35" y="41"/>
                      <a:pt x="35" y="46"/>
                    </a:cubicBezTo>
                    <a:cubicBezTo>
                      <a:pt x="35" y="54"/>
                      <a:pt x="29" y="61"/>
                      <a:pt x="21" y="62"/>
                    </a:cubicBezTo>
                    <a:cubicBezTo>
                      <a:pt x="21" y="70"/>
                      <a:pt x="21" y="70"/>
                      <a:pt x="21" y="70"/>
                    </a:cubicBezTo>
                    <a:cubicBezTo>
                      <a:pt x="13" y="70"/>
                      <a:pt x="13" y="70"/>
                      <a:pt x="13" y="70"/>
                    </a:cubicBezTo>
                    <a:cubicBezTo>
                      <a:pt x="13" y="61"/>
                      <a:pt x="13" y="61"/>
                      <a:pt x="13" y="61"/>
                    </a:cubicBezTo>
                    <a:cubicBezTo>
                      <a:pt x="13" y="61"/>
                      <a:pt x="13" y="61"/>
                      <a:pt x="13" y="61"/>
                    </a:cubicBezTo>
                    <a:cubicBezTo>
                      <a:pt x="11" y="60"/>
                      <a:pt x="10" y="59"/>
                      <a:pt x="8" y="58"/>
                    </a:cubicBezTo>
                    <a:cubicBezTo>
                      <a:pt x="8" y="61"/>
                      <a:pt x="8" y="61"/>
                      <a:pt x="8" y="61"/>
                    </a:cubicBezTo>
                    <a:cubicBezTo>
                      <a:pt x="1" y="61"/>
                      <a:pt x="1" y="61"/>
                      <a:pt x="1" y="61"/>
                    </a:cubicBezTo>
                    <a:cubicBezTo>
                      <a:pt x="1" y="45"/>
                      <a:pt x="1" y="45"/>
                      <a:pt x="1" y="45"/>
                    </a:cubicBezTo>
                    <a:lnTo>
                      <a:pt x="10" y="45"/>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11" name="Rectangle 52"/>
              <p:cNvSpPr>
                <a:spLocks noChangeArrowheads="1"/>
              </p:cNvSpPr>
              <p:nvPr/>
            </p:nvSpPr>
            <p:spPr bwMode="auto">
              <a:xfrm>
                <a:off x="367527" y="2046516"/>
                <a:ext cx="111100" cy="36241"/>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17" name="Freeform 53"/>
              <p:cNvSpPr>
                <a:spLocks noEditPoints="1"/>
              </p:cNvSpPr>
              <p:nvPr/>
            </p:nvSpPr>
            <p:spPr bwMode="auto">
              <a:xfrm>
                <a:off x="309053" y="1756592"/>
                <a:ext cx="230387" cy="275897"/>
              </a:xfrm>
              <a:custGeom>
                <a:avLst/>
                <a:gdLst>
                  <a:gd name="T0" fmla="*/ 83 w 83"/>
                  <a:gd name="T1" fmla="*/ 41 h 100"/>
                  <a:gd name="T2" fmla="*/ 41 w 83"/>
                  <a:gd name="T3" fmla="*/ 0 h 100"/>
                  <a:gd name="T4" fmla="*/ 0 w 83"/>
                  <a:gd name="T5" fmla="*/ 41 h 100"/>
                  <a:gd name="T6" fmla="*/ 0 w 83"/>
                  <a:gd name="T7" fmla="*/ 45 h 100"/>
                  <a:gd name="T8" fmla="*/ 16 w 83"/>
                  <a:gd name="T9" fmla="*/ 82 h 100"/>
                  <a:gd name="T10" fmla="*/ 19 w 83"/>
                  <a:gd name="T11" fmla="*/ 100 h 100"/>
                  <a:gd name="T12" fmla="*/ 38 w 83"/>
                  <a:gd name="T13" fmla="*/ 100 h 100"/>
                  <a:gd name="T14" fmla="*/ 44 w 83"/>
                  <a:gd name="T15" fmla="*/ 100 h 100"/>
                  <a:gd name="T16" fmla="*/ 63 w 83"/>
                  <a:gd name="T17" fmla="*/ 100 h 100"/>
                  <a:gd name="T18" fmla="*/ 66 w 83"/>
                  <a:gd name="T19" fmla="*/ 82 h 100"/>
                  <a:gd name="T20" fmla="*/ 82 w 83"/>
                  <a:gd name="T21" fmla="*/ 45 h 100"/>
                  <a:gd name="T22" fmla="*/ 83 w 83"/>
                  <a:gd name="T23" fmla="*/ 41 h 100"/>
                  <a:gd name="T24" fmla="*/ 75 w 83"/>
                  <a:gd name="T25" fmla="*/ 43 h 100"/>
                  <a:gd name="T26" fmla="*/ 75 w 83"/>
                  <a:gd name="T27" fmla="*/ 48 h 100"/>
                  <a:gd name="T28" fmla="*/ 75 w 83"/>
                  <a:gd name="T29" fmla="*/ 48 h 100"/>
                  <a:gd name="T30" fmla="*/ 60 w 83"/>
                  <a:gd name="T31" fmla="*/ 77 h 100"/>
                  <a:gd name="T32" fmla="*/ 56 w 83"/>
                  <a:gd name="T33" fmla="*/ 93 h 100"/>
                  <a:gd name="T34" fmla="*/ 27 w 83"/>
                  <a:gd name="T35" fmla="*/ 93 h 100"/>
                  <a:gd name="T36" fmla="*/ 22 w 83"/>
                  <a:gd name="T37" fmla="*/ 78 h 100"/>
                  <a:gd name="T38" fmla="*/ 7 w 83"/>
                  <a:gd name="T39" fmla="*/ 48 h 100"/>
                  <a:gd name="T40" fmla="*/ 8 w 83"/>
                  <a:gd name="T41" fmla="*/ 48 h 100"/>
                  <a:gd name="T42" fmla="*/ 7 w 83"/>
                  <a:gd name="T43" fmla="*/ 43 h 100"/>
                  <a:gd name="T44" fmla="*/ 7 w 83"/>
                  <a:gd name="T45" fmla="*/ 41 h 100"/>
                  <a:gd name="T46" fmla="*/ 41 w 83"/>
                  <a:gd name="T47" fmla="*/ 7 h 100"/>
                  <a:gd name="T48" fmla="*/ 75 w 83"/>
                  <a:gd name="T49" fmla="*/ 41 h 100"/>
                  <a:gd name="T50" fmla="*/ 75 w 83"/>
                  <a:gd name="T51" fmla="*/ 4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3" h="100">
                    <a:moveTo>
                      <a:pt x="83" y="41"/>
                    </a:moveTo>
                    <a:cubicBezTo>
                      <a:pt x="83" y="18"/>
                      <a:pt x="64" y="0"/>
                      <a:pt x="41" y="0"/>
                    </a:cubicBezTo>
                    <a:cubicBezTo>
                      <a:pt x="18" y="0"/>
                      <a:pt x="0" y="18"/>
                      <a:pt x="0" y="41"/>
                    </a:cubicBezTo>
                    <a:cubicBezTo>
                      <a:pt x="0" y="43"/>
                      <a:pt x="0" y="44"/>
                      <a:pt x="0" y="45"/>
                    </a:cubicBezTo>
                    <a:cubicBezTo>
                      <a:pt x="0" y="46"/>
                      <a:pt x="1" y="62"/>
                      <a:pt x="16" y="82"/>
                    </a:cubicBezTo>
                    <a:cubicBezTo>
                      <a:pt x="21" y="88"/>
                      <a:pt x="19" y="100"/>
                      <a:pt x="19" y="100"/>
                    </a:cubicBezTo>
                    <a:cubicBezTo>
                      <a:pt x="25" y="100"/>
                      <a:pt x="32" y="100"/>
                      <a:pt x="38" y="100"/>
                    </a:cubicBezTo>
                    <a:cubicBezTo>
                      <a:pt x="40" y="100"/>
                      <a:pt x="42" y="100"/>
                      <a:pt x="44" y="100"/>
                    </a:cubicBezTo>
                    <a:cubicBezTo>
                      <a:pt x="51" y="100"/>
                      <a:pt x="57" y="100"/>
                      <a:pt x="63" y="100"/>
                    </a:cubicBezTo>
                    <a:cubicBezTo>
                      <a:pt x="63" y="100"/>
                      <a:pt x="61" y="88"/>
                      <a:pt x="66" y="82"/>
                    </a:cubicBezTo>
                    <a:cubicBezTo>
                      <a:pt x="82" y="62"/>
                      <a:pt x="83" y="46"/>
                      <a:pt x="82" y="45"/>
                    </a:cubicBezTo>
                    <a:cubicBezTo>
                      <a:pt x="82" y="44"/>
                      <a:pt x="83" y="43"/>
                      <a:pt x="83" y="41"/>
                    </a:cubicBezTo>
                    <a:close/>
                    <a:moveTo>
                      <a:pt x="75" y="43"/>
                    </a:moveTo>
                    <a:cubicBezTo>
                      <a:pt x="75" y="48"/>
                      <a:pt x="75" y="48"/>
                      <a:pt x="75" y="48"/>
                    </a:cubicBezTo>
                    <a:cubicBezTo>
                      <a:pt x="75" y="48"/>
                      <a:pt x="75" y="48"/>
                      <a:pt x="75" y="48"/>
                    </a:cubicBezTo>
                    <a:cubicBezTo>
                      <a:pt x="74" y="52"/>
                      <a:pt x="71" y="63"/>
                      <a:pt x="60" y="77"/>
                    </a:cubicBezTo>
                    <a:cubicBezTo>
                      <a:pt x="57" y="82"/>
                      <a:pt x="56" y="88"/>
                      <a:pt x="56" y="93"/>
                    </a:cubicBezTo>
                    <a:cubicBezTo>
                      <a:pt x="27" y="93"/>
                      <a:pt x="27" y="93"/>
                      <a:pt x="27" y="93"/>
                    </a:cubicBezTo>
                    <a:cubicBezTo>
                      <a:pt x="26" y="88"/>
                      <a:pt x="25" y="82"/>
                      <a:pt x="22" y="78"/>
                    </a:cubicBezTo>
                    <a:cubicBezTo>
                      <a:pt x="11" y="63"/>
                      <a:pt x="8" y="52"/>
                      <a:pt x="7" y="48"/>
                    </a:cubicBezTo>
                    <a:cubicBezTo>
                      <a:pt x="8" y="48"/>
                      <a:pt x="8" y="48"/>
                      <a:pt x="8" y="48"/>
                    </a:cubicBezTo>
                    <a:cubicBezTo>
                      <a:pt x="7" y="43"/>
                      <a:pt x="7" y="43"/>
                      <a:pt x="7" y="43"/>
                    </a:cubicBezTo>
                    <a:cubicBezTo>
                      <a:pt x="7" y="42"/>
                      <a:pt x="7" y="42"/>
                      <a:pt x="7" y="41"/>
                    </a:cubicBezTo>
                    <a:cubicBezTo>
                      <a:pt x="7" y="22"/>
                      <a:pt x="22" y="7"/>
                      <a:pt x="41" y="7"/>
                    </a:cubicBezTo>
                    <a:cubicBezTo>
                      <a:pt x="60" y="7"/>
                      <a:pt x="75" y="22"/>
                      <a:pt x="75" y="41"/>
                    </a:cubicBezTo>
                    <a:cubicBezTo>
                      <a:pt x="75" y="42"/>
                      <a:pt x="75" y="42"/>
                      <a:pt x="75" y="43"/>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18" name="Freeform 54"/>
              <p:cNvSpPr>
                <a:spLocks/>
              </p:cNvSpPr>
              <p:nvPr/>
            </p:nvSpPr>
            <p:spPr bwMode="auto">
              <a:xfrm>
                <a:off x="387409" y="2087434"/>
                <a:ext cx="71338" cy="22212"/>
              </a:xfrm>
              <a:custGeom>
                <a:avLst/>
                <a:gdLst>
                  <a:gd name="T0" fmla="*/ 0 w 26"/>
                  <a:gd name="T1" fmla="*/ 0 h 8"/>
                  <a:gd name="T2" fmla="*/ 0 w 26"/>
                  <a:gd name="T3" fmla="*/ 2 h 8"/>
                  <a:gd name="T4" fmla="*/ 6 w 26"/>
                  <a:gd name="T5" fmla="*/ 8 h 8"/>
                  <a:gd name="T6" fmla="*/ 20 w 26"/>
                  <a:gd name="T7" fmla="*/ 8 h 8"/>
                  <a:gd name="T8" fmla="*/ 26 w 26"/>
                  <a:gd name="T9" fmla="*/ 2 h 8"/>
                  <a:gd name="T10" fmla="*/ 26 w 26"/>
                  <a:gd name="T11" fmla="*/ 0 h 8"/>
                  <a:gd name="T12" fmla="*/ 0 w 2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6" h="8">
                    <a:moveTo>
                      <a:pt x="0" y="0"/>
                    </a:moveTo>
                    <a:cubicBezTo>
                      <a:pt x="0" y="2"/>
                      <a:pt x="0" y="2"/>
                      <a:pt x="0" y="2"/>
                    </a:cubicBezTo>
                    <a:cubicBezTo>
                      <a:pt x="0" y="6"/>
                      <a:pt x="3" y="8"/>
                      <a:pt x="6" y="8"/>
                    </a:cubicBezTo>
                    <a:cubicBezTo>
                      <a:pt x="20" y="8"/>
                      <a:pt x="20" y="8"/>
                      <a:pt x="20" y="8"/>
                    </a:cubicBezTo>
                    <a:cubicBezTo>
                      <a:pt x="23" y="8"/>
                      <a:pt x="26" y="6"/>
                      <a:pt x="26" y="2"/>
                    </a:cubicBezTo>
                    <a:cubicBezTo>
                      <a:pt x="26" y="0"/>
                      <a:pt x="26" y="0"/>
                      <a:pt x="26" y="0"/>
                    </a:cubicBez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19" name="Rectangle 55"/>
              <p:cNvSpPr>
                <a:spLocks noChangeArrowheads="1"/>
              </p:cNvSpPr>
              <p:nvPr/>
            </p:nvSpPr>
            <p:spPr bwMode="auto">
              <a:xfrm>
                <a:off x="361680" y="2044179"/>
                <a:ext cx="121626" cy="8183"/>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0" name="Rectangle 56"/>
              <p:cNvSpPr>
                <a:spLocks noChangeArrowheads="1"/>
              </p:cNvSpPr>
              <p:nvPr/>
            </p:nvSpPr>
            <p:spPr bwMode="auto">
              <a:xfrm>
                <a:off x="361680" y="2060544"/>
                <a:ext cx="121626" cy="10522"/>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1" name="Freeform 57"/>
              <p:cNvSpPr>
                <a:spLocks/>
              </p:cNvSpPr>
              <p:nvPr/>
            </p:nvSpPr>
            <p:spPr bwMode="auto">
              <a:xfrm>
                <a:off x="361680" y="2079250"/>
                <a:ext cx="121626" cy="22212"/>
              </a:xfrm>
              <a:custGeom>
                <a:avLst/>
                <a:gdLst>
                  <a:gd name="T0" fmla="*/ 0 w 44"/>
                  <a:gd name="T1" fmla="*/ 0 h 8"/>
                  <a:gd name="T2" fmla="*/ 11 w 44"/>
                  <a:gd name="T3" fmla="*/ 8 h 8"/>
                  <a:gd name="T4" fmla="*/ 34 w 44"/>
                  <a:gd name="T5" fmla="*/ 8 h 8"/>
                  <a:gd name="T6" fmla="*/ 44 w 44"/>
                  <a:gd name="T7" fmla="*/ 0 h 8"/>
                  <a:gd name="T8" fmla="*/ 0 w 44"/>
                  <a:gd name="T9" fmla="*/ 0 h 8"/>
                </a:gdLst>
                <a:ahLst/>
                <a:cxnLst>
                  <a:cxn ang="0">
                    <a:pos x="T0" y="T1"/>
                  </a:cxn>
                  <a:cxn ang="0">
                    <a:pos x="T2" y="T3"/>
                  </a:cxn>
                  <a:cxn ang="0">
                    <a:pos x="T4" y="T5"/>
                  </a:cxn>
                  <a:cxn ang="0">
                    <a:pos x="T6" y="T7"/>
                  </a:cxn>
                  <a:cxn ang="0">
                    <a:pos x="T8" y="T9"/>
                  </a:cxn>
                </a:cxnLst>
                <a:rect l="0" t="0" r="r" b="b"/>
                <a:pathLst>
                  <a:path w="44" h="8">
                    <a:moveTo>
                      <a:pt x="0" y="0"/>
                    </a:moveTo>
                    <a:cubicBezTo>
                      <a:pt x="1" y="4"/>
                      <a:pt x="5" y="8"/>
                      <a:pt x="11" y="8"/>
                    </a:cubicBezTo>
                    <a:cubicBezTo>
                      <a:pt x="34" y="8"/>
                      <a:pt x="34" y="8"/>
                      <a:pt x="34" y="8"/>
                    </a:cubicBezTo>
                    <a:cubicBezTo>
                      <a:pt x="39" y="8"/>
                      <a:pt x="44" y="4"/>
                      <a:pt x="44" y="0"/>
                    </a:cubicBez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2" name="Freeform 58"/>
              <p:cNvSpPr>
                <a:spLocks/>
              </p:cNvSpPr>
              <p:nvPr/>
            </p:nvSpPr>
            <p:spPr bwMode="auto">
              <a:xfrm>
                <a:off x="417814" y="1653714"/>
                <a:ext cx="24559" cy="63129"/>
              </a:xfrm>
              <a:custGeom>
                <a:avLst/>
                <a:gdLst>
                  <a:gd name="T0" fmla="*/ 4 w 9"/>
                  <a:gd name="T1" fmla="*/ 23 h 23"/>
                  <a:gd name="T2" fmla="*/ 0 w 9"/>
                  <a:gd name="T3" fmla="*/ 19 h 23"/>
                  <a:gd name="T4" fmla="*/ 0 w 9"/>
                  <a:gd name="T5" fmla="*/ 5 h 23"/>
                  <a:gd name="T6" fmla="*/ 4 w 9"/>
                  <a:gd name="T7" fmla="*/ 0 h 23"/>
                  <a:gd name="T8" fmla="*/ 9 w 9"/>
                  <a:gd name="T9" fmla="*/ 5 h 23"/>
                  <a:gd name="T10" fmla="*/ 9 w 9"/>
                  <a:gd name="T11" fmla="*/ 19 h 23"/>
                  <a:gd name="T12" fmla="*/ 4 w 9"/>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9" h="23">
                    <a:moveTo>
                      <a:pt x="4" y="23"/>
                    </a:moveTo>
                    <a:cubicBezTo>
                      <a:pt x="2" y="23"/>
                      <a:pt x="0" y="21"/>
                      <a:pt x="0" y="19"/>
                    </a:cubicBezTo>
                    <a:cubicBezTo>
                      <a:pt x="0" y="5"/>
                      <a:pt x="0" y="5"/>
                      <a:pt x="0" y="5"/>
                    </a:cubicBezTo>
                    <a:cubicBezTo>
                      <a:pt x="0" y="2"/>
                      <a:pt x="2" y="0"/>
                      <a:pt x="4" y="0"/>
                    </a:cubicBezTo>
                    <a:cubicBezTo>
                      <a:pt x="7" y="0"/>
                      <a:pt x="9" y="2"/>
                      <a:pt x="9" y="5"/>
                    </a:cubicBezTo>
                    <a:cubicBezTo>
                      <a:pt x="9" y="19"/>
                      <a:pt x="9" y="19"/>
                      <a:pt x="9" y="19"/>
                    </a:cubicBezTo>
                    <a:cubicBezTo>
                      <a:pt x="9" y="21"/>
                      <a:pt x="7" y="23"/>
                      <a:pt x="4" y="23"/>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3" name="Freeform 59"/>
              <p:cNvSpPr>
                <a:spLocks/>
              </p:cNvSpPr>
              <p:nvPr/>
            </p:nvSpPr>
            <p:spPr bwMode="auto">
              <a:xfrm>
                <a:off x="314901" y="1675926"/>
                <a:ext cx="46779" cy="60791"/>
              </a:xfrm>
              <a:custGeom>
                <a:avLst/>
                <a:gdLst>
                  <a:gd name="T0" fmla="*/ 12 w 17"/>
                  <a:gd name="T1" fmla="*/ 22 h 22"/>
                  <a:gd name="T2" fmla="*/ 8 w 17"/>
                  <a:gd name="T3" fmla="*/ 20 h 22"/>
                  <a:gd name="T4" fmla="*/ 1 w 17"/>
                  <a:gd name="T5" fmla="*/ 7 h 22"/>
                  <a:gd name="T6" fmla="*/ 3 w 17"/>
                  <a:gd name="T7" fmla="*/ 1 h 22"/>
                  <a:gd name="T8" fmla="*/ 9 w 17"/>
                  <a:gd name="T9" fmla="*/ 3 h 22"/>
                  <a:gd name="T10" fmla="*/ 16 w 17"/>
                  <a:gd name="T11" fmla="*/ 15 h 22"/>
                  <a:gd name="T12" fmla="*/ 14 w 17"/>
                  <a:gd name="T13" fmla="*/ 21 h 22"/>
                  <a:gd name="T14" fmla="*/ 12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12" y="22"/>
                    </a:moveTo>
                    <a:cubicBezTo>
                      <a:pt x="11" y="22"/>
                      <a:pt x="9" y="21"/>
                      <a:pt x="8" y="20"/>
                    </a:cubicBezTo>
                    <a:cubicBezTo>
                      <a:pt x="1" y="7"/>
                      <a:pt x="1" y="7"/>
                      <a:pt x="1" y="7"/>
                    </a:cubicBezTo>
                    <a:cubicBezTo>
                      <a:pt x="0" y="5"/>
                      <a:pt x="1" y="3"/>
                      <a:pt x="3" y="1"/>
                    </a:cubicBezTo>
                    <a:cubicBezTo>
                      <a:pt x="5" y="0"/>
                      <a:pt x="8" y="1"/>
                      <a:pt x="9" y="3"/>
                    </a:cubicBezTo>
                    <a:cubicBezTo>
                      <a:pt x="16" y="15"/>
                      <a:pt x="16" y="15"/>
                      <a:pt x="16" y="15"/>
                    </a:cubicBezTo>
                    <a:cubicBezTo>
                      <a:pt x="17" y="17"/>
                      <a:pt x="16" y="20"/>
                      <a:pt x="14" y="21"/>
                    </a:cubicBezTo>
                    <a:cubicBezTo>
                      <a:pt x="14" y="22"/>
                      <a:pt x="13" y="22"/>
                      <a:pt x="12" y="2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4" name="Freeform 60"/>
              <p:cNvSpPr>
                <a:spLocks/>
              </p:cNvSpPr>
              <p:nvPr/>
            </p:nvSpPr>
            <p:spPr bwMode="auto">
              <a:xfrm>
                <a:off x="240054" y="1748408"/>
                <a:ext cx="60813" cy="43255"/>
              </a:xfrm>
              <a:custGeom>
                <a:avLst/>
                <a:gdLst>
                  <a:gd name="T0" fmla="*/ 17 w 22"/>
                  <a:gd name="T1" fmla="*/ 16 h 16"/>
                  <a:gd name="T2" fmla="*/ 15 w 22"/>
                  <a:gd name="T3" fmla="*/ 16 h 16"/>
                  <a:gd name="T4" fmla="*/ 3 w 22"/>
                  <a:gd name="T5" fmla="*/ 9 h 16"/>
                  <a:gd name="T6" fmla="*/ 1 w 22"/>
                  <a:gd name="T7" fmla="*/ 3 h 16"/>
                  <a:gd name="T8" fmla="*/ 7 w 22"/>
                  <a:gd name="T9" fmla="*/ 1 h 16"/>
                  <a:gd name="T10" fmla="*/ 19 w 22"/>
                  <a:gd name="T11" fmla="*/ 8 h 16"/>
                  <a:gd name="T12" fmla="*/ 21 w 22"/>
                  <a:gd name="T13" fmla="*/ 14 h 16"/>
                  <a:gd name="T14" fmla="*/ 17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16"/>
                    </a:moveTo>
                    <a:cubicBezTo>
                      <a:pt x="16" y="16"/>
                      <a:pt x="15" y="16"/>
                      <a:pt x="15" y="16"/>
                    </a:cubicBezTo>
                    <a:cubicBezTo>
                      <a:pt x="3" y="9"/>
                      <a:pt x="3" y="9"/>
                      <a:pt x="3" y="9"/>
                    </a:cubicBezTo>
                    <a:cubicBezTo>
                      <a:pt x="0" y="7"/>
                      <a:pt x="0" y="5"/>
                      <a:pt x="1" y="3"/>
                    </a:cubicBezTo>
                    <a:cubicBezTo>
                      <a:pt x="2" y="0"/>
                      <a:pt x="5" y="0"/>
                      <a:pt x="7" y="1"/>
                    </a:cubicBezTo>
                    <a:cubicBezTo>
                      <a:pt x="19" y="8"/>
                      <a:pt x="19" y="8"/>
                      <a:pt x="19" y="8"/>
                    </a:cubicBezTo>
                    <a:cubicBezTo>
                      <a:pt x="21" y="9"/>
                      <a:pt x="22" y="12"/>
                      <a:pt x="21" y="14"/>
                    </a:cubicBezTo>
                    <a:cubicBezTo>
                      <a:pt x="20" y="15"/>
                      <a:pt x="19" y="16"/>
                      <a:pt x="17" y="16"/>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5" name="Freeform 61"/>
              <p:cNvSpPr>
                <a:spLocks/>
              </p:cNvSpPr>
              <p:nvPr/>
            </p:nvSpPr>
            <p:spPr bwMode="auto">
              <a:xfrm>
                <a:off x="213157" y="1847777"/>
                <a:ext cx="60813" cy="24550"/>
              </a:xfrm>
              <a:custGeom>
                <a:avLst/>
                <a:gdLst>
                  <a:gd name="T0" fmla="*/ 18 w 22"/>
                  <a:gd name="T1" fmla="*/ 9 h 9"/>
                  <a:gd name="T2" fmla="*/ 4 w 22"/>
                  <a:gd name="T3" fmla="*/ 9 h 9"/>
                  <a:gd name="T4" fmla="*/ 0 w 22"/>
                  <a:gd name="T5" fmla="*/ 5 h 9"/>
                  <a:gd name="T6" fmla="*/ 4 w 22"/>
                  <a:gd name="T7" fmla="*/ 0 h 9"/>
                  <a:gd name="T8" fmla="*/ 18 w 22"/>
                  <a:gd name="T9" fmla="*/ 0 h 9"/>
                  <a:gd name="T10" fmla="*/ 22 w 22"/>
                  <a:gd name="T11" fmla="*/ 5 h 9"/>
                  <a:gd name="T12" fmla="*/ 18 w 22"/>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18" y="9"/>
                    </a:moveTo>
                    <a:cubicBezTo>
                      <a:pt x="4" y="9"/>
                      <a:pt x="4" y="9"/>
                      <a:pt x="4" y="9"/>
                    </a:cubicBezTo>
                    <a:cubicBezTo>
                      <a:pt x="2" y="9"/>
                      <a:pt x="0" y="7"/>
                      <a:pt x="0" y="5"/>
                    </a:cubicBezTo>
                    <a:cubicBezTo>
                      <a:pt x="0" y="2"/>
                      <a:pt x="2" y="0"/>
                      <a:pt x="4" y="0"/>
                    </a:cubicBezTo>
                    <a:cubicBezTo>
                      <a:pt x="18" y="0"/>
                      <a:pt x="18" y="0"/>
                      <a:pt x="18" y="0"/>
                    </a:cubicBezTo>
                    <a:cubicBezTo>
                      <a:pt x="21" y="0"/>
                      <a:pt x="22" y="2"/>
                      <a:pt x="22" y="5"/>
                    </a:cubicBezTo>
                    <a:cubicBezTo>
                      <a:pt x="22" y="7"/>
                      <a:pt x="21" y="9"/>
                      <a:pt x="18" y="9"/>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6" name="Freeform 62"/>
              <p:cNvSpPr>
                <a:spLocks/>
              </p:cNvSpPr>
              <p:nvPr/>
            </p:nvSpPr>
            <p:spPr bwMode="auto">
              <a:xfrm>
                <a:off x="544118" y="1938963"/>
                <a:ext cx="64321" cy="44424"/>
              </a:xfrm>
              <a:custGeom>
                <a:avLst/>
                <a:gdLst>
                  <a:gd name="T0" fmla="*/ 18 w 23"/>
                  <a:gd name="T1" fmla="*/ 16 h 16"/>
                  <a:gd name="T2" fmla="*/ 15 w 23"/>
                  <a:gd name="T3" fmla="*/ 16 h 16"/>
                  <a:gd name="T4" fmla="*/ 3 w 23"/>
                  <a:gd name="T5" fmla="*/ 9 h 16"/>
                  <a:gd name="T6" fmla="*/ 2 w 23"/>
                  <a:gd name="T7" fmla="*/ 3 h 16"/>
                  <a:gd name="T8" fmla="*/ 8 w 23"/>
                  <a:gd name="T9" fmla="*/ 1 h 16"/>
                  <a:gd name="T10" fmla="*/ 20 w 23"/>
                  <a:gd name="T11" fmla="*/ 8 h 16"/>
                  <a:gd name="T12" fmla="*/ 21 w 23"/>
                  <a:gd name="T13" fmla="*/ 14 h 16"/>
                  <a:gd name="T14" fmla="*/ 18 w 2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6">
                    <a:moveTo>
                      <a:pt x="18" y="16"/>
                    </a:moveTo>
                    <a:cubicBezTo>
                      <a:pt x="17" y="16"/>
                      <a:pt x="16" y="16"/>
                      <a:pt x="15" y="16"/>
                    </a:cubicBezTo>
                    <a:cubicBezTo>
                      <a:pt x="3" y="9"/>
                      <a:pt x="3" y="9"/>
                      <a:pt x="3" y="9"/>
                    </a:cubicBezTo>
                    <a:cubicBezTo>
                      <a:pt x="1" y="7"/>
                      <a:pt x="0" y="5"/>
                      <a:pt x="2" y="3"/>
                    </a:cubicBezTo>
                    <a:cubicBezTo>
                      <a:pt x="3" y="1"/>
                      <a:pt x="5" y="0"/>
                      <a:pt x="8" y="1"/>
                    </a:cubicBezTo>
                    <a:cubicBezTo>
                      <a:pt x="20" y="8"/>
                      <a:pt x="20" y="8"/>
                      <a:pt x="20" y="8"/>
                    </a:cubicBezTo>
                    <a:cubicBezTo>
                      <a:pt x="22" y="9"/>
                      <a:pt x="23" y="12"/>
                      <a:pt x="21" y="14"/>
                    </a:cubicBezTo>
                    <a:cubicBezTo>
                      <a:pt x="21" y="15"/>
                      <a:pt x="19" y="16"/>
                      <a:pt x="18" y="16"/>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7" name="Freeform 63"/>
              <p:cNvSpPr>
                <a:spLocks/>
              </p:cNvSpPr>
              <p:nvPr/>
            </p:nvSpPr>
            <p:spPr bwMode="auto">
              <a:xfrm>
                <a:off x="572185" y="1860637"/>
                <a:ext cx="63152" cy="22212"/>
              </a:xfrm>
              <a:custGeom>
                <a:avLst/>
                <a:gdLst>
                  <a:gd name="T0" fmla="*/ 18 w 23"/>
                  <a:gd name="T1" fmla="*/ 8 h 8"/>
                  <a:gd name="T2" fmla="*/ 4 w 23"/>
                  <a:gd name="T3" fmla="*/ 8 h 8"/>
                  <a:gd name="T4" fmla="*/ 0 w 23"/>
                  <a:gd name="T5" fmla="*/ 4 h 8"/>
                  <a:gd name="T6" fmla="*/ 4 w 23"/>
                  <a:gd name="T7" fmla="*/ 0 h 8"/>
                  <a:gd name="T8" fmla="*/ 18 w 23"/>
                  <a:gd name="T9" fmla="*/ 0 h 8"/>
                  <a:gd name="T10" fmla="*/ 23 w 23"/>
                  <a:gd name="T11" fmla="*/ 4 h 8"/>
                  <a:gd name="T12" fmla="*/ 18 w 2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 h="8">
                    <a:moveTo>
                      <a:pt x="18" y="8"/>
                    </a:moveTo>
                    <a:cubicBezTo>
                      <a:pt x="4" y="8"/>
                      <a:pt x="4" y="8"/>
                      <a:pt x="4" y="8"/>
                    </a:cubicBezTo>
                    <a:cubicBezTo>
                      <a:pt x="2" y="8"/>
                      <a:pt x="0" y="7"/>
                      <a:pt x="0" y="4"/>
                    </a:cubicBezTo>
                    <a:cubicBezTo>
                      <a:pt x="0" y="2"/>
                      <a:pt x="2" y="0"/>
                      <a:pt x="4" y="0"/>
                    </a:cubicBezTo>
                    <a:cubicBezTo>
                      <a:pt x="18" y="0"/>
                      <a:pt x="18" y="0"/>
                      <a:pt x="18" y="0"/>
                    </a:cubicBezTo>
                    <a:cubicBezTo>
                      <a:pt x="21" y="0"/>
                      <a:pt x="23" y="2"/>
                      <a:pt x="23" y="4"/>
                    </a:cubicBezTo>
                    <a:cubicBezTo>
                      <a:pt x="23" y="7"/>
                      <a:pt x="21" y="8"/>
                      <a:pt x="18" y="8"/>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8" name="Freeform 64"/>
              <p:cNvSpPr>
                <a:spLocks/>
              </p:cNvSpPr>
              <p:nvPr/>
            </p:nvSpPr>
            <p:spPr bwMode="auto">
              <a:xfrm>
                <a:off x="552305" y="1758928"/>
                <a:ext cx="60813" cy="44424"/>
              </a:xfrm>
              <a:custGeom>
                <a:avLst/>
                <a:gdLst>
                  <a:gd name="T0" fmla="*/ 5 w 22"/>
                  <a:gd name="T1" fmla="*/ 16 h 16"/>
                  <a:gd name="T2" fmla="*/ 1 w 22"/>
                  <a:gd name="T3" fmla="*/ 14 h 16"/>
                  <a:gd name="T4" fmla="*/ 2 w 22"/>
                  <a:gd name="T5" fmla="*/ 8 h 16"/>
                  <a:gd name="T6" fmla="*/ 15 w 22"/>
                  <a:gd name="T7" fmla="*/ 1 h 16"/>
                  <a:gd name="T8" fmla="*/ 21 w 22"/>
                  <a:gd name="T9" fmla="*/ 2 h 16"/>
                  <a:gd name="T10" fmla="*/ 19 w 22"/>
                  <a:gd name="T11" fmla="*/ 8 h 16"/>
                  <a:gd name="T12" fmla="*/ 7 w 22"/>
                  <a:gd name="T13" fmla="*/ 16 h 16"/>
                  <a:gd name="T14" fmla="*/ 5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5" y="16"/>
                    </a:moveTo>
                    <a:cubicBezTo>
                      <a:pt x="3" y="16"/>
                      <a:pt x="2" y="15"/>
                      <a:pt x="1" y="14"/>
                    </a:cubicBezTo>
                    <a:cubicBezTo>
                      <a:pt x="0" y="12"/>
                      <a:pt x="0" y="9"/>
                      <a:pt x="2" y="8"/>
                    </a:cubicBezTo>
                    <a:cubicBezTo>
                      <a:pt x="15" y="1"/>
                      <a:pt x="15" y="1"/>
                      <a:pt x="15" y="1"/>
                    </a:cubicBezTo>
                    <a:cubicBezTo>
                      <a:pt x="17" y="0"/>
                      <a:pt x="19" y="0"/>
                      <a:pt x="21" y="2"/>
                    </a:cubicBezTo>
                    <a:cubicBezTo>
                      <a:pt x="22" y="5"/>
                      <a:pt x="21" y="7"/>
                      <a:pt x="19" y="8"/>
                    </a:cubicBezTo>
                    <a:cubicBezTo>
                      <a:pt x="7" y="16"/>
                      <a:pt x="7" y="16"/>
                      <a:pt x="7" y="16"/>
                    </a:cubicBezTo>
                    <a:cubicBezTo>
                      <a:pt x="6" y="16"/>
                      <a:pt x="5" y="16"/>
                      <a:pt x="5" y="16"/>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9" name="Freeform 65"/>
              <p:cNvSpPr>
                <a:spLocks/>
              </p:cNvSpPr>
              <p:nvPr/>
            </p:nvSpPr>
            <p:spPr bwMode="auto">
              <a:xfrm>
                <a:off x="495001" y="1681772"/>
                <a:ext cx="46779" cy="60791"/>
              </a:xfrm>
              <a:custGeom>
                <a:avLst/>
                <a:gdLst>
                  <a:gd name="T0" fmla="*/ 5 w 17"/>
                  <a:gd name="T1" fmla="*/ 22 h 22"/>
                  <a:gd name="T2" fmla="*/ 3 w 17"/>
                  <a:gd name="T3" fmla="*/ 21 h 22"/>
                  <a:gd name="T4" fmla="*/ 1 w 17"/>
                  <a:gd name="T5" fmla="*/ 15 h 22"/>
                  <a:gd name="T6" fmla="*/ 8 w 17"/>
                  <a:gd name="T7" fmla="*/ 3 h 22"/>
                  <a:gd name="T8" fmla="*/ 14 w 17"/>
                  <a:gd name="T9" fmla="*/ 2 h 22"/>
                  <a:gd name="T10" fmla="*/ 16 w 17"/>
                  <a:gd name="T11" fmla="*/ 8 h 22"/>
                  <a:gd name="T12" fmla="*/ 9 w 17"/>
                  <a:gd name="T13" fmla="*/ 20 h 22"/>
                  <a:gd name="T14" fmla="*/ 5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5" y="22"/>
                    </a:moveTo>
                    <a:cubicBezTo>
                      <a:pt x="4" y="22"/>
                      <a:pt x="4" y="22"/>
                      <a:pt x="3" y="21"/>
                    </a:cubicBezTo>
                    <a:cubicBezTo>
                      <a:pt x="1" y="20"/>
                      <a:pt x="0" y="18"/>
                      <a:pt x="1" y="15"/>
                    </a:cubicBezTo>
                    <a:cubicBezTo>
                      <a:pt x="8" y="3"/>
                      <a:pt x="8" y="3"/>
                      <a:pt x="8" y="3"/>
                    </a:cubicBezTo>
                    <a:cubicBezTo>
                      <a:pt x="10" y="1"/>
                      <a:pt x="12" y="0"/>
                      <a:pt x="14" y="2"/>
                    </a:cubicBezTo>
                    <a:cubicBezTo>
                      <a:pt x="17" y="3"/>
                      <a:pt x="17" y="5"/>
                      <a:pt x="16" y="8"/>
                    </a:cubicBezTo>
                    <a:cubicBezTo>
                      <a:pt x="9" y="20"/>
                      <a:pt x="9" y="20"/>
                      <a:pt x="9" y="20"/>
                    </a:cubicBezTo>
                    <a:cubicBezTo>
                      <a:pt x="8" y="21"/>
                      <a:pt x="7" y="22"/>
                      <a:pt x="5" y="2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15" name="组合 14"/>
          <p:cNvGrpSpPr/>
          <p:nvPr/>
        </p:nvGrpSpPr>
        <p:grpSpPr>
          <a:xfrm>
            <a:off x="2584551" y="2120199"/>
            <a:ext cx="3338459" cy="642372"/>
            <a:chOff x="2584551" y="2120199"/>
            <a:chExt cx="3338459" cy="642372"/>
          </a:xfrm>
        </p:grpSpPr>
        <p:sp>
          <p:nvSpPr>
            <p:cNvPr id="102" name="文本框 116"/>
            <p:cNvSpPr txBox="1"/>
            <p:nvPr/>
          </p:nvSpPr>
          <p:spPr>
            <a:xfrm>
              <a:off x="4470352" y="2120199"/>
              <a:ext cx="896582" cy="248208"/>
            </a:xfrm>
            <a:prstGeom prst="rect">
              <a:avLst/>
            </a:prstGeom>
            <a:noFill/>
          </p:spPr>
          <p:txBody>
            <a:bodyPr wrap="square" rtlCol="0">
              <a:spAutoFit/>
            </a:bodyPr>
            <a:lstStyle/>
            <a:p>
              <a:pPr algn="r"/>
              <a:r>
                <a:rPr lang="zh-CN" altLang="en-US" sz="1013" dirty="0">
                  <a:solidFill>
                    <a:schemeClr val="tx1">
                      <a:lumMod val="50000"/>
                      <a:lumOff val="50000"/>
                    </a:schemeClr>
                  </a:solidFill>
                  <a:latin typeface="微软雅黑" panose="020B0503020204020204" pitchFamily="34" charset="-122"/>
                  <a:ea typeface="微软雅黑" panose="020B0503020204020204" pitchFamily="34" charset="-122"/>
                </a:rPr>
                <a:t>添加标题</a:t>
              </a:r>
            </a:p>
          </p:txBody>
        </p:sp>
        <p:sp>
          <p:nvSpPr>
            <p:cNvPr id="114" name="文本框 113"/>
            <p:cNvSpPr txBox="1"/>
            <p:nvPr/>
          </p:nvSpPr>
          <p:spPr>
            <a:xfrm>
              <a:off x="2584551" y="2323990"/>
              <a:ext cx="2797645" cy="438581"/>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130" name="组合 129"/>
            <p:cNvGrpSpPr/>
            <p:nvPr/>
          </p:nvGrpSpPr>
          <p:grpSpPr>
            <a:xfrm>
              <a:off x="5551116" y="2246335"/>
              <a:ext cx="371894" cy="377019"/>
              <a:chOff x="112581" y="2716334"/>
              <a:chExt cx="495859" cy="502693"/>
            </a:xfrm>
            <a:solidFill>
              <a:schemeClr val="accent2"/>
            </a:solidFill>
          </p:grpSpPr>
          <p:sp>
            <p:nvSpPr>
              <p:cNvPr id="131" name="Freeform 83"/>
              <p:cNvSpPr>
                <a:spLocks noEditPoints="1"/>
              </p:cNvSpPr>
              <p:nvPr/>
            </p:nvSpPr>
            <p:spPr bwMode="auto">
              <a:xfrm>
                <a:off x="138310" y="2735039"/>
                <a:ext cx="444401" cy="232642"/>
              </a:xfrm>
              <a:custGeom>
                <a:avLst/>
                <a:gdLst>
                  <a:gd name="T0" fmla="*/ 380 w 380"/>
                  <a:gd name="T1" fmla="*/ 199 h 199"/>
                  <a:gd name="T2" fmla="*/ 0 w 380"/>
                  <a:gd name="T3" fmla="*/ 199 h 199"/>
                  <a:gd name="T4" fmla="*/ 0 w 380"/>
                  <a:gd name="T5" fmla="*/ 0 h 199"/>
                  <a:gd name="T6" fmla="*/ 380 w 380"/>
                  <a:gd name="T7" fmla="*/ 0 h 199"/>
                  <a:gd name="T8" fmla="*/ 380 w 380"/>
                  <a:gd name="T9" fmla="*/ 199 h 199"/>
                  <a:gd name="T10" fmla="*/ 380 w 380"/>
                  <a:gd name="T11" fmla="*/ 199 h 199"/>
                  <a:gd name="T12" fmla="*/ 14 w 380"/>
                  <a:gd name="T13" fmla="*/ 187 h 199"/>
                  <a:gd name="T14" fmla="*/ 369 w 380"/>
                  <a:gd name="T15" fmla="*/ 187 h 199"/>
                  <a:gd name="T16" fmla="*/ 369 w 380"/>
                  <a:gd name="T17" fmla="*/ 12 h 199"/>
                  <a:gd name="T18" fmla="*/ 14 w 380"/>
                  <a:gd name="T19" fmla="*/ 12 h 199"/>
                  <a:gd name="T20" fmla="*/ 14 w 380"/>
                  <a:gd name="T21" fmla="*/ 187 h 199"/>
                  <a:gd name="T22" fmla="*/ 14 w 380"/>
                  <a:gd name="T23" fmla="*/ 18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0" h="199">
                    <a:moveTo>
                      <a:pt x="380" y="199"/>
                    </a:moveTo>
                    <a:lnTo>
                      <a:pt x="0" y="199"/>
                    </a:lnTo>
                    <a:lnTo>
                      <a:pt x="0" y="0"/>
                    </a:lnTo>
                    <a:lnTo>
                      <a:pt x="380" y="0"/>
                    </a:lnTo>
                    <a:lnTo>
                      <a:pt x="380" y="199"/>
                    </a:lnTo>
                    <a:lnTo>
                      <a:pt x="380" y="199"/>
                    </a:lnTo>
                    <a:close/>
                    <a:moveTo>
                      <a:pt x="14" y="187"/>
                    </a:moveTo>
                    <a:lnTo>
                      <a:pt x="369" y="187"/>
                    </a:lnTo>
                    <a:lnTo>
                      <a:pt x="369" y="12"/>
                    </a:lnTo>
                    <a:lnTo>
                      <a:pt x="14" y="12"/>
                    </a:lnTo>
                    <a:lnTo>
                      <a:pt x="14" y="187"/>
                    </a:lnTo>
                    <a:lnTo>
                      <a:pt x="14" y="187"/>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32" name="Rectangle 84"/>
              <p:cNvSpPr>
                <a:spLocks noChangeArrowheads="1"/>
              </p:cNvSpPr>
              <p:nvPr/>
            </p:nvSpPr>
            <p:spPr bwMode="auto">
              <a:xfrm>
                <a:off x="112581" y="2716334"/>
                <a:ext cx="495859" cy="54945"/>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33" name="Freeform 85"/>
              <p:cNvSpPr>
                <a:spLocks noEditPoints="1"/>
              </p:cNvSpPr>
              <p:nvPr/>
            </p:nvSpPr>
            <p:spPr bwMode="auto">
              <a:xfrm>
                <a:off x="306715" y="2837916"/>
                <a:ext cx="254946" cy="198739"/>
              </a:xfrm>
              <a:custGeom>
                <a:avLst/>
                <a:gdLst>
                  <a:gd name="T0" fmla="*/ 91 w 92"/>
                  <a:gd name="T1" fmla="*/ 40 h 72"/>
                  <a:gd name="T2" fmla="*/ 91 w 92"/>
                  <a:gd name="T3" fmla="*/ 40 h 72"/>
                  <a:gd name="T4" fmla="*/ 91 w 92"/>
                  <a:gd name="T5" fmla="*/ 40 h 72"/>
                  <a:gd name="T6" fmla="*/ 91 w 92"/>
                  <a:gd name="T7" fmla="*/ 40 h 72"/>
                  <a:gd name="T8" fmla="*/ 90 w 92"/>
                  <a:gd name="T9" fmla="*/ 40 h 72"/>
                  <a:gd name="T10" fmla="*/ 89 w 92"/>
                  <a:gd name="T11" fmla="*/ 37 h 72"/>
                  <a:gd name="T12" fmla="*/ 75 w 92"/>
                  <a:gd name="T13" fmla="*/ 17 h 72"/>
                  <a:gd name="T14" fmla="*/ 71 w 92"/>
                  <a:gd name="T15" fmla="*/ 14 h 72"/>
                  <a:gd name="T16" fmla="*/ 65 w 92"/>
                  <a:gd name="T17" fmla="*/ 14 h 72"/>
                  <a:gd name="T18" fmla="*/ 65 w 92"/>
                  <a:gd name="T19" fmla="*/ 14 h 72"/>
                  <a:gd name="T20" fmla="*/ 70 w 92"/>
                  <a:gd name="T21" fmla="*/ 18 h 72"/>
                  <a:gd name="T22" fmla="*/ 64 w 92"/>
                  <a:gd name="T23" fmla="*/ 21 h 72"/>
                  <a:gd name="T24" fmla="*/ 67 w 92"/>
                  <a:gd name="T25" fmla="*/ 25 h 72"/>
                  <a:gd name="T26" fmla="*/ 57 w 92"/>
                  <a:gd name="T27" fmla="*/ 49 h 72"/>
                  <a:gd name="T28" fmla="*/ 57 w 92"/>
                  <a:gd name="T29" fmla="*/ 49 h 72"/>
                  <a:gd name="T30" fmla="*/ 57 w 92"/>
                  <a:gd name="T31" fmla="*/ 49 h 72"/>
                  <a:gd name="T32" fmla="*/ 57 w 92"/>
                  <a:gd name="T33" fmla="*/ 49 h 72"/>
                  <a:gd name="T34" fmla="*/ 57 w 92"/>
                  <a:gd name="T35" fmla="*/ 49 h 72"/>
                  <a:gd name="T36" fmla="*/ 46 w 92"/>
                  <a:gd name="T37" fmla="*/ 26 h 72"/>
                  <a:gd name="T38" fmla="*/ 48 w 92"/>
                  <a:gd name="T39" fmla="*/ 21 h 72"/>
                  <a:gd name="T40" fmla="*/ 43 w 92"/>
                  <a:gd name="T41" fmla="*/ 19 h 72"/>
                  <a:gd name="T42" fmla="*/ 47 w 92"/>
                  <a:gd name="T43" fmla="*/ 15 h 72"/>
                  <a:gd name="T44" fmla="*/ 47 w 92"/>
                  <a:gd name="T45" fmla="*/ 15 h 72"/>
                  <a:gd name="T46" fmla="*/ 42 w 92"/>
                  <a:gd name="T47" fmla="*/ 15 h 72"/>
                  <a:gd name="T48" fmla="*/ 29 w 92"/>
                  <a:gd name="T49" fmla="*/ 14 h 72"/>
                  <a:gd name="T50" fmla="*/ 26 w 92"/>
                  <a:gd name="T51" fmla="*/ 12 h 72"/>
                  <a:gd name="T52" fmla="*/ 8 w 92"/>
                  <a:gd name="T53" fmla="*/ 0 h 72"/>
                  <a:gd name="T54" fmla="*/ 0 w 92"/>
                  <a:gd name="T55" fmla="*/ 12 h 72"/>
                  <a:gd name="T56" fmla="*/ 19 w 92"/>
                  <a:gd name="T57" fmla="*/ 23 h 72"/>
                  <a:gd name="T58" fmla="*/ 38 w 92"/>
                  <a:gd name="T59" fmla="*/ 27 h 72"/>
                  <a:gd name="T60" fmla="*/ 38 w 92"/>
                  <a:gd name="T61" fmla="*/ 72 h 72"/>
                  <a:gd name="T62" fmla="*/ 38 w 92"/>
                  <a:gd name="T63" fmla="*/ 72 h 72"/>
                  <a:gd name="T64" fmla="*/ 78 w 92"/>
                  <a:gd name="T65" fmla="*/ 71 h 72"/>
                  <a:gd name="T66" fmla="*/ 78 w 92"/>
                  <a:gd name="T67" fmla="*/ 70 h 72"/>
                  <a:gd name="T68" fmla="*/ 78 w 92"/>
                  <a:gd name="T69" fmla="*/ 63 h 72"/>
                  <a:gd name="T70" fmla="*/ 82 w 92"/>
                  <a:gd name="T71" fmla="*/ 66 h 72"/>
                  <a:gd name="T72" fmla="*/ 91 w 92"/>
                  <a:gd name="T73" fmla="*/ 48 h 72"/>
                  <a:gd name="T74" fmla="*/ 91 w 92"/>
                  <a:gd name="T75" fmla="*/ 47 h 72"/>
                  <a:gd name="T76" fmla="*/ 91 w 92"/>
                  <a:gd name="T77" fmla="*/ 47 h 72"/>
                  <a:gd name="T78" fmla="*/ 91 w 92"/>
                  <a:gd name="T79" fmla="*/ 40 h 72"/>
                  <a:gd name="T80" fmla="*/ 77 w 92"/>
                  <a:gd name="T81" fmla="*/ 45 h 72"/>
                  <a:gd name="T82" fmla="*/ 77 w 92"/>
                  <a:gd name="T83" fmla="*/ 43 h 72"/>
                  <a:gd name="T84" fmla="*/ 77 w 92"/>
                  <a:gd name="T85" fmla="*/ 44 h 72"/>
                  <a:gd name="T86" fmla="*/ 77 w 92"/>
                  <a:gd name="T87" fmla="*/ 4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 h="72">
                    <a:moveTo>
                      <a:pt x="91" y="40"/>
                    </a:moveTo>
                    <a:cubicBezTo>
                      <a:pt x="91" y="40"/>
                      <a:pt x="91" y="40"/>
                      <a:pt x="91" y="40"/>
                    </a:cubicBezTo>
                    <a:cubicBezTo>
                      <a:pt x="91" y="40"/>
                      <a:pt x="91" y="40"/>
                      <a:pt x="91" y="40"/>
                    </a:cubicBezTo>
                    <a:cubicBezTo>
                      <a:pt x="91" y="40"/>
                      <a:pt x="91" y="40"/>
                      <a:pt x="91" y="40"/>
                    </a:cubicBezTo>
                    <a:cubicBezTo>
                      <a:pt x="90" y="40"/>
                      <a:pt x="90" y="40"/>
                      <a:pt x="90" y="40"/>
                    </a:cubicBezTo>
                    <a:cubicBezTo>
                      <a:pt x="89" y="37"/>
                      <a:pt x="89" y="37"/>
                      <a:pt x="89" y="37"/>
                    </a:cubicBezTo>
                    <a:cubicBezTo>
                      <a:pt x="75" y="17"/>
                      <a:pt x="75" y="17"/>
                      <a:pt x="75" y="17"/>
                    </a:cubicBezTo>
                    <a:cubicBezTo>
                      <a:pt x="75" y="17"/>
                      <a:pt x="72" y="14"/>
                      <a:pt x="71" y="14"/>
                    </a:cubicBezTo>
                    <a:cubicBezTo>
                      <a:pt x="69" y="14"/>
                      <a:pt x="67" y="14"/>
                      <a:pt x="65" y="14"/>
                    </a:cubicBezTo>
                    <a:cubicBezTo>
                      <a:pt x="65" y="14"/>
                      <a:pt x="65" y="14"/>
                      <a:pt x="65" y="14"/>
                    </a:cubicBezTo>
                    <a:cubicBezTo>
                      <a:pt x="70" y="18"/>
                      <a:pt x="70" y="18"/>
                      <a:pt x="70" y="18"/>
                    </a:cubicBezTo>
                    <a:cubicBezTo>
                      <a:pt x="64" y="21"/>
                      <a:pt x="64" y="21"/>
                      <a:pt x="64" y="21"/>
                    </a:cubicBezTo>
                    <a:cubicBezTo>
                      <a:pt x="67" y="25"/>
                      <a:pt x="67" y="25"/>
                      <a:pt x="67" y="25"/>
                    </a:cubicBezTo>
                    <a:cubicBezTo>
                      <a:pt x="57" y="49"/>
                      <a:pt x="57" y="49"/>
                      <a:pt x="57" y="49"/>
                    </a:cubicBezTo>
                    <a:cubicBezTo>
                      <a:pt x="57" y="49"/>
                      <a:pt x="57" y="49"/>
                      <a:pt x="57" y="49"/>
                    </a:cubicBezTo>
                    <a:cubicBezTo>
                      <a:pt x="57" y="49"/>
                      <a:pt x="57" y="49"/>
                      <a:pt x="57" y="49"/>
                    </a:cubicBezTo>
                    <a:cubicBezTo>
                      <a:pt x="57" y="49"/>
                      <a:pt x="57" y="49"/>
                      <a:pt x="57" y="49"/>
                    </a:cubicBezTo>
                    <a:cubicBezTo>
                      <a:pt x="57" y="49"/>
                      <a:pt x="57" y="49"/>
                      <a:pt x="57" y="49"/>
                    </a:cubicBezTo>
                    <a:cubicBezTo>
                      <a:pt x="46" y="26"/>
                      <a:pt x="46" y="26"/>
                      <a:pt x="46" y="26"/>
                    </a:cubicBezTo>
                    <a:cubicBezTo>
                      <a:pt x="48" y="21"/>
                      <a:pt x="48" y="21"/>
                      <a:pt x="48" y="21"/>
                    </a:cubicBezTo>
                    <a:cubicBezTo>
                      <a:pt x="43" y="19"/>
                      <a:pt x="43" y="19"/>
                      <a:pt x="43" y="19"/>
                    </a:cubicBezTo>
                    <a:cubicBezTo>
                      <a:pt x="47" y="15"/>
                      <a:pt x="47" y="15"/>
                      <a:pt x="47" y="15"/>
                    </a:cubicBezTo>
                    <a:cubicBezTo>
                      <a:pt x="47" y="15"/>
                      <a:pt x="47" y="15"/>
                      <a:pt x="47" y="15"/>
                    </a:cubicBezTo>
                    <a:cubicBezTo>
                      <a:pt x="45" y="15"/>
                      <a:pt x="44" y="15"/>
                      <a:pt x="42" y="15"/>
                    </a:cubicBezTo>
                    <a:cubicBezTo>
                      <a:pt x="42" y="15"/>
                      <a:pt x="30" y="14"/>
                      <a:pt x="29" y="14"/>
                    </a:cubicBezTo>
                    <a:cubicBezTo>
                      <a:pt x="26" y="12"/>
                      <a:pt x="26" y="12"/>
                      <a:pt x="26" y="12"/>
                    </a:cubicBezTo>
                    <a:cubicBezTo>
                      <a:pt x="8" y="0"/>
                      <a:pt x="8" y="0"/>
                      <a:pt x="8" y="0"/>
                    </a:cubicBezTo>
                    <a:cubicBezTo>
                      <a:pt x="5" y="4"/>
                      <a:pt x="2" y="8"/>
                      <a:pt x="0" y="12"/>
                    </a:cubicBezTo>
                    <a:cubicBezTo>
                      <a:pt x="19" y="23"/>
                      <a:pt x="19" y="23"/>
                      <a:pt x="19" y="23"/>
                    </a:cubicBezTo>
                    <a:cubicBezTo>
                      <a:pt x="38" y="27"/>
                      <a:pt x="38" y="27"/>
                      <a:pt x="38" y="27"/>
                    </a:cubicBezTo>
                    <a:cubicBezTo>
                      <a:pt x="38" y="42"/>
                      <a:pt x="38" y="57"/>
                      <a:pt x="38" y="72"/>
                    </a:cubicBezTo>
                    <a:cubicBezTo>
                      <a:pt x="38" y="72"/>
                      <a:pt x="38" y="72"/>
                      <a:pt x="38" y="72"/>
                    </a:cubicBezTo>
                    <a:cubicBezTo>
                      <a:pt x="52" y="72"/>
                      <a:pt x="65" y="71"/>
                      <a:pt x="78" y="71"/>
                    </a:cubicBezTo>
                    <a:cubicBezTo>
                      <a:pt x="78" y="71"/>
                      <a:pt x="78" y="71"/>
                      <a:pt x="78" y="70"/>
                    </a:cubicBezTo>
                    <a:cubicBezTo>
                      <a:pt x="78" y="68"/>
                      <a:pt x="78" y="66"/>
                      <a:pt x="78" y="63"/>
                    </a:cubicBezTo>
                    <a:cubicBezTo>
                      <a:pt x="79" y="64"/>
                      <a:pt x="81" y="65"/>
                      <a:pt x="82" y="66"/>
                    </a:cubicBezTo>
                    <a:cubicBezTo>
                      <a:pt x="91" y="48"/>
                      <a:pt x="91" y="48"/>
                      <a:pt x="91" y="48"/>
                    </a:cubicBezTo>
                    <a:cubicBezTo>
                      <a:pt x="91" y="47"/>
                      <a:pt x="91" y="47"/>
                      <a:pt x="91" y="47"/>
                    </a:cubicBezTo>
                    <a:cubicBezTo>
                      <a:pt x="91" y="47"/>
                      <a:pt x="91" y="47"/>
                      <a:pt x="91" y="47"/>
                    </a:cubicBezTo>
                    <a:cubicBezTo>
                      <a:pt x="91" y="44"/>
                      <a:pt x="92" y="54"/>
                      <a:pt x="91" y="40"/>
                    </a:cubicBezTo>
                    <a:close/>
                    <a:moveTo>
                      <a:pt x="77" y="45"/>
                    </a:moveTo>
                    <a:cubicBezTo>
                      <a:pt x="77" y="44"/>
                      <a:pt x="77" y="44"/>
                      <a:pt x="77" y="43"/>
                    </a:cubicBezTo>
                    <a:cubicBezTo>
                      <a:pt x="77" y="44"/>
                      <a:pt x="77" y="44"/>
                      <a:pt x="77" y="44"/>
                    </a:cubicBezTo>
                    <a:lnTo>
                      <a:pt x="77" y="45"/>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34" name="Rectangle 86"/>
              <p:cNvSpPr>
                <a:spLocks noChangeArrowheads="1"/>
              </p:cNvSpPr>
              <p:nvPr/>
            </p:nvSpPr>
            <p:spPr bwMode="auto">
              <a:xfrm>
                <a:off x="464594" y="2973526"/>
                <a:ext cx="1169" cy="1169"/>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35" name="Freeform 87"/>
              <p:cNvSpPr>
                <a:spLocks/>
              </p:cNvSpPr>
              <p:nvPr/>
            </p:nvSpPr>
            <p:spPr bwMode="auto">
              <a:xfrm>
                <a:off x="452899" y="2876494"/>
                <a:ext cx="19882" cy="22212"/>
              </a:xfrm>
              <a:custGeom>
                <a:avLst/>
                <a:gdLst>
                  <a:gd name="T0" fmla="*/ 3 w 17"/>
                  <a:gd name="T1" fmla="*/ 0 h 19"/>
                  <a:gd name="T2" fmla="*/ 0 w 17"/>
                  <a:gd name="T3" fmla="*/ 12 h 19"/>
                  <a:gd name="T4" fmla="*/ 7 w 17"/>
                  <a:gd name="T5" fmla="*/ 19 h 19"/>
                  <a:gd name="T6" fmla="*/ 17 w 17"/>
                  <a:gd name="T7" fmla="*/ 12 h 19"/>
                  <a:gd name="T8" fmla="*/ 12 w 17"/>
                  <a:gd name="T9" fmla="*/ 0 h 19"/>
                  <a:gd name="T10" fmla="*/ 3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3" y="0"/>
                    </a:moveTo>
                    <a:lnTo>
                      <a:pt x="0" y="12"/>
                    </a:lnTo>
                    <a:lnTo>
                      <a:pt x="7" y="19"/>
                    </a:lnTo>
                    <a:lnTo>
                      <a:pt x="17" y="12"/>
                    </a:lnTo>
                    <a:lnTo>
                      <a:pt x="12" y="0"/>
                    </a:lnTo>
                    <a:lnTo>
                      <a:pt x="3"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36" name="Freeform 88"/>
              <p:cNvSpPr>
                <a:spLocks/>
              </p:cNvSpPr>
              <p:nvPr/>
            </p:nvSpPr>
            <p:spPr bwMode="auto">
              <a:xfrm>
                <a:off x="452899" y="2890523"/>
                <a:ext cx="22220" cy="91186"/>
              </a:xfrm>
              <a:custGeom>
                <a:avLst/>
                <a:gdLst>
                  <a:gd name="T0" fmla="*/ 3 w 19"/>
                  <a:gd name="T1" fmla="*/ 0 h 78"/>
                  <a:gd name="T2" fmla="*/ 0 w 19"/>
                  <a:gd name="T3" fmla="*/ 71 h 78"/>
                  <a:gd name="T4" fmla="*/ 10 w 19"/>
                  <a:gd name="T5" fmla="*/ 78 h 78"/>
                  <a:gd name="T6" fmla="*/ 19 w 19"/>
                  <a:gd name="T7" fmla="*/ 71 h 78"/>
                  <a:gd name="T8" fmla="*/ 15 w 19"/>
                  <a:gd name="T9" fmla="*/ 0 h 78"/>
                  <a:gd name="T10" fmla="*/ 3 w 19"/>
                  <a:gd name="T11" fmla="*/ 0 h 78"/>
                </a:gdLst>
                <a:ahLst/>
                <a:cxnLst>
                  <a:cxn ang="0">
                    <a:pos x="T0" y="T1"/>
                  </a:cxn>
                  <a:cxn ang="0">
                    <a:pos x="T2" y="T3"/>
                  </a:cxn>
                  <a:cxn ang="0">
                    <a:pos x="T4" y="T5"/>
                  </a:cxn>
                  <a:cxn ang="0">
                    <a:pos x="T6" y="T7"/>
                  </a:cxn>
                  <a:cxn ang="0">
                    <a:pos x="T8" y="T9"/>
                  </a:cxn>
                  <a:cxn ang="0">
                    <a:pos x="T10" y="T11"/>
                  </a:cxn>
                </a:cxnLst>
                <a:rect l="0" t="0" r="r" b="b"/>
                <a:pathLst>
                  <a:path w="19" h="78">
                    <a:moveTo>
                      <a:pt x="3" y="0"/>
                    </a:moveTo>
                    <a:lnTo>
                      <a:pt x="0" y="71"/>
                    </a:lnTo>
                    <a:lnTo>
                      <a:pt x="10" y="78"/>
                    </a:lnTo>
                    <a:lnTo>
                      <a:pt x="19" y="71"/>
                    </a:lnTo>
                    <a:lnTo>
                      <a:pt x="15" y="0"/>
                    </a:lnTo>
                    <a:lnTo>
                      <a:pt x="3"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37" name="Freeform 89"/>
              <p:cNvSpPr>
                <a:spLocks/>
              </p:cNvSpPr>
              <p:nvPr/>
            </p:nvSpPr>
            <p:spPr bwMode="auto">
              <a:xfrm>
                <a:off x="430679" y="2789984"/>
                <a:ext cx="70168" cy="80664"/>
              </a:xfrm>
              <a:custGeom>
                <a:avLst/>
                <a:gdLst>
                  <a:gd name="T0" fmla="*/ 2 w 25"/>
                  <a:gd name="T1" fmla="*/ 11 h 29"/>
                  <a:gd name="T2" fmla="*/ 8 w 25"/>
                  <a:gd name="T3" fmla="*/ 27 h 29"/>
                  <a:gd name="T4" fmla="*/ 23 w 25"/>
                  <a:gd name="T5" fmla="*/ 18 h 29"/>
                  <a:gd name="T6" fmla="*/ 17 w 25"/>
                  <a:gd name="T7" fmla="*/ 2 h 29"/>
                  <a:gd name="T8" fmla="*/ 2 w 25"/>
                  <a:gd name="T9" fmla="*/ 11 h 29"/>
                </a:gdLst>
                <a:ahLst/>
                <a:cxnLst>
                  <a:cxn ang="0">
                    <a:pos x="T0" y="T1"/>
                  </a:cxn>
                  <a:cxn ang="0">
                    <a:pos x="T2" y="T3"/>
                  </a:cxn>
                  <a:cxn ang="0">
                    <a:pos x="T4" y="T5"/>
                  </a:cxn>
                  <a:cxn ang="0">
                    <a:pos x="T6" y="T7"/>
                  </a:cxn>
                  <a:cxn ang="0">
                    <a:pos x="T8" y="T9"/>
                  </a:cxn>
                </a:cxnLst>
                <a:rect l="0" t="0" r="r" b="b"/>
                <a:pathLst>
                  <a:path w="25" h="29">
                    <a:moveTo>
                      <a:pt x="2" y="11"/>
                    </a:moveTo>
                    <a:cubicBezTo>
                      <a:pt x="0" y="18"/>
                      <a:pt x="3" y="25"/>
                      <a:pt x="8" y="27"/>
                    </a:cubicBezTo>
                    <a:cubicBezTo>
                      <a:pt x="14" y="29"/>
                      <a:pt x="20" y="25"/>
                      <a:pt x="23" y="18"/>
                    </a:cubicBezTo>
                    <a:cubicBezTo>
                      <a:pt x="25" y="11"/>
                      <a:pt x="22" y="4"/>
                      <a:pt x="17" y="2"/>
                    </a:cubicBezTo>
                    <a:cubicBezTo>
                      <a:pt x="11" y="0"/>
                      <a:pt x="5" y="4"/>
                      <a:pt x="2" y="1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38" name="Oval 90"/>
              <p:cNvSpPr>
                <a:spLocks noChangeArrowheads="1"/>
              </p:cNvSpPr>
              <p:nvPr/>
            </p:nvSpPr>
            <p:spPr bwMode="auto">
              <a:xfrm>
                <a:off x="160530" y="3047176"/>
                <a:ext cx="57304" cy="72481"/>
              </a:xfrm>
              <a:prstGeom prst="ellipse">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39" name="Freeform 91"/>
              <p:cNvSpPr>
                <a:spLocks/>
              </p:cNvSpPr>
              <p:nvPr/>
            </p:nvSpPr>
            <p:spPr bwMode="auto">
              <a:xfrm>
                <a:off x="124276" y="3125503"/>
                <a:ext cx="129812" cy="93524"/>
              </a:xfrm>
              <a:custGeom>
                <a:avLst/>
                <a:gdLst>
                  <a:gd name="T0" fmla="*/ 38 w 47"/>
                  <a:gd name="T1" fmla="*/ 2 h 34"/>
                  <a:gd name="T2" fmla="*/ 38 w 47"/>
                  <a:gd name="T3" fmla="*/ 2 h 34"/>
                  <a:gd name="T4" fmla="*/ 9 w 47"/>
                  <a:gd name="T5" fmla="*/ 2 h 34"/>
                  <a:gd name="T6" fmla="*/ 9 w 47"/>
                  <a:gd name="T7" fmla="*/ 2 h 34"/>
                  <a:gd name="T8" fmla="*/ 9 w 47"/>
                  <a:gd name="T9" fmla="*/ 2 h 34"/>
                  <a:gd name="T10" fmla="*/ 2 w 47"/>
                  <a:gd name="T11" fmla="*/ 8 h 34"/>
                  <a:gd name="T12" fmla="*/ 0 w 47"/>
                  <a:gd name="T13" fmla="*/ 34 h 34"/>
                  <a:gd name="T14" fmla="*/ 47 w 47"/>
                  <a:gd name="T15" fmla="*/ 34 h 34"/>
                  <a:gd name="T16" fmla="*/ 45 w 47"/>
                  <a:gd name="T17" fmla="*/ 8 h 34"/>
                  <a:gd name="T18" fmla="*/ 39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8" y="2"/>
                      <a:pt x="38" y="2"/>
                    </a:cubicBezTo>
                    <a:cubicBezTo>
                      <a:pt x="28" y="0"/>
                      <a:pt x="19" y="0"/>
                      <a:pt x="9" y="2"/>
                    </a:cubicBezTo>
                    <a:cubicBezTo>
                      <a:pt x="9" y="2"/>
                      <a:pt x="9" y="2"/>
                      <a:pt x="9" y="2"/>
                    </a:cubicBezTo>
                    <a:cubicBezTo>
                      <a:pt x="9" y="2"/>
                      <a:pt x="9" y="2"/>
                      <a:pt x="9" y="2"/>
                    </a:cubicBezTo>
                    <a:cubicBezTo>
                      <a:pt x="6" y="2"/>
                      <a:pt x="3" y="4"/>
                      <a:pt x="2" y="8"/>
                    </a:cubicBezTo>
                    <a:cubicBezTo>
                      <a:pt x="0" y="34"/>
                      <a:pt x="0" y="34"/>
                      <a:pt x="0" y="34"/>
                    </a:cubicBezTo>
                    <a:cubicBezTo>
                      <a:pt x="47" y="34"/>
                      <a:pt x="47" y="34"/>
                      <a:pt x="47" y="34"/>
                    </a:cubicBezTo>
                    <a:cubicBezTo>
                      <a:pt x="45" y="8"/>
                      <a:pt x="45" y="8"/>
                      <a:pt x="45" y="8"/>
                    </a:cubicBezTo>
                    <a:cubicBezTo>
                      <a:pt x="45" y="4"/>
                      <a:pt x="42" y="2"/>
                      <a:pt x="39" y="2"/>
                    </a:cubicBezTo>
                    <a:cubicBezTo>
                      <a:pt x="38" y="2"/>
                      <a:pt x="38" y="2"/>
                      <a:pt x="38" y="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40" name="Oval 92"/>
              <p:cNvSpPr>
                <a:spLocks noChangeArrowheads="1"/>
              </p:cNvSpPr>
              <p:nvPr/>
            </p:nvSpPr>
            <p:spPr bwMode="auto">
              <a:xfrm>
                <a:off x="309053" y="3047176"/>
                <a:ext cx="58474" cy="72481"/>
              </a:xfrm>
              <a:prstGeom prst="ellipse">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41" name="Freeform 93"/>
              <p:cNvSpPr>
                <a:spLocks/>
              </p:cNvSpPr>
              <p:nvPr/>
            </p:nvSpPr>
            <p:spPr bwMode="auto">
              <a:xfrm>
                <a:off x="276308" y="3125503"/>
                <a:ext cx="127473" cy="93524"/>
              </a:xfrm>
              <a:custGeom>
                <a:avLst/>
                <a:gdLst>
                  <a:gd name="T0" fmla="*/ 38 w 46"/>
                  <a:gd name="T1" fmla="*/ 2 h 34"/>
                  <a:gd name="T2" fmla="*/ 37 w 46"/>
                  <a:gd name="T3" fmla="*/ 2 h 34"/>
                  <a:gd name="T4" fmla="*/ 9 w 46"/>
                  <a:gd name="T5" fmla="*/ 2 h 34"/>
                  <a:gd name="T6" fmla="*/ 8 w 46"/>
                  <a:gd name="T7" fmla="*/ 2 h 34"/>
                  <a:gd name="T8" fmla="*/ 8 w 46"/>
                  <a:gd name="T9" fmla="*/ 2 h 34"/>
                  <a:gd name="T10" fmla="*/ 2 w 46"/>
                  <a:gd name="T11" fmla="*/ 8 h 34"/>
                  <a:gd name="T12" fmla="*/ 0 w 46"/>
                  <a:gd name="T13" fmla="*/ 34 h 34"/>
                  <a:gd name="T14" fmla="*/ 46 w 46"/>
                  <a:gd name="T15" fmla="*/ 34 h 34"/>
                  <a:gd name="T16" fmla="*/ 44 w 46"/>
                  <a:gd name="T17" fmla="*/ 8 h 34"/>
                  <a:gd name="T18" fmla="*/ 38 w 46"/>
                  <a:gd name="T19" fmla="*/ 2 h 34"/>
                  <a:gd name="T20" fmla="*/ 38 w 46"/>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34">
                    <a:moveTo>
                      <a:pt x="38" y="2"/>
                    </a:moveTo>
                    <a:cubicBezTo>
                      <a:pt x="37" y="2"/>
                      <a:pt x="37" y="2"/>
                      <a:pt x="37" y="2"/>
                    </a:cubicBezTo>
                    <a:cubicBezTo>
                      <a:pt x="27" y="0"/>
                      <a:pt x="18" y="0"/>
                      <a:pt x="9" y="2"/>
                    </a:cubicBezTo>
                    <a:cubicBezTo>
                      <a:pt x="9" y="2"/>
                      <a:pt x="8" y="2"/>
                      <a:pt x="8" y="2"/>
                    </a:cubicBezTo>
                    <a:cubicBezTo>
                      <a:pt x="8" y="2"/>
                      <a:pt x="8" y="2"/>
                      <a:pt x="8" y="2"/>
                    </a:cubicBezTo>
                    <a:cubicBezTo>
                      <a:pt x="5" y="2"/>
                      <a:pt x="2" y="4"/>
                      <a:pt x="2" y="8"/>
                    </a:cubicBezTo>
                    <a:cubicBezTo>
                      <a:pt x="0" y="34"/>
                      <a:pt x="0" y="34"/>
                      <a:pt x="0" y="34"/>
                    </a:cubicBezTo>
                    <a:cubicBezTo>
                      <a:pt x="46" y="34"/>
                      <a:pt x="46" y="34"/>
                      <a:pt x="46"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42" name="Oval 94"/>
              <p:cNvSpPr>
                <a:spLocks noChangeArrowheads="1"/>
              </p:cNvSpPr>
              <p:nvPr/>
            </p:nvSpPr>
            <p:spPr bwMode="auto">
              <a:xfrm>
                <a:off x="461085" y="3047176"/>
                <a:ext cx="58474" cy="72481"/>
              </a:xfrm>
              <a:prstGeom prst="ellipse">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43" name="Freeform 95"/>
              <p:cNvSpPr>
                <a:spLocks/>
              </p:cNvSpPr>
              <p:nvPr/>
            </p:nvSpPr>
            <p:spPr bwMode="auto">
              <a:xfrm>
                <a:off x="426002" y="3125503"/>
                <a:ext cx="129812" cy="93524"/>
              </a:xfrm>
              <a:custGeom>
                <a:avLst/>
                <a:gdLst>
                  <a:gd name="T0" fmla="*/ 38 w 47"/>
                  <a:gd name="T1" fmla="*/ 2 h 34"/>
                  <a:gd name="T2" fmla="*/ 37 w 47"/>
                  <a:gd name="T3" fmla="*/ 2 h 34"/>
                  <a:gd name="T4" fmla="*/ 9 w 47"/>
                  <a:gd name="T5" fmla="*/ 2 h 34"/>
                  <a:gd name="T6" fmla="*/ 8 w 47"/>
                  <a:gd name="T7" fmla="*/ 2 h 34"/>
                  <a:gd name="T8" fmla="*/ 8 w 47"/>
                  <a:gd name="T9" fmla="*/ 2 h 34"/>
                  <a:gd name="T10" fmla="*/ 2 w 47"/>
                  <a:gd name="T11" fmla="*/ 8 h 34"/>
                  <a:gd name="T12" fmla="*/ 0 w 47"/>
                  <a:gd name="T13" fmla="*/ 34 h 34"/>
                  <a:gd name="T14" fmla="*/ 47 w 47"/>
                  <a:gd name="T15" fmla="*/ 34 h 34"/>
                  <a:gd name="T16" fmla="*/ 44 w 47"/>
                  <a:gd name="T17" fmla="*/ 8 h 34"/>
                  <a:gd name="T18" fmla="*/ 38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7" y="2"/>
                      <a:pt x="37" y="2"/>
                    </a:cubicBezTo>
                    <a:cubicBezTo>
                      <a:pt x="28" y="0"/>
                      <a:pt x="19" y="0"/>
                      <a:pt x="9" y="2"/>
                    </a:cubicBezTo>
                    <a:cubicBezTo>
                      <a:pt x="9" y="2"/>
                      <a:pt x="9" y="2"/>
                      <a:pt x="8" y="2"/>
                    </a:cubicBezTo>
                    <a:cubicBezTo>
                      <a:pt x="8" y="2"/>
                      <a:pt x="8" y="2"/>
                      <a:pt x="8" y="2"/>
                    </a:cubicBezTo>
                    <a:cubicBezTo>
                      <a:pt x="5" y="2"/>
                      <a:pt x="2" y="4"/>
                      <a:pt x="2" y="8"/>
                    </a:cubicBezTo>
                    <a:cubicBezTo>
                      <a:pt x="0" y="34"/>
                      <a:pt x="0" y="34"/>
                      <a:pt x="0" y="34"/>
                    </a:cubicBezTo>
                    <a:cubicBezTo>
                      <a:pt x="47" y="34"/>
                      <a:pt x="47" y="34"/>
                      <a:pt x="47"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44" name="Rectangle 96"/>
              <p:cNvSpPr>
                <a:spLocks noChangeArrowheads="1"/>
              </p:cNvSpPr>
              <p:nvPr/>
            </p:nvSpPr>
            <p:spPr bwMode="auto">
              <a:xfrm>
                <a:off x="221343" y="2868311"/>
                <a:ext cx="32745" cy="54945"/>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45" name="Rectangle 97"/>
              <p:cNvSpPr>
                <a:spLocks noChangeArrowheads="1"/>
              </p:cNvSpPr>
              <p:nvPr/>
            </p:nvSpPr>
            <p:spPr bwMode="auto">
              <a:xfrm>
                <a:off x="179241" y="2848438"/>
                <a:ext cx="30406" cy="74820"/>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46" name="Rectangle 98"/>
              <p:cNvSpPr>
                <a:spLocks noChangeArrowheads="1"/>
              </p:cNvSpPr>
              <p:nvPr/>
            </p:nvSpPr>
            <p:spPr bwMode="auto">
              <a:xfrm>
                <a:off x="265782" y="2812197"/>
                <a:ext cx="30406" cy="111060"/>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17" name="组合 16"/>
          <p:cNvGrpSpPr/>
          <p:nvPr/>
        </p:nvGrpSpPr>
        <p:grpSpPr>
          <a:xfrm>
            <a:off x="2584550" y="3816534"/>
            <a:ext cx="3367403" cy="656772"/>
            <a:chOff x="2584550" y="3816534"/>
            <a:chExt cx="3367403" cy="656772"/>
          </a:xfrm>
        </p:grpSpPr>
        <p:sp>
          <p:nvSpPr>
            <p:cNvPr id="110" name="文本框 124"/>
            <p:cNvSpPr txBox="1"/>
            <p:nvPr/>
          </p:nvSpPr>
          <p:spPr>
            <a:xfrm>
              <a:off x="4537860" y="3816534"/>
              <a:ext cx="838598" cy="248209"/>
            </a:xfrm>
            <a:prstGeom prst="rect">
              <a:avLst/>
            </a:prstGeom>
            <a:noFill/>
          </p:spPr>
          <p:txBody>
            <a:bodyPr wrap="square" rtlCol="0">
              <a:spAutoFit/>
            </a:bodyPr>
            <a:lstStyle/>
            <a:p>
              <a:pPr algn="r"/>
              <a:r>
                <a:rPr lang="zh-CN" altLang="en-US" sz="1013" dirty="0">
                  <a:solidFill>
                    <a:schemeClr val="tx1">
                      <a:lumMod val="50000"/>
                      <a:lumOff val="50000"/>
                    </a:schemeClr>
                  </a:solidFill>
                  <a:latin typeface="微软雅黑" panose="020B0503020204020204" pitchFamily="34" charset="-122"/>
                  <a:ea typeface="微软雅黑" panose="020B0503020204020204" pitchFamily="34" charset="-122"/>
                </a:rPr>
                <a:t>添加标题</a:t>
              </a:r>
            </a:p>
          </p:txBody>
        </p:sp>
        <p:sp>
          <p:nvSpPr>
            <p:cNvPr id="116" name="文本框 113"/>
            <p:cNvSpPr txBox="1"/>
            <p:nvPr/>
          </p:nvSpPr>
          <p:spPr>
            <a:xfrm>
              <a:off x="2584550" y="4034723"/>
              <a:ext cx="2797646" cy="438583"/>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147" name="组合 146"/>
            <p:cNvGrpSpPr/>
            <p:nvPr/>
          </p:nvGrpSpPr>
          <p:grpSpPr>
            <a:xfrm>
              <a:off x="5570412" y="3920925"/>
              <a:ext cx="381541" cy="399816"/>
              <a:chOff x="140649" y="3641210"/>
              <a:chExt cx="508721" cy="533088"/>
            </a:xfrm>
            <a:solidFill>
              <a:srgbClr val="FFC000"/>
            </a:solidFill>
          </p:grpSpPr>
          <p:sp>
            <p:nvSpPr>
              <p:cNvPr id="148" name="Freeform 272"/>
              <p:cNvSpPr>
                <a:spLocks noEditPoints="1"/>
              </p:cNvSpPr>
              <p:nvPr/>
            </p:nvSpPr>
            <p:spPr bwMode="auto">
              <a:xfrm>
                <a:off x="140649" y="3872682"/>
                <a:ext cx="406978" cy="246670"/>
              </a:xfrm>
              <a:custGeom>
                <a:avLst/>
                <a:gdLst>
                  <a:gd name="T0" fmla="*/ 130 w 147"/>
                  <a:gd name="T1" fmla="*/ 17 h 89"/>
                  <a:gd name="T2" fmla="*/ 130 w 147"/>
                  <a:gd name="T3" fmla="*/ 50 h 89"/>
                  <a:gd name="T4" fmla="*/ 107 w 147"/>
                  <a:gd name="T5" fmla="*/ 73 h 89"/>
                  <a:gd name="T6" fmla="*/ 39 w 147"/>
                  <a:gd name="T7" fmla="*/ 73 h 89"/>
                  <a:gd name="T8" fmla="*/ 16 w 147"/>
                  <a:gd name="T9" fmla="*/ 50 h 89"/>
                  <a:gd name="T10" fmla="*/ 16 w 147"/>
                  <a:gd name="T11" fmla="*/ 17 h 89"/>
                  <a:gd name="T12" fmla="*/ 130 w 147"/>
                  <a:gd name="T13" fmla="*/ 17 h 89"/>
                  <a:gd name="T14" fmla="*/ 147 w 147"/>
                  <a:gd name="T15" fmla="*/ 0 h 89"/>
                  <a:gd name="T16" fmla="*/ 0 w 147"/>
                  <a:gd name="T17" fmla="*/ 0 h 89"/>
                  <a:gd name="T18" fmla="*/ 0 w 147"/>
                  <a:gd name="T19" fmla="*/ 50 h 89"/>
                  <a:gd name="T20" fmla="*/ 39 w 147"/>
                  <a:gd name="T21" fmla="*/ 89 h 89"/>
                  <a:gd name="T22" fmla="*/ 107 w 147"/>
                  <a:gd name="T23" fmla="*/ 89 h 89"/>
                  <a:gd name="T24" fmla="*/ 147 w 147"/>
                  <a:gd name="T25" fmla="*/ 50 h 89"/>
                  <a:gd name="T26" fmla="*/ 147 w 147"/>
                  <a:gd name="T2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7" h="89">
                    <a:moveTo>
                      <a:pt x="130" y="17"/>
                    </a:moveTo>
                    <a:cubicBezTo>
                      <a:pt x="130" y="50"/>
                      <a:pt x="130" y="50"/>
                      <a:pt x="130" y="50"/>
                    </a:cubicBezTo>
                    <a:cubicBezTo>
                      <a:pt x="130" y="62"/>
                      <a:pt x="120" y="73"/>
                      <a:pt x="107" y="73"/>
                    </a:cubicBezTo>
                    <a:cubicBezTo>
                      <a:pt x="39" y="73"/>
                      <a:pt x="39" y="73"/>
                      <a:pt x="39" y="73"/>
                    </a:cubicBezTo>
                    <a:cubicBezTo>
                      <a:pt x="26" y="73"/>
                      <a:pt x="16" y="62"/>
                      <a:pt x="16" y="50"/>
                    </a:cubicBezTo>
                    <a:cubicBezTo>
                      <a:pt x="16" y="17"/>
                      <a:pt x="16" y="17"/>
                      <a:pt x="16" y="17"/>
                    </a:cubicBezTo>
                    <a:cubicBezTo>
                      <a:pt x="130" y="17"/>
                      <a:pt x="130" y="17"/>
                      <a:pt x="130" y="17"/>
                    </a:cubicBezTo>
                    <a:close/>
                    <a:moveTo>
                      <a:pt x="147" y="0"/>
                    </a:moveTo>
                    <a:cubicBezTo>
                      <a:pt x="0" y="0"/>
                      <a:pt x="0" y="0"/>
                      <a:pt x="0" y="0"/>
                    </a:cubicBezTo>
                    <a:cubicBezTo>
                      <a:pt x="0" y="50"/>
                      <a:pt x="0" y="50"/>
                      <a:pt x="0" y="50"/>
                    </a:cubicBezTo>
                    <a:cubicBezTo>
                      <a:pt x="0" y="71"/>
                      <a:pt x="17" y="89"/>
                      <a:pt x="39" y="89"/>
                    </a:cubicBezTo>
                    <a:cubicBezTo>
                      <a:pt x="107" y="89"/>
                      <a:pt x="107" y="89"/>
                      <a:pt x="107" y="89"/>
                    </a:cubicBezTo>
                    <a:cubicBezTo>
                      <a:pt x="129" y="89"/>
                      <a:pt x="147" y="71"/>
                      <a:pt x="147" y="50"/>
                    </a:cubicBezTo>
                    <a:cubicBezTo>
                      <a:pt x="147" y="0"/>
                      <a:pt x="147" y="0"/>
                      <a:pt x="147"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49" name="Freeform 273"/>
              <p:cNvSpPr>
                <a:spLocks/>
              </p:cNvSpPr>
              <p:nvPr/>
            </p:nvSpPr>
            <p:spPr bwMode="auto">
              <a:xfrm>
                <a:off x="140649" y="4135719"/>
                <a:ext cx="406978" cy="38579"/>
              </a:xfrm>
              <a:custGeom>
                <a:avLst/>
                <a:gdLst>
                  <a:gd name="T0" fmla="*/ 0 w 147"/>
                  <a:gd name="T1" fmla="*/ 0 h 14"/>
                  <a:gd name="T2" fmla="*/ 0 w 147"/>
                  <a:gd name="T3" fmla="*/ 8 h 14"/>
                  <a:gd name="T4" fmla="*/ 39 w 147"/>
                  <a:gd name="T5" fmla="*/ 14 h 14"/>
                  <a:gd name="T6" fmla="*/ 107 w 147"/>
                  <a:gd name="T7" fmla="*/ 14 h 14"/>
                  <a:gd name="T8" fmla="*/ 147 w 147"/>
                  <a:gd name="T9" fmla="*/ 8 h 14"/>
                  <a:gd name="T10" fmla="*/ 147 w 147"/>
                  <a:gd name="T11" fmla="*/ 0 h 14"/>
                  <a:gd name="T12" fmla="*/ 0 w 14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47" h="14">
                    <a:moveTo>
                      <a:pt x="0" y="0"/>
                    </a:moveTo>
                    <a:cubicBezTo>
                      <a:pt x="0" y="8"/>
                      <a:pt x="0" y="8"/>
                      <a:pt x="0" y="8"/>
                    </a:cubicBezTo>
                    <a:cubicBezTo>
                      <a:pt x="0" y="11"/>
                      <a:pt x="17" y="14"/>
                      <a:pt x="39" y="14"/>
                    </a:cubicBezTo>
                    <a:cubicBezTo>
                      <a:pt x="107" y="14"/>
                      <a:pt x="107" y="14"/>
                      <a:pt x="107" y="14"/>
                    </a:cubicBezTo>
                    <a:cubicBezTo>
                      <a:pt x="129" y="14"/>
                      <a:pt x="147" y="11"/>
                      <a:pt x="147" y="8"/>
                    </a:cubicBezTo>
                    <a:cubicBezTo>
                      <a:pt x="147" y="0"/>
                      <a:pt x="147" y="0"/>
                      <a:pt x="147" y="0"/>
                    </a:cubicBez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50" name="Freeform 274"/>
              <p:cNvSpPr>
                <a:spLocks noEditPoints="1"/>
              </p:cNvSpPr>
              <p:nvPr/>
            </p:nvSpPr>
            <p:spPr bwMode="auto">
              <a:xfrm>
                <a:off x="500847" y="3903078"/>
                <a:ext cx="148523" cy="147301"/>
              </a:xfrm>
              <a:custGeom>
                <a:avLst/>
                <a:gdLst>
                  <a:gd name="T0" fmla="*/ 27 w 54"/>
                  <a:gd name="T1" fmla="*/ 53 h 53"/>
                  <a:gd name="T2" fmla="*/ 0 w 54"/>
                  <a:gd name="T3" fmla="*/ 27 h 53"/>
                  <a:gd name="T4" fmla="*/ 27 w 54"/>
                  <a:gd name="T5" fmla="*/ 0 h 53"/>
                  <a:gd name="T6" fmla="*/ 54 w 54"/>
                  <a:gd name="T7" fmla="*/ 27 h 53"/>
                  <a:gd name="T8" fmla="*/ 27 w 54"/>
                  <a:gd name="T9" fmla="*/ 53 h 53"/>
                  <a:gd name="T10" fmla="*/ 27 w 54"/>
                  <a:gd name="T11" fmla="*/ 12 h 53"/>
                  <a:gd name="T12" fmla="*/ 13 w 54"/>
                  <a:gd name="T13" fmla="*/ 27 h 53"/>
                  <a:gd name="T14" fmla="*/ 27 w 54"/>
                  <a:gd name="T15" fmla="*/ 41 h 53"/>
                  <a:gd name="T16" fmla="*/ 41 w 54"/>
                  <a:gd name="T17" fmla="*/ 27 h 53"/>
                  <a:gd name="T18" fmla="*/ 27 w 54"/>
                  <a:gd name="T19" fmla="*/ 1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3">
                    <a:moveTo>
                      <a:pt x="27" y="53"/>
                    </a:moveTo>
                    <a:cubicBezTo>
                      <a:pt x="12" y="53"/>
                      <a:pt x="0" y="41"/>
                      <a:pt x="0" y="27"/>
                    </a:cubicBezTo>
                    <a:cubicBezTo>
                      <a:pt x="0" y="12"/>
                      <a:pt x="12" y="0"/>
                      <a:pt x="27" y="0"/>
                    </a:cubicBezTo>
                    <a:cubicBezTo>
                      <a:pt x="42" y="0"/>
                      <a:pt x="54" y="12"/>
                      <a:pt x="54" y="27"/>
                    </a:cubicBezTo>
                    <a:cubicBezTo>
                      <a:pt x="54" y="41"/>
                      <a:pt x="42" y="53"/>
                      <a:pt x="27" y="53"/>
                    </a:cubicBezTo>
                    <a:close/>
                    <a:moveTo>
                      <a:pt x="27" y="12"/>
                    </a:moveTo>
                    <a:cubicBezTo>
                      <a:pt x="19" y="12"/>
                      <a:pt x="13" y="19"/>
                      <a:pt x="13" y="27"/>
                    </a:cubicBezTo>
                    <a:cubicBezTo>
                      <a:pt x="13" y="34"/>
                      <a:pt x="19" y="41"/>
                      <a:pt x="27" y="41"/>
                    </a:cubicBezTo>
                    <a:cubicBezTo>
                      <a:pt x="35" y="41"/>
                      <a:pt x="41" y="34"/>
                      <a:pt x="41" y="27"/>
                    </a:cubicBezTo>
                    <a:cubicBezTo>
                      <a:pt x="41" y="19"/>
                      <a:pt x="35" y="12"/>
                      <a:pt x="27" y="1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51" name="Freeform 275"/>
              <p:cNvSpPr>
                <a:spLocks/>
              </p:cNvSpPr>
              <p:nvPr/>
            </p:nvSpPr>
            <p:spPr bwMode="auto">
              <a:xfrm>
                <a:off x="365189" y="3690311"/>
                <a:ext cx="2339" cy="2338"/>
              </a:xfrm>
              <a:custGeom>
                <a:avLst/>
                <a:gdLst>
                  <a:gd name="T0" fmla="*/ 0 w 1"/>
                  <a:gd name="T1" fmla="*/ 0 h 1"/>
                  <a:gd name="T2" fmla="*/ 1 w 1"/>
                  <a:gd name="T3" fmla="*/ 1 h 1"/>
                  <a:gd name="T4" fmla="*/ 0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1" y="1"/>
                      <a:pt x="1" y="1"/>
                      <a:pt x="1" y="1"/>
                    </a:cubicBez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52" name="Rectangle 276"/>
              <p:cNvSpPr>
                <a:spLocks noChangeArrowheads="1"/>
              </p:cNvSpPr>
              <p:nvPr/>
            </p:nvSpPr>
            <p:spPr bwMode="auto">
              <a:xfrm>
                <a:off x="367527" y="3692648"/>
                <a:ext cx="1169" cy="1169"/>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53" name="Freeform 277"/>
              <p:cNvSpPr>
                <a:spLocks/>
              </p:cNvSpPr>
              <p:nvPr/>
            </p:nvSpPr>
            <p:spPr bwMode="auto">
              <a:xfrm>
                <a:off x="367527" y="3692648"/>
                <a:ext cx="2339" cy="3507"/>
              </a:xfrm>
              <a:custGeom>
                <a:avLst/>
                <a:gdLst>
                  <a:gd name="T0" fmla="*/ 1 w 1"/>
                  <a:gd name="T1" fmla="*/ 1 h 1"/>
                  <a:gd name="T2" fmla="*/ 1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1" y="0"/>
                      <a:pt x="1" y="0"/>
                      <a:pt x="0" y="0"/>
                    </a:cubicBezTo>
                    <a:lnTo>
                      <a:pt x="1" y="1"/>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54" name="Freeform 278"/>
              <p:cNvSpPr>
                <a:spLocks/>
              </p:cNvSpPr>
              <p:nvPr/>
            </p:nvSpPr>
            <p:spPr bwMode="auto">
              <a:xfrm>
                <a:off x="367527" y="369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55" name="Freeform 279"/>
              <p:cNvSpPr>
                <a:spLocks/>
              </p:cNvSpPr>
              <p:nvPr/>
            </p:nvSpPr>
            <p:spPr bwMode="auto">
              <a:xfrm>
                <a:off x="365188" y="3684465"/>
                <a:ext cx="24559" cy="19874"/>
              </a:xfrm>
              <a:custGeom>
                <a:avLst/>
                <a:gdLst>
                  <a:gd name="T0" fmla="*/ 7 w 9"/>
                  <a:gd name="T1" fmla="*/ 5 h 7"/>
                  <a:gd name="T2" fmla="*/ 9 w 9"/>
                  <a:gd name="T3" fmla="*/ 6 h 7"/>
                  <a:gd name="T4" fmla="*/ 5 w 9"/>
                  <a:gd name="T5" fmla="*/ 3 h 7"/>
                  <a:gd name="T6" fmla="*/ 1 w 9"/>
                  <a:gd name="T7" fmla="*/ 1 h 7"/>
                  <a:gd name="T8" fmla="*/ 0 w 9"/>
                  <a:gd name="T9" fmla="*/ 0 h 7"/>
                  <a:gd name="T10" fmla="*/ 1 w 9"/>
                  <a:gd name="T11" fmla="*/ 1 h 7"/>
                  <a:gd name="T12" fmla="*/ 4 w 9"/>
                  <a:gd name="T13" fmla="*/ 2 h 7"/>
                  <a:gd name="T14" fmla="*/ 4 w 9"/>
                  <a:gd name="T15" fmla="*/ 3 h 7"/>
                  <a:gd name="T16" fmla="*/ 6 w 9"/>
                  <a:gd name="T17" fmla="*/ 4 h 7"/>
                  <a:gd name="T18" fmla="*/ 7 w 9"/>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7">
                    <a:moveTo>
                      <a:pt x="7" y="5"/>
                    </a:moveTo>
                    <a:cubicBezTo>
                      <a:pt x="7" y="5"/>
                      <a:pt x="9" y="7"/>
                      <a:pt x="9" y="6"/>
                    </a:cubicBezTo>
                    <a:cubicBezTo>
                      <a:pt x="7" y="4"/>
                      <a:pt x="7" y="4"/>
                      <a:pt x="5" y="3"/>
                    </a:cubicBezTo>
                    <a:cubicBezTo>
                      <a:pt x="4" y="2"/>
                      <a:pt x="3" y="1"/>
                      <a:pt x="1" y="1"/>
                    </a:cubicBezTo>
                    <a:cubicBezTo>
                      <a:pt x="0" y="0"/>
                      <a:pt x="0" y="0"/>
                      <a:pt x="0" y="0"/>
                    </a:cubicBezTo>
                    <a:cubicBezTo>
                      <a:pt x="1" y="1"/>
                      <a:pt x="1" y="1"/>
                      <a:pt x="1" y="1"/>
                    </a:cubicBezTo>
                    <a:cubicBezTo>
                      <a:pt x="2" y="2"/>
                      <a:pt x="3" y="1"/>
                      <a:pt x="4" y="2"/>
                    </a:cubicBezTo>
                    <a:cubicBezTo>
                      <a:pt x="4" y="2"/>
                      <a:pt x="4" y="3"/>
                      <a:pt x="4" y="3"/>
                    </a:cubicBezTo>
                    <a:cubicBezTo>
                      <a:pt x="5" y="3"/>
                      <a:pt x="6" y="3"/>
                      <a:pt x="6" y="4"/>
                    </a:cubicBezTo>
                    <a:cubicBezTo>
                      <a:pt x="7" y="4"/>
                      <a:pt x="6" y="5"/>
                      <a:pt x="7" y="5"/>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56" name="Freeform 280"/>
              <p:cNvSpPr>
                <a:spLocks/>
              </p:cNvSpPr>
              <p:nvPr/>
            </p:nvSpPr>
            <p:spPr bwMode="auto">
              <a:xfrm>
                <a:off x="345307" y="3679789"/>
                <a:ext cx="8186" cy="4676"/>
              </a:xfrm>
              <a:custGeom>
                <a:avLst/>
                <a:gdLst>
                  <a:gd name="T0" fmla="*/ 1 w 3"/>
                  <a:gd name="T1" fmla="*/ 1 h 2"/>
                  <a:gd name="T2" fmla="*/ 1 w 3"/>
                  <a:gd name="T3" fmla="*/ 1 h 2"/>
                  <a:gd name="T4" fmla="*/ 3 w 3"/>
                  <a:gd name="T5" fmla="*/ 2 h 2"/>
                  <a:gd name="T6" fmla="*/ 3 w 3"/>
                  <a:gd name="T7" fmla="*/ 2 h 2"/>
                  <a:gd name="T8" fmla="*/ 3 w 3"/>
                  <a:gd name="T9" fmla="*/ 2 h 2"/>
                  <a:gd name="T10" fmla="*/ 1 w 3"/>
                  <a:gd name="T11" fmla="*/ 0 h 2"/>
                  <a:gd name="T12" fmla="*/ 1 w 3"/>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1"/>
                    </a:moveTo>
                    <a:cubicBezTo>
                      <a:pt x="1" y="1"/>
                      <a:pt x="1" y="1"/>
                      <a:pt x="1" y="1"/>
                    </a:cubicBezTo>
                    <a:cubicBezTo>
                      <a:pt x="2" y="2"/>
                      <a:pt x="3" y="2"/>
                      <a:pt x="3" y="2"/>
                    </a:cubicBezTo>
                    <a:cubicBezTo>
                      <a:pt x="3" y="2"/>
                      <a:pt x="3" y="2"/>
                      <a:pt x="3" y="2"/>
                    </a:cubicBezTo>
                    <a:cubicBezTo>
                      <a:pt x="3" y="1"/>
                      <a:pt x="3" y="1"/>
                      <a:pt x="3" y="2"/>
                    </a:cubicBezTo>
                    <a:cubicBezTo>
                      <a:pt x="2" y="1"/>
                      <a:pt x="2" y="1"/>
                      <a:pt x="1" y="0"/>
                    </a:cubicBezTo>
                    <a:cubicBezTo>
                      <a:pt x="1" y="1"/>
                      <a:pt x="0" y="1"/>
                      <a:pt x="1" y="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57" name="Rectangle 281"/>
              <p:cNvSpPr>
                <a:spLocks noChangeArrowheads="1"/>
              </p:cNvSpPr>
              <p:nvPr/>
            </p:nvSpPr>
            <p:spPr bwMode="auto">
              <a:xfrm>
                <a:off x="345307" y="3679789"/>
                <a:ext cx="2339" cy="1169"/>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58" name="Freeform 282"/>
              <p:cNvSpPr>
                <a:spLocks noEditPoints="1"/>
              </p:cNvSpPr>
              <p:nvPr/>
            </p:nvSpPr>
            <p:spPr bwMode="auto">
              <a:xfrm>
                <a:off x="292680" y="3698494"/>
                <a:ext cx="97067" cy="157822"/>
              </a:xfrm>
              <a:custGeom>
                <a:avLst/>
                <a:gdLst>
                  <a:gd name="T0" fmla="*/ 34 w 35"/>
                  <a:gd name="T1" fmla="*/ 11 h 57"/>
                  <a:gd name="T2" fmla="*/ 35 w 35"/>
                  <a:gd name="T3" fmla="*/ 9 h 57"/>
                  <a:gd name="T4" fmla="*/ 35 w 35"/>
                  <a:gd name="T5" fmla="*/ 8 h 57"/>
                  <a:gd name="T6" fmla="*/ 35 w 35"/>
                  <a:gd name="T7" fmla="*/ 6 h 57"/>
                  <a:gd name="T8" fmla="*/ 35 w 35"/>
                  <a:gd name="T9" fmla="*/ 5 h 57"/>
                  <a:gd name="T10" fmla="*/ 35 w 35"/>
                  <a:gd name="T11" fmla="*/ 4 h 57"/>
                  <a:gd name="T12" fmla="*/ 35 w 35"/>
                  <a:gd name="T13" fmla="*/ 3 h 57"/>
                  <a:gd name="T14" fmla="*/ 32 w 35"/>
                  <a:gd name="T15" fmla="*/ 0 h 57"/>
                  <a:gd name="T16" fmla="*/ 32 w 35"/>
                  <a:gd name="T17" fmla="*/ 0 h 57"/>
                  <a:gd name="T18" fmla="*/ 32 w 35"/>
                  <a:gd name="T19" fmla="*/ 2 h 57"/>
                  <a:gd name="T20" fmla="*/ 33 w 35"/>
                  <a:gd name="T21" fmla="*/ 2 h 57"/>
                  <a:gd name="T22" fmla="*/ 33 w 35"/>
                  <a:gd name="T23" fmla="*/ 2 h 57"/>
                  <a:gd name="T24" fmla="*/ 32 w 35"/>
                  <a:gd name="T25" fmla="*/ 1 h 57"/>
                  <a:gd name="T26" fmla="*/ 31 w 35"/>
                  <a:gd name="T27" fmla="*/ 0 h 57"/>
                  <a:gd name="T28" fmla="*/ 32 w 35"/>
                  <a:gd name="T29" fmla="*/ 0 h 57"/>
                  <a:gd name="T30" fmla="*/ 31 w 35"/>
                  <a:gd name="T31" fmla="*/ 0 h 57"/>
                  <a:gd name="T32" fmla="*/ 31 w 35"/>
                  <a:gd name="T33" fmla="*/ 1 h 57"/>
                  <a:gd name="T34" fmla="*/ 33 w 35"/>
                  <a:gd name="T35" fmla="*/ 6 h 57"/>
                  <a:gd name="T36" fmla="*/ 33 w 35"/>
                  <a:gd name="T37" fmla="*/ 6 h 57"/>
                  <a:gd name="T38" fmla="*/ 32 w 35"/>
                  <a:gd name="T39" fmla="*/ 7 h 57"/>
                  <a:gd name="T40" fmla="*/ 32 w 35"/>
                  <a:gd name="T41" fmla="*/ 7 h 57"/>
                  <a:gd name="T42" fmla="*/ 32 w 35"/>
                  <a:gd name="T43" fmla="*/ 7 h 57"/>
                  <a:gd name="T44" fmla="*/ 32 w 35"/>
                  <a:gd name="T45" fmla="*/ 7 h 57"/>
                  <a:gd name="T46" fmla="*/ 32 w 35"/>
                  <a:gd name="T47" fmla="*/ 8 h 57"/>
                  <a:gd name="T48" fmla="*/ 32 w 35"/>
                  <a:gd name="T49" fmla="*/ 8 h 57"/>
                  <a:gd name="T50" fmla="*/ 32 w 35"/>
                  <a:gd name="T51" fmla="*/ 8 h 57"/>
                  <a:gd name="T52" fmla="*/ 32 w 35"/>
                  <a:gd name="T53" fmla="*/ 8 h 57"/>
                  <a:gd name="T54" fmla="*/ 32 w 35"/>
                  <a:gd name="T55" fmla="*/ 8 h 57"/>
                  <a:gd name="T56" fmla="*/ 32 w 35"/>
                  <a:gd name="T57" fmla="*/ 7 h 57"/>
                  <a:gd name="T58" fmla="*/ 32 w 35"/>
                  <a:gd name="T59" fmla="*/ 7 h 57"/>
                  <a:gd name="T60" fmla="*/ 31 w 35"/>
                  <a:gd name="T61" fmla="*/ 9 h 57"/>
                  <a:gd name="T62" fmla="*/ 31 w 35"/>
                  <a:gd name="T63" fmla="*/ 9 h 57"/>
                  <a:gd name="T64" fmla="*/ 31 w 35"/>
                  <a:gd name="T65" fmla="*/ 10 h 57"/>
                  <a:gd name="T66" fmla="*/ 31 w 35"/>
                  <a:gd name="T67" fmla="*/ 10 h 57"/>
                  <a:gd name="T68" fmla="*/ 31 w 35"/>
                  <a:gd name="T69" fmla="*/ 10 h 57"/>
                  <a:gd name="T70" fmla="*/ 31 w 35"/>
                  <a:gd name="T71" fmla="*/ 10 h 57"/>
                  <a:gd name="T72" fmla="*/ 30 w 35"/>
                  <a:gd name="T73" fmla="*/ 11 h 57"/>
                  <a:gd name="T74" fmla="*/ 28 w 35"/>
                  <a:gd name="T75" fmla="*/ 13 h 57"/>
                  <a:gd name="T76" fmla="*/ 14 w 35"/>
                  <a:gd name="T77" fmla="*/ 26 h 57"/>
                  <a:gd name="T78" fmla="*/ 6 w 35"/>
                  <a:gd name="T79" fmla="*/ 32 h 57"/>
                  <a:gd name="T80" fmla="*/ 6 w 35"/>
                  <a:gd name="T81" fmla="*/ 51 h 57"/>
                  <a:gd name="T82" fmla="*/ 16 w 35"/>
                  <a:gd name="T83" fmla="*/ 57 h 57"/>
                  <a:gd name="T84" fmla="*/ 20 w 35"/>
                  <a:gd name="T85" fmla="*/ 54 h 57"/>
                  <a:gd name="T86" fmla="*/ 15 w 35"/>
                  <a:gd name="T87" fmla="*/ 49 h 57"/>
                  <a:gd name="T88" fmla="*/ 11 w 35"/>
                  <a:gd name="T89" fmla="*/ 46 h 57"/>
                  <a:gd name="T90" fmla="*/ 11 w 35"/>
                  <a:gd name="T91" fmla="*/ 37 h 57"/>
                  <a:gd name="T92" fmla="*/ 13 w 35"/>
                  <a:gd name="T93" fmla="*/ 35 h 57"/>
                  <a:gd name="T94" fmla="*/ 28 w 35"/>
                  <a:gd name="T95" fmla="*/ 20 h 57"/>
                  <a:gd name="T96" fmla="*/ 31 w 35"/>
                  <a:gd name="T97" fmla="*/ 16 h 57"/>
                  <a:gd name="T98" fmla="*/ 34 w 35"/>
                  <a:gd name="T99" fmla="*/ 13 h 57"/>
                  <a:gd name="T100" fmla="*/ 35 w 35"/>
                  <a:gd name="T101" fmla="*/ 9 h 57"/>
                  <a:gd name="T102" fmla="*/ 34 w 35"/>
                  <a:gd name="T103" fmla="*/ 13 h 57"/>
                  <a:gd name="T104" fmla="*/ 33 w 35"/>
                  <a:gd name="T105" fmla="*/ 11 h 57"/>
                  <a:gd name="T106" fmla="*/ 34 w 35"/>
                  <a:gd name="T107" fmla="*/ 11 h 57"/>
                  <a:gd name="T108" fmla="*/ 28 w 35"/>
                  <a:gd name="T109" fmla="*/ 14 h 57"/>
                  <a:gd name="T110" fmla="*/ 29 w 35"/>
                  <a:gd name="T111" fmla="*/ 13 h 57"/>
                  <a:gd name="T112" fmla="*/ 28 w 35"/>
                  <a:gd name="T113" fmla="*/ 1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 h="57">
                    <a:moveTo>
                      <a:pt x="34" y="11"/>
                    </a:moveTo>
                    <a:cubicBezTo>
                      <a:pt x="35" y="10"/>
                      <a:pt x="34" y="9"/>
                      <a:pt x="35" y="9"/>
                    </a:cubicBezTo>
                    <a:cubicBezTo>
                      <a:pt x="34" y="8"/>
                      <a:pt x="35" y="8"/>
                      <a:pt x="35" y="8"/>
                    </a:cubicBezTo>
                    <a:cubicBezTo>
                      <a:pt x="35" y="7"/>
                      <a:pt x="34" y="6"/>
                      <a:pt x="35" y="6"/>
                    </a:cubicBezTo>
                    <a:cubicBezTo>
                      <a:pt x="35" y="5"/>
                      <a:pt x="35" y="5"/>
                      <a:pt x="35" y="5"/>
                    </a:cubicBezTo>
                    <a:cubicBezTo>
                      <a:pt x="35" y="4"/>
                      <a:pt x="35" y="4"/>
                      <a:pt x="35" y="4"/>
                    </a:cubicBezTo>
                    <a:cubicBezTo>
                      <a:pt x="35" y="3"/>
                      <a:pt x="35" y="3"/>
                      <a:pt x="35" y="3"/>
                    </a:cubicBezTo>
                    <a:cubicBezTo>
                      <a:pt x="34" y="2"/>
                      <a:pt x="33" y="1"/>
                      <a:pt x="32" y="0"/>
                    </a:cubicBezTo>
                    <a:cubicBezTo>
                      <a:pt x="32" y="0"/>
                      <a:pt x="32" y="0"/>
                      <a:pt x="32" y="0"/>
                    </a:cubicBezTo>
                    <a:cubicBezTo>
                      <a:pt x="32" y="1"/>
                      <a:pt x="33" y="1"/>
                      <a:pt x="32" y="2"/>
                    </a:cubicBezTo>
                    <a:cubicBezTo>
                      <a:pt x="32" y="2"/>
                      <a:pt x="33" y="2"/>
                      <a:pt x="33" y="2"/>
                    </a:cubicBezTo>
                    <a:cubicBezTo>
                      <a:pt x="33" y="2"/>
                      <a:pt x="33" y="2"/>
                      <a:pt x="33" y="2"/>
                    </a:cubicBezTo>
                    <a:cubicBezTo>
                      <a:pt x="32" y="2"/>
                      <a:pt x="32" y="1"/>
                      <a:pt x="32" y="1"/>
                    </a:cubicBezTo>
                    <a:cubicBezTo>
                      <a:pt x="32" y="1"/>
                      <a:pt x="31" y="0"/>
                      <a:pt x="31" y="0"/>
                    </a:cubicBezTo>
                    <a:cubicBezTo>
                      <a:pt x="31" y="0"/>
                      <a:pt x="31" y="0"/>
                      <a:pt x="32" y="0"/>
                    </a:cubicBezTo>
                    <a:cubicBezTo>
                      <a:pt x="31" y="0"/>
                      <a:pt x="31" y="0"/>
                      <a:pt x="31" y="0"/>
                    </a:cubicBezTo>
                    <a:cubicBezTo>
                      <a:pt x="31" y="0"/>
                      <a:pt x="31" y="1"/>
                      <a:pt x="31" y="1"/>
                    </a:cubicBezTo>
                    <a:cubicBezTo>
                      <a:pt x="32" y="3"/>
                      <a:pt x="33" y="4"/>
                      <a:pt x="33" y="6"/>
                    </a:cubicBezTo>
                    <a:cubicBezTo>
                      <a:pt x="33" y="6"/>
                      <a:pt x="33" y="6"/>
                      <a:pt x="33" y="6"/>
                    </a:cubicBezTo>
                    <a:cubicBezTo>
                      <a:pt x="32" y="7"/>
                      <a:pt x="32" y="7"/>
                      <a:pt x="32" y="7"/>
                    </a:cubicBezTo>
                    <a:cubicBezTo>
                      <a:pt x="32" y="7"/>
                      <a:pt x="32" y="7"/>
                      <a:pt x="32" y="7"/>
                    </a:cubicBezTo>
                    <a:cubicBezTo>
                      <a:pt x="32" y="7"/>
                      <a:pt x="32" y="7"/>
                      <a:pt x="32" y="7"/>
                    </a:cubicBezTo>
                    <a:cubicBezTo>
                      <a:pt x="32" y="7"/>
                      <a:pt x="32" y="7"/>
                      <a:pt x="32" y="7"/>
                    </a:cubicBezTo>
                    <a:cubicBezTo>
                      <a:pt x="32" y="8"/>
                      <a:pt x="32" y="8"/>
                      <a:pt x="32" y="8"/>
                    </a:cubicBezTo>
                    <a:cubicBezTo>
                      <a:pt x="32" y="8"/>
                      <a:pt x="32" y="8"/>
                      <a:pt x="32" y="8"/>
                    </a:cubicBezTo>
                    <a:cubicBezTo>
                      <a:pt x="32" y="8"/>
                      <a:pt x="32" y="8"/>
                      <a:pt x="32" y="8"/>
                    </a:cubicBezTo>
                    <a:cubicBezTo>
                      <a:pt x="32" y="8"/>
                      <a:pt x="32" y="8"/>
                      <a:pt x="32" y="8"/>
                    </a:cubicBezTo>
                    <a:cubicBezTo>
                      <a:pt x="32" y="8"/>
                      <a:pt x="32" y="8"/>
                      <a:pt x="32" y="8"/>
                    </a:cubicBezTo>
                    <a:cubicBezTo>
                      <a:pt x="32" y="7"/>
                      <a:pt x="32" y="7"/>
                      <a:pt x="32" y="7"/>
                    </a:cubicBezTo>
                    <a:cubicBezTo>
                      <a:pt x="32" y="7"/>
                      <a:pt x="32" y="7"/>
                      <a:pt x="32" y="7"/>
                    </a:cubicBezTo>
                    <a:cubicBezTo>
                      <a:pt x="32" y="8"/>
                      <a:pt x="32" y="8"/>
                      <a:pt x="31" y="9"/>
                    </a:cubicBezTo>
                    <a:cubicBezTo>
                      <a:pt x="31" y="9"/>
                      <a:pt x="31" y="9"/>
                      <a:pt x="31" y="9"/>
                    </a:cubicBezTo>
                    <a:cubicBezTo>
                      <a:pt x="31" y="10"/>
                      <a:pt x="31" y="10"/>
                      <a:pt x="31" y="10"/>
                    </a:cubicBezTo>
                    <a:cubicBezTo>
                      <a:pt x="31" y="10"/>
                      <a:pt x="31" y="10"/>
                      <a:pt x="31" y="10"/>
                    </a:cubicBezTo>
                    <a:cubicBezTo>
                      <a:pt x="31" y="10"/>
                      <a:pt x="31" y="10"/>
                      <a:pt x="31" y="10"/>
                    </a:cubicBezTo>
                    <a:cubicBezTo>
                      <a:pt x="31" y="10"/>
                      <a:pt x="31" y="10"/>
                      <a:pt x="31" y="10"/>
                    </a:cubicBezTo>
                    <a:cubicBezTo>
                      <a:pt x="30" y="11"/>
                      <a:pt x="30" y="11"/>
                      <a:pt x="30" y="11"/>
                    </a:cubicBezTo>
                    <a:cubicBezTo>
                      <a:pt x="29" y="12"/>
                      <a:pt x="29" y="13"/>
                      <a:pt x="28" y="13"/>
                    </a:cubicBezTo>
                    <a:cubicBezTo>
                      <a:pt x="24" y="18"/>
                      <a:pt x="19" y="21"/>
                      <a:pt x="14" y="26"/>
                    </a:cubicBezTo>
                    <a:cubicBezTo>
                      <a:pt x="12" y="28"/>
                      <a:pt x="9" y="30"/>
                      <a:pt x="6" y="32"/>
                    </a:cubicBezTo>
                    <a:cubicBezTo>
                      <a:pt x="0" y="37"/>
                      <a:pt x="1" y="45"/>
                      <a:pt x="6" y="51"/>
                    </a:cubicBezTo>
                    <a:cubicBezTo>
                      <a:pt x="8" y="53"/>
                      <a:pt x="13" y="56"/>
                      <a:pt x="16" y="57"/>
                    </a:cubicBezTo>
                    <a:cubicBezTo>
                      <a:pt x="21" y="57"/>
                      <a:pt x="20" y="54"/>
                      <a:pt x="20" y="54"/>
                    </a:cubicBezTo>
                    <a:cubicBezTo>
                      <a:pt x="20" y="52"/>
                      <a:pt x="17" y="52"/>
                      <a:pt x="15" y="49"/>
                    </a:cubicBezTo>
                    <a:cubicBezTo>
                      <a:pt x="16" y="51"/>
                      <a:pt x="11" y="49"/>
                      <a:pt x="11" y="46"/>
                    </a:cubicBezTo>
                    <a:cubicBezTo>
                      <a:pt x="12" y="43"/>
                      <a:pt x="9" y="41"/>
                      <a:pt x="11" y="37"/>
                    </a:cubicBezTo>
                    <a:cubicBezTo>
                      <a:pt x="12" y="37"/>
                      <a:pt x="12" y="36"/>
                      <a:pt x="13" y="35"/>
                    </a:cubicBezTo>
                    <a:cubicBezTo>
                      <a:pt x="18" y="31"/>
                      <a:pt x="23" y="26"/>
                      <a:pt x="28" y="20"/>
                    </a:cubicBezTo>
                    <a:cubicBezTo>
                      <a:pt x="30" y="19"/>
                      <a:pt x="30" y="17"/>
                      <a:pt x="31" y="16"/>
                    </a:cubicBezTo>
                    <a:cubicBezTo>
                      <a:pt x="32" y="15"/>
                      <a:pt x="33" y="14"/>
                      <a:pt x="34" y="13"/>
                    </a:cubicBezTo>
                    <a:cubicBezTo>
                      <a:pt x="35" y="12"/>
                      <a:pt x="35" y="10"/>
                      <a:pt x="35" y="9"/>
                    </a:cubicBezTo>
                    <a:cubicBezTo>
                      <a:pt x="35" y="11"/>
                      <a:pt x="34" y="12"/>
                      <a:pt x="34" y="13"/>
                    </a:cubicBezTo>
                    <a:cubicBezTo>
                      <a:pt x="33" y="14"/>
                      <a:pt x="33" y="12"/>
                      <a:pt x="33" y="11"/>
                    </a:cubicBezTo>
                    <a:cubicBezTo>
                      <a:pt x="33" y="11"/>
                      <a:pt x="34" y="11"/>
                      <a:pt x="34" y="11"/>
                    </a:cubicBezTo>
                    <a:close/>
                    <a:moveTo>
                      <a:pt x="28" y="14"/>
                    </a:moveTo>
                    <a:cubicBezTo>
                      <a:pt x="28" y="13"/>
                      <a:pt x="29" y="13"/>
                      <a:pt x="29" y="13"/>
                    </a:cubicBezTo>
                    <a:cubicBezTo>
                      <a:pt x="29" y="13"/>
                      <a:pt x="29" y="14"/>
                      <a:pt x="28" y="14"/>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59" name="Freeform 283"/>
              <p:cNvSpPr>
                <a:spLocks/>
              </p:cNvSpPr>
              <p:nvPr/>
            </p:nvSpPr>
            <p:spPr bwMode="auto">
              <a:xfrm>
                <a:off x="306714" y="3649393"/>
                <a:ext cx="2339"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60" name="Freeform 284"/>
              <p:cNvSpPr>
                <a:spLocks/>
              </p:cNvSpPr>
              <p:nvPr/>
            </p:nvSpPr>
            <p:spPr bwMode="auto">
              <a:xfrm>
                <a:off x="312562" y="3649393"/>
                <a:ext cx="2339"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61" name="Freeform 285"/>
              <p:cNvSpPr>
                <a:spLocks/>
              </p:cNvSpPr>
              <p:nvPr/>
            </p:nvSpPr>
            <p:spPr bwMode="auto">
              <a:xfrm>
                <a:off x="314901" y="36493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62" name="Freeform 286"/>
              <p:cNvSpPr>
                <a:spLocks/>
              </p:cNvSpPr>
              <p:nvPr/>
            </p:nvSpPr>
            <p:spPr bwMode="auto">
              <a:xfrm>
                <a:off x="304375" y="3643548"/>
                <a:ext cx="38593" cy="5846"/>
              </a:xfrm>
              <a:custGeom>
                <a:avLst/>
                <a:gdLst>
                  <a:gd name="T0" fmla="*/ 5 w 14"/>
                  <a:gd name="T1" fmla="*/ 1 h 2"/>
                  <a:gd name="T2" fmla="*/ 6 w 14"/>
                  <a:gd name="T3" fmla="*/ 1 h 2"/>
                  <a:gd name="T4" fmla="*/ 9 w 14"/>
                  <a:gd name="T5" fmla="*/ 1 h 2"/>
                  <a:gd name="T6" fmla="*/ 10 w 14"/>
                  <a:gd name="T7" fmla="*/ 2 h 2"/>
                  <a:gd name="T8" fmla="*/ 12 w 14"/>
                  <a:gd name="T9" fmla="*/ 2 h 2"/>
                  <a:gd name="T10" fmla="*/ 6 w 14"/>
                  <a:gd name="T11" fmla="*/ 1 h 2"/>
                  <a:gd name="T12" fmla="*/ 1 w 14"/>
                  <a:gd name="T13" fmla="*/ 0 h 2"/>
                  <a:gd name="T14" fmla="*/ 0 w 14"/>
                  <a:gd name="T15" fmla="*/ 0 h 2"/>
                  <a:gd name="T16" fmla="*/ 2 w 14"/>
                  <a:gd name="T17" fmla="*/ 0 h 2"/>
                  <a:gd name="T18" fmla="*/ 5 w 14"/>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
                    <a:moveTo>
                      <a:pt x="5" y="1"/>
                    </a:moveTo>
                    <a:cubicBezTo>
                      <a:pt x="5" y="1"/>
                      <a:pt x="5" y="1"/>
                      <a:pt x="6" y="1"/>
                    </a:cubicBezTo>
                    <a:cubicBezTo>
                      <a:pt x="7" y="1"/>
                      <a:pt x="8" y="1"/>
                      <a:pt x="9" y="1"/>
                    </a:cubicBezTo>
                    <a:cubicBezTo>
                      <a:pt x="9" y="1"/>
                      <a:pt x="9" y="2"/>
                      <a:pt x="10" y="2"/>
                    </a:cubicBezTo>
                    <a:cubicBezTo>
                      <a:pt x="11" y="2"/>
                      <a:pt x="14" y="2"/>
                      <a:pt x="12" y="2"/>
                    </a:cubicBezTo>
                    <a:cubicBezTo>
                      <a:pt x="10" y="1"/>
                      <a:pt x="8" y="1"/>
                      <a:pt x="6" y="1"/>
                    </a:cubicBezTo>
                    <a:cubicBezTo>
                      <a:pt x="1" y="0"/>
                      <a:pt x="1" y="0"/>
                      <a:pt x="1" y="0"/>
                    </a:cubicBezTo>
                    <a:cubicBezTo>
                      <a:pt x="0" y="0"/>
                      <a:pt x="0" y="0"/>
                      <a:pt x="0" y="0"/>
                    </a:cubicBezTo>
                    <a:cubicBezTo>
                      <a:pt x="2" y="0"/>
                      <a:pt x="2" y="0"/>
                      <a:pt x="2" y="0"/>
                    </a:cubicBezTo>
                    <a:cubicBezTo>
                      <a:pt x="2" y="1"/>
                      <a:pt x="4" y="0"/>
                      <a:pt x="5" y="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63" name="Freeform 287"/>
              <p:cNvSpPr>
                <a:spLocks/>
              </p:cNvSpPr>
              <p:nvPr/>
            </p:nvSpPr>
            <p:spPr bwMode="auto">
              <a:xfrm>
                <a:off x="282156" y="3641210"/>
                <a:ext cx="10525" cy="2338"/>
              </a:xfrm>
              <a:custGeom>
                <a:avLst/>
                <a:gdLst>
                  <a:gd name="T0" fmla="*/ 3 w 4"/>
                  <a:gd name="T1" fmla="*/ 1 h 1"/>
                  <a:gd name="T2" fmla="*/ 0 w 4"/>
                  <a:gd name="T3" fmla="*/ 0 h 1"/>
                  <a:gd name="T4" fmla="*/ 0 w 4"/>
                  <a:gd name="T5" fmla="*/ 1 h 1"/>
                  <a:gd name="T6" fmla="*/ 1 w 4"/>
                  <a:gd name="T7" fmla="*/ 1 h 1"/>
                  <a:gd name="T8" fmla="*/ 4 w 4"/>
                  <a:gd name="T9" fmla="*/ 1 h 1"/>
                  <a:gd name="T10" fmla="*/ 3 w 4"/>
                  <a:gd name="T11" fmla="*/ 1 h 1"/>
                  <a:gd name="T12" fmla="*/ 3 w 4"/>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3" y="1"/>
                    </a:moveTo>
                    <a:cubicBezTo>
                      <a:pt x="2" y="1"/>
                      <a:pt x="1" y="0"/>
                      <a:pt x="0" y="0"/>
                    </a:cubicBezTo>
                    <a:cubicBezTo>
                      <a:pt x="0" y="0"/>
                      <a:pt x="0" y="1"/>
                      <a:pt x="0" y="1"/>
                    </a:cubicBezTo>
                    <a:cubicBezTo>
                      <a:pt x="0" y="1"/>
                      <a:pt x="1" y="1"/>
                      <a:pt x="1" y="1"/>
                    </a:cubicBezTo>
                    <a:cubicBezTo>
                      <a:pt x="1" y="1"/>
                      <a:pt x="3" y="1"/>
                      <a:pt x="4" y="1"/>
                    </a:cubicBezTo>
                    <a:cubicBezTo>
                      <a:pt x="3" y="1"/>
                      <a:pt x="3" y="1"/>
                      <a:pt x="3" y="1"/>
                    </a:cubicBezTo>
                    <a:cubicBezTo>
                      <a:pt x="3" y="1"/>
                      <a:pt x="3" y="1"/>
                      <a:pt x="3" y="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64" name="Rectangle 288"/>
              <p:cNvSpPr>
                <a:spLocks noChangeArrowheads="1"/>
              </p:cNvSpPr>
              <p:nvPr/>
            </p:nvSpPr>
            <p:spPr bwMode="auto">
              <a:xfrm>
                <a:off x="278647" y="3641210"/>
                <a:ext cx="3508" cy="1169"/>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65" name="Freeform 289"/>
              <p:cNvSpPr>
                <a:spLocks noEditPoints="1"/>
              </p:cNvSpPr>
              <p:nvPr/>
            </p:nvSpPr>
            <p:spPr bwMode="auto">
              <a:xfrm>
                <a:off x="326596" y="3649393"/>
                <a:ext cx="140337" cy="168344"/>
              </a:xfrm>
              <a:custGeom>
                <a:avLst/>
                <a:gdLst>
                  <a:gd name="T0" fmla="*/ 33 w 51"/>
                  <a:gd name="T1" fmla="*/ 10 h 61"/>
                  <a:gd name="T2" fmla="*/ 26 w 51"/>
                  <a:gd name="T3" fmla="*/ 7 h 61"/>
                  <a:gd name="T4" fmla="*/ 21 w 51"/>
                  <a:gd name="T5" fmla="*/ 5 h 61"/>
                  <a:gd name="T6" fmla="*/ 16 w 51"/>
                  <a:gd name="T7" fmla="*/ 3 h 61"/>
                  <a:gd name="T8" fmla="*/ 21 w 51"/>
                  <a:gd name="T9" fmla="*/ 5 h 61"/>
                  <a:gd name="T10" fmla="*/ 19 w 51"/>
                  <a:gd name="T11" fmla="*/ 5 h 61"/>
                  <a:gd name="T12" fmla="*/ 18 w 51"/>
                  <a:gd name="T13" fmla="*/ 4 h 61"/>
                  <a:gd name="T14" fmla="*/ 15 w 51"/>
                  <a:gd name="T15" fmla="*/ 3 h 61"/>
                  <a:gd name="T16" fmla="*/ 14 w 51"/>
                  <a:gd name="T17" fmla="*/ 3 h 61"/>
                  <a:gd name="T18" fmla="*/ 11 w 51"/>
                  <a:gd name="T19" fmla="*/ 2 h 61"/>
                  <a:gd name="T20" fmla="*/ 9 w 51"/>
                  <a:gd name="T21" fmla="*/ 2 h 61"/>
                  <a:gd name="T22" fmla="*/ 8 w 51"/>
                  <a:gd name="T23" fmla="*/ 1 h 61"/>
                  <a:gd name="T24" fmla="*/ 7 w 51"/>
                  <a:gd name="T25" fmla="*/ 1 h 61"/>
                  <a:gd name="T26" fmla="*/ 1 w 51"/>
                  <a:gd name="T27" fmla="*/ 0 h 61"/>
                  <a:gd name="T28" fmla="*/ 1 w 51"/>
                  <a:gd name="T29" fmla="*/ 0 h 61"/>
                  <a:gd name="T30" fmla="*/ 4 w 51"/>
                  <a:gd name="T31" fmla="*/ 1 h 61"/>
                  <a:gd name="T32" fmla="*/ 5 w 51"/>
                  <a:gd name="T33" fmla="*/ 1 h 61"/>
                  <a:gd name="T34" fmla="*/ 5 w 51"/>
                  <a:gd name="T35" fmla="*/ 2 h 61"/>
                  <a:gd name="T36" fmla="*/ 2 w 51"/>
                  <a:gd name="T37" fmla="*/ 1 h 61"/>
                  <a:gd name="T38" fmla="*/ 1 w 51"/>
                  <a:gd name="T39" fmla="*/ 1 h 61"/>
                  <a:gd name="T40" fmla="*/ 1 w 51"/>
                  <a:gd name="T41" fmla="*/ 0 h 61"/>
                  <a:gd name="T42" fmla="*/ 0 w 51"/>
                  <a:gd name="T43" fmla="*/ 0 h 61"/>
                  <a:gd name="T44" fmla="*/ 2 w 51"/>
                  <a:gd name="T45" fmla="*/ 1 h 61"/>
                  <a:gd name="T46" fmla="*/ 10 w 51"/>
                  <a:gd name="T47" fmla="*/ 4 h 61"/>
                  <a:gd name="T48" fmla="*/ 11 w 51"/>
                  <a:gd name="T49" fmla="*/ 4 h 61"/>
                  <a:gd name="T50" fmla="*/ 11 w 51"/>
                  <a:gd name="T51" fmla="*/ 4 h 61"/>
                  <a:gd name="T52" fmla="*/ 12 w 51"/>
                  <a:gd name="T53" fmla="*/ 4 h 61"/>
                  <a:gd name="T54" fmla="*/ 13 w 51"/>
                  <a:gd name="T55" fmla="*/ 4 h 61"/>
                  <a:gd name="T56" fmla="*/ 12 w 51"/>
                  <a:gd name="T57" fmla="*/ 4 h 61"/>
                  <a:gd name="T58" fmla="*/ 15 w 51"/>
                  <a:gd name="T59" fmla="*/ 5 h 61"/>
                  <a:gd name="T60" fmla="*/ 15 w 51"/>
                  <a:gd name="T61" fmla="*/ 6 h 61"/>
                  <a:gd name="T62" fmla="*/ 17 w 51"/>
                  <a:gd name="T63" fmla="*/ 6 h 61"/>
                  <a:gd name="T64" fmla="*/ 17 w 51"/>
                  <a:gd name="T65" fmla="*/ 6 h 61"/>
                  <a:gd name="T66" fmla="*/ 17 w 51"/>
                  <a:gd name="T67" fmla="*/ 6 h 61"/>
                  <a:gd name="T68" fmla="*/ 17 w 51"/>
                  <a:gd name="T69" fmla="*/ 6 h 61"/>
                  <a:gd name="T70" fmla="*/ 19 w 51"/>
                  <a:gd name="T71" fmla="*/ 7 h 61"/>
                  <a:gd name="T72" fmla="*/ 22 w 51"/>
                  <a:gd name="T73" fmla="*/ 9 h 61"/>
                  <a:gd name="T74" fmla="*/ 40 w 51"/>
                  <a:gd name="T75" fmla="*/ 22 h 61"/>
                  <a:gd name="T76" fmla="*/ 41 w 51"/>
                  <a:gd name="T77" fmla="*/ 31 h 61"/>
                  <a:gd name="T78" fmla="*/ 26 w 51"/>
                  <a:gd name="T79" fmla="*/ 46 h 61"/>
                  <a:gd name="T80" fmla="*/ 26 w 51"/>
                  <a:gd name="T81" fmla="*/ 59 h 61"/>
                  <a:gd name="T82" fmla="*/ 31 w 51"/>
                  <a:gd name="T83" fmla="*/ 58 h 61"/>
                  <a:gd name="T84" fmla="*/ 31 w 51"/>
                  <a:gd name="T85" fmla="*/ 51 h 61"/>
                  <a:gd name="T86" fmla="*/ 33 w 51"/>
                  <a:gd name="T87" fmla="*/ 47 h 61"/>
                  <a:gd name="T88" fmla="*/ 46 w 51"/>
                  <a:gd name="T89" fmla="*/ 36 h 61"/>
                  <a:gd name="T90" fmla="*/ 48 w 51"/>
                  <a:gd name="T91" fmla="*/ 31 h 61"/>
                  <a:gd name="T92" fmla="*/ 33 w 51"/>
                  <a:gd name="T93" fmla="*/ 10 h 61"/>
                  <a:gd name="T94" fmla="*/ 13 w 51"/>
                  <a:gd name="T95" fmla="*/ 4 h 61"/>
                  <a:gd name="T96" fmla="*/ 13 w 51"/>
                  <a:gd name="T97" fmla="*/ 5 h 61"/>
                  <a:gd name="T98" fmla="*/ 13 w 51"/>
                  <a:gd name="T99" fmla="*/ 4 h 61"/>
                  <a:gd name="T100" fmla="*/ 13 w 51"/>
                  <a:gd name="T101" fmla="*/ 4 h 61"/>
                  <a:gd name="T102" fmla="*/ 21 w 51"/>
                  <a:gd name="T103" fmla="*/ 8 h 61"/>
                  <a:gd name="T104" fmla="*/ 23 w 51"/>
                  <a:gd name="T105" fmla="*/ 9 h 61"/>
                  <a:gd name="T106" fmla="*/ 21 w 51"/>
                  <a:gd name="T107" fmla="*/ 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1" h="61">
                    <a:moveTo>
                      <a:pt x="33" y="10"/>
                    </a:moveTo>
                    <a:cubicBezTo>
                      <a:pt x="31" y="9"/>
                      <a:pt x="28" y="8"/>
                      <a:pt x="26" y="7"/>
                    </a:cubicBezTo>
                    <a:cubicBezTo>
                      <a:pt x="24" y="6"/>
                      <a:pt x="23" y="5"/>
                      <a:pt x="21" y="5"/>
                    </a:cubicBezTo>
                    <a:cubicBezTo>
                      <a:pt x="19" y="4"/>
                      <a:pt x="17" y="4"/>
                      <a:pt x="16" y="3"/>
                    </a:cubicBezTo>
                    <a:cubicBezTo>
                      <a:pt x="17" y="4"/>
                      <a:pt x="19" y="4"/>
                      <a:pt x="21" y="5"/>
                    </a:cubicBezTo>
                    <a:cubicBezTo>
                      <a:pt x="23" y="6"/>
                      <a:pt x="20" y="5"/>
                      <a:pt x="19" y="5"/>
                    </a:cubicBezTo>
                    <a:cubicBezTo>
                      <a:pt x="18" y="5"/>
                      <a:pt x="18" y="4"/>
                      <a:pt x="18" y="4"/>
                    </a:cubicBezTo>
                    <a:cubicBezTo>
                      <a:pt x="17" y="4"/>
                      <a:pt x="16" y="4"/>
                      <a:pt x="15" y="3"/>
                    </a:cubicBezTo>
                    <a:cubicBezTo>
                      <a:pt x="14" y="3"/>
                      <a:pt x="15" y="3"/>
                      <a:pt x="14" y="3"/>
                    </a:cubicBezTo>
                    <a:cubicBezTo>
                      <a:pt x="13" y="2"/>
                      <a:pt x="11" y="3"/>
                      <a:pt x="11" y="2"/>
                    </a:cubicBezTo>
                    <a:cubicBezTo>
                      <a:pt x="9" y="2"/>
                      <a:pt x="9" y="2"/>
                      <a:pt x="9" y="2"/>
                    </a:cubicBezTo>
                    <a:cubicBezTo>
                      <a:pt x="8" y="1"/>
                      <a:pt x="8" y="1"/>
                      <a:pt x="8" y="1"/>
                    </a:cubicBezTo>
                    <a:cubicBezTo>
                      <a:pt x="7" y="1"/>
                      <a:pt x="7" y="1"/>
                      <a:pt x="7" y="1"/>
                    </a:cubicBezTo>
                    <a:cubicBezTo>
                      <a:pt x="5" y="1"/>
                      <a:pt x="3" y="1"/>
                      <a:pt x="1" y="0"/>
                    </a:cubicBezTo>
                    <a:cubicBezTo>
                      <a:pt x="1" y="0"/>
                      <a:pt x="1" y="0"/>
                      <a:pt x="1" y="0"/>
                    </a:cubicBezTo>
                    <a:cubicBezTo>
                      <a:pt x="2" y="1"/>
                      <a:pt x="3" y="1"/>
                      <a:pt x="4" y="1"/>
                    </a:cubicBezTo>
                    <a:cubicBezTo>
                      <a:pt x="4" y="1"/>
                      <a:pt x="4" y="1"/>
                      <a:pt x="5" y="1"/>
                    </a:cubicBezTo>
                    <a:cubicBezTo>
                      <a:pt x="5" y="2"/>
                      <a:pt x="5" y="2"/>
                      <a:pt x="5" y="2"/>
                    </a:cubicBezTo>
                    <a:cubicBezTo>
                      <a:pt x="4" y="1"/>
                      <a:pt x="3" y="1"/>
                      <a:pt x="2" y="1"/>
                    </a:cubicBezTo>
                    <a:cubicBezTo>
                      <a:pt x="2" y="1"/>
                      <a:pt x="2" y="1"/>
                      <a:pt x="1" y="1"/>
                    </a:cubicBezTo>
                    <a:cubicBezTo>
                      <a:pt x="1" y="1"/>
                      <a:pt x="1" y="0"/>
                      <a:pt x="1" y="0"/>
                    </a:cubicBezTo>
                    <a:cubicBezTo>
                      <a:pt x="0" y="0"/>
                      <a:pt x="0" y="0"/>
                      <a:pt x="0" y="0"/>
                    </a:cubicBezTo>
                    <a:cubicBezTo>
                      <a:pt x="1" y="1"/>
                      <a:pt x="2" y="1"/>
                      <a:pt x="2" y="1"/>
                    </a:cubicBezTo>
                    <a:cubicBezTo>
                      <a:pt x="5" y="2"/>
                      <a:pt x="7" y="3"/>
                      <a:pt x="10" y="4"/>
                    </a:cubicBezTo>
                    <a:cubicBezTo>
                      <a:pt x="10" y="4"/>
                      <a:pt x="10" y="3"/>
                      <a:pt x="11" y="4"/>
                    </a:cubicBezTo>
                    <a:cubicBezTo>
                      <a:pt x="11" y="4"/>
                      <a:pt x="11" y="4"/>
                      <a:pt x="11" y="4"/>
                    </a:cubicBezTo>
                    <a:cubicBezTo>
                      <a:pt x="12" y="4"/>
                      <a:pt x="12" y="4"/>
                      <a:pt x="12" y="4"/>
                    </a:cubicBezTo>
                    <a:cubicBezTo>
                      <a:pt x="13" y="4"/>
                      <a:pt x="13" y="4"/>
                      <a:pt x="13" y="4"/>
                    </a:cubicBezTo>
                    <a:cubicBezTo>
                      <a:pt x="12" y="4"/>
                      <a:pt x="12" y="4"/>
                      <a:pt x="12" y="4"/>
                    </a:cubicBezTo>
                    <a:cubicBezTo>
                      <a:pt x="15" y="5"/>
                      <a:pt x="15" y="5"/>
                      <a:pt x="15" y="5"/>
                    </a:cubicBezTo>
                    <a:cubicBezTo>
                      <a:pt x="15" y="6"/>
                      <a:pt x="15" y="6"/>
                      <a:pt x="15" y="6"/>
                    </a:cubicBezTo>
                    <a:cubicBezTo>
                      <a:pt x="16" y="6"/>
                      <a:pt x="16" y="6"/>
                      <a:pt x="17" y="6"/>
                    </a:cubicBezTo>
                    <a:cubicBezTo>
                      <a:pt x="17" y="6"/>
                      <a:pt x="17" y="6"/>
                      <a:pt x="17" y="6"/>
                    </a:cubicBezTo>
                    <a:cubicBezTo>
                      <a:pt x="17" y="6"/>
                      <a:pt x="17" y="6"/>
                      <a:pt x="17" y="6"/>
                    </a:cubicBezTo>
                    <a:cubicBezTo>
                      <a:pt x="17" y="6"/>
                      <a:pt x="17" y="6"/>
                      <a:pt x="17" y="6"/>
                    </a:cubicBezTo>
                    <a:cubicBezTo>
                      <a:pt x="19" y="7"/>
                      <a:pt x="19" y="7"/>
                      <a:pt x="19" y="7"/>
                    </a:cubicBezTo>
                    <a:cubicBezTo>
                      <a:pt x="22" y="9"/>
                      <a:pt x="22" y="9"/>
                      <a:pt x="22" y="9"/>
                    </a:cubicBezTo>
                    <a:cubicBezTo>
                      <a:pt x="29" y="12"/>
                      <a:pt x="36" y="16"/>
                      <a:pt x="40" y="22"/>
                    </a:cubicBezTo>
                    <a:cubicBezTo>
                      <a:pt x="42" y="25"/>
                      <a:pt x="42" y="28"/>
                      <a:pt x="41" y="31"/>
                    </a:cubicBezTo>
                    <a:cubicBezTo>
                      <a:pt x="39" y="36"/>
                      <a:pt x="32" y="40"/>
                      <a:pt x="26" y="46"/>
                    </a:cubicBezTo>
                    <a:cubicBezTo>
                      <a:pt x="24" y="48"/>
                      <a:pt x="21" y="55"/>
                      <a:pt x="26" y="59"/>
                    </a:cubicBezTo>
                    <a:cubicBezTo>
                      <a:pt x="33" y="61"/>
                      <a:pt x="31" y="57"/>
                      <a:pt x="31" y="58"/>
                    </a:cubicBezTo>
                    <a:cubicBezTo>
                      <a:pt x="31" y="55"/>
                      <a:pt x="29" y="55"/>
                      <a:pt x="31" y="51"/>
                    </a:cubicBezTo>
                    <a:cubicBezTo>
                      <a:pt x="29" y="53"/>
                      <a:pt x="30" y="49"/>
                      <a:pt x="33" y="47"/>
                    </a:cubicBezTo>
                    <a:cubicBezTo>
                      <a:pt x="38" y="45"/>
                      <a:pt x="41" y="41"/>
                      <a:pt x="46" y="36"/>
                    </a:cubicBezTo>
                    <a:cubicBezTo>
                      <a:pt x="47" y="35"/>
                      <a:pt x="48" y="33"/>
                      <a:pt x="48" y="31"/>
                    </a:cubicBezTo>
                    <a:cubicBezTo>
                      <a:pt x="51" y="22"/>
                      <a:pt x="41" y="15"/>
                      <a:pt x="33" y="10"/>
                    </a:cubicBezTo>
                    <a:close/>
                    <a:moveTo>
                      <a:pt x="13" y="4"/>
                    </a:moveTo>
                    <a:cubicBezTo>
                      <a:pt x="13" y="5"/>
                      <a:pt x="13" y="5"/>
                      <a:pt x="13" y="5"/>
                    </a:cubicBezTo>
                    <a:cubicBezTo>
                      <a:pt x="13" y="4"/>
                      <a:pt x="13" y="4"/>
                      <a:pt x="13" y="4"/>
                    </a:cubicBezTo>
                    <a:cubicBezTo>
                      <a:pt x="13" y="4"/>
                      <a:pt x="13" y="4"/>
                      <a:pt x="13" y="4"/>
                    </a:cubicBezTo>
                    <a:close/>
                    <a:moveTo>
                      <a:pt x="21" y="8"/>
                    </a:moveTo>
                    <a:cubicBezTo>
                      <a:pt x="22" y="8"/>
                      <a:pt x="22" y="8"/>
                      <a:pt x="23" y="9"/>
                    </a:cubicBezTo>
                    <a:cubicBezTo>
                      <a:pt x="22" y="9"/>
                      <a:pt x="22" y="8"/>
                      <a:pt x="21" y="8"/>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16" name="组合 15"/>
          <p:cNvGrpSpPr/>
          <p:nvPr/>
        </p:nvGrpSpPr>
        <p:grpSpPr>
          <a:xfrm>
            <a:off x="3170530" y="2964345"/>
            <a:ext cx="3411220" cy="662121"/>
            <a:chOff x="3170530" y="2964345"/>
            <a:chExt cx="3411220" cy="662121"/>
          </a:xfrm>
        </p:grpSpPr>
        <p:sp>
          <p:nvSpPr>
            <p:cNvPr id="106" name="文本框 120"/>
            <p:cNvSpPr txBox="1"/>
            <p:nvPr/>
          </p:nvSpPr>
          <p:spPr>
            <a:xfrm>
              <a:off x="3788113" y="2964345"/>
              <a:ext cx="896581" cy="248208"/>
            </a:xfrm>
            <a:prstGeom prst="rect">
              <a:avLst/>
            </a:prstGeom>
            <a:noFill/>
          </p:spPr>
          <p:txBody>
            <a:bodyPr wrap="square" rtlCol="0">
              <a:spAutoFit/>
            </a:bodyPr>
            <a:lstStyle/>
            <a:p>
              <a:r>
                <a:rPr lang="zh-CN" altLang="en-US" sz="1013" dirty="0">
                  <a:solidFill>
                    <a:schemeClr val="tx1">
                      <a:lumMod val="50000"/>
                      <a:lumOff val="50000"/>
                    </a:schemeClr>
                  </a:solidFill>
                  <a:latin typeface="微软雅黑" panose="020B0503020204020204" pitchFamily="34" charset="-122"/>
                  <a:ea typeface="微软雅黑" panose="020B0503020204020204" pitchFamily="34" charset="-122"/>
                </a:rPr>
                <a:t>添加标题</a:t>
              </a:r>
            </a:p>
          </p:txBody>
        </p:sp>
        <p:sp>
          <p:nvSpPr>
            <p:cNvPr id="115" name="文本框 113"/>
            <p:cNvSpPr txBox="1"/>
            <p:nvPr/>
          </p:nvSpPr>
          <p:spPr>
            <a:xfrm>
              <a:off x="3784105" y="3187884"/>
              <a:ext cx="2797645" cy="438582"/>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166" name="组合 165"/>
            <p:cNvGrpSpPr/>
            <p:nvPr/>
          </p:nvGrpSpPr>
          <p:grpSpPr>
            <a:xfrm>
              <a:off x="3170530" y="3047349"/>
              <a:ext cx="375400" cy="462068"/>
              <a:chOff x="110243" y="4666624"/>
              <a:chExt cx="500534" cy="616091"/>
            </a:xfrm>
            <a:solidFill>
              <a:schemeClr val="accent3"/>
            </a:solidFill>
          </p:grpSpPr>
          <p:sp>
            <p:nvSpPr>
              <p:cNvPr id="167" name="Freeform 343"/>
              <p:cNvSpPr>
                <a:spLocks/>
              </p:cNvSpPr>
              <p:nvPr/>
            </p:nvSpPr>
            <p:spPr bwMode="auto">
              <a:xfrm>
                <a:off x="265783" y="4815094"/>
                <a:ext cx="81864" cy="94693"/>
              </a:xfrm>
              <a:custGeom>
                <a:avLst/>
                <a:gdLst>
                  <a:gd name="T0" fmla="*/ 21 w 30"/>
                  <a:gd name="T1" fmla="*/ 31 h 34"/>
                  <a:gd name="T2" fmla="*/ 27 w 30"/>
                  <a:gd name="T3" fmla="*/ 12 h 34"/>
                  <a:gd name="T4" fmla="*/ 9 w 30"/>
                  <a:gd name="T5" fmla="*/ 3 h 34"/>
                  <a:gd name="T6" fmla="*/ 3 w 30"/>
                  <a:gd name="T7" fmla="*/ 22 h 34"/>
                  <a:gd name="T8" fmla="*/ 21 w 30"/>
                  <a:gd name="T9" fmla="*/ 31 h 34"/>
                </a:gdLst>
                <a:ahLst/>
                <a:cxnLst>
                  <a:cxn ang="0">
                    <a:pos x="T0" y="T1"/>
                  </a:cxn>
                  <a:cxn ang="0">
                    <a:pos x="T2" y="T3"/>
                  </a:cxn>
                  <a:cxn ang="0">
                    <a:pos x="T4" y="T5"/>
                  </a:cxn>
                  <a:cxn ang="0">
                    <a:pos x="T6" y="T7"/>
                  </a:cxn>
                  <a:cxn ang="0">
                    <a:pos x="T8" y="T9"/>
                  </a:cxn>
                </a:cxnLst>
                <a:rect l="0" t="0" r="r" b="b"/>
                <a:pathLst>
                  <a:path w="30" h="34">
                    <a:moveTo>
                      <a:pt x="21" y="31"/>
                    </a:moveTo>
                    <a:cubicBezTo>
                      <a:pt x="27" y="29"/>
                      <a:pt x="30" y="20"/>
                      <a:pt x="27" y="12"/>
                    </a:cubicBezTo>
                    <a:cubicBezTo>
                      <a:pt x="23" y="4"/>
                      <a:pt x="15" y="0"/>
                      <a:pt x="9" y="3"/>
                    </a:cubicBezTo>
                    <a:cubicBezTo>
                      <a:pt x="2" y="5"/>
                      <a:pt x="0" y="14"/>
                      <a:pt x="3" y="22"/>
                    </a:cubicBezTo>
                    <a:cubicBezTo>
                      <a:pt x="7" y="30"/>
                      <a:pt x="14" y="34"/>
                      <a:pt x="21" y="3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68" name="Freeform 344"/>
              <p:cNvSpPr>
                <a:spLocks/>
              </p:cNvSpPr>
              <p:nvPr/>
            </p:nvSpPr>
            <p:spPr bwMode="auto">
              <a:xfrm>
                <a:off x="555812" y="4826784"/>
                <a:ext cx="54965" cy="26888"/>
              </a:xfrm>
              <a:custGeom>
                <a:avLst/>
                <a:gdLst>
                  <a:gd name="T0" fmla="*/ 17 w 20"/>
                  <a:gd name="T1" fmla="*/ 2 h 10"/>
                  <a:gd name="T2" fmla="*/ 4 w 20"/>
                  <a:gd name="T3" fmla="*/ 0 h 10"/>
                  <a:gd name="T4" fmla="*/ 0 w 20"/>
                  <a:gd name="T5" fmla="*/ 4 h 10"/>
                  <a:gd name="T6" fmla="*/ 3 w 20"/>
                  <a:gd name="T7" fmla="*/ 8 h 10"/>
                  <a:gd name="T8" fmla="*/ 16 w 20"/>
                  <a:gd name="T9" fmla="*/ 10 h 10"/>
                  <a:gd name="T10" fmla="*/ 16 w 20"/>
                  <a:gd name="T11" fmla="*/ 10 h 10"/>
                  <a:gd name="T12" fmla="*/ 20 w 20"/>
                  <a:gd name="T13" fmla="*/ 7 h 10"/>
                  <a:gd name="T14" fmla="*/ 17 w 20"/>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0">
                    <a:moveTo>
                      <a:pt x="17" y="2"/>
                    </a:moveTo>
                    <a:cubicBezTo>
                      <a:pt x="4" y="0"/>
                      <a:pt x="4" y="0"/>
                      <a:pt x="4" y="0"/>
                    </a:cubicBezTo>
                    <a:cubicBezTo>
                      <a:pt x="2" y="0"/>
                      <a:pt x="0" y="2"/>
                      <a:pt x="0" y="4"/>
                    </a:cubicBezTo>
                    <a:cubicBezTo>
                      <a:pt x="0" y="6"/>
                      <a:pt x="1" y="8"/>
                      <a:pt x="3" y="8"/>
                    </a:cubicBezTo>
                    <a:cubicBezTo>
                      <a:pt x="16" y="10"/>
                      <a:pt x="16" y="10"/>
                      <a:pt x="16" y="10"/>
                    </a:cubicBezTo>
                    <a:cubicBezTo>
                      <a:pt x="16" y="10"/>
                      <a:pt x="16" y="10"/>
                      <a:pt x="16" y="10"/>
                    </a:cubicBezTo>
                    <a:cubicBezTo>
                      <a:pt x="18" y="10"/>
                      <a:pt x="20" y="9"/>
                      <a:pt x="20" y="7"/>
                    </a:cubicBezTo>
                    <a:cubicBezTo>
                      <a:pt x="20" y="5"/>
                      <a:pt x="19" y="3"/>
                      <a:pt x="17" y="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69" name="Freeform 345"/>
              <p:cNvSpPr>
                <a:spLocks/>
              </p:cNvSpPr>
              <p:nvPr/>
            </p:nvSpPr>
            <p:spPr bwMode="auto">
              <a:xfrm>
                <a:off x="547627" y="4740274"/>
                <a:ext cx="57304" cy="36241"/>
              </a:xfrm>
              <a:custGeom>
                <a:avLst/>
                <a:gdLst>
                  <a:gd name="T0" fmla="*/ 6 w 21"/>
                  <a:gd name="T1" fmla="*/ 12 h 13"/>
                  <a:gd name="T2" fmla="*/ 18 w 21"/>
                  <a:gd name="T3" fmla="*/ 8 h 13"/>
                  <a:gd name="T4" fmla="*/ 20 w 21"/>
                  <a:gd name="T5" fmla="*/ 3 h 13"/>
                  <a:gd name="T6" fmla="*/ 15 w 21"/>
                  <a:gd name="T7" fmla="*/ 1 h 13"/>
                  <a:gd name="T8" fmla="*/ 3 w 21"/>
                  <a:gd name="T9" fmla="*/ 5 h 13"/>
                  <a:gd name="T10" fmla="*/ 1 w 21"/>
                  <a:gd name="T11" fmla="*/ 10 h 13"/>
                  <a:gd name="T12" fmla="*/ 5 w 21"/>
                  <a:gd name="T13" fmla="*/ 13 h 13"/>
                  <a:gd name="T14" fmla="*/ 6 w 21"/>
                  <a:gd name="T15" fmla="*/ 1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3">
                    <a:moveTo>
                      <a:pt x="6" y="12"/>
                    </a:moveTo>
                    <a:cubicBezTo>
                      <a:pt x="18" y="8"/>
                      <a:pt x="18" y="8"/>
                      <a:pt x="18" y="8"/>
                    </a:cubicBezTo>
                    <a:cubicBezTo>
                      <a:pt x="20" y="7"/>
                      <a:pt x="21" y="5"/>
                      <a:pt x="20" y="3"/>
                    </a:cubicBezTo>
                    <a:cubicBezTo>
                      <a:pt x="19" y="1"/>
                      <a:pt x="17" y="0"/>
                      <a:pt x="15" y="1"/>
                    </a:cubicBezTo>
                    <a:cubicBezTo>
                      <a:pt x="3" y="5"/>
                      <a:pt x="3" y="5"/>
                      <a:pt x="3" y="5"/>
                    </a:cubicBezTo>
                    <a:cubicBezTo>
                      <a:pt x="1" y="6"/>
                      <a:pt x="0" y="8"/>
                      <a:pt x="1" y="10"/>
                    </a:cubicBezTo>
                    <a:cubicBezTo>
                      <a:pt x="2" y="12"/>
                      <a:pt x="3" y="13"/>
                      <a:pt x="5" y="13"/>
                    </a:cubicBezTo>
                    <a:cubicBezTo>
                      <a:pt x="5" y="13"/>
                      <a:pt x="6" y="13"/>
                      <a:pt x="6" y="1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70" name="Freeform 346"/>
              <p:cNvSpPr>
                <a:spLocks/>
              </p:cNvSpPr>
              <p:nvPr/>
            </p:nvSpPr>
            <p:spPr bwMode="auto">
              <a:xfrm>
                <a:off x="509033" y="4666624"/>
                <a:ext cx="43271" cy="49101"/>
              </a:xfrm>
              <a:custGeom>
                <a:avLst/>
                <a:gdLst>
                  <a:gd name="T0" fmla="*/ 4 w 16"/>
                  <a:gd name="T1" fmla="*/ 18 h 18"/>
                  <a:gd name="T2" fmla="*/ 7 w 16"/>
                  <a:gd name="T3" fmla="*/ 16 h 18"/>
                  <a:gd name="T4" fmla="*/ 15 w 16"/>
                  <a:gd name="T5" fmla="*/ 6 h 18"/>
                  <a:gd name="T6" fmla="*/ 14 w 16"/>
                  <a:gd name="T7" fmla="*/ 1 h 18"/>
                  <a:gd name="T8" fmla="*/ 9 w 16"/>
                  <a:gd name="T9" fmla="*/ 1 h 18"/>
                  <a:gd name="T10" fmla="*/ 1 w 16"/>
                  <a:gd name="T11" fmla="*/ 11 h 18"/>
                  <a:gd name="T12" fmla="*/ 1 w 16"/>
                  <a:gd name="T13" fmla="*/ 17 h 18"/>
                  <a:gd name="T14" fmla="*/ 4 w 16"/>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8">
                    <a:moveTo>
                      <a:pt x="4" y="18"/>
                    </a:moveTo>
                    <a:cubicBezTo>
                      <a:pt x="5" y="18"/>
                      <a:pt x="6" y="17"/>
                      <a:pt x="7" y="16"/>
                    </a:cubicBezTo>
                    <a:cubicBezTo>
                      <a:pt x="15" y="6"/>
                      <a:pt x="15" y="6"/>
                      <a:pt x="15" y="6"/>
                    </a:cubicBezTo>
                    <a:cubicBezTo>
                      <a:pt x="16" y="5"/>
                      <a:pt x="16" y="2"/>
                      <a:pt x="14" y="1"/>
                    </a:cubicBezTo>
                    <a:cubicBezTo>
                      <a:pt x="12" y="0"/>
                      <a:pt x="10" y="0"/>
                      <a:pt x="9" y="1"/>
                    </a:cubicBezTo>
                    <a:cubicBezTo>
                      <a:pt x="1" y="11"/>
                      <a:pt x="1" y="11"/>
                      <a:pt x="1" y="11"/>
                    </a:cubicBezTo>
                    <a:cubicBezTo>
                      <a:pt x="0" y="13"/>
                      <a:pt x="0" y="15"/>
                      <a:pt x="1" y="17"/>
                    </a:cubicBezTo>
                    <a:cubicBezTo>
                      <a:pt x="2" y="17"/>
                      <a:pt x="3" y="18"/>
                      <a:pt x="4" y="18"/>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71" name="Freeform 347"/>
              <p:cNvSpPr>
                <a:spLocks noEditPoints="1"/>
              </p:cNvSpPr>
              <p:nvPr/>
            </p:nvSpPr>
            <p:spPr bwMode="auto">
              <a:xfrm>
                <a:off x="110243" y="4682992"/>
                <a:ext cx="442063" cy="599723"/>
              </a:xfrm>
              <a:custGeom>
                <a:avLst/>
                <a:gdLst>
                  <a:gd name="T0" fmla="*/ 87 w 160"/>
                  <a:gd name="T1" fmla="*/ 55 h 217"/>
                  <a:gd name="T2" fmla="*/ 92 w 160"/>
                  <a:gd name="T3" fmla="*/ 67 h 217"/>
                  <a:gd name="T4" fmla="*/ 105 w 160"/>
                  <a:gd name="T5" fmla="*/ 88 h 217"/>
                  <a:gd name="T6" fmla="*/ 89 w 160"/>
                  <a:gd name="T7" fmla="*/ 84 h 217"/>
                  <a:gd name="T8" fmla="*/ 82 w 160"/>
                  <a:gd name="T9" fmla="*/ 84 h 217"/>
                  <a:gd name="T10" fmla="*/ 82 w 160"/>
                  <a:gd name="T11" fmla="*/ 92 h 217"/>
                  <a:gd name="T12" fmla="*/ 79 w 160"/>
                  <a:gd name="T13" fmla="*/ 116 h 217"/>
                  <a:gd name="T14" fmla="*/ 76 w 160"/>
                  <a:gd name="T15" fmla="*/ 89 h 217"/>
                  <a:gd name="T16" fmla="*/ 69 w 160"/>
                  <a:gd name="T17" fmla="*/ 84 h 217"/>
                  <a:gd name="T18" fmla="*/ 69 w 160"/>
                  <a:gd name="T19" fmla="*/ 91 h 217"/>
                  <a:gd name="T20" fmla="*/ 61 w 160"/>
                  <a:gd name="T21" fmla="*/ 99 h 217"/>
                  <a:gd name="T22" fmla="*/ 56 w 160"/>
                  <a:gd name="T23" fmla="*/ 91 h 217"/>
                  <a:gd name="T24" fmla="*/ 61 w 160"/>
                  <a:gd name="T25" fmla="*/ 86 h 217"/>
                  <a:gd name="T26" fmla="*/ 42 w 160"/>
                  <a:gd name="T27" fmla="*/ 85 h 217"/>
                  <a:gd name="T28" fmla="*/ 34 w 160"/>
                  <a:gd name="T29" fmla="*/ 83 h 217"/>
                  <a:gd name="T30" fmla="*/ 0 w 160"/>
                  <a:gd name="T31" fmla="*/ 67 h 217"/>
                  <a:gd name="T32" fmla="*/ 23 w 160"/>
                  <a:gd name="T33" fmla="*/ 96 h 217"/>
                  <a:gd name="T34" fmla="*/ 24 w 160"/>
                  <a:gd name="T35" fmla="*/ 97 h 217"/>
                  <a:gd name="T36" fmla="*/ 31 w 160"/>
                  <a:gd name="T37" fmla="*/ 100 h 217"/>
                  <a:gd name="T38" fmla="*/ 31 w 160"/>
                  <a:gd name="T39" fmla="*/ 100 h 217"/>
                  <a:gd name="T40" fmla="*/ 31 w 160"/>
                  <a:gd name="T41" fmla="*/ 100 h 217"/>
                  <a:gd name="T42" fmla="*/ 41 w 160"/>
                  <a:gd name="T43" fmla="*/ 100 h 217"/>
                  <a:gd name="T44" fmla="*/ 56 w 160"/>
                  <a:gd name="T45" fmla="*/ 150 h 217"/>
                  <a:gd name="T46" fmla="*/ 60 w 160"/>
                  <a:gd name="T47" fmla="*/ 217 h 217"/>
                  <a:gd name="T48" fmla="*/ 79 w 160"/>
                  <a:gd name="T49" fmla="*/ 152 h 217"/>
                  <a:gd name="T50" fmla="*/ 93 w 160"/>
                  <a:gd name="T51" fmla="*/ 207 h 217"/>
                  <a:gd name="T52" fmla="*/ 105 w 160"/>
                  <a:gd name="T53" fmla="*/ 164 h 217"/>
                  <a:gd name="T54" fmla="*/ 99 w 160"/>
                  <a:gd name="T55" fmla="*/ 150 h 217"/>
                  <a:gd name="T56" fmla="*/ 101 w 160"/>
                  <a:gd name="T57" fmla="*/ 103 h 217"/>
                  <a:gd name="T58" fmla="*/ 111 w 160"/>
                  <a:gd name="T59" fmla="*/ 106 h 217"/>
                  <a:gd name="T60" fmla="*/ 111 w 160"/>
                  <a:gd name="T61" fmla="*/ 106 h 217"/>
                  <a:gd name="T62" fmla="*/ 121 w 160"/>
                  <a:gd name="T63" fmla="*/ 98 h 217"/>
                  <a:gd name="T64" fmla="*/ 121 w 160"/>
                  <a:gd name="T65" fmla="*/ 98 h 217"/>
                  <a:gd name="T66" fmla="*/ 121 w 160"/>
                  <a:gd name="T67" fmla="*/ 97 h 217"/>
                  <a:gd name="T68" fmla="*/ 121 w 160"/>
                  <a:gd name="T69" fmla="*/ 72 h 217"/>
                  <a:gd name="T70" fmla="*/ 151 w 160"/>
                  <a:gd name="T71" fmla="*/ 35 h 217"/>
                  <a:gd name="T72" fmla="*/ 134 w 160"/>
                  <a:gd name="T73" fmla="*/ 43 h 217"/>
                  <a:gd name="T74" fmla="*/ 145 w 160"/>
                  <a:gd name="T75" fmla="*/ 38 h 217"/>
                  <a:gd name="T76" fmla="*/ 134 w 160"/>
                  <a:gd name="T77" fmla="*/ 43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217">
                    <a:moveTo>
                      <a:pt x="125" y="0"/>
                    </a:moveTo>
                    <a:cubicBezTo>
                      <a:pt x="119" y="9"/>
                      <a:pt x="93" y="48"/>
                      <a:pt x="87" y="55"/>
                    </a:cubicBezTo>
                    <a:cubicBezTo>
                      <a:pt x="88" y="58"/>
                      <a:pt x="89" y="59"/>
                      <a:pt x="90" y="61"/>
                    </a:cubicBezTo>
                    <a:cubicBezTo>
                      <a:pt x="91" y="64"/>
                      <a:pt x="91" y="65"/>
                      <a:pt x="92" y="67"/>
                    </a:cubicBezTo>
                    <a:cubicBezTo>
                      <a:pt x="94" y="67"/>
                      <a:pt x="98" y="68"/>
                      <a:pt x="104" y="69"/>
                    </a:cubicBezTo>
                    <a:cubicBezTo>
                      <a:pt x="105" y="88"/>
                      <a:pt x="105" y="88"/>
                      <a:pt x="105" y="88"/>
                    </a:cubicBezTo>
                    <a:cubicBezTo>
                      <a:pt x="91" y="85"/>
                      <a:pt x="91" y="85"/>
                      <a:pt x="91" y="85"/>
                    </a:cubicBezTo>
                    <a:cubicBezTo>
                      <a:pt x="91" y="85"/>
                      <a:pt x="89" y="84"/>
                      <a:pt x="89" y="84"/>
                    </a:cubicBezTo>
                    <a:cubicBezTo>
                      <a:pt x="87" y="84"/>
                      <a:pt x="85" y="84"/>
                      <a:pt x="82" y="84"/>
                    </a:cubicBezTo>
                    <a:cubicBezTo>
                      <a:pt x="82" y="84"/>
                      <a:pt x="82" y="84"/>
                      <a:pt x="82" y="84"/>
                    </a:cubicBezTo>
                    <a:cubicBezTo>
                      <a:pt x="88" y="88"/>
                      <a:pt x="88" y="88"/>
                      <a:pt x="88" y="88"/>
                    </a:cubicBezTo>
                    <a:cubicBezTo>
                      <a:pt x="82" y="92"/>
                      <a:pt x="82" y="92"/>
                      <a:pt x="82" y="92"/>
                    </a:cubicBezTo>
                    <a:cubicBezTo>
                      <a:pt x="85" y="97"/>
                      <a:pt x="85" y="97"/>
                      <a:pt x="85" y="97"/>
                    </a:cubicBezTo>
                    <a:cubicBezTo>
                      <a:pt x="79" y="116"/>
                      <a:pt x="79" y="116"/>
                      <a:pt x="79" y="116"/>
                    </a:cubicBezTo>
                    <a:cubicBezTo>
                      <a:pt x="75" y="90"/>
                      <a:pt x="75" y="90"/>
                      <a:pt x="75" y="90"/>
                    </a:cubicBezTo>
                    <a:cubicBezTo>
                      <a:pt x="76" y="89"/>
                      <a:pt x="76" y="89"/>
                      <a:pt x="76" y="89"/>
                    </a:cubicBezTo>
                    <a:cubicBezTo>
                      <a:pt x="74" y="83"/>
                      <a:pt x="74" y="83"/>
                      <a:pt x="74" y="83"/>
                    </a:cubicBezTo>
                    <a:cubicBezTo>
                      <a:pt x="69" y="84"/>
                      <a:pt x="69" y="84"/>
                      <a:pt x="69" y="84"/>
                    </a:cubicBezTo>
                    <a:cubicBezTo>
                      <a:pt x="68" y="90"/>
                      <a:pt x="68" y="90"/>
                      <a:pt x="68" y="90"/>
                    </a:cubicBezTo>
                    <a:cubicBezTo>
                      <a:pt x="69" y="91"/>
                      <a:pt x="69" y="91"/>
                      <a:pt x="69" y="91"/>
                    </a:cubicBezTo>
                    <a:cubicBezTo>
                      <a:pt x="70" y="117"/>
                      <a:pt x="70" y="117"/>
                      <a:pt x="70" y="117"/>
                    </a:cubicBezTo>
                    <a:cubicBezTo>
                      <a:pt x="61" y="99"/>
                      <a:pt x="61" y="99"/>
                      <a:pt x="61" y="99"/>
                    </a:cubicBezTo>
                    <a:cubicBezTo>
                      <a:pt x="63" y="94"/>
                      <a:pt x="63" y="94"/>
                      <a:pt x="63" y="94"/>
                    </a:cubicBezTo>
                    <a:cubicBezTo>
                      <a:pt x="56" y="91"/>
                      <a:pt x="56" y="91"/>
                      <a:pt x="56" y="91"/>
                    </a:cubicBezTo>
                    <a:cubicBezTo>
                      <a:pt x="61" y="86"/>
                      <a:pt x="61" y="86"/>
                      <a:pt x="61" y="86"/>
                    </a:cubicBezTo>
                    <a:cubicBezTo>
                      <a:pt x="61" y="86"/>
                      <a:pt x="61" y="86"/>
                      <a:pt x="61" y="86"/>
                    </a:cubicBezTo>
                    <a:cubicBezTo>
                      <a:pt x="61" y="86"/>
                      <a:pt x="59" y="86"/>
                      <a:pt x="58" y="86"/>
                    </a:cubicBezTo>
                    <a:cubicBezTo>
                      <a:pt x="42" y="85"/>
                      <a:pt x="42" y="85"/>
                      <a:pt x="42" y="85"/>
                    </a:cubicBezTo>
                    <a:cubicBezTo>
                      <a:pt x="35" y="85"/>
                      <a:pt x="35" y="85"/>
                      <a:pt x="35" y="85"/>
                    </a:cubicBezTo>
                    <a:cubicBezTo>
                      <a:pt x="34" y="83"/>
                      <a:pt x="34" y="83"/>
                      <a:pt x="34" y="83"/>
                    </a:cubicBezTo>
                    <a:cubicBezTo>
                      <a:pt x="15" y="56"/>
                      <a:pt x="15" y="56"/>
                      <a:pt x="15" y="56"/>
                    </a:cubicBezTo>
                    <a:cubicBezTo>
                      <a:pt x="10" y="60"/>
                      <a:pt x="5" y="63"/>
                      <a:pt x="0" y="67"/>
                    </a:cubicBezTo>
                    <a:cubicBezTo>
                      <a:pt x="21" y="93"/>
                      <a:pt x="21" y="93"/>
                      <a:pt x="21" y="93"/>
                    </a:cubicBezTo>
                    <a:cubicBezTo>
                      <a:pt x="23" y="96"/>
                      <a:pt x="23" y="96"/>
                      <a:pt x="23" y="96"/>
                    </a:cubicBezTo>
                    <a:cubicBezTo>
                      <a:pt x="24" y="97"/>
                      <a:pt x="24" y="97"/>
                      <a:pt x="24" y="97"/>
                    </a:cubicBezTo>
                    <a:cubicBezTo>
                      <a:pt x="24" y="97"/>
                      <a:pt x="24" y="97"/>
                      <a:pt x="24" y="97"/>
                    </a:cubicBezTo>
                    <a:cubicBezTo>
                      <a:pt x="24" y="97"/>
                      <a:pt x="24" y="97"/>
                      <a:pt x="24" y="97"/>
                    </a:cubicBezTo>
                    <a:cubicBezTo>
                      <a:pt x="27" y="98"/>
                      <a:pt x="18" y="94"/>
                      <a:pt x="31" y="100"/>
                    </a:cubicBezTo>
                    <a:cubicBezTo>
                      <a:pt x="31" y="100"/>
                      <a:pt x="31" y="100"/>
                      <a:pt x="31" y="100"/>
                    </a:cubicBezTo>
                    <a:cubicBezTo>
                      <a:pt x="31" y="100"/>
                      <a:pt x="31" y="100"/>
                      <a:pt x="31" y="100"/>
                    </a:cubicBezTo>
                    <a:cubicBezTo>
                      <a:pt x="31" y="100"/>
                      <a:pt x="31" y="100"/>
                      <a:pt x="31" y="100"/>
                    </a:cubicBezTo>
                    <a:cubicBezTo>
                      <a:pt x="31" y="100"/>
                      <a:pt x="31" y="100"/>
                      <a:pt x="31" y="100"/>
                    </a:cubicBezTo>
                    <a:cubicBezTo>
                      <a:pt x="33" y="100"/>
                      <a:pt x="33" y="100"/>
                      <a:pt x="33" y="100"/>
                    </a:cubicBezTo>
                    <a:cubicBezTo>
                      <a:pt x="41" y="100"/>
                      <a:pt x="41" y="100"/>
                      <a:pt x="41" y="100"/>
                    </a:cubicBezTo>
                    <a:cubicBezTo>
                      <a:pt x="53" y="100"/>
                      <a:pt x="53" y="100"/>
                      <a:pt x="53" y="100"/>
                    </a:cubicBezTo>
                    <a:cubicBezTo>
                      <a:pt x="54" y="117"/>
                      <a:pt x="55" y="134"/>
                      <a:pt x="56" y="150"/>
                    </a:cubicBezTo>
                    <a:cubicBezTo>
                      <a:pt x="43" y="212"/>
                      <a:pt x="43" y="212"/>
                      <a:pt x="43" y="212"/>
                    </a:cubicBezTo>
                    <a:cubicBezTo>
                      <a:pt x="60" y="217"/>
                      <a:pt x="60" y="217"/>
                      <a:pt x="60" y="217"/>
                    </a:cubicBezTo>
                    <a:cubicBezTo>
                      <a:pt x="66" y="196"/>
                      <a:pt x="74" y="159"/>
                      <a:pt x="76" y="152"/>
                    </a:cubicBezTo>
                    <a:cubicBezTo>
                      <a:pt x="77" y="152"/>
                      <a:pt x="78" y="152"/>
                      <a:pt x="79" y="152"/>
                    </a:cubicBezTo>
                    <a:cubicBezTo>
                      <a:pt x="89" y="178"/>
                      <a:pt x="89" y="178"/>
                      <a:pt x="89" y="178"/>
                    </a:cubicBezTo>
                    <a:cubicBezTo>
                      <a:pt x="90" y="184"/>
                      <a:pt x="92" y="198"/>
                      <a:pt x="93" y="207"/>
                    </a:cubicBezTo>
                    <a:cubicBezTo>
                      <a:pt x="110" y="206"/>
                      <a:pt x="110" y="206"/>
                      <a:pt x="110" y="206"/>
                    </a:cubicBezTo>
                    <a:cubicBezTo>
                      <a:pt x="109" y="194"/>
                      <a:pt x="111" y="181"/>
                      <a:pt x="105" y="164"/>
                    </a:cubicBezTo>
                    <a:cubicBezTo>
                      <a:pt x="103" y="159"/>
                      <a:pt x="101" y="154"/>
                      <a:pt x="99" y="150"/>
                    </a:cubicBezTo>
                    <a:cubicBezTo>
                      <a:pt x="99" y="150"/>
                      <a:pt x="99" y="150"/>
                      <a:pt x="99" y="150"/>
                    </a:cubicBezTo>
                    <a:cubicBezTo>
                      <a:pt x="98" y="133"/>
                      <a:pt x="96" y="117"/>
                      <a:pt x="94" y="101"/>
                    </a:cubicBezTo>
                    <a:cubicBezTo>
                      <a:pt x="101" y="103"/>
                      <a:pt x="101" y="103"/>
                      <a:pt x="101" y="103"/>
                    </a:cubicBezTo>
                    <a:cubicBezTo>
                      <a:pt x="108" y="105"/>
                      <a:pt x="108" y="105"/>
                      <a:pt x="108" y="105"/>
                    </a:cubicBezTo>
                    <a:cubicBezTo>
                      <a:pt x="111" y="106"/>
                      <a:pt x="111" y="106"/>
                      <a:pt x="111" y="106"/>
                    </a:cubicBezTo>
                    <a:cubicBezTo>
                      <a:pt x="111" y="106"/>
                      <a:pt x="111" y="106"/>
                      <a:pt x="111" y="106"/>
                    </a:cubicBezTo>
                    <a:cubicBezTo>
                      <a:pt x="111" y="106"/>
                      <a:pt x="111" y="106"/>
                      <a:pt x="111" y="106"/>
                    </a:cubicBezTo>
                    <a:cubicBezTo>
                      <a:pt x="111" y="106"/>
                      <a:pt x="111" y="106"/>
                      <a:pt x="111" y="106"/>
                    </a:cubicBezTo>
                    <a:cubicBezTo>
                      <a:pt x="111" y="106"/>
                      <a:pt x="124" y="97"/>
                      <a:pt x="121" y="98"/>
                    </a:cubicBezTo>
                    <a:cubicBezTo>
                      <a:pt x="121" y="98"/>
                      <a:pt x="121" y="98"/>
                      <a:pt x="121" y="98"/>
                    </a:cubicBezTo>
                    <a:cubicBezTo>
                      <a:pt x="121" y="98"/>
                      <a:pt x="121" y="98"/>
                      <a:pt x="121" y="98"/>
                    </a:cubicBezTo>
                    <a:cubicBezTo>
                      <a:pt x="121" y="98"/>
                      <a:pt x="121" y="98"/>
                      <a:pt x="121" y="98"/>
                    </a:cubicBezTo>
                    <a:cubicBezTo>
                      <a:pt x="121" y="97"/>
                      <a:pt x="121" y="97"/>
                      <a:pt x="121" y="97"/>
                    </a:cubicBezTo>
                    <a:cubicBezTo>
                      <a:pt x="121" y="95"/>
                      <a:pt x="121" y="95"/>
                      <a:pt x="121" y="95"/>
                    </a:cubicBezTo>
                    <a:cubicBezTo>
                      <a:pt x="121" y="72"/>
                      <a:pt x="121" y="72"/>
                      <a:pt x="121" y="72"/>
                    </a:cubicBezTo>
                    <a:cubicBezTo>
                      <a:pt x="136" y="75"/>
                      <a:pt x="153" y="78"/>
                      <a:pt x="159" y="79"/>
                    </a:cubicBezTo>
                    <a:cubicBezTo>
                      <a:pt x="160" y="64"/>
                      <a:pt x="157" y="49"/>
                      <a:pt x="151" y="35"/>
                    </a:cubicBezTo>
                    <a:cubicBezTo>
                      <a:pt x="146" y="22"/>
                      <a:pt x="137" y="9"/>
                      <a:pt x="125" y="0"/>
                    </a:cubicBezTo>
                    <a:close/>
                    <a:moveTo>
                      <a:pt x="134" y="43"/>
                    </a:moveTo>
                    <a:cubicBezTo>
                      <a:pt x="130" y="32"/>
                      <a:pt x="127" y="20"/>
                      <a:pt x="126" y="8"/>
                    </a:cubicBezTo>
                    <a:cubicBezTo>
                      <a:pt x="134" y="17"/>
                      <a:pt x="141" y="27"/>
                      <a:pt x="145" y="38"/>
                    </a:cubicBezTo>
                    <a:cubicBezTo>
                      <a:pt x="150" y="49"/>
                      <a:pt x="153" y="61"/>
                      <a:pt x="153" y="72"/>
                    </a:cubicBezTo>
                    <a:cubicBezTo>
                      <a:pt x="145" y="64"/>
                      <a:pt x="139" y="54"/>
                      <a:pt x="134" y="43"/>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13" name="组合 12"/>
          <p:cNvGrpSpPr/>
          <p:nvPr/>
        </p:nvGrpSpPr>
        <p:grpSpPr>
          <a:xfrm>
            <a:off x="2186210" y="4291804"/>
            <a:ext cx="524486" cy="524295"/>
            <a:chOff x="2914946" y="5722405"/>
            <a:chExt cx="699315" cy="699060"/>
          </a:xfrm>
        </p:grpSpPr>
        <p:grpSp>
          <p:nvGrpSpPr>
            <p:cNvPr id="181" name="组合 180"/>
            <p:cNvGrpSpPr/>
            <p:nvPr/>
          </p:nvGrpSpPr>
          <p:grpSpPr>
            <a:xfrm>
              <a:off x="2914946" y="5722405"/>
              <a:ext cx="699315" cy="699060"/>
              <a:chOff x="2082060" y="4326575"/>
              <a:chExt cx="1280274" cy="1280272"/>
            </a:xfrm>
          </p:grpSpPr>
          <p:sp>
            <p:nvSpPr>
              <p:cNvPr id="182" name="椭圆 181"/>
              <p:cNvSpPr/>
              <p:nvPr/>
            </p:nvSpPr>
            <p:spPr>
              <a:xfrm>
                <a:off x="2082060" y="4326575"/>
                <a:ext cx="1280274" cy="1280272"/>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3" name="椭圆 182"/>
              <p:cNvSpPr/>
              <p:nvPr/>
            </p:nvSpPr>
            <p:spPr>
              <a:xfrm>
                <a:off x="2220839" y="4480358"/>
                <a:ext cx="985420" cy="985419"/>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 name="组合 6"/>
            <p:cNvGrpSpPr/>
            <p:nvPr/>
          </p:nvGrpSpPr>
          <p:grpSpPr>
            <a:xfrm>
              <a:off x="3124037" y="5955433"/>
              <a:ext cx="284136" cy="253100"/>
              <a:chOff x="10909477" y="2443250"/>
              <a:chExt cx="472468" cy="420860"/>
            </a:xfrm>
            <a:solidFill>
              <a:srgbClr val="0070C0"/>
            </a:solidFill>
          </p:grpSpPr>
          <p:sp>
            <p:nvSpPr>
              <p:cNvPr id="175" name="Freeform 270"/>
              <p:cNvSpPr>
                <a:spLocks noEditPoints="1"/>
              </p:cNvSpPr>
              <p:nvPr/>
            </p:nvSpPr>
            <p:spPr bwMode="auto">
              <a:xfrm>
                <a:off x="10909477" y="2443250"/>
                <a:ext cx="472468" cy="420860"/>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solidFill>
                <a:schemeClr val="bg2">
                  <a:lumMod val="25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76" name="Freeform 271"/>
              <p:cNvSpPr>
                <a:spLocks/>
              </p:cNvSpPr>
              <p:nvPr/>
            </p:nvSpPr>
            <p:spPr bwMode="auto">
              <a:xfrm>
                <a:off x="11035780" y="2603410"/>
                <a:ext cx="216353" cy="185880"/>
              </a:xfrm>
              <a:custGeom>
                <a:avLst/>
                <a:gdLst>
                  <a:gd name="T0" fmla="*/ 57 w 78"/>
                  <a:gd name="T1" fmla="*/ 0 h 67"/>
                  <a:gd name="T2" fmla="*/ 57 w 78"/>
                  <a:gd name="T3" fmla="*/ 0 h 67"/>
                  <a:gd name="T4" fmla="*/ 39 w 78"/>
                  <a:gd name="T5" fmla="*/ 10 h 67"/>
                  <a:gd name="T6" fmla="*/ 21 w 78"/>
                  <a:gd name="T7" fmla="*/ 0 h 67"/>
                  <a:gd name="T8" fmla="*/ 20 w 78"/>
                  <a:gd name="T9" fmla="*/ 0 h 67"/>
                  <a:gd name="T10" fmla="*/ 0 w 78"/>
                  <a:gd name="T11" fmla="*/ 23 h 67"/>
                  <a:gd name="T12" fmla="*/ 1 w 78"/>
                  <a:gd name="T13" fmla="*/ 30 h 67"/>
                  <a:gd name="T14" fmla="*/ 25 w 78"/>
                  <a:gd name="T15" fmla="*/ 56 h 67"/>
                  <a:gd name="T16" fmla="*/ 39 w 78"/>
                  <a:gd name="T17" fmla="*/ 67 h 67"/>
                  <a:gd name="T18" fmla="*/ 53 w 78"/>
                  <a:gd name="T19" fmla="*/ 56 h 67"/>
                  <a:gd name="T20" fmla="*/ 77 w 78"/>
                  <a:gd name="T21" fmla="*/ 29 h 67"/>
                  <a:gd name="T22" fmla="*/ 78 w 78"/>
                  <a:gd name="T23" fmla="*/ 22 h 67"/>
                  <a:gd name="T24" fmla="*/ 57 w 78"/>
                  <a:gd name="T2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67">
                    <a:moveTo>
                      <a:pt x="57" y="0"/>
                    </a:moveTo>
                    <a:cubicBezTo>
                      <a:pt x="57" y="0"/>
                      <a:pt x="57" y="0"/>
                      <a:pt x="57" y="0"/>
                    </a:cubicBezTo>
                    <a:cubicBezTo>
                      <a:pt x="49" y="0"/>
                      <a:pt x="42" y="4"/>
                      <a:pt x="39" y="10"/>
                    </a:cubicBezTo>
                    <a:cubicBezTo>
                      <a:pt x="35" y="4"/>
                      <a:pt x="28" y="0"/>
                      <a:pt x="21" y="0"/>
                    </a:cubicBezTo>
                    <a:cubicBezTo>
                      <a:pt x="21" y="0"/>
                      <a:pt x="21" y="0"/>
                      <a:pt x="20" y="0"/>
                    </a:cubicBezTo>
                    <a:cubicBezTo>
                      <a:pt x="9" y="0"/>
                      <a:pt x="0" y="11"/>
                      <a:pt x="0" y="23"/>
                    </a:cubicBezTo>
                    <a:cubicBezTo>
                      <a:pt x="0" y="26"/>
                      <a:pt x="0" y="28"/>
                      <a:pt x="1" y="30"/>
                    </a:cubicBezTo>
                    <a:cubicBezTo>
                      <a:pt x="2" y="37"/>
                      <a:pt x="14" y="48"/>
                      <a:pt x="25" y="56"/>
                    </a:cubicBezTo>
                    <a:cubicBezTo>
                      <a:pt x="30" y="60"/>
                      <a:pt x="39" y="67"/>
                      <a:pt x="39" y="67"/>
                    </a:cubicBezTo>
                    <a:cubicBezTo>
                      <a:pt x="43" y="64"/>
                      <a:pt x="48" y="60"/>
                      <a:pt x="53" y="56"/>
                    </a:cubicBezTo>
                    <a:cubicBezTo>
                      <a:pt x="64" y="47"/>
                      <a:pt x="75" y="36"/>
                      <a:pt x="77" y="29"/>
                    </a:cubicBezTo>
                    <a:cubicBezTo>
                      <a:pt x="78" y="27"/>
                      <a:pt x="78" y="25"/>
                      <a:pt x="78" y="22"/>
                    </a:cubicBezTo>
                    <a:cubicBezTo>
                      <a:pt x="78" y="10"/>
                      <a:pt x="68" y="0"/>
                      <a:pt x="57" y="0"/>
                    </a:cubicBezTo>
                    <a:close/>
                  </a:path>
                </a:pathLst>
              </a:custGeom>
              <a:solidFill>
                <a:schemeClr val="bg2">
                  <a:lumMod val="25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8" name="组合 7"/>
          <p:cNvGrpSpPr/>
          <p:nvPr/>
        </p:nvGrpSpPr>
        <p:grpSpPr>
          <a:xfrm>
            <a:off x="6289981" y="906262"/>
            <a:ext cx="524486" cy="524295"/>
            <a:chOff x="8386641" y="1208349"/>
            <a:chExt cx="699315" cy="699060"/>
          </a:xfrm>
        </p:grpSpPr>
        <p:grpSp>
          <p:nvGrpSpPr>
            <p:cNvPr id="172" name="组合 171"/>
            <p:cNvGrpSpPr/>
            <p:nvPr/>
          </p:nvGrpSpPr>
          <p:grpSpPr>
            <a:xfrm>
              <a:off x="8386641" y="1208349"/>
              <a:ext cx="699315" cy="699060"/>
              <a:chOff x="2082060" y="4326575"/>
              <a:chExt cx="1280274" cy="1280272"/>
            </a:xfrm>
          </p:grpSpPr>
          <p:sp>
            <p:nvSpPr>
              <p:cNvPr id="173" name="椭圆 172"/>
              <p:cNvSpPr/>
              <p:nvPr/>
            </p:nvSpPr>
            <p:spPr>
              <a:xfrm>
                <a:off x="2082060" y="4326575"/>
                <a:ext cx="1280274" cy="1280272"/>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4" name="椭圆 173"/>
              <p:cNvSpPr/>
              <p:nvPr/>
            </p:nvSpPr>
            <p:spPr>
              <a:xfrm>
                <a:off x="2220836" y="4480356"/>
                <a:ext cx="985420" cy="98541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 name="组合 5"/>
            <p:cNvGrpSpPr/>
            <p:nvPr/>
          </p:nvGrpSpPr>
          <p:grpSpPr>
            <a:xfrm>
              <a:off x="8590014" y="1400150"/>
              <a:ext cx="345906" cy="337857"/>
              <a:chOff x="10887256" y="1359383"/>
              <a:chExt cx="561349" cy="548286"/>
            </a:xfrm>
            <a:solidFill>
              <a:srgbClr val="0070C0"/>
            </a:solidFill>
          </p:grpSpPr>
          <p:sp>
            <p:nvSpPr>
              <p:cNvPr id="177" name="Freeform 335"/>
              <p:cNvSpPr>
                <a:spLocks/>
              </p:cNvSpPr>
              <p:nvPr/>
            </p:nvSpPr>
            <p:spPr bwMode="auto">
              <a:xfrm>
                <a:off x="11116474" y="1359383"/>
                <a:ext cx="77185" cy="91186"/>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solidFill>
                <a:schemeClr val="bg1">
                  <a:lumMod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78" name="Freeform 336"/>
              <p:cNvSpPr>
                <a:spLocks/>
              </p:cNvSpPr>
              <p:nvPr/>
            </p:nvSpPr>
            <p:spPr bwMode="auto">
              <a:xfrm>
                <a:off x="10950409" y="1440047"/>
                <a:ext cx="348504" cy="362407"/>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solidFill>
                <a:schemeClr val="bg1">
                  <a:lumMod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79" name="Freeform 337"/>
              <p:cNvSpPr>
                <a:spLocks noEditPoints="1"/>
              </p:cNvSpPr>
              <p:nvPr/>
            </p:nvSpPr>
            <p:spPr bwMode="auto">
              <a:xfrm>
                <a:off x="10887256" y="1592024"/>
                <a:ext cx="123964" cy="113398"/>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solidFill>
                <a:schemeClr val="bg1">
                  <a:lumMod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80" name="Freeform 338"/>
              <p:cNvSpPr>
                <a:spLocks/>
              </p:cNvSpPr>
              <p:nvPr/>
            </p:nvSpPr>
            <p:spPr bwMode="auto">
              <a:xfrm>
                <a:off x="10895443" y="1569812"/>
                <a:ext cx="553162" cy="337857"/>
              </a:xfrm>
              <a:custGeom>
                <a:avLst/>
                <a:gdLst>
                  <a:gd name="T0" fmla="*/ 473 w 473"/>
                  <a:gd name="T1" fmla="*/ 0 h 289"/>
                  <a:gd name="T2" fmla="*/ 390 w 473"/>
                  <a:gd name="T3" fmla="*/ 33 h 289"/>
                  <a:gd name="T4" fmla="*/ 407 w 473"/>
                  <a:gd name="T5" fmla="*/ 45 h 289"/>
                  <a:gd name="T6" fmla="*/ 303 w 473"/>
                  <a:gd name="T7" fmla="*/ 156 h 289"/>
                  <a:gd name="T8" fmla="*/ 210 w 473"/>
                  <a:gd name="T9" fmla="*/ 147 h 289"/>
                  <a:gd name="T10" fmla="*/ 137 w 473"/>
                  <a:gd name="T11" fmla="*/ 222 h 289"/>
                  <a:gd name="T12" fmla="*/ 61 w 473"/>
                  <a:gd name="T13" fmla="*/ 185 h 289"/>
                  <a:gd name="T14" fmla="*/ 0 w 473"/>
                  <a:gd name="T15" fmla="*/ 263 h 289"/>
                  <a:gd name="T16" fmla="*/ 33 w 473"/>
                  <a:gd name="T17" fmla="*/ 289 h 289"/>
                  <a:gd name="T18" fmla="*/ 73 w 473"/>
                  <a:gd name="T19" fmla="*/ 239 h 289"/>
                  <a:gd name="T20" fmla="*/ 146 w 473"/>
                  <a:gd name="T21" fmla="*/ 274 h 289"/>
                  <a:gd name="T22" fmla="*/ 227 w 473"/>
                  <a:gd name="T23" fmla="*/ 192 h 289"/>
                  <a:gd name="T24" fmla="*/ 319 w 473"/>
                  <a:gd name="T25" fmla="*/ 201 h 289"/>
                  <a:gd name="T26" fmla="*/ 442 w 473"/>
                  <a:gd name="T27" fmla="*/ 71 h 289"/>
                  <a:gd name="T28" fmla="*/ 466 w 473"/>
                  <a:gd name="T29" fmla="*/ 88 h 289"/>
                  <a:gd name="T30" fmla="*/ 473 w 473"/>
                  <a:gd name="T31"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3" h="289">
                    <a:moveTo>
                      <a:pt x="473" y="0"/>
                    </a:moveTo>
                    <a:lnTo>
                      <a:pt x="390" y="33"/>
                    </a:lnTo>
                    <a:lnTo>
                      <a:pt x="407" y="45"/>
                    </a:lnTo>
                    <a:lnTo>
                      <a:pt x="303" y="156"/>
                    </a:lnTo>
                    <a:lnTo>
                      <a:pt x="210" y="147"/>
                    </a:lnTo>
                    <a:lnTo>
                      <a:pt x="137" y="222"/>
                    </a:lnTo>
                    <a:lnTo>
                      <a:pt x="61" y="185"/>
                    </a:lnTo>
                    <a:lnTo>
                      <a:pt x="0" y="263"/>
                    </a:lnTo>
                    <a:lnTo>
                      <a:pt x="33" y="289"/>
                    </a:lnTo>
                    <a:lnTo>
                      <a:pt x="73" y="239"/>
                    </a:lnTo>
                    <a:lnTo>
                      <a:pt x="146" y="274"/>
                    </a:lnTo>
                    <a:lnTo>
                      <a:pt x="227" y="192"/>
                    </a:lnTo>
                    <a:lnTo>
                      <a:pt x="319" y="201"/>
                    </a:lnTo>
                    <a:lnTo>
                      <a:pt x="442" y="71"/>
                    </a:lnTo>
                    <a:lnTo>
                      <a:pt x="466" y="88"/>
                    </a:lnTo>
                    <a:lnTo>
                      <a:pt x="473" y="0"/>
                    </a:lnTo>
                    <a:close/>
                  </a:path>
                </a:pathLst>
              </a:custGeom>
              <a:solidFill>
                <a:schemeClr val="bg1">
                  <a:lumMod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spTree>
    <p:extLst>
      <p:ext uri="{BB962C8B-B14F-4D97-AF65-F5344CB8AC3E}">
        <p14:creationId xmlns:p14="http://schemas.microsoft.com/office/powerpoint/2010/main" val="101903316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wipe(right)">
                                      <p:cBhvr>
                                        <p:cTn id="13" dur="500"/>
                                        <p:tgtEl>
                                          <p:spTgt spid="5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left)">
                                      <p:cBhvr>
                                        <p:cTn id="27" dur="500"/>
                                        <p:tgtEl>
                                          <p:spTgt spid="48"/>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3000"/>
                            </p:stCondLst>
                            <p:childTnLst>
                              <p:par>
                                <p:cTn id="35" presetID="22" presetClass="entr" presetSubtype="2"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right)">
                                      <p:cBhvr>
                                        <p:cTn id="37" dur="500"/>
                                        <p:tgtEl>
                                          <p:spTgt spid="15"/>
                                        </p:tgtEl>
                                      </p:cBhvr>
                                    </p:animEffect>
                                  </p:childTnLst>
                                </p:cTn>
                              </p:par>
                            </p:childTnLst>
                          </p:cTn>
                        </p:par>
                        <p:par>
                          <p:cTn id="38" fill="hold">
                            <p:stCondLst>
                              <p:cond delay="3500"/>
                            </p:stCondLst>
                            <p:childTnLst>
                              <p:par>
                                <p:cTn id="39" presetID="22" presetClass="entr" presetSubtype="2" fill="hold" grpId="0"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wipe(right)">
                                      <p:cBhvr>
                                        <p:cTn id="41" dur="500"/>
                                        <p:tgtEl>
                                          <p:spTgt spid="49"/>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left)">
                                      <p:cBhvr>
                                        <p:cTn id="51" dur="500"/>
                                        <p:tgtEl>
                                          <p:spTgt spid="16"/>
                                        </p:tgtEl>
                                      </p:cBhvr>
                                    </p:animEffect>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left)">
                                      <p:cBhvr>
                                        <p:cTn id="55" dur="500"/>
                                        <p:tgtEl>
                                          <p:spTgt spid="47"/>
                                        </p:tgtEl>
                                      </p:cBhvr>
                                    </p:animEffect>
                                  </p:childTnLst>
                                </p:cTn>
                              </p:par>
                            </p:childTnLst>
                          </p:cTn>
                        </p:par>
                        <p:par>
                          <p:cTn id="56" fill="hold">
                            <p:stCondLst>
                              <p:cond delay="5500"/>
                            </p:stCondLst>
                            <p:childTnLst>
                              <p:par>
                                <p:cTn id="57" presetID="53" presetClass="entr" presetSubtype="16" fill="hold" nodeType="after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fill="hold"/>
                                        <p:tgtEl>
                                          <p:spTgt spid="12"/>
                                        </p:tgtEl>
                                        <p:attrNameLst>
                                          <p:attrName>ppt_w</p:attrName>
                                        </p:attrNameLst>
                                      </p:cBhvr>
                                      <p:tavLst>
                                        <p:tav tm="0">
                                          <p:val>
                                            <p:fltVal val="0"/>
                                          </p:val>
                                        </p:tav>
                                        <p:tav tm="100000">
                                          <p:val>
                                            <p:strVal val="#ppt_w"/>
                                          </p:val>
                                        </p:tav>
                                      </p:tavLst>
                                    </p:anim>
                                    <p:anim calcmode="lin" valueType="num">
                                      <p:cBhvr>
                                        <p:cTn id="60" dur="500" fill="hold"/>
                                        <p:tgtEl>
                                          <p:spTgt spid="12"/>
                                        </p:tgtEl>
                                        <p:attrNameLst>
                                          <p:attrName>ppt_h</p:attrName>
                                        </p:attrNameLst>
                                      </p:cBhvr>
                                      <p:tavLst>
                                        <p:tav tm="0">
                                          <p:val>
                                            <p:fltVal val="0"/>
                                          </p:val>
                                        </p:tav>
                                        <p:tav tm="100000">
                                          <p:val>
                                            <p:strVal val="#ppt_h"/>
                                          </p:val>
                                        </p:tav>
                                      </p:tavLst>
                                    </p:anim>
                                    <p:animEffect transition="in" filter="fade">
                                      <p:cBhvr>
                                        <p:cTn id="61" dur="500"/>
                                        <p:tgtEl>
                                          <p:spTgt spid="12"/>
                                        </p:tgtEl>
                                      </p:cBhvr>
                                    </p:animEffect>
                                  </p:childTnLst>
                                </p:cTn>
                              </p:par>
                            </p:childTnLst>
                          </p:cTn>
                        </p:par>
                        <p:par>
                          <p:cTn id="62" fill="hold">
                            <p:stCondLst>
                              <p:cond delay="6000"/>
                            </p:stCondLst>
                            <p:childTnLst>
                              <p:par>
                                <p:cTn id="63" presetID="22" presetClass="entr" presetSubtype="2" fill="hold" nodeType="after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wipe(right)">
                                      <p:cBhvr>
                                        <p:cTn id="65" dur="500"/>
                                        <p:tgtEl>
                                          <p:spTgt spid="17"/>
                                        </p:tgtEl>
                                      </p:cBhvr>
                                    </p:animEffect>
                                  </p:childTnLst>
                                </p:cTn>
                              </p:par>
                            </p:childTnLst>
                          </p:cTn>
                        </p:par>
                        <p:par>
                          <p:cTn id="66" fill="hold">
                            <p:stCondLst>
                              <p:cond delay="6500"/>
                            </p:stCondLst>
                            <p:childTnLst>
                              <p:par>
                                <p:cTn id="67" presetID="22" presetClass="entr" presetSubtype="2" fill="hold" grpId="0" nodeType="afterEffect">
                                  <p:stCondLst>
                                    <p:cond delay="0"/>
                                  </p:stCondLst>
                                  <p:childTnLst>
                                    <p:set>
                                      <p:cBhvr>
                                        <p:cTn id="68" dur="1" fill="hold">
                                          <p:stCondLst>
                                            <p:cond delay="0"/>
                                          </p:stCondLst>
                                        </p:cTn>
                                        <p:tgtEl>
                                          <p:spTgt spid="50"/>
                                        </p:tgtEl>
                                        <p:attrNameLst>
                                          <p:attrName>style.visibility</p:attrName>
                                        </p:attrNameLst>
                                      </p:cBhvr>
                                      <p:to>
                                        <p:strVal val="visible"/>
                                      </p:to>
                                    </p:set>
                                    <p:animEffect transition="in" filter="wipe(right)">
                                      <p:cBhvr>
                                        <p:cTn id="69" dur="500"/>
                                        <p:tgtEl>
                                          <p:spTgt spid="50"/>
                                        </p:tgtEl>
                                      </p:cBhvr>
                                    </p:animEffect>
                                  </p:childTnLst>
                                </p:cTn>
                              </p:par>
                            </p:childTnLst>
                          </p:cTn>
                        </p:par>
                        <p:par>
                          <p:cTn id="70" fill="hold">
                            <p:stCondLst>
                              <p:cond delay="7000"/>
                            </p:stCondLst>
                            <p:childTnLst>
                              <p:par>
                                <p:cTn id="71" presetID="53" presetClass="entr" presetSubtype="16" fill="hold" nodeType="after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p:cTn id="73" dur="500" fill="hold"/>
                                        <p:tgtEl>
                                          <p:spTgt spid="13"/>
                                        </p:tgtEl>
                                        <p:attrNameLst>
                                          <p:attrName>ppt_w</p:attrName>
                                        </p:attrNameLst>
                                      </p:cBhvr>
                                      <p:tavLst>
                                        <p:tav tm="0">
                                          <p:val>
                                            <p:fltVal val="0"/>
                                          </p:val>
                                        </p:tav>
                                        <p:tav tm="100000">
                                          <p:val>
                                            <p:strVal val="#ppt_w"/>
                                          </p:val>
                                        </p:tav>
                                      </p:tavLst>
                                    </p:anim>
                                    <p:anim calcmode="lin" valueType="num">
                                      <p:cBhvr>
                                        <p:cTn id="74" dur="500" fill="hold"/>
                                        <p:tgtEl>
                                          <p:spTgt spid="13"/>
                                        </p:tgtEl>
                                        <p:attrNameLst>
                                          <p:attrName>ppt_h</p:attrName>
                                        </p:attrNameLst>
                                      </p:cBhvr>
                                      <p:tavLst>
                                        <p:tav tm="0">
                                          <p:val>
                                            <p:fltVal val="0"/>
                                          </p:val>
                                        </p:tav>
                                        <p:tav tm="100000">
                                          <p:val>
                                            <p:strVal val="#ppt_h"/>
                                          </p:val>
                                        </p:tav>
                                      </p:tavLst>
                                    </p:anim>
                                    <p:animEffect transition="in" filter="fade">
                                      <p:cBhvr>
                                        <p:cTn id="7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P spid="5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圆角矩形 53"/>
          <p:cNvSpPr/>
          <p:nvPr/>
        </p:nvSpPr>
        <p:spPr>
          <a:xfrm>
            <a:off x="2914139" y="1022610"/>
            <a:ext cx="1415143" cy="3614705"/>
          </a:xfrm>
          <a:prstGeom prst="roundRect">
            <a:avLst/>
          </a:prstGeom>
          <a:gradFill>
            <a:gsLst>
              <a:gs pos="100000">
                <a:srgbClr val="D4D5D7"/>
              </a:gs>
              <a:gs pos="60000">
                <a:srgbClr val="ECECEC"/>
              </a:gs>
              <a:gs pos="45000">
                <a:srgbClr val="F0F0F0"/>
              </a:gs>
              <a:gs pos="15000">
                <a:srgbClr val="FDFDFD"/>
              </a:gs>
            </a:gsLst>
            <a:lin ang="2700000" scaled="0"/>
          </a:gradFill>
          <a:ln>
            <a:noFill/>
          </a:ln>
          <a:effectLst>
            <a:outerShdw blurRad="127000" dist="1143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 name="圆角矩形 54"/>
          <p:cNvSpPr/>
          <p:nvPr/>
        </p:nvSpPr>
        <p:spPr>
          <a:xfrm>
            <a:off x="4839612" y="1026008"/>
            <a:ext cx="1415143" cy="3614705"/>
          </a:xfrm>
          <a:prstGeom prst="roundRect">
            <a:avLst/>
          </a:prstGeom>
          <a:gradFill>
            <a:gsLst>
              <a:gs pos="100000">
                <a:srgbClr val="D4D5D7"/>
              </a:gs>
              <a:gs pos="60000">
                <a:srgbClr val="ECECEC"/>
              </a:gs>
              <a:gs pos="45000">
                <a:srgbClr val="F0F0F0"/>
              </a:gs>
              <a:gs pos="15000">
                <a:srgbClr val="FDFDFD"/>
              </a:gs>
            </a:gsLst>
            <a:lin ang="2700000" scaled="0"/>
          </a:gradFill>
          <a:ln>
            <a:noFill/>
          </a:ln>
          <a:effectLst>
            <a:outerShdw blurRad="127000" dist="1143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 name="圆角矩形 59"/>
          <p:cNvSpPr/>
          <p:nvPr/>
        </p:nvSpPr>
        <p:spPr>
          <a:xfrm>
            <a:off x="6746106" y="1026008"/>
            <a:ext cx="1415143" cy="3614705"/>
          </a:xfrm>
          <a:prstGeom prst="roundRect">
            <a:avLst/>
          </a:prstGeom>
          <a:gradFill>
            <a:gsLst>
              <a:gs pos="100000">
                <a:srgbClr val="D4D5D7"/>
              </a:gs>
              <a:gs pos="60000">
                <a:srgbClr val="ECECEC"/>
              </a:gs>
              <a:gs pos="45000">
                <a:srgbClr val="F0F0F0"/>
              </a:gs>
              <a:gs pos="15000">
                <a:srgbClr val="FDFDFD"/>
              </a:gs>
            </a:gsLst>
            <a:lin ang="2700000" scaled="0"/>
          </a:gradFill>
          <a:ln>
            <a:noFill/>
          </a:ln>
          <a:effectLst>
            <a:outerShdw blurRad="127000" dist="1143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 name="圆角矩形 18"/>
          <p:cNvSpPr/>
          <p:nvPr/>
        </p:nvSpPr>
        <p:spPr>
          <a:xfrm>
            <a:off x="921836" y="1022610"/>
            <a:ext cx="1415143" cy="3614705"/>
          </a:xfrm>
          <a:prstGeom prst="roundRect">
            <a:avLst/>
          </a:prstGeom>
          <a:gradFill>
            <a:gsLst>
              <a:gs pos="100000">
                <a:srgbClr val="D4D5D7"/>
              </a:gs>
              <a:gs pos="60000">
                <a:srgbClr val="ECECEC"/>
              </a:gs>
              <a:gs pos="45000">
                <a:srgbClr val="F0F0F0"/>
              </a:gs>
              <a:gs pos="15000">
                <a:srgbClr val="FDFDFD"/>
              </a:gs>
            </a:gsLst>
            <a:lin ang="2700000" scaled="0"/>
          </a:gradFill>
          <a:ln>
            <a:noFill/>
          </a:ln>
          <a:effectLst>
            <a:outerShdw blurRad="127000" dist="1143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1" name="组合 50"/>
          <p:cNvGrpSpPr/>
          <p:nvPr/>
        </p:nvGrpSpPr>
        <p:grpSpPr>
          <a:xfrm>
            <a:off x="5320935" y="3913660"/>
            <a:ext cx="452497" cy="524706"/>
            <a:chOff x="6385349" y="5179489"/>
            <a:chExt cx="603250" cy="699770"/>
          </a:xfrm>
        </p:grpSpPr>
        <p:sp>
          <p:nvSpPr>
            <p:cNvPr id="7" name="六边形 6"/>
            <p:cNvSpPr/>
            <p:nvPr/>
          </p:nvSpPr>
          <p:spPr>
            <a:xfrm rot="16200000">
              <a:off x="6337089" y="5227749"/>
              <a:ext cx="699770" cy="603250"/>
            </a:xfrm>
            <a:prstGeom prst="hexagon">
              <a:avLst/>
            </a:prstGeom>
            <a:solidFill>
              <a:schemeClr val="accent3"/>
            </a:solidFill>
            <a:ln>
              <a:noFill/>
            </a:ln>
            <a:effectLst>
              <a:innerShdw blurRad="1016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0" name="Group 11"/>
            <p:cNvGrpSpPr>
              <a:grpSpLocks noChangeAspect="1"/>
            </p:cNvGrpSpPr>
            <p:nvPr/>
          </p:nvGrpSpPr>
          <p:grpSpPr bwMode="auto">
            <a:xfrm>
              <a:off x="6497846" y="5351523"/>
              <a:ext cx="409220" cy="355700"/>
              <a:chOff x="4838" y="1902"/>
              <a:chExt cx="497" cy="432"/>
            </a:xfrm>
            <a:solidFill>
              <a:schemeClr val="bg1"/>
            </a:solidFill>
            <a:effectLst>
              <a:outerShdw blurRad="38100" dist="38100" dir="2700000" algn="tl" rotWithShape="0">
                <a:prstClr val="black">
                  <a:alpha val="40000"/>
                </a:prstClr>
              </a:outerShdw>
            </a:effectLst>
          </p:grpSpPr>
          <p:sp>
            <p:nvSpPr>
              <p:cNvPr id="11"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2" name="组合 51"/>
          <p:cNvGrpSpPr/>
          <p:nvPr/>
        </p:nvGrpSpPr>
        <p:grpSpPr>
          <a:xfrm>
            <a:off x="7240074" y="3913660"/>
            <a:ext cx="452497" cy="524706"/>
            <a:chOff x="8993637" y="5179489"/>
            <a:chExt cx="603250" cy="699770"/>
          </a:xfrm>
        </p:grpSpPr>
        <p:sp>
          <p:nvSpPr>
            <p:cNvPr id="9" name="六边形 8"/>
            <p:cNvSpPr/>
            <p:nvPr/>
          </p:nvSpPr>
          <p:spPr>
            <a:xfrm rot="16200000">
              <a:off x="8945377" y="5227749"/>
              <a:ext cx="699770" cy="603250"/>
            </a:xfrm>
            <a:prstGeom prst="hexagon">
              <a:avLst/>
            </a:prstGeom>
            <a:solidFill>
              <a:schemeClr val="accent4"/>
            </a:solidFill>
            <a:ln>
              <a:noFill/>
            </a:ln>
            <a:effectLst>
              <a:innerShdw blurRad="101600" dist="50800" dir="18900000">
                <a:prstClr val="black">
                  <a:alpha val="5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Freeform 18"/>
            <p:cNvSpPr>
              <a:spLocks noEditPoints="1"/>
            </p:cNvSpPr>
            <p:nvPr/>
          </p:nvSpPr>
          <p:spPr bwMode="auto">
            <a:xfrm>
              <a:off x="9093000" y="5376773"/>
              <a:ext cx="404523" cy="301905"/>
            </a:xfrm>
            <a:custGeom>
              <a:avLst/>
              <a:gdLst>
                <a:gd name="T0" fmla="*/ 82 w 112"/>
                <a:gd name="T1" fmla="*/ 53 h 83"/>
                <a:gd name="T2" fmla="*/ 99 w 112"/>
                <a:gd name="T3" fmla="*/ 36 h 83"/>
                <a:gd name="T4" fmla="*/ 104 w 112"/>
                <a:gd name="T5" fmla="*/ 37 h 83"/>
                <a:gd name="T6" fmla="*/ 104 w 112"/>
                <a:gd name="T7" fmla="*/ 24 h 83"/>
                <a:gd name="T8" fmla="*/ 92 w 112"/>
                <a:gd name="T9" fmla="*/ 12 h 83"/>
                <a:gd name="T10" fmla="*/ 49 w 112"/>
                <a:gd name="T11" fmla="*/ 12 h 83"/>
                <a:gd name="T12" fmla="*/ 39 w 112"/>
                <a:gd name="T13" fmla="*/ 0 h 83"/>
                <a:gd name="T14" fmla="*/ 14 w 112"/>
                <a:gd name="T15" fmla="*/ 0 h 83"/>
                <a:gd name="T16" fmla="*/ 2 w 112"/>
                <a:gd name="T17" fmla="*/ 6 h 83"/>
                <a:gd name="T18" fmla="*/ 0 w 112"/>
                <a:gd name="T19" fmla="*/ 13 h 83"/>
                <a:gd name="T20" fmla="*/ 0 w 112"/>
                <a:gd name="T21" fmla="*/ 13 h 83"/>
                <a:gd name="T22" fmla="*/ 0 w 112"/>
                <a:gd name="T23" fmla="*/ 14 h 83"/>
                <a:gd name="T24" fmla="*/ 0 w 112"/>
                <a:gd name="T25" fmla="*/ 16 h 83"/>
                <a:gd name="T26" fmla="*/ 0 w 112"/>
                <a:gd name="T27" fmla="*/ 34 h 83"/>
                <a:gd name="T28" fmla="*/ 0 w 112"/>
                <a:gd name="T29" fmla="*/ 71 h 83"/>
                <a:gd name="T30" fmla="*/ 12 w 112"/>
                <a:gd name="T31" fmla="*/ 83 h 83"/>
                <a:gd name="T32" fmla="*/ 92 w 112"/>
                <a:gd name="T33" fmla="*/ 83 h 83"/>
                <a:gd name="T34" fmla="*/ 104 w 112"/>
                <a:gd name="T35" fmla="*/ 71 h 83"/>
                <a:gd name="T36" fmla="*/ 104 w 112"/>
                <a:gd name="T37" fmla="*/ 69 h 83"/>
                <a:gd name="T38" fmla="*/ 99 w 112"/>
                <a:gd name="T39" fmla="*/ 69 h 83"/>
                <a:gd name="T40" fmla="*/ 82 w 112"/>
                <a:gd name="T41" fmla="*/ 53 h 83"/>
                <a:gd name="T42" fmla="*/ 104 w 112"/>
                <a:gd name="T43" fmla="*/ 40 h 83"/>
                <a:gd name="T44" fmla="*/ 99 w 112"/>
                <a:gd name="T45" fmla="*/ 39 h 83"/>
                <a:gd name="T46" fmla="*/ 85 w 112"/>
                <a:gd name="T47" fmla="*/ 53 h 83"/>
                <a:gd name="T48" fmla="*/ 99 w 112"/>
                <a:gd name="T49" fmla="*/ 66 h 83"/>
                <a:gd name="T50" fmla="*/ 104 w 112"/>
                <a:gd name="T51" fmla="*/ 65 h 83"/>
                <a:gd name="T52" fmla="*/ 112 w 112"/>
                <a:gd name="T53" fmla="*/ 53 h 83"/>
                <a:gd name="T54" fmla="*/ 104 w 112"/>
                <a:gd name="T55" fmla="*/ 40 h 83"/>
                <a:gd name="T56" fmla="*/ 104 w 112"/>
                <a:gd name="T57" fmla="*/ 56 h 83"/>
                <a:gd name="T58" fmla="*/ 99 w 112"/>
                <a:gd name="T59" fmla="*/ 63 h 83"/>
                <a:gd name="T60" fmla="*/ 98 w 112"/>
                <a:gd name="T61" fmla="*/ 64 h 83"/>
                <a:gd name="T62" fmla="*/ 98 w 112"/>
                <a:gd name="T63" fmla="*/ 64 h 83"/>
                <a:gd name="T64" fmla="*/ 97 w 112"/>
                <a:gd name="T65" fmla="*/ 63 h 83"/>
                <a:gd name="T66" fmla="*/ 89 w 112"/>
                <a:gd name="T67" fmla="*/ 53 h 83"/>
                <a:gd name="T68" fmla="*/ 89 w 112"/>
                <a:gd name="T69" fmla="*/ 53 h 83"/>
                <a:gd name="T70" fmla="*/ 93 w 112"/>
                <a:gd name="T71" fmla="*/ 53 h 83"/>
                <a:gd name="T72" fmla="*/ 98 w 112"/>
                <a:gd name="T73" fmla="*/ 59 h 83"/>
                <a:gd name="T74" fmla="*/ 104 w 112"/>
                <a:gd name="T75" fmla="*/ 50 h 83"/>
                <a:gd name="T76" fmla="*/ 107 w 112"/>
                <a:gd name="T77" fmla="*/ 45 h 83"/>
                <a:gd name="T78" fmla="*/ 109 w 112"/>
                <a:gd name="T79" fmla="*/ 45 h 83"/>
                <a:gd name="T80" fmla="*/ 110 w 112"/>
                <a:gd name="T81" fmla="*/ 47 h 83"/>
                <a:gd name="T82" fmla="*/ 104 w 112"/>
                <a:gd name="T83" fmla="*/ 5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3">
                  <a:moveTo>
                    <a:pt x="82" y="53"/>
                  </a:moveTo>
                  <a:cubicBezTo>
                    <a:pt x="82" y="44"/>
                    <a:pt x="90" y="36"/>
                    <a:pt x="99" y="36"/>
                  </a:cubicBezTo>
                  <a:cubicBezTo>
                    <a:pt x="100" y="36"/>
                    <a:pt x="102" y="37"/>
                    <a:pt x="104" y="37"/>
                  </a:cubicBezTo>
                  <a:cubicBezTo>
                    <a:pt x="104" y="24"/>
                    <a:pt x="104" y="24"/>
                    <a:pt x="104" y="24"/>
                  </a:cubicBezTo>
                  <a:cubicBezTo>
                    <a:pt x="104" y="17"/>
                    <a:pt x="99" y="12"/>
                    <a:pt x="92" y="12"/>
                  </a:cubicBezTo>
                  <a:cubicBezTo>
                    <a:pt x="49" y="12"/>
                    <a:pt x="49" y="12"/>
                    <a:pt x="49" y="12"/>
                  </a:cubicBezTo>
                  <a:cubicBezTo>
                    <a:pt x="48" y="5"/>
                    <a:pt x="43" y="0"/>
                    <a:pt x="39" y="0"/>
                  </a:cubicBezTo>
                  <a:cubicBezTo>
                    <a:pt x="14" y="0"/>
                    <a:pt x="14" y="0"/>
                    <a:pt x="14" y="0"/>
                  </a:cubicBezTo>
                  <a:cubicBezTo>
                    <a:pt x="8" y="0"/>
                    <a:pt x="4" y="2"/>
                    <a:pt x="2" y="6"/>
                  </a:cubicBezTo>
                  <a:cubicBezTo>
                    <a:pt x="1" y="8"/>
                    <a:pt x="0" y="10"/>
                    <a:pt x="0" y="13"/>
                  </a:cubicBezTo>
                  <a:cubicBezTo>
                    <a:pt x="0" y="13"/>
                    <a:pt x="0" y="13"/>
                    <a:pt x="0" y="13"/>
                  </a:cubicBezTo>
                  <a:cubicBezTo>
                    <a:pt x="0" y="14"/>
                    <a:pt x="0" y="14"/>
                    <a:pt x="0" y="14"/>
                  </a:cubicBezTo>
                  <a:cubicBezTo>
                    <a:pt x="0" y="16"/>
                    <a:pt x="0" y="16"/>
                    <a:pt x="0" y="16"/>
                  </a:cubicBezTo>
                  <a:cubicBezTo>
                    <a:pt x="0" y="34"/>
                    <a:pt x="0" y="34"/>
                    <a:pt x="0" y="34"/>
                  </a:cubicBezTo>
                  <a:cubicBezTo>
                    <a:pt x="0" y="71"/>
                    <a:pt x="0" y="71"/>
                    <a:pt x="0" y="71"/>
                  </a:cubicBezTo>
                  <a:cubicBezTo>
                    <a:pt x="0" y="78"/>
                    <a:pt x="5" y="83"/>
                    <a:pt x="12" y="83"/>
                  </a:cubicBezTo>
                  <a:cubicBezTo>
                    <a:pt x="92" y="83"/>
                    <a:pt x="92" y="83"/>
                    <a:pt x="92" y="83"/>
                  </a:cubicBezTo>
                  <a:cubicBezTo>
                    <a:pt x="99" y="83"/>
                    <a:pt x="104" y="78"/>
                    <a:pt x="104" y="71"/>
                  </a:cubicBezTo>
                  <a:cubicBezTo>
                    <a:pt x="104" y="69"/>
                    <a:pt x="104" y="69"/>
                    <a:pt x="104" y="69"/>
                  </a:cubicBezTo>
                  <a:cubicBezTo>
                    <a:pt x="102" y="69"/>
                    <a:pt x="100" y="69"/>
                    <a:pt x="99" y="69"/>
                  </a:cubicBezTo>
                  <a:cubicBezTo>
                    <a:pt x="90" y="69"/>
                    <a:pt x="82" y="62"/>
                    <a:pt x="82" y="53"/>
                  </a:cubicBezTo>
                  <a:close/>
                  <a:moveTo>
                    <a:pt x="104" y="40"/>
                  </a:moveTo>
                  <a:cubicBezTo>
                    <a:pt x="102" y="40"/>
                    <a:pt x="101" y="39"/>
                    <a:pt x="99" y="39"/>
                  </a:cubicBezTo>
                  <a:cubicBezTo>
                    <a:pt x="91" y="39"/>
                    <a:pt x="85" y="45"/>
                    <a:pt x="85" y="53"/>
                  </a:cubicBezTo>
                  <a:cubicBezTo>
                    <a:pt x="85" y="60"/>
                    <a:pt x="91" y="66"/>
                    <a:pt x="99" y="66"/>
                  </a:cubicBezTo>
                  <a:cubicBezTo>
                    <a:pt x="101" y="66"/>
                    <a:pt x="102" y="66"/>
                    <a:pt x="104" y="65"/>
                  </a:cubicBezTo>
                  <a:cubicBezTo>
                    <a:pt x="109" y="63"/>
                    <a:pt x="112" y="59"/>
                    <a:pt x="112" y="53"/>
                  </a:cubicBezTo>
                  <a:cubicBezTo>
                    <a:pt x="112" y="47"/>
                    <a:pt x="109" y="42"/>
                    <a:pt x="104" y="40"/>
                  </a:cubicBezTo>
                  <a:close/>
                  <a:moveTo>
                    <a:pt x="104" y="56"/>
                  </a:moveTo>
                  <a:cubicBezTo>
                    <a:pt x="99" y="63"/>
                    <a:pt x="99" y="63"/>
                    <a:pt x="99" y="63"/>
                  </a:cubicBezTo>
                  <a:cubicBezTo>
                    <a:pt x="99" y="63"/>
                    <a:pt x="99" y="64"/>
                    <a:pt x="98" y="64"/>
                  </a:cubicBezTo>
                  <a:cubicBezTo>
                    <a:pt x="98" y="64"/>
                    <a:pt x="98" y="64"/>
                    <a:pt x="98" y="64"/>
                  </a:cubicBezTo>
                  <a:cubicBezTo>
                    <a:pt x="97" y="64"/>
                    <a:pt x="97" y="63"/>
                    <a:pt x="97" y="63"/>
                  </a:cubicBezTo>
                  <a:cubicBezTo>
                    <a:pt x="89" y="53"/>
                    <a:pt x="89" y="53"/>
                    <a:pt x="89" y="53"/>
                  </a:cubicBezTo>
                  <a:cubicBezTo>
                    <a:pt x="89" y="53"/>
                    <a:pt x="89" y="53"/>
                    <a:pt x="89" y="53"/>
                  </a:cubicBezTo>
                  <a:cubicBezTo>
                    <a:pt x="93" y="53"/>
                    <a:pt x="93" y="53"/>
                    <a:pt x="93" y="53"/>
                  </a:cubicBezTo>
                  <a:cubicBezTo>
                    <a:pt x="98" y="59"/>
                    <a:pt x="98" y="59"/>
                    <a:pt x="98" y="59"/>
                  </a:cubicBezTo>
                  <a:cubicBezTo>
                    <a:pt x="104" y="50"/>
                    <a:pt x="104" y="50"/>
                    <a:pt x="104" y="50"/>
                  </a:cubicBezTo>
                  <a:cubicBezTo>
                    <a:pt x="107" y="45"/>
                    <a:pt x="107" y="45"/>
                    <a:pt x="107" y="45"/>
                  </a:cubicBezTo>
                  <a:cubicBezTo>
                    <a:pt x="107" y="44"/>
                    <a:pt x="108" y="44"/>
                    <a:pt x="109" y="45"/>
                  </a:cubicBezTo>
                  <a:cubicBezTo>
                    <a:pt x="110" y="45"/>
                    <a:pt x="110" y="46"/>
                    <a:pt x="110" y="47"/>
                  </a:cubicBezTo>
                  <a:lnTo>
                    <a:pt x="104" y="56"/>
                  </a:lnTo>
                  <a:close/>
                </a:path>
              </a:pathLst>
            </a:custGeom>
            <a:solidFill>
              <a:schemeClr val="bg1"/>
            </a:solidFill>
            <a:ln>
              <a:noFill/>
            </a:ln>
            <a:effectLst>
              <a:outerShdw blurRad="381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0" name="组合 49"/>
          <p:cNvGrpSpPr/>
          <p:nvPr/>
        </p:nvGrpSpPr>
        <p:grpSpPr>
          <a:xfrm>
            <a:off x="3442909" y="3913660"/>
            <a:ext cx="452497" cy="524706"/>
            <a:chOff x="3777061" y="5179489"/>
            <a:chExt cx="603250" cy="699770"/>
          </a:xfrm>
        </p:grpSpPr>
        <p:sp>
          <p:nvSpPr>
            <p:cNvPr id="5" name="六边形 4"/>
            <p:cNvSpPr/>
            <p:nvPr/>
          </p:nvSpPr>
          <p:spPr>
            <a:xfrm rot="16200000">
              <a:off x="3728801" y="5227749"/>
              <a:ext cx="699770" cy="603250"/>
            </a:xfrm>
            <a:prstGeom prst="hexagon">
              <a:avLst/>
            </a:prstGeom>
            <a:solidFill>
              <a:schemeClr val="accent2"/>
            </a:solidFill>
            <a:ln>
              <a:noFill/>
            </a:ln>
            <a:effectLst>
              <a:innerShdw blurRad="1016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5" name="组合 14"/>
            <p:cNvGrpSpPr/>
            <p:nvPr/>
          </p:nvGrpSpPr>
          <p:grpSpPr>
            <a:xfrm>
              <a:off x="3891272" y="5379398"/>
              <a:ext cx="374827" cy="339164"/>
              <a:chOff x="8578850" y="285750"/>
              <a:chExt cx="817563" cy="739775"/>
            </a:xfrm>
            <a:solidFill>
              <a:schemeClr val="bg1"/>
            </a:solidFill>
            <a:effectLst>
              <a:outerShdw blurRad="38100" dist="38100" dir="2700000" algn="tl" rotWithShape="0">
                <a:prstClr val="black">
                  <a:alpha val="40000"/>
                </a:prstClr>
              </a:outerShdw>
            </a:effectLst>
          </p:grpSpPr>
          <p:sp>
            <p:nvSpPr>
              <p:cNvPr id="16" name="Freeform 35"/>
              <p:cNvSpPr>
                <a:spLocks/>
              </p:cNvSpPr>
              <p:nvPr/>
            </p:nvSpPr>
            <p:spPr bwMode="auto">
              <a:xfrm>
                <a:off x="8578850" y="530225"/>
                <a:ext cx="615950" cy="495300"/>
              </a:xfrm>
              <a:custGeom>
                <a:avLst/>
                <a:gdLst>
                  <a:gd name="T0" fmla="*/ 164 w 164"/>
                  <a:gd name="T1" fmla="*/ 59 h 132"/>
                  <a:gd name="T2" fmla="*/ 131 w 164"/>
                  <a:gd name="T3" fmla="*/ 63 h 132"/>
                  <a:gd name="T4" fmla="*/ 108 w 164"/>
                  <a:gd name="T5" fmla="*/ 61 h 132"/>
                  <a:gd name="T6" fmla="*/ 76 w 164"/>
                  <a:gd name="T7" fmla="*/ 83 h 132"/>
                  <a:gd name="T8" fmla="*/ 77 w 164"/>
                  <a:gd name="T9" fmla="*/ 50 h 132"/>
                  <a:gd name="T10" fmla="*/ 41 w 164"/>
                  <a:gd name="T11" fmla="*/ 0 h 132"/>
                  <a:gd name="T12" fmla="*/ 0 w 164"/>
                  <a:gd name="T13" fmla="*/ 48 h 132"/>
                  <a:gd name="T14" fmla="*/ 83 w 164"/>
                  <a:gd name="T15" fmla="*/ 105 h 132"/>
                  <a:gd name="T16" fmla="*/ 108 w 164"/>
                  <a:gd name="T17" fmla="*/ 102 h 132"/>
                  <a:gd name="T18" fmla="*/ 138 w 164"/>
                  <a:gd name="T19" fmla="*/ 132 h 132"/>
                  <a:gd name="T20" fmla="*/ 130 w 164"/>
                  <a:gd name="T21" fmla="*/ 95 h 132"/>
                  <a:gd name="T22" fmla="*/ 164 w 164"/>
                  <a:gd name="T23" fmla="*/ 5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132">
                    <a:moveTo>
                      <a:pt x="164" y="59"/>
                    </a:moveTo>
                    <a:cubicBezTo>
                      <a:pt x="154" y="62"/>
                      <a:pt x="143" y="63"/>
                      <a:pt x="131" y="63"/>
                    </a:cubicBezTo>
                    <a:cubicBezTo>
                      <a:pt x="123" y="63"/>
                      <a:pt x="115" y="62"/>
                      <a:pt x="108" y="61"/>
                    </a:cubicBezTo>
                    <a:cubicBezTo>
                      <a:pt x="104" y="64"/>
                      <a:pt x="76" y="83"/>
                      <a:pt x="76" y="83"/>
                    </a:cubicBezTo>
                    <a:cubicBezTo>
                      <a:pt x="76" y="83"/>
                      <a:pt x="76" y="56"/>
                      <a:pt x="77" y="50"/>
                    </a:cubicBezTo>
                    <a:cubicBezTo>
                      <a:pt x="55" y="38"/>
                      <a:pt x="41" y="20"/>
                      <a:pt x="41" y="0"/>
                    </a:cubicBezTo>
                    <a:cubicBezTo>
                      <a:pt x="17" y="10"/>
                      <a:pt x="0" y="28"/>
                      <a:pt x="0" y="48"/>
                    </a:cubicBezTo>
                    <a:cubicBezTo>
                      <a:pt x="0" y="80"/>
                      <a:pt x="37" y="105"/>
                      <a:pt x="83" y="105"/>
                    </a:cubicBezTo>
                    <a:cubicBezTo>
                      <a:pt x="92" y="105"/>
                      <a:pt x="100" y="104"/>
                      <a:pt x="108" y="102"/>
                    </a:cubicBezTo>
                    <a:cubicBezTo>
                      <a:pt x="138" y="132"/>
                      <a:pt x="138" y="132"/>
                      <a:pt x="138" y="132"/>
                    </a:cubicBezTo>
                    <a:cubicBezTo>
                      <a:pt x="130" y="95"/>
                      <a:pt x="130" y="95"/>
                      <a:pt x="130" y="95"/>
                    </a:cubicBezTo>
                    <a:cubicBezTo>
                      <a:pt x="148" y="87"/>
                      <a:pt x="160" y="74"/>
                      <a:pt x="16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 name="Freeform 36"/>
              <p:cNvSpPr>
                <a:spLocks/>
              </p:cNvSpPr>
              <p:nvPr/>
            </p:nvSpPr>
            <p:spPr bwMode="auto">
              <a:xfrm>
                <a:off x="8777288" y="285750"/>
                <a:ext cx="619125" cy="469900"/>
              </a:xfrm>
              <a:custGeom>
                <a:avLst/>
                <a:gdLst>
                  <a:gd name="T0" fmla="*/ 83 w 165"/>
                  <a:gd name="T1" fmla="*/ 0 h 125"/>
                  <a:gd name="T2" fmla="*/ 0 w 165"/>
                  <a:gd name="T3" fmla="*/ 56 h 125"/>
                  <a:gd name="T4" fmla="*/ 36 w 165"/>
                  <a:gd name="T5" fmla="*/ 102 h 125"/>
                  <a:gd name="T6" fmla="*/ 35 w 165"/>
                  <a:gd name="T7" fmla="*/ 125 h 125"/>
                  <a:gd name="T8" fmla="*/ 57 w 165"/>
                  <a:gd name="T9" fmla="*/ 110 h 125"/>
                  <a:gd name="T10" fmla="*/ 83 w 165"/>
                  <a:gd name="T11" fmla="*/ 113 h 125"/>
                  <a:gd name="T12" fmla="*/ 165 w 165"/>
                  <a:gd name="T13" fmla="*/ 56 h 125"/>
                  <a:gd name="T14" fmla="*/ 83 w 165"/>
                  <a:gd name="T15" fmla="*/ 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25">
                    <a:moveTo>
                      <a:pt x="83" y="0"/>
                    </a:moveTo>
                    <a:cubicBezTo>
                      <a:pt x="37" y="0"/>
                      <a:pt x="0" y="25"/>
                      <a:pt x="0" y="56"/>
                    </a:cubicBezTo>
                    <a:cubicBezTo>
                      <a:pt x="0" y="75"/>
                      <a:pt x="14" y="92"/>
                      <a:pt x="36" y="102"/>
                    </a:cubicBezTo>
                    <a:cubicBezTo>
                      <a:pt x="35" y="125"/>
                      <a:pt x="35" y="125"/>
                      <a:pt x="35" y="125"/>
                    </a:cubicBezTo>
                    <a:cubicBezTo>
                      <a:pt x="57" y="110"/>
                      <a:pt x="57" y="110"/>
                      <a:pt x="57" y="110"/>
                    </a:cubicBezTo>
                    <a:cubicBezTo>
                      <a:pt x="65" y="112"/>
                      <a:pt x="74" y="113"/>
                      <a:pt x="83" y="113"/>
                    </a:cubicBezTo>
                    <a:cubicBezTo>
                      <a:pt x="128" y="113"/>
                      <a:pt x="165" y="87"/>
                      <a:pt x="165" y="56"/>
                    </a:cubicBezTo>
                    <a:cubicBezTo>
                      <a:pt x="165" y="25"/>
                      <a:pt x="128" y="0"/>
                      <a:pt x="8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9" name="组合 48"/>
          <p:cNvGrpSpPr/>
          <p:nvPr/>
        </p:nvGrpSpPr>
        <p:grpSpPr>
          <a:xfrm>
            <a:off x="1403159" y="3913660"/>
            <a:ext cx="452497" cy="524706"/>
            <a:chOff x="1168773" y="5179489"/>
            <a:chExt cx="603250" cy="699770"/>
          </a:xfrm>
        </p:grpSpPr>
        <p:sp>
          <p:nvSpPr>
            <p:cNvPr id="3" name="六边形 2"/>
            <p:cNvSpPr/>
            <p:nvPr/>
          </p:nvSpPr>
          <p:spPr>
            <a:xfrm rot="16200000">
              <a:off x="1120513" y="5227749"/>
              <a:ext cx="699770" cy="603250"/>
            </a:xfrm>
            <a:prstGeom prst="hexagon">
              <a:avLst/>
            </a:prstGeom>
            <a:solidFill>
              <a:schemeClr val="accent1"/>
            </a:solidFill>
            <a:ln>
              <a:noFill/>
            </a:ln>
            <a:effectLst>
              <a:innerShdw blurRad="1016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 name="Freeform 32"/>
            <p:cNvSpPr>
              <a:spLocks noEditPoints="1"/>
            </p:cNvSpPr>
            <p:nvPr/>
          </p:nvSpPr>
          <p:spPr bwMode="auto">
            <a:xfrm>
              <a:off x="1260869" y="5379398"/>
              <a:ext cx="419057" cy="299950"/>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chemeClr val="bg1"/>
            </a:solidFill>
            <a:ln>
              <a:noFill/>
            </a:ln>
            <a:effectLst>
              <a:outerShdw blurRad="381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0" name="Freeform 10"/>
          <p:cNvSpPr>
            <a:spLocks noEditPoints="1"/>
          </p:cNvSpPr>
          <p:nvPr/>
        </p:nvSpPr>
        <p:spPr bwMode="auto">
          <a:xfrm>
            <a:off x="1231456" y="1306861"/>
            <a:ext cx="916503" cy="522599"/>
          </a:xfrm>
          <a:custGeom>
            <a:avLst/>
            <a:gdLst>
              <a:gd name="T0" fmla="*/ 82 w 85"/>
              <a:gd name="T1" fmla="*/ 13 h 46"/>
              <a:gd name="T2" fmla="*/ 77 w 85"/>
              <a:gd name="T3" fmla="*/ 13 h 46"/>
              <a:gd name="T4" fmla="*/ 77 w 85"/>
              <a:gd name="T5" fmla="*/ 8 h 46"/>
              <a:gd name="T6" fmla="*/ 69 w 85"/>
              <a:gd name="T7" fmla="*/ 0 h 46"/>
              <a:gd name="T8" fmla="*/ 8 w 85"/>
              <a:gd name="T9" fmla="*/ 0 h 46"/>
              <a:gd name="T10" fmla="*/ 0 w 85"/>
              <a:gd name="T11" fmla="*/ 8 h 46"/>
              <a:gd name="T12" fmla="*/ 0 w 85"/>
              <a:gd name="T13" fmla="*/ 38 h 46"/>
              <a:gd name="T14" fmla="*/ 8 w 85"/>
              <a:gd name="T15" fmla="*/ 46 h 46"/>
              <a:gd name="T16" fmla="*/ 69 w 85"/>
              <a:gd name="T17" fmla="*/ 46 h 46"/>
              <a:gd name="T18" fmla="*/ 77 w 85"/>
              <a:gd name="T19" fmla="*/ 38 h 46"/>
              <a:gd name="T20" fmla="*/ 77 w 85"/>
              <a:gd name="T21" fmla="*/ 33 h 46"/>
              <a:gd name="T22" fmla="*/ 82 w 85"/>
              <a:gd name="T23" fmla="*/ 33 h 46"/>
              <a:gd name="T24" fmla="*/ 85 w 85"/>
              <a:gd name="T25" fmla="*/ 31 h 46"/>
              <a:gd name="T26" fmla="*/ 85 w 85"/>
              <a:gd name="T27" fmla="*/ 15 h 46"/>
              <a:gd name="T28" fmla="*/ 82 w 85"/>
              <a:gd name="T29" fmla="*/ 13 h 46"/>
              <a:gd name="T30" fmla="*/ 72 w 85"/>
              <a:gd name="T31" fmla="*/ 38 h 46"/>
              <a:gd name="T32" fmla="*/ 69 w 85"/>
              <a:gd name="T33" fmla="*/ 41 h 46"/>
              <a:gd name="T34" fmla="*/ 8 w 85"/>
              <a:gd name="T35" fmla="*/ 41 h 46"/>
              <a:gd name="T36" fmla="*/ 5 w 85"/>
              <a:gd name="T37" fmla="*/ 38 h 46"/>
              <a:gd name="T38" fmla="*/ 5 w 85"/>
              <a:gd name="T39" fmla="*/ 8 h 46"/>
              <a:gd name="T40" fmla="*/ 8 w 85"/>
              <a:gd name="T41" fmla="*/ 5 h 46"/>
              <a:gd name="T42" fmla="*/ 69 w 85"/>
              <a:gd name="T43" fmla="*/ 5 h 46"/>
              <a:gd name="T44" fmla="*/ 72 w 85"/>
              <a:gd name="T45" fmla="*/ 8 h 46"/>
              <a:gd name="T46" fmla="*/ 72 w 85"/>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5" h="46">
                <a:moveTo>
                  <a:pt x="82" y="13"/>
                </a:moveTo>
                <a:cubicBezTo>
                  <a:pt x="77" y="13"/>
                  <a:pt x="77" y="13"/>
                  <a:pt x="77" y="13"/>
                </a:cubicBezTo>
                <a:cubicBezTo>
                  <a:pt x="77" y="8"/>
                  <a:pt x="77" y="8"/>
                  <a:pt x="77" y="8"/>
                </a:cubicBezTo>
                <a:cubicBezTo>
                  <a:pt x="77" y="3"/>
                  <a:pt x="74" y="0"/>
                  <a:pt x="69" y="0"/>
                </a:cubicBezTo>
                <a:cubicBezTo>
                  <a:pt x="8" y="0"/>
                  <a:pt x="8" y="0"/>
                  <a:pt x="8" y="0"/>
                </a:cubicBezTo>
                <a:cubicBezTo>
                  <a:pt x="4" y="0"/>
                  <a:pt x="0" y="3"/>
                  <a:pt x="0" y="8"/>
                </a:cubicBezTo>
                <a:cubicBezTo>
                  <a:pt x="0" y="38"/>
                  <a:pt x="0" y="38"/>
                  <a:pt x="0" y="38"/>
                </a:cubicBezTo>
                <a:cubicBezTo>
                  <a:pt x="0" y="43"/>
                  <a:pt x="4" y="46"/>
                  <a:pt x="8" y="46"/>
                </a:cubicBezTo>
                <a:cubicBezTo>
                  <a:pt x="69" y="46"/>
                  <a:pt x="69" y="46"/>
                  <a:pt x="69" y="46"/>
                </a:cubicBezTo>
                <a:cubicBezTo>
                  <a:pt x="74" y="46"/>
                  <a:pt x="77" y="43"/>
                  <a:pt x="77" y="38"/>
                </a:cubicBezTo>
                <a:cubicBezTo>
                  <a:pt x="77" y="33"/>
                  <a:pt x="77" y="33"/>
                  <a:pt x="77" y="33"/>
                </a:cubicBezTo>
                <a:cubicBezTo>
                  <a:pt x="82" y="33"/>
                  <a:pt x="82" y="33"/>
                  <a:pt x="82" y="33"/>
                </a:cubicBezTo>
                <a:cubicBezTo>
                  <a:pt x="84" y="33"/>
                  <a:pt x="85" y="32"/>
                  <a:pt x="85" y="31"/>
                </a:cubicBezTo>
                <a:cubicBezTo>
                  <a:pt x="85" y="15"/>
                  <a:pt x="85" y="15"/>
                  <a:pt x="85" y="15"/>
                </a:cubicBezTo>
                <a:cubicBezTo>
                  <a:pt x="85" y="14"/>
                  <a:pt x="84" y="13"/>
                  <a:pt x="82" y="13"/>
                </a:cubicBezTo>
                <a:close/>
                <a:moveTo>
                  <a:pt x="72" y="38"/>
                </a:moveTo>
                <a:cubicBezTo>
                  <a:pt x="72" y="40"/>
                  <a:pt x="71" y="41"/>
                  <a:pt x="69" y="41"/>
                </a:cubicBezTo>
                <a:cubicBezTo>
                  <a:pt x="8" y="41"/>
                  <a:pt x="8" y="41"/>
                  <a:pt x="8" y="41"/>
                </a:cubicBezTo>
                <a:cubicBezTo>
                  <a:pt x="7" y="41"/>
                  <a:pt x="5" y="40"/>
                  <a:pt x="5" y="38"/>
                </a:cubicBezTo>
                <a:cubicBezTo>
                  <a:pt x="5" y="8"/>
                  <a:pt x="5" y="8"/>
                  <a:pt x="5" y="8"/>
                </a:cubicBezTo>
                <a:cubicBezTo>
                  <a:pt x="5" y="6"/>
                  <a:pt x="7" y="5"/>
                  <a:pt x="8" y="5"/>
                </a:cubicBezTo>
                <a:cubicBezTo>
                  <a:pt x="69" y="5"/>
                  <a:pt x="69" y="5"/>
                  <a:pt x="69" y="5"/>
                </a:cubicBezTo>
                <a:cubicBezTo>
                  <a:pt x="71" y="5"/>
                  <a:pt x="72" y="6"/>
                  <a:pt x="72" y="8"/>
                </a:cubicBezTo>
                <a:lnTo>
                  <a:pt x="72" y="38"/>
                </a:lnTo>
                <a:close/>
              </a:path>
            </a:pathLst>
          </a:custGeom>
          <a:solidFill>
            <a:schemeClr val="accent1"/>
          </a:solidFill>
          <a:ln>
            <a:noFill/>
          </a:ln>
          <a:effectLst>
            <a:innerShdw blurRad="63500" dist="381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 name="矩形 20"/>
          <p:cNvSpPr/>
          <p:nvPr/>
        </p:nvSpPr>
        <p:spPr>
          <a:xfrm>
            <a:off x="1351363" y="1419824"/>
            <a:ext cx="73221" cy="305480"/>
          </a:xfrm>
          <a:prstGeom prst="rect">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 name="矩形 21"/>
          <p:cNvSpPr/>
          <p:nvPr/>
        </p:nvSpPr>
        <p:spPr>
          <a:xfrm>
            <a:off x="1471270" y="1419824"/>
            <a:ext cx="73221" cy="305480"/>
          </a:xfrm>
          <a:prstGeom prst="rect">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Freeform 10"/>
          <p:cNvSpPr>
            <a:spLocks noEditPoints="1"/>
          </p:cNvSpPr>
          <p:nvPr/>
        </p:nvSpPr>
        <p:spPr bwMode="auto">
          <a:xfrm>
            <a:off x="3210906" y="1306861"/>
            <a:ext cx="916503" cy="522599"/>
          </a:xfrm>
          <a:custGeom>
            <a:avLst/>
            <a:gdLst>
              <a:gd name="T0" fmla="*/ 82 w 85"/>
              <a:gd name="T1" fmla="*/ 13 h 46"/>
              <a:gd name="T2" fmla="*/ 77 w 85"/>
              <a:gd name="T3" fmla="*/ 13 h 46"/>
              <a:gd name="T4" fmla="*/ 77 w 85"/>
              <a:gd name="T5" fmla="*/ 8 h 46"/>
              <a:gd name="T6" fmla="*/ 69 w 85"/>
              <a:gd name="T7" fmla="*/ 0 h 46"/>
              <a:gd name="T8" fmla="*/ 8 w 85"/>
              <a:gd name="T9" fmla="*/ 0 h 46"/>
              <a:gd name="T10" fmla="*/ 0 w 85"/>
              <a:gd name="T11" fmla="*/ 8 h 46"/>
              <a:gd name="T12" fmla="*/ 0 w 85"/>
              <a:gd name="T13" fmla="*/ 38 h 46"/>
              <a:gd name="T14" fmla="*/ 8 w 85"/>
              <a:gd name="T15" fmla="*/ 46 h 46"/>
              <a:gd name="T16" fmla="*/ 69 w 85"/>
              <a:gd name="T17" fmla="*/ 46 h 46"/>
              <a:gd name="T18" fmla="*/ 77 w 85"/>
              <a:gd name="T19" fmla="*/ 38 h 46"/>
              <a:gd name="T20" fmla="*/ 77 w 85"/>
              <a:gd name="T21" fmla="*/ 33 h 46"/>
              <a:gd name="T22" fmla="*/ 82 w 85"/>
              <a:gd name="T23" fmla="*/ 33 h 46"/>
              <a:gd name="T24" fmla="*/ 85 w 85"/>
              <a:gd name="T25" fmla="*/ 31 h 46"/>
              <a:gd name="T26" fmla="*/ 85 w 85"/>
              <a:gd name="T27" fmla="*/ 15 h 46"/>
              <a:gd name="T28" fmla="*/ 82 w 85"/>
              <a:gd name="T29" fmla="*/ 13 h 46"/>
              <a:gd name="T30" fmla="*/ 72 w 85"/>
              <a:gd name="T31" fmla="*/ 38 h 46"/>
              <a:gd name="T32" fmla="*/ 69 w 85"/>
              <a:gd name="T33" fmla="*/ 41 h 46"/>
              <a:gd name="T34" fmla="*/ 8 w 85"/>
              <a:gd name="T35" fmla="*/ 41 h 46"/>
              <a:gd name="T36" fmla="*/ 5 w 85"/>
              <a:gd name="T37" fmla="*/ 38 h 46"/>
              <a:gd name="T38" fmla="*/ 5 w 85"/>
              <a:gd name="T39" fmla="*/ 8 h 46"/>
              <a:gd name="T40" fmla="*/ 8 w 85"/>
              <a:gd name="T41" fmla="*/ 5 h 46"/>
              <a:gd name="T42" fmla="*/ 69 w 85"/>
              <a:gd name="T43" fmla="*/ 5 h 46"/>
              <a:gd name="T44" fmla="*/ 72 w 85"/>
              <a:gd name="T45" fmla="*/ 8 h 46"/>
              <a:gd name="T46" fmla="*/ 72 w 85"/>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5" h="46">
                <a:moveTo>
                  <a:pt x="82" y="13"/>
                </a:moveTo>
                <a:cubicBezTo>
                  <a:pt x="77" y="13"/>
                  <a:pt x="77" y="13"/>
                  <a:pt x="77" y="13"/>
                </a:cubicBezTo>
                <a:cubicBezTo>
                  <a:pt x="77" y="8"/>
                  <a:pt x="77" y="8"/>
                  <a:pt x="77" y="8"/>
                </a:cubicBezTo>
                <a:cubicBezTo>
                  <a:pt x="77" y="3"/>
                  <a:pt x="74" y="0"/>
                  <a:pt x="69" y="0"/>
                </a:cubicBezTo>
                <a:cubicBezTo>
                  <a:pt x="8" y="0"/>
                  <a:pt x="8" y="0"/>
                  <a:pt x="8" y="0"/>
                </a:cubicBezTo>
                <a:cubicBezTo>
                  <a:pt x="4" y="0"/>
                  <a:pt x="0" y="3"/>
                  <a:pt x="0" y="8"/>
                </a:cubicBezTo>
                <a:cubicBezTo>
                  <a:pt x="0" y="38"/>
                  <a:pt x="0" y="38"/>
                  <a:pt x="0" y="38"/>
                </a:cubicBezTo>
                <a:cubicBezTo>
                  <a:pt x="0" y="43"/>
                  <a:pt x="4" y="46"/>
                  <a:pt x="8" y="46"/>
                </a:cubicBezTo>
                <a:cubicBezTo>
                  <a:pt x="69" y="46"/>
                  <a:pt x="69" y="46"/>
                  <a:pt x="69" y="46"/>
                </a:cubicBezTo>
                <a:cubicBezTo>
                  <a:pt x="74" y="46"/>
                  <a:pt x="77" y="43"/>
                  <a:pt x="77" y="38"/>
                </a:cubicBezTo>
                <a:cubicBezTo>
                  <a:pt x="77" y="33"/>
                  <a:pt x="77" y="33"/>
                  <a:pt x="77" y="33"/>
                </a:cubicBezTo>
                <a:cubicBezTo>
                  <a:pt x="82" y="33"/>
                  <a:pt x="82" y="33"/>
                  <a:pt x="82" y="33"/>
                </a:cubicBezTo>
                <a:cubicBezTo>
                  <a:pt x="84" y="33"/>
                  <a:pt x="85" y="32"/>
                  <a:pt x="85" y="31"/>
                </a:cubicBezTo>
                <a:cubicBezTo>
                  <a:pt x="85" y="15"/>
                  <a:pt x="85" y="15"/>
                  <a:pt x="85" y="15"/>
                </a:cubicBezTo>
                <a:cubicBezTo>
                  <a:pt x="85" y="14"/>
                  <a:pt x="84" y="13"/>
                  <a:pt x="82" y="13"/>
                </a:cubicBezTo>
                <a:close/>
                <a:moveTo>
                  <a:pt x="72" y="38"/>
                </a:moveTo>
                <a:cubicBezTo>
                  <a:pt x="72" y="40"/>
                  <a:pt x="71" y="41"/>
                  <a:pt x="69" y="41"/>
                </a:cubicBezTo>
                <a:cubicBezTo>
                  <a:pt x="8" y="41"/>
                  <a:pt x="8" y="41"/>
                  <a:pt x="8" y="41"/>
                </a:cubicBezTo>
                <a:cubicBezTo>
                  <a:pt x="7" y="41"/>
                  <a:pt x="5" y="40"/>
                  <a:pt x="5" y="38"/>
                </a:cubicBezTo>
                <a:cubicBezTo>
                  <a:pt x="5" y="8"/>
                  <a:pt x="5" y="8"/>
                  <a:pt x="5" y="8"/>
                </a:cubicBezTo>
                <a:cubicBezTo>
                  <a:pt x="5" y="6"/>
                  <a:pt x="7" y="5"/>
                  <a:pt x="8" y="5"/>
                </a:cubicBezTo>
                <a:cubicBezTo>
                  <a:pt x="69" y="5"/>
                  <a:pt x="69" y="5"/>
                  <a:pt x="69" y="5"/>
                </a:cubicBezTo>
                <a:cubicBezTo>
                  <a:pt x="71" y="5"/>
                  <a:pt x="72" y="6"/>
                  <a:pt x="72" y="8"/>
                </a:cubicBezTo>
                <a:lnTo>
                  <a:pt x="72" y="38"/>
                </a:lnTo>
                <a:close/>
              </a:path>
            </a:pathLst>
          </a:custGeom>
          <a:solidFill>
            <a:schemeClr val="accent1"/>
          </a:solidFill>
          <a:ln>
            <a:noFill/>
          </a:ln>
          <a:effectLst>
            <a:innerShdw blurRad="63500" dist="508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矩形 24"/>
          <p:cNvSpPr/>
          <p:nvPr/>
        </p:nvSpPr>
        <p:spPr>
          <a:xfrm>
            <a:off x="3330812" y="1419824"/>
            <a:ext cx="73221" cy="305480"/>
          </a:xfrm>
          <a:prstGeom prst="rect">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矩形 25"/>
          <p:cNvSpPr/>
          <p:nvPr/>
        </p:nvSpPr>
        <p:spPr>
          <a:xfrm>
            <a:off x="3450719" y="1419824"/>
            <a:ext cx="73221" cy="305480"/>
          </a:xfrm>
          <a:prstGeom prst="rect">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矩形 26"/>
          <p:cNvSpPr/>
          <p:nvPr/>
        </p:nvSpPr>
        <p:spPr>
          <a:xfrm>
            <a:off x="3579385" y="1419824"/>
            <a:ext cx="73221" cy="305480"/>
          </a:xfrm>
          <a:prstGeom prst="rect">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Freeform 10"/>
          <p:cNvSpPr>
            <a:spLocks noEditPoints="1"/>
          </p:cNvSpPr>
          <p:nvPr/>
        </p:nvSpPr>
        <p:spPr bwMode="auto">
          <a:xfrm>
            <a:off x="5104279" y="1306861"/>
            <a:ext cx="916503" cy="522599"/>
          </a:xfrm>
          <a:custGeom>
            <a:avLst/>
            <a:gdLst>
              <a:gd name="T0" fmla="*/ 82 w 85"/>
              <a:gd name="T1" fmla="*/ 13 h 46"/>
              <a:gd name="T2" fmla="*/ 77 w 85"/>
              <a:gd name="T3" fmla="*/ 13 h 46"/>
              <a:gd name="T4" fmla="*/ 77 w 85"/>
              <a:gd name="T5" fmla="*/ 8 h 46"/>
              <a:gd name="T6" fmla="*/ 69 w 85"/>
              <a:gd name="T7" fmla="*/ 0 h 46"/>
              <a:gd name="T8" fmla="*/ 8 w 85"/>
              <a:gd name="T9" fmla="*/ 0 h 46"/>
              <a:gd name="T10" fmla="*/ 0 w 85"/>
              <a:gd name="T11" fmla="*/ 8 h 46"/>
              <a:gd name="T12" fmla="*/ 0 w 85"/>
              <a:gd name="T13" fmla="*/ 38 h 46"/>
              <a:gd name="T14" fmla="*/ 8 w 85"/>
              <a:gd name="T15" fmla="*/ 46 h 46"/>
              <a:gd name="T16" fmla="*/ 69 w 85"/>
              <a:gd name="T17" fmla="*/ 46 h 46"/>
              <a:gd name="T18" fmla="*/ 77 w 85"/>
              <a:gd name="T19" fmla="*/ 38 h 46"/>
              <a:gd name="T20" fmla="*/ 77 w 85"/>
              <a:gd name="T21" fmla="*/ 33 h 46"/>
              <a:gd name="T22" fmla="*/ 82 w 85"/>
              <a:gd name="T23" fmla="*/ 33 h 46"/>
              <a:gd name="T24" fmla="*/ 85 w 85"/>
              <a:gd name="T25" fmla="*/ 31 h 46"/>
              <a:gd name="T26" fmla="*/ 85 w 85"/>
              <a:gd name="T27" fmla="*/ 15 h 46"/>
              <a:gd name="T28" fmla="*/ 82 w 85"/>
              <a:gd name="T29" fmla="*/ 13 h 46"/>
              <a:gd name="T30" fmla="*/ 72 w 85"/>
              <a:gd name="T31" fmla="*/ 38 h 46"/>
              <a:gd name="T32" fmla="*/ 69 w 85"/>
              <a:gd name="T33" fmla="*/ 41 h 46"/>
              <a:gd name="T34" fmla="*/ 8 w 85"/>
              <a:gd name="T35" fmla="*/ 41 h 46"/>
              <a:gd name="T36" fmla="*/ 5 w 85"/>
              <a:gd name="T37" fmla="*/ 38 h 46"/>
              <a:gd name="T38" fmla="*/ 5 w 85"/>
              <a:gd name="T39" fmla="*/ 8 h 46"/>
              <a:gd name="T40" fmla="*/ 8 w 85"/>
              <a:gd name="T41" fmla="*/ 5 h 46"/>
              <a:gd name="T42" fmla="*/ 69 w 85"/>
              <a:gd name="T43" fmla="*/ 5 h 46"/>
              <a:gd name="T44" fmla="*/ 72 w 85"/>
              <a:gd name="T45" fmla="*/ 8 h 46"/>
              <a:gd name="T46" fmla="*/ 72 w 85"/>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5" h="46">
                <a:moveTo>
                  <a:pt x="82" y="13"/>
                </a:moveTo>
                <a:cubicBezTo>
                  <a:pt x="77" y="13"/>
                  <a:pt x="77" y="13"/>
                  <a:pt x="77" y="13"/>
                </a:cubicBezTo>
                <a:cubicBezTo>
                  <a:pt x="77" y="8"/>
                  <a:pt x="77" y="8"/>
                  <a:pt x="77" y="8"/>
                </a:cubicBezTo>
                <a:cubicBezTo>
                  <a:pt x="77" y="3"/>
                  <a:pt x="74" y="0"/>
                  <a:pt x="69" y="0"/>
                </a:cubicBezTo>
                <a:cubicBezTo>
                  <a:pt x="8" y="0"/>
                  <a:pt x="8" y="0"/>
                  <a:pt x="8" y="0"/>
                </a:cubicBezTo>
                <a:cubicBezTo>
                  <a:pt x="4" y="0"/>
                  <a:pt x="0" y="3"/>
                  <a:pt x="0" y="8"/>
                </a:cubicBezTo>
                <a:cubicBezTo>
                  <a:pt x="0" y="38"/>
                  <a:pt x="0" y="38"/>
                  <a:pt x="0" y="38"/>
                </a:cubicBezTo>
                <a:cubicBezTo>
                  <a:pt x="0" y="43"/>
                  <a:pt x="4" y="46"/>
                  <a:pt x="8" y="46"/>
                </a:cubicBezTo>
                <a:cubicBezTo>
                  <a:pt x="69" y="46"/>
                  <a:pt x="69" y="46"/>
                  <a:pt x="69" y="46"/>
                </a:cubicBezTo>
                <a:cubicBezTo>
                  <a:pt x="74" y="46"/>
                  <a:pt x="77" y="43"/>
                  <a:pt x="77" y="38"/>
                </a:cubicBezTo>
                <a:cubicBezTo>
                  <a:pt x="77" y="33"/>
                  <a:pt x="77" y="33"/>
                  <a:pt x="77" y="33"/>
                </a:cubicBezTo>
                <a:cubicBezTo>
                  <a:pt x="82" y="33"/>
                  <a:pt x="82" y="33"/>
                  <a:pt x="82" y="33"/>
                </a:cubicBezTo>
                <a:cubicBezTo>
                  <a:pt x="84" y="33"/>
                  <a:pt x="85" y="32"/>
                  <a:pt x="85" y="31"/>
                </a:cubicBezTo>
                <a:cubicBezTo>
                  <a:pt x="85" y="15"/>
                  <a:pt x="85" y="15"/>
                  <a:pt x="85" y="15"/>
                </a:cubicBezTo>
                <a:cubicBezTo>
                  <a:pt x="85" y="14"/>
                  <a:pt x="84" y="13"/>
                  <a:pt x="82" y="13"/>
                </a:cubicBezTo>
                <a:close/>
                <a:moveTo>
                  <a:pt x="72" y="38"/>
                </a:moveTo>
                <a:cubicBezTo>
                  <a:pt x="72" y="40"/>
                  <a:pt x="71" y="41"/>
                  <a:pt x="69" y="41"/>
                </a:cubicBezTo>
                <a:cubicBezTo>
                  <a:pt x="8" y="41"/>
                  <a:pt x="8" y="41"/>
                  <a:pt x="8" y="41"/>
                </a:cubicBezTo>
                <a:cubicBezTo>
                  <a:pt x="7" y="41"/>
                  <a:pt x="5" y="40"/>
                  <a:pt x="5" y="38"/>
                </a:cubicBezTo>
                <a:cubicBezTo>
                  <a:pt x="5" y="8"/>
                  <a:pt x="5" y="8"/>
                  <a:pt x="5" y="8"/>
                </a:cubicBezTo>
                <a:cubicBezTo>
                  <a:pt x="5" y="6"/>
                  <a:pt x="7" y="5"/>
                  <a:pt x="8" y="5"/>
                </a:cubicBezTo>
                <a:cubicBezTo>
                  <a:pt x="69" y="5"/>
                  <a:pt x="69" y="5"/>
                  <a:pt x="69" y="5"/>
                </a:cubicBezTo>
                <a:cubicBezTo>
                  <a:pt x="71" y="5"/>
                  <a:pt x="72" y="6"/>
                  <a:pt x="72" y="8"/>
                </a:cubicBezTo>
                <a:lnTo>
                  <a:pt x="72" y="38"/>
                </a:lnTo>
                <a:close/>
              </a:path>
            </a:pathLst>
          </a:custGeom>
          <a:solidFill>
            <a:schemeClr val="accent1"/>
          </a:solidFill>
          <a:ln>
            <a:noFill/>
          </a:ln>
          <a:effectLst>
            <a:innerShdw blurRad="63500" dist="508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矩形 29"/>
          <p:cNvSpPr/>
          <p:nvPr/>
        </p:nvSpPr>
        <p:spPr>
          <a:xfrm>
            <a:off x="5224186" y="1419824"/>
            <a:ext cx="73221" cy="305480"/>
          </a:xfrm>
          <a:prstGeom prst="rect">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矩形 30"/>
          <p:cNvSpPr/>
          <p:nvPr/>
        </p:nvSpPr>
        <p:spPr>
          <a:xfrm>
            <a:off x="5349809" y="1419824"/>
            <a:ext cx="73221" cy="305480"/>
          </a:xfrm>
          <a:prstGeom prst="rect">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矩形 31"/>
          <p:cNvSpPr/>
          <p:nvPr/>
        </p:nvSpPr>
        <p:spPr>
          <a:xfrm>
            <a:off x="5483684" y="1419824"/>
            <a:ext cx="73221" cy="305480"/>
          </a:xfrm>
          <a:prstGeom prst="rect">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矩形 32"/>
          <p:cNvSpPr/>
          <p:nvPr/>
        </p:nvSpPr>
        <p:spPr>
          <a:xfrm>
            <a:off x="5622235" y="1419824"/>
            <a:ext cx="73221" cy="305480"/>
          </a:xfrm>
          <a:prstGeom prst="rect">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Freeform 10"/>
          <p:cNvSpPr>
            <a:spLocks noEditPoints="1"/>
          </p:cNvSpPr>
          <p:nvPr/>
        </p:nvSpPr>
        <p:spPr bwMode="auto">
          <a:xfrm>
            <a:off x="7008073" y="1306861"/>
            <a:ext cx="916503" cy="522599"/>
          </a:xfrm>
          <a:custGeom>
            <a:avLst/>
            <a:gdLst>
              <a:gd name="T0" fmla="*/ 82 w 85"/>
              <a:gd name="T1" fmla="*/ 13 h 46"/>
              <a:gd name="T2" fmla="*/ 77 w 85"/>
              <a:gd name="T3" fmla="*/ 13 h 46"/>
              <a:gd name="T4" fmla="*/ 77 w 85"/>
              <a:gd name="T5" fmla="*/ 8 h 46"/>
              <a:gd name="T6" fmla="*/ 69 w 85"/>
              <a:gd name="T7" fmla="*/ 0 h 46"/>
              <a:gd name="T8" fmla="*/ 8 w 85"/>
              <a:gd name="T9" fmla="*/ 0 h 46"/>
              <a:gd name="T10" fmla="*/ 0 w 85"/>
              <a:gd name="T11" fmla="*/ 8 h 46"/>
              <a:gd name="T12" fmla="*/ 0 w 85"/>
              <a:gd name="T13" fmla="*/ 38 h 46"/>
              <a:gd name="T14" fmla="*/ 8 w 85"/>
              <a:gd name="T15" fmla="*/ 46 h 46"/>
              <a:gd name="T16" fmla="*/ 69 w 85"/>
              <a:gd name="T17" fmla="*/ 46 h 46"/>
              <a:gd name="T18" fmla="*/ 77 w 85"/>
              <a:gd name="T19" fmla="*/ 38 h 46"/>
              <a:gd name="T20" fmla="*/ 77 w 85"/>
              <a:gd name="T21" fmla="*/ 33 h 46"/>
              <a:gd name="T22" fmla="*/ 82 w 85"/>
              <a:gd name="T23" fmla="*/ 33 h 46"/>
              <a:gd name="T24" fmla="*/ 85 w 85"/>
              <a:gd name="T25" fmla="*/ 31 h 46"/>
              <a:gd name="T26" fmla="*/ 85 w 85"/>
              <a:gd name="T27" fmla="*/ 15 h 46"/>
              <a:gd name="T28" fmla="*/ 82 w 85"/>
              <a:gd name="T29" fmla="*/ 13 h 46"/>
              <a:gd name="T30" fmla="*/ 72 w 85"/>
              <a:gd name="T31" fmla="*/ 38 h 46"/>
              <a:gd name="T32" fmla="*/ 69 w 85"/>
              <a:gd name="T33" fmla="*/ 41 h 46"/>
              <a:gd name="T34" fmla="*/ 8 w 85"/>
              <a:gd name="T35" fmla="*/ 41 h 46"/>
              <a:gd name="T36" fmla="*/ 5 w 85"/>
              <a:gd name="T37" fmla="*/ 38 h 46"/>
              <a:gd name="T38" fmla="*/ 5 w 85"/>
              <a:gd name="T39" fmla="*/ 8 h 46"/>
              <a:gd name="T40" fmla="*/ 8 w 85"/>
              <a:gd name="T41" fmla="*/ 5 h 46"/>
              <a:gd name="T42" fmla="*/ 69 w 85"/>
              <a:gd name="T43" fmla="*/ 5 h 46"/>
              <a:gd name="T44" fmla="*/ 72 w 85"/>
              <a:gd name="T45" fmla="*/ 8 h 46"/>
              <a:gd name="T46" fmla="*/ 72 w 85"/>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5" h="46">
                <a:moveTo>
                  <a:pt x="82" y="13"/>
                </a:moveTo>
                <a:cubicBezTo>
                  <a:pt x="77" y="13"/>
                  <a:pt x="77" y="13"/>
                  <a:pt x="77" y="13"/>
                </a:cubicBezTo>
                <a:cubicBezTo>
                  <a:pt x="77" y="8"/>
                  <a:pt x="77" y="8"/>
                  <a:pt x="77" y="8"/>
                </a:cubicBezTo>
                <a:cubicBezTo>
                  <a:pt x="77" y="3"/>
                  <a:pt x="74" y="0"/>
                  <a:pt x="69" y="0"/>
                </a:cubicBezTo>
                <a:cubicBezTo>
                  <a:pt x="8" y="0"/>
                  <a:pt x="8" y="0"/>
                  <a:pt x="8" y="0"/>
                </a:cubicBezTo>
                <a:cubicBezTo>
                  <a:pt x="4" y="0"/>
                  <a:pt x="0" y="3"/>
                  <a:pt x="0" y="8"/>
                </a:cubicBezTo>
                <a:cubicBezTo>
                  <a:pt x="0" y="38"/>
                  <a:pt x="0" y="38"/>
                  <a:pt x="0" y="38"/>
                </a:cubicBezTo>
                <a:cubicBezTo>
                  <a:pt x="0" y="43"/>
                  <a:pt x="4" y="46"/>
                  <a:pt x="8" y="46"/>
                </a:cubicBezTo>
                <a:cubicBezTo>
                  <a:pt x="69" y="46"/>
                  <a:pt x="69" y="46"/>
                  <a:pt x="69" y="46"/>
                </a:cubicBezTo>
                <a:cubicBezTo>
                  <a:pt x="74" y="46"/>
                  <a:pt x="77" y="43"/>
                  <a:pt x="77" y="38"/>
                </a:cubicBezTo>
                <a:cubicBezTo>
                  <a:pt x="77" y="33"/>
                  <a:pt x="77" y="33"/>
                  <a:pt x="77" y="33"/>
                </a:cubicBezTo>
                <a:cubicBezTo>
                  <a:pt x="82" y="33"/>
                  <a:pt x="82" y="33"/>
                  <a:pt x="82" y="33"/>
                </a:cubicBezTo>
                <a:cubicBezTo>
                  <a:pt x="84" y="33"/>
                  <a:pt x="85" y="32"/>
                  <a:pt x="85" y="31"/>
                </a:cubicBezTo>
                <a:cubicBezTo>
                  <a:pt x="85" y="15"/>
                  <a:pt x="85" y="15"/>
                  <a:pt x="85" y="15"/>
                </a:cubicBezTo>
                <a:cubicBezTo>
                  <a:pt x="85" y="14"/>
                  <a:pt x="84" y="13"/>
                  <a:pt x="82" y="13"/>
                </a:cubicBezTo>
                <a:close/>
                <a:moveTo>
                  <a:pt x="72" y="38"/>
                </a:moveTo>
                <a:cubicBezTo>
                  <a:pt x="72" y="40"/>
                  <a:pt x="71" y="41"/>
                  <a:pt x="69" y="41"/>
                </a:cubicBezTo>
                <a:cubicBezTo>
                  <a:pt x="8" y="41"/>
                  <a:pt x="8" y="41"/>
                  <a:pt x="8" y="41"/>
                </a:cubicBezTo>
                <a:cubicBezTo>
                  <a:pt x="7" y="41"/>
                  <a:pt x="5" y="40"/>
                  <a:pt x="5" y="38"/>
                </a:cubicBezTo>
                <a:cubicBezTo>
                  <a:pt x="5" y="8"/>
                  <a:pt x="5" y="8"/>
                  <a:pt x="5" y="8"/>
                </a:cubicBezTo>
                <a:cubicBezTo>
                  <a:pt x="5" y="6"/>
                  <a:pt x="7" y="5"/>
                  <a:pt x="8" y="5"/>
                </a:cubicBezTo>
                <a:cubicBezTo>
                  <a:pt x="69" y="5"/>
                  <a:pt x="69" y="5"/>
                  <a:pt x="69" y="5"/>
                </a:cubicBezTo>
                <a:cubicBezTo>
                  <a:pt x="71" y="5"/>
                  <a:pt x="72" y="6"/>
                  <a:pt x="72" y="8"/>
                </a:cubicBezTo>
                <a:lnTo>
                  <a:pt x="72" y="38"/>
                </a:lnTo>
                <a:close/>
              </a:path>
            </a:pathLst>
          </a:custGeom>
          <a:solidFill>
            <a:schemeClr val="accent1"/>
          </a:solidFill>
          <a:ln>
            <a:noFill/>
          </a:ln>
          <a:effectLst>
            <a:innerShdw blurRad="63500" dist="50800" dir="13500000">
              <a:prstClr val="black">
                <a:alpha val="8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矩形 35"/>
          <p:cNvSpPr/>
          <p:nvPr/>
        </p:nvSpPr>
        <p:spPr>
          <a:xfrm>
            <a:off x="7127979" y="1419824"/>
            <a:ext cx="73221" cy="305480"/>
          </a:xfrm>
          <a:prstGeom prst="rect">
            <a:avLst/>
          </a:prstGeom>
          <a:solidFill>
            <a:schemeClr val="accent1"/>
          </a:solidFill>
          <a:ln>
            <a:noFill/>
          </a:ln>
          <a:effectLst>
            <a:innerShdw blurRad="63500" dist="50800" dir="13500000">
              <a:prstClr val="black">
                <a:alpha val="8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 name="矩形 36"/>
          <p:cNvSpPr/>
          <p:nvPr/>
        </p:nvSpPr>
        <p:spPr>
          <a:xfrm>
            <a:off x="7253602" y="1419824"/>
            <a:ext cx="73221" cy="305480"/>
          </a:xfrm>
          <a:prstGeom prst="rect">
            <a:avLst/>
          </a:prstGeom>
          <a:solidFill>
            <a:schemeClr val="accent1"/>
          </a:solidFill>
          <a:ln>
            <a:noFill/>
          </a:ln>
          <a:effectLst>
            <a:innerShdw blurRad="63500" dist="50800" dir="13500000">
              <a:prstClr val="black">
                <a:alpha val="8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 name="矩形 37"/>
          <p:cNvSpPr/>
          <p:nvPr/>
        </p:nvSpPr>
        <p:spPr>
          <a:xfrm>
            <a:off x="7393103" y="1419824"/>
            <a:ext cx="73221" cy="305480"/>
          </a:xfrm>
          <a:prstGeom prst="rect">
            <a:avLst/>
          </a:prstGeom>
          <a:solidFill>
            <a:schemeClr val="accent1"/>
          </a:solidFill>
          <a:ln>
            <a:noFill/>
          </a:ln>
          <a:effectLst>
            <a:innerShdw blurRad="63500" dist="50800" dir="13500000">
              <a:prstClr val="black">
                <a:alpha val="8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 name="矩形 38"/>
          <p:cNvSpPr/>
          <p:nvPr/>
        </p:nvSpPr>
        <p:spPr>
          <a:xfrm>
            <a:off x="7513010" y="1419824"/>
            <a:ext cx="73221" cy="305480"/>
          </a:xfrm>
          <a:prstGeom prst="rect">
            <a:avLst/>
          </a:prstGeom>
          <a:solidFill>
            <a:schemeClr val="accent1"/>
          </a:solidFill>
          <a:ln>
            <a:noFill/>
          </a:ln>
          <a:effectLst>
            <a:innerShdw blurRad="63500" dist="50800" dir="13500000">
              <a:prstClr val="black">
                <a:alpha val="8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矩形 39"/>
          <p:cNvSpPr/>
          <p:nvPr/>
        </p:nvSpPr>
        <p:spPr>
          <a:xfrm>
            <a:off x="7642502" y="1419824"/>
            <a:ext cx="73221" cy="305480"/>
          </a:xfrm>
          <a:prstGeom prst="rect">
            <a:avLst/>
          </a:prstGeom>
          <a:solidFill>
            <a:schemeClr val="accent1"/>
          </a:solidFill>
          <a:ln>
            <a:noFill/>
          </a:ln>
          <a:effectLst>
            <a:innerShdw blurRad="63500" dist="50800" dir="13500000">
              <a:prstClr val="black">
                <a:alpha val="8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文本框 74"/>
          <p:cNvSpPr txBox="1"/>
          <p:nvPr/>
        </p:nvSpPr>
        <p:spPr>
          <a:xfrm>
            <a:off x="1285707" y="1987887"/>
            <a:ext cx="744797" cy="461665"/>
          </a:xfrm>
          <a:prstGeom prst="rect">
            <a:avLst/>
          </a:prstGeom>
          <a:noFill/>
        </p:spPr>
        <p:txBody>
          <a:bodyPr wrap="square" rtlCol="0">
            <a:spAutoFit/>
          </a:bodyPr>
          <a:lstStyle/>
          <a:p>
            <a:pPr algn="ctr"/>
            <a:r>
              <a:rPr lang="en-US" altLang="zh-CN" sz="2400" dirty="0">
                <a:solidFill>
                  <a:schemeClr val="bg1">
                    <a:lumMod val="50000"/>
                  </a:schemeClr>
                </a:solidFill>
                <a:latin typeface="Impact" panose="020B0806030902050204" pitchFamily="34" charset="0"/>
              </a:rPr>
              <a:t>40</a:t>
            </a:r>
            <a:r>
              <a:rPr lang="en-US" altLang="zh-CN" sz="1500" dirty="0">
                <a:solidFill>
                  <a:schemeClr val="bg1">
                    <a:lumMod val="50000"/>
                  </a:schemeClr>
                </a:solidFill>
                <a:latin typeface="Impact" panose="020B0806030902050204" pitchFamily="34" charset="0"/>
              </a:rPr>
              <a:t>%</a:t>
            </a:r>
            <a:endParaRPr lang="zh-CN" altLang="en-US" sz="1500" dirty="0">
              <a:solidFill>
                <a:schemeClr val="bg1">
                  <a:lumMod val="50000"/>
                </a:schemeClr>
              </a:solidFill>
              <a:latin typeface="Impact" panose="020B0806030902050204" pitchFamily="34" charset="0"/>
            </a:endParaRPr>
          </a:p>
        </p:txBody>
      </p:sp>
      <p:sp>
        <p:nvSpPr>
          <p:cNvPr id="42" name="文本框 75"/>
          <p:cNvSpPr txBox="1"/>
          <p:nvPr/>
        </p:nvSpPr>
        <p:spPr>
          <a:xfrm>
            <a:off x="3249312" y="1987887"/>
            <a:ext cx="744797" cy="461665"/>
          </a:xfrm>
          <a:prstGeom prst="rect">
            <a:avLst/>
          </a:prstGeom>
          <a:noFill/>
        </p:spPr>
        <p:txBody>
          <a:bodyPr wrap="square" rtlCol="0">
            <a:spAutoFit/>
          </a:bodyPr>
          <a:lstStyle/>
          <a:p>
            <a:pPr algn="ctr"/>
            <a:r>
              <a:rPr lang="en-US" altLang="zh-CN" sz="2400" dirty="0">
                <a:solidFill>
                  <a:schemeClr val="bg1">
                    <a:lumMod val="50000"/>
                  </a:schemeClr>
                </a:solidFill>
                <a:latin typeface="Impact" panose="020B0806030902050204" pitchFamily="34" charset="0"/>
              </a:rPr>
              <a:t>60</a:t>
            </a:r>
            <a:r>
              <a:rPr lang="en-US" altLang="zh-CN" sz="1500" dirty="0">
                <a:solidFill>
                  <a:schemeClr val="bg1">
                    <a:lumMod val="50000"/>
                  </a:schemeClr>
                </a:solidFill>
                <a:latin typeface="Impact" panose="020B0806030902050204" pitchFamily="34" charset="0"/>
              </a:rPr>
              <a:t>%</a:t>
            </a:r>
            <a:endParaRPr lang="zh-CN" altLang="en-US" sz="1500" dirty="0">
              <a:solidFill>
                <a:schemeClr val="bg1">
                  <a:lumMod val="50000"/>
                </a:schemeClr>
              </a:solidFill>
              <a:latin typeface="Impact" panose="020B0806030902050204" pitchFamily="34" charset="0"/>
            </a:endParaRPr>
          </a:p>
        </p:txBody>
      </p:sp>
      <p:sp>
        <p:nvSpPr>
          <p:cNvPr id="43" name="文本框 76"/>
          <p:cNvSpPr txBox="1"/>
          <p:nvPr/>
        </p:nvSpPr>
        <p:spPr>
          <a:xfrm>
            <a:off x="5147895" y="1987887"/>
            <a:ext cx="744797" cy="461665"/>
          </a:xfrm>
          <a:prstGeom prst="rect">
            <a:avLst/>
          </a:prstGeom>
          <a:noFill/>
        </p:spPr>
        <p:txBody>
          <a:bodyPr wrap="square" rtlCol="0">
            <a:spAutoFit/>
          </a:bodyPr>
          <a:lstStyle/>
          <a:p>
            <a:pPr algn="ctr"/>
            <a:r>
              <a:rPr lang="en-US" altLang="zh-CN" sz="2400" dirty="0">
                <a:solidFill>
                  <a:schemeClr val="bg1">
                    <a:lumMod val="50000"/>
                  </a:schemeClr>
                </a:solidFill>
                <a:latin typeface="Impact" panose="020B0806030902050204" pitchFamily="34" charset="0"/>
              </a:rPr>
              <a:t>80</a:t>
            </a:r>
            <a:r>
              <a:rPr lang="en-US" altLang="zh-CN" sz="1500" dirty="0">
                <a:solidFill>
                  <a:schemeClr val="bg1">
                    <a:lumMod val="50000"/>
                  </a:schemeClr>
                </a:solidFill>
                <a:latin typeface="Impact" panose="020B0806030902050204" pitchFamily="34" charset="0"/>
              </a:rPr>
              <a:t>%</a:t>
            </a:r>
            <a:endParaRPr lang="zh-CN" altLang="en-US" sz="2400" dirty="0">
              <a:solidFill>
                <a:schemeClr val="bg1">
                  <a:lumMod val="50000"/>
                </a:schemeClr>
              </a:solidFill>
              <a:latin typeface="Impact" panose="020B0806030902050204" pitchFamily="34" charset="0"/>
            </a:endParaRPr>
          </a:p>
        </p:txBody>
      </p:sp>
      <p:sp>
        <p:nvSpPr>
          <p:cNvPr id="44" name="文本框 77"/>
          <p:cNvSpPr txBox="1"/>
          <p:nvPr/>
        </p:nvSpPr>
        <p:spPr>
          <a:xfrm>
            <a:off x="7032693" y="1987887"/>
            <a:ext cx="867262" cy="461665"/>
          </a:xfrm>
          <a:prstGeom prst="rect">
            <a:avLst/>
          </a:prstGeom>
          <a:noFill/>
        </p:spPr>
        <p:txBody>
          <a:bodyPr wrap="square" rtlCol="0">
            <a:spAutoFit/>
          </a:bodyPr>
          <a:lstStyle/>
          <a:p>
            <a:pPr algn="ctr"/>
            <a:r>
              <a:rPr lang="en-US" altLang="zh-CN" sz="2400" dirty="0">
                <a:solidFill>
                  <a:schemeClr val="bg1">
                    <a:lumMod val="50000"/>
                  </a:schemeClr>
                </a:solidFill>
                <a:latin typeface="Impact" panose="020B0806030902050204" pitchFamily="34" charset="0"/>
              </a:rPr>
              <a:t>100</a:t>
            </a:r>
            <a:r>
              <a:rPr lang="en-US" altLang="zh-CN" sz="1500" dirty="0">
                <a:solidFill>
                  <a:schemeClr val="bg1">
                    <a:lumMod val="50000"/>
                  </a:schemeClr>
                </a:solidFill>
                <a:latin typeface="Impact" panose="020B0806030902050204" pitchFamily="34" charset="0"/>
              </a:rPr>
              <a:t>%</a:t>
            </a:r>
            <a:endParaRPr lang="zh-CN" altLang="en-US" sz="1500" dirty="0">
              <a:solidFill>
                <a:schemeClr val="bg1">
                  <a:lumMod val="50000"/>
                </a:schemeClr>
              </a:solidFill>
              <a:latin typeface="Impact" panose="020B0806030902050204" pitchFamily="34" charset="0"/>
            </a:endParaRPr>
          </a:p>
        </p:txBody>
      </p:sp>
      <p:sp>
        <p:nvSpPr>
          <p:cNvPr id="45" name="文本框 78"/>
          <p:cNvSpPr txBox="1"/>
          <p:nvPr/>
        </p:nvSpPr>
        <p:spPr>
          <a:xfrm>
            <a:off x="1093583" y="2561733"/>
            <a:ext cx="1093419" cy="323165"/>
          </a:xfrm>
          <a:prstGeom prst="rect">
            <a:avLst/>
          </a:prstGeom>
          <a:noFill/>
        </p:spPr>
        <p:txBody>
          <a:bodyPr wrap="square" rtlCol="0">
            <a:spAutoFit/>
          </a:bodyPr>
          <a:lstStyle/>
          <a:p>
            <a:pPr algn="ctr"/>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rPr>
              <a:t>第一季度</a:t>
            </a:r>
          </a:p>
        </p:txBody>
      </p:sp>
      <p:sp>
        <p:nvSpPr>
          <p:cNvPr id="46" name="文本框 79"/>
          <p:cNvSpPr txBox="1"/>
          <p:nvPr/>
        </p:nvSpPr>
        <p:spPr>
          <a:xfrm>
            <a:off x="3068114" y="2554438"/>
            <a:ext cx="1093419" cy="323165"/>
          </a:xfrm>
          <a:prstGeom prst="rect">
            <a:avLst/>
          </a:prstGeom>
          <a:noFill/>
        </p:spPr>
        <p:txBody>
          <a:bodyPr wrap="square" rtlCol="0">
            <a:spAutoFit/>
          </a:bodyPr>
          <a:lstStyle/>
          <a:p>
            <a:pPr algn="ctr"/>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rPr>
              <a:t>第二季度</a:t>
            </a:r>
          </a:p>
        </p:txBody>
      </p:sp>
      <p:sp>
        <p:nvSpPr>
          <p:cNvPr id="47" name="文本框 80"/>
          <p:cNvSpPr txBox="1"/>
          <p:nvPr/>
        </p:nvSpPr>
        <p:spPr>
          <a:xfrm>
            <a:off x="5000474" y="2561733"/>
            <a:ext cx="1093419" cy="323165"/>
          </a:xfrm>
          <a:prstGeom prst="rect">
            <a:avLst/>
          </a:prstGeom>
          <a:noFill/>
        </p:spPr>
        <p:txBody>
          <a:bodyPr wrap="square" rtlCol="0">
            <a:spAutoFit/>
          </a:bodyPr>
          <a:lstStyle/>
          <a:p>
            <a:pPr algn="ctr"/>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rPr>
              <a:t>第三季度</a:t>
            </a:r>
          </a:p>
        </p:txBody>
      </p:sp>
      <p:sp>
        <p:nvSpPr>
          <p:cNvPr id="48" name="文本框 81"/>
          <p:cNvSpPr txBox="1"/>
          <p:nvPr/>
        </p:nvSpPr>
        <p:spPr>
          <a:xfrm>
            <a:off x="6907581" y="2561733"/>
            <a:ext cx="1093419" cy="323165"/>
          </a:xfrm>
          <a:prstGeom prst="rect">
            <a:avLst/>
          </a:prstGeom>
          <a:noFill/>
        </p:spPr>
        <p:txBody>
          <a:bodyPr wrap="square" rtlCol="0">
            <a:spAutoFit/>
          </a:bodyPr>
          <a:lstStyle/>
          <a:p>
            <a:pPr algn="ctr"/>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rPr>
              <a:t>第四季度</a:t>
            </a:r>
          </a:p>
        </p:txBody>
      </p:sp>
      <p:sp>
        <p:nvSpPr>
          <p:cNvPr id="56" name="文本框 113"/>
          <p:cNvSpPr txBox="1"/>
          <p:nvPr/>
        </p:nvSpPr>
        <p:spPr>
          <a:xfrm>
            <a:off x="1145430" y="2912855"/>
            <a:ext cx="989726"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7" name="文本框 113"/>
          <p:cNvSpPr txBox="1"/>
          <p:nvPr/>
        </p:nvSpPr>
        <p:spPr>
          <a:xfrm>
            <a:off x="3119961" y="2899426"/>
            <a:ext cx="989726"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8" name="文本框 113"/>
          <p:cNvSpPr txBox="1"/>
          <p:nvPr/>
        </p:nvSpPr>
        <p:spPr>
          <a:xfrm>
            <a:off x="5036506" y="2903072"/>
            <a:ext cx="989726"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9" name="文本框 113"/>
          <p:cNvSpPr txBox="1"/>
          <p:nvPr/>
        </p:nvSpPr>
        <p:spPr>
          <a:xfrm>
            <a:off x="6956620" y="2904895"/>
            <a:ext cx="989726"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98767259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900" decel="100000" fill="hold"/>
                                        <p:tgtEl>
                                          <p:spTgt spid="1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25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1000"/>
                                        <p:tgtEl>
                                          <p:spTgt spid="54"/>
                                        </p:tgtEl>
                                      </p:cBhvr>
                                    </p:animEffect>
                                    <p:anim calcmode="lin" valueType="num">
                                      <p:cBhvr>
                                        <p:cTn id="14" dur="1000" fill="hold"/>
                                        <p:tgtEl>
                                          <p:spTgt spid="54"/>
                                        </p:tgtEl>
                                        <p:attrNameLst>
                                          <p:attrName>ppt_x</p:attrName>
                                        </p:attrNameLst>
                                      </p:cBhvr>
                                      <p:tavLst>
                                        <p:tav tm="0">
                                          <p:val>
                                            <p:strVal val="#ppt_x"/>
                                          </p:val>
                                        </p:tav>
                                        <p:tav tm="100000">
                                          <p:val>
                                            <p:strVal val="#ppt_x"/>
                                          </p:val>
                                        </p:tav>
                                      </p:tavLst>
                                    </p:anim>
                                    <p:anim calcmode="lin" valueType="num">
                                      <p:cBhvr>
                                        <p:cTn id="15" dur="900" decel="100000" fill="hold"/>
                                        <p:tgtEl>
                                          <p:spTgt spid="54"/>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54"/>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50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1000"/>
                                        <p:tgtEl>
                                          <p:spTgt spid="55"/>
                                        </p:tgtEl>
                                      </p:cBhvr>
                                    </p:animEffect>
                                    <p:anim calcmode="lin" valueType="num">
                                      <p:cBhvr>
                                        <p:cTn id="20" dur="1000" fill="hold"/>
                                        <p:tgtEl>
                                          <p:spTgt spid="55"/>
                                        </p:tgtEl>
                                        <p:attrNameLst>
                                          <p:attrName>ppt_x</p:attrName>
                                        </p:attrNameLst>
                                      </p:cBhvr>
                                      <p:tavLst>
                                        <p:tav tm="0">
                                          <p:val>
                                            <p:strVal val="#ppt_x"/>
                                          </p:val>
                                        </p:tav>
                                        <p:tav tm="100000">
                                          <p:val>
                                            <p:strVal val="#ppt_x"/>
                                          </p:val>
                                        </p:tav>
                                      </p:tavLst>
                                    </p:anim>
                                    <p:anim calcmode="lin" valueType="num">
                                      <p:cBhvr>
                                        <p:cTn id="21" dur="900" decel="100000" fill="hold"/>
                                        <p:tgtEl>
                                          <p:spTgt spid="55"/>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p:stCondLst>
                                    <p:cond delay="750"/>
                                  </p:stCondLst>
                                  <p:childTnLst>
                                    <p:set>
                                      <p:cBhvr>
                                        <p:cTn id="24" dur="1" fill="hold">
                                          <p:stCondLst>
                                            <p:cond delay="0"/>
                                          </p:stCondLst>
                                        </p:cTn>
                                        <p:tgtEl>
                                          <p:spTgt spid="60"/>
                                        </p:tgtEl>
                                        <p:attrNameLst>
                                          <p:attrName>style.visibility</p:attrName>
                                        </p:attrNameLst>
                                      </p:cBhvr>
                                      <p:to>
                                        <p:strVal val="visible"/>
                                      </p:to>
                                    </p:set>
                                    <p:animEffect transition="in" filter="fade">
                                      <p:cBhvr>
                                        <p:cTn id="25" dur="1000"/>
                                        <p:tgtEl>
                                          <p:spTgt spid="60"/>
                                        </p:tgtEl>
                                      </p:cBhvr>
                                    </p:animEffect>
                                    <p:anim calcmode="lin" valueType="num">
                                      <p:cBhvr>
                                        <p:cTn id="26" dur="1000" fill="hold"/>
                                        <p:tgtEl>
                                          <p:spTgt spid="60"/>
                                        </p:tgtEl>
                                        <p:attrNameLst>
                                          <p:attrName>ppt_x</p:attrName>
                                        </p:attrNameLst>
                                      </p:cBhvr>
                                      <p:tavLst>
                                        <p:tav tm="0">
                                          <p:val>
                                            <p:strVal val="#ppt_x"/>
                                          </p:val>
                                        </p:tav>
                                        <p:tav tm="100000">
                                          <p:val>
                                            <p:strVal val="#ppt_x"/>
                                          </p:val>
                                        </p:tav>
                                      </p:tavLst>
                                    </p:anim>
                                    <p:anim calcmode="lin" valueType="num">
                                      <p:cBhvr>
                                        <p:cTn id="27" dur="900" decel="100000" fill="hold"/>
                                        <p:tgtEl>
                                          <p:spTgt spid="60"/>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60"/>
                                        </p:tgtEl>
                                        <p:attrNameLst>
                                          <p:attrName>ppt_y</p:attrName>
                                        </p:attrNameLst>
                                      </p:cBhvr>
                                      <p:tavLst>
                                        <p:tav tm="0">
                                          <p:val>
                                            <p:strVal val="#ppt_y-.03"/>
                                          </p:val>
                                        </p:tav>
                                        <p:tav tm="100000">
                                          <p:val>
                                            <p:strVal val="#ppt_y"/>
                                          </p:val>
                                        </p:tav>
                                      </p:tavLst>
                                    </p:anim>
                                  </p:childTnLst>
                                </p:cTn>
                              </p:par>
                            </p:childTnLst>
                          </p:cTn>
                        </p:par>
                        <p:par>
                          <p:cTn id="29" fill="hold">
                            <p:stCondLst>
                              <p:cond delay="1750"/>
                            </p:stCondLst>
                            <p:childTnLst>
                              <p:par>
                                <p:cTn id="30" presetID="31" presetClass="entr" presetSubtype="0" fill="hold" nodeType="afterEffect">
                                  <p:stCondLst>
                                    <p:cond delay="0"/>
                                  </p:stCondLst>
                                  <p:childTnLst>
                                    <p:set>
                                      <p:cBhvr>
                                        <p:cTn id="31" dur="1" fill="hold">
                                          <p:stCondLst>
                                            <p:cond delay="0"/>
                                          </p:stCondLst>
                                        </p:cTn>
                                        <p:tgtEl>
                                          <p:spTgt spid="49"/>
                                        </p:tgtEl>
                                        <p:attrNameLst>
                                          <p:attrName>style.visibility</p:attrName>
                                        </p:attrNameLst>
                                      </p:cBhvr>
                                      <p:to>
                                        <p:strVal val="visible"/>
                                      </p:to>
                                    </p:set>
                                    <p:anim calcmode="lin" valueType="num">
                                      <p:cBhvr>
                                        <p:cTn id="32" dur="500" fill="hold"/>
                                        <p:tgtEl>
                                          <p:spTgt spid="49"/>
                                        </p:tgtEl>
                                        <p:attrNameLst>
                                          <p:attrName>ppt_w</p:attrName>
                                        </p:attrNameLst>
                                      </p:cBhvr>
                                      <p:tavLst>
                                        <p:tav tm="0">
                                          <p:val>
                                            <p:fltVal val="0"/>
                                          </p:val>
                                        </p:tav>
                                        <p:tav tm="100000">
                                          <p:val>
                                            <p:strVal val="#ppt_w"/>
                                          </p:val>
                                        </p:tav>
                                      </p:tavLst>
                                    </p:anim>
                                    <p:anim calcmode="lin" valueType="num">
                                      <p:cBhvr>
                                        <p:cTn id="33" dur="500" fill="hold"/>
                                        <p:tgtEl>
                                          <p:spTgt spid="49"/>
                                        </p:tgtEl>
                                        <p:attrNameLst>
                                          <p:attrName>ppt_h</p:attrName>
                                        </p:attrNameLst>
                                      </p:cBhvr>
                                      <p:tavLst>
                                        <p:tav tm="0">
                                          <p:val>
                                            <p:fltVal val="0"/>
                                          </p:val>
                                        </p:tav>
                                        <p:tav tm="100000">
                                          <p:val>
                                            <p:strVal val="#ppt_h"/>
                                          </p:val>
                                        </p:tav>
                                      </p:tavLst>
                                    </p:anim>
                                    <p:anim calcmode="lin" valueType="num">
                                      <p:cBhvr>
                                        <p:cTn id="34" dur="500" fill="hold"/>
                                        <p:tgtEl>
                                          <p:spTgt spid="49"/>
                                        </p:tgtEl>
                                        <p:attrNameLst>
                                          <p:attrName>style.rotation</p:attrName>
                                        </p:attrNameLst>
                                      </p:cBhvr>
                                      <p:tavLst>
                                        <p:tav tm="0">
                                          <p:val>
                                            <p:fltVal val="90"/>
                                          </p:val>
                                        </p:tav>
                                        <p:tav tm="100000">
                                          <p:val>
                                            <p:fltVal val="0"/>
                                          </p:val>
                                        </p:tav>
                                      </p:tavLst>
                                    </p:anim>
                                    <p:animEffect transition="in" filter="fade">
                                      <p:cBhvr>
                                        <p:cTn id="35" dur="500"/>
                                        <p:tgtEl>
                                          <p:spTgt spid="49"/>
                                        </p:tgtEl>
                                      </p:cBhvr>
                                    </p:animEffect>
                                  </p:childTnLst>
                                </p:cTn>
                              </p:par>
                            </p:childTnLst>
                          </p:cTn>
                        </p:par>
                        <p:par>
                          <p:cTn id="36" fill="hold">
                            <p:stCondLst>
                              <p:cond delay="2250"/>
                            </p:stCondLst>
                            <p:childTnLst>
                              <p:par>
                                <p:cTn id="37" presetID="31" presetClass="entr" presetSubtype="0" fill="hold" nodeType="after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p:cTn id="39" dur="500" fill="hold"/>
                                        <p:tgtEl>
                                          <p:spTgt spid="50"/>
                                        </p:tgtEl>
                                        <p:attrNameLst>
                                          <p:attrName>ppt_w</p:attrName>
                                        </p:attrNameLst>
                                      </p:cBhvr>
                                      <p:tavLst>
                                        <p:tav tm="0">
                                          <p:val>
                                            <p:fltVal val="0"/>
                                          </p:val>
                                        </p:tav>
                                        <p:tav tm="100000">
                                          <p:val>
                                            <p:strVal val="#ppt_w"/>
                                          </p:val>
                                        </p:tav>
                                      </p:tavLst>
                                    </p:anim>
                                    <p:anim calcmode="lin" valueType="num">
                                      <p:cBhvr>
                                        <p:cTn id="40" dur="500" fill="hold"/>
                                        <p:tgtEl>
                                          <p:spTgt spid="50"/>
                                        </p:tgtEl>
                                        <p:attrNameLst>
                                          <p:attrName>ppt_h</p:attrName>
                                        </p:attrNameLst>
                                      </p:cBhvr>
                                      <p:tavLst>
                                        <p:tav tm="0">
                                          <p:val>
                                            <p:fltVal val="0"/>
                                          </p:val>
                                        </p:tav>
                                        <p:tav tm="100000">
                                          <p:val>
                                            <p:strVal val="#ppt_h"/>
                                          </p:val>
                                        </p:tav>
                                      </p:tavLst>
                                    </p:anim>
                                    <p:anim calcmode="lin" valueType="num">
                                      <p:cBhvr>
                                        <p:cTn id="41" dur="500" fill="hold"/>
                                        <p:tgtEl>
                                          <p:spTgt spid="50"/>
                                        </p:tgtEl>
                                        <p:attrNameLst>
                                          <p:attrName>style.rotation</p:attrName>
                                        </p:attrNameLst>
                                      </p:cBhvr>
                                      <p:tavLst>
                                        <p:tav tm="0">
                                          <p:val>
                                            <p:fltVal val="90"/>
                                          </p:val>
                                        </p:tav>
                                        <p:tav tm="100000">
                                          <p:val>
                                            <p:fltVal val="0"/>
                                          </p:val>
                                        </p:tav>
                                      </p:tavLst>
                                    </p:anim>
                                    <p:animEffect transition="in" filter="fade">
                                      <p:cBhvr>
                                        <p:cTn id="42" dur="500"/>
                                        <p:tgtEl>
                                          <p:spTgt spid="50"/>
                                        </p:tgtEl>
                                      </p:cBhvr>
                                    </p:animEffect>
                                  </p:childTnLst>
                                </p:cTn>
                              </p:par>
                            </p:childTnLst>
                          </p:cTn>
                        </p:par>
                        <p:par>
                          <p:cTn id="43" fill="hold">
                            <p:stCondLst>
                              <p:cond delay="2750"/>
                            </p:stCondLst>
                            <p:childTnLst>
                              <p:par>
                                <p:cTn id="44" presetID="31" presetClass="entr" presetSubtype="0" fill="hold" nodeType="afterEffect">
                                  <p:stCondLst>
                                    <p:cond delay="0"/>
                                  </p:stCondLst>
                                  <p:childTnLst>
                                    <p:set>
                                      <p:cBhvr>
                                        <p:cTn id="45" dur="1" fill="hold">
                                          <p:stCondLst>
                                            <p:cond delay="0"/>
                                          </p:stCondLst>
                                        </p:cTn>
                                        <p:tgtEl>
                                          <p:spTgt spid="51"/>
                                        </p:tgtEl>
                                        <p:attrNameLst>
                                          <p:attrName>style.visibility</p:attrName>
                                        </p:attrNameLst>
                                      </p:cBhvr>
                                      <p:to>
                                        <p:strVal val="visible"/>
                                      </p:to>
                                    </p:set>
                                    <p:anim calcmode="lin" valueType="num">
                                      <p:cBhvr>
                                        <p:cTn id="46" dur="500" fill="hold"/>
                                        <p:tgtEl>
                                          <p:spTgt spid="51"/>
                                        </p:tgtEl>
                                        <p:attrNameLst>
                                          <p:attrName>ppt_w</p:attrName>
                                        </p:attrNameLst>
                                      </p:cBhvr>
                                      <p:tavLst>
                                        <p:tav tm="0">
                                          <p:val>
                                            <p:fltVal val="0"/>
                                          </p:val>
                                        </p:tav>
                                        <p:tav tm="100000">
                                          <p:val>
                                            <p:strVal val="#ppt_w"/>
                                          </p:val>
                                        </p:tav>
                                      </p:tavLst>
                                    </p:anim>
                                    <p:anim calcmode="lin" valueType="num">
                                      <p:cBhvr>
                                        <p:cTn id="47" dur="500" fill="hold"/>
                                        <p:tgtEl>
                                          <p:spTgt spid="51"/>
                                        </p:tgtEl>
                                        <p:attrNameLst>
                                          <p:attrName>ppt_h</p:attrName>
                                        </p:attrNameLst>
                                      </p:cBhvr>
                                      <p:tavLst>
                                        <p:tav tm="0">
                                          <p:val>
                                            <p:fltVal val="0"/>
                                          </p:val>
                                        </p:tav>
                                        <p:tav tm="100000">
                                          <p:val>
                                            <p:strVal val="#ppt_h"/>
                                          </p:val>
                                        </p:tav>
                                      </p:tavLst>
                                    </p:anim>
                                    <p:anim calcmode="lin" valueType="num">
                                      <p:cBhvr>
                                        <p:cTn id="48" dur="500" fill="hold"/>
                                        <p:tgtEl>
                                          <p:spTgt spid="51"/>
                                        </p:tgtEl>
                                        <p:attrNameLst>
                                          <p:attrName>style.rotation</p:attrName>
                                        </p:attrNameLst>
                                      </p:cBhvr>
                                      <p:tavLst>
                                        <p:tav tm="0">
                                          <p:val>
                                            <p:fltVal val="90"/>
                                          </p:val>
                                        </p:tav>
                                        <p:tav tm="100000">
                                          <p:val>
                                            <p:fltVal val="0"/>
                                          </p:val>
                                        </p:tav>
                                      </p:tavLst>
                                    </p:anim>
                                    <p:animEffect transition="in" filter="fade">
                                      <p:cBhvr>
                                        <p:cTn id="49" dur="500"/>
                                        <p:tgtEl>
                                          <p:spTgt spid="51"/>
                                        </p:tgtEl>
                                      </p:cBhvr>
                                    </p:animEffect>
                                  </p:childTnLst>
                                </p:cTn>
                              </p:par>
                            </p:childTnLst>
                          </p:cTn>
                        </p:par>
                        <p:par>
                          <p:cTn id="50" fill="hold">
                            <p:stCondLst>
                              <p:cond delay="3250"/>
                            </p:stCondLst>
                            <p:childTnLst>
                              <p:par>
                                <p:cTn id="51" presetID="31" presetClass="entr" presetSubtype="0" fill="hold" nodeType="afterEffect">
                                  <p:stCondLst>
                                    <p:cond delay="0"/>
                                  </p:stCondLst>
                                  <p:childTnLst>
                                    <p:set>
                                      <p:cBhvr>
                                        <p:cTn id="52" dur="1" fill="hold">
                                          <p:stCondLst>
                                            <p:cond delay="0"/>
                                          </p:stCondLst>
                                        </p:cTn>
                                        <p:tgtEl>
                                          <p:spTgt spid="52"/>
                                        </p:tgtEl>
                                        <p:attrNameLst>
                                          <p:attrName>style.visibility</p:attrName>
                                        </p:attrNameLst>
                                      </p:cBhvr>
                                      <p:to>
                                        <p:strVal val="visible"/>
                                      </p:to>
                                    </p:set>
                                    <p:anim calcmode="lin" valueType="num">
                                      <p:cBhvr>
                                        <p:cTn id="53" dur="500" fill="hold"/>
                                        <p:tgtEl>
                                          <p:spTgt spid="52"/>
                                        </p:tgtEl>
                                        <p:attrNameLst>
                                          <p:attrName>ppt_w</p:attrName>
                                        </p:attrNameLst>
                                      </p:cBhvr>
                                      <p:tavLst>
                                        <p:tav tm="0">
                                          <p:val>
                                            <p:fltVal val="0"/>
                                          </p:val>
                                        </p:tav>
                                        <p:tav tm="100000">
                                          <p:val>
                                            <p:strVal val="#ppt_w"/>
                                          </p:val>
                                        </p:tav>
                                      </p:tavLst>
                                    </p:anim>
                                    <p:anim calcmode="lin" valueType="num">
                                      <p:cBhvr>
                                        <p:cTn id="54" dur="500" fill="hold"/>
                                        <p:tgtEl>
                                          <p:spTgt spid="52"/>
                                        </p:tgtEl>
                                        <p:attrNameLst>
                                          <p:attrName>ppt_h</p:attrName>
                                        </p:attrNameLst>
                                      </p:cBhvr>
                                      <p:tavLst>
                                        <p:tav tm="0">
                                          <p:val>
                                            <p:fltVal val="0"/>
                                          </p:val>
                                        </p:tav>
                                        <p:tav tm="100000">
                                          <p:val>
                                            <p:strVal val="#ppt_h"/>
                                          </p:val>
                                        </p:tav>
                                      </p:tavLst>
                                    </p:anim>
                                    <p:anim calcmode="lin" valueType="num">
                                      <p:cBhvr>
                                        <p:cTn id="55" dur="500" fill="hold"/>
                                        <p:tgtEl>
                                          <p:spTgt spid="52"/>
                                        </p:tgtEl>
                                        <p:attrNameLst>
                                          <p:attrName>style.rotation</p:attrName>
                                        </p:attrNameLst>
                                      </p:cBhvr>
                                      <p:tavLst>
                                        <p:tav tm="0">
                                          <p:val>
                                            <p:fltVal val="90"/>
                                          </p:val>
                                        </p:tav>
                                        <p:tav tm="100000">
                                          <p:val>
                                            <p:fltVal val="0"/>
                                          </p:val>
                                        </p:tav>
                                      </p:tavLst>
                                    </p:anim>
                                    <p:animEffect transition="in" filter="fade">
                                      <p:cBhvr>
                                        <p:cTn id="56" dur="500"/>
                                        <p:tgtEl>
                                          <p:spTgt spid="52"/>
                                        </p:tgtEl>
                                      </p:cBhvr>
                                    </p:animEffect>
                                  </p:childTnLst>
                                </p:cTn>
                              </p:par>
                            </p:childTnLst>
                          </p:cTn>
                        </p:par>
                        <p:par>
                          <p:cTn id="57" fill="hold">
                            <p:stCondLst>
                              <p:cond delay="3750"/>
                            </p:stCondLst>
                            <p:childTnLst>
                              <p:par>
                                <p:cTn id="58" presetID="10" presetClass="entr" presetSubtype="0"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250"/>
                                        <p:tgtEl>
                                          <p:spTgt spid="20"/>
                                        </p:tgtEl>
                                      </p:cBhvr>
                                    </p:animEffect>
                                  </p:childTnLst>
                                </p:cTn>
                              </p:par>
                            </p:childTnLst>
                          </p:cTn>
                        </p:par>
                        <p:par>
                          <p:cTn id="61" fill="hold">
                            <p:stCondLst>
                              <p:cond delay="4000"/>
                            </p:stCondLst>
                            <p:childTnLst>
                              <p:par>
                                <p:cTn id="62" presetID="10" presetClass="entr" presetSubtype="0" fill="hold" grpId="0"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250"/>
                                        <p:tgtEl>
                                          <p:spTgt spid="21"/>
                                        </p:tgtEl>
                                      </p:cBhvr>
                                    </p:animEffect>
                                  </p:childTnLst>
                                </p:cTn>
                              </p:par>
                            </p:childTnLst>
                          </p:cTn>
                        </p:par>
                        <p:par>
                          <p:cTn id="65" fill="hold">
                            <p:stCondLst>
                              <p:cond delay="4250"/>
                            </p:stCondLst>
                            <p:childTnLst>
                              <p:par>
                                <p:cTn id="66" presetID="10" presetClass="entr" presetSubtype="0"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250"/>
                                        <p:tgtEl>
                                          <p:spTgt spid="22"/>
                                        </p:tgtEl>
                                      </p:cBhvr>
                                    </p:animEffect>
                                  </p:childTnLst>
                                </p:cTn>
                              </p:par>
                            </p:childTnLst>
                          </p:cTn>
                        </p:par>
                        <p:par>
                          <p:cTn id="69" fill="hold">
                            <p:stCondLst>
                              <p:cond delay="4500"/>
                            </p:stCondLst>
                            <p:childTnLst>
                              <p:par>
                                <p:cTn id="70" presetID="10" presetClass="entr" presetSubtype="0" fill="hold" grpId="0" nodeType="after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250"/>
                                        <p:tgtEl>
                                          <p:spTgt spid="24"/>
                                        </p:tgtEl>
                                      </p:cBhvr>
                                    </p:animEffect>
                                  </p:childTnLst>
                                </p:cTn>
                              </p:par>
                            </p:childTnLst>
                          </p:cTn>
                        </p:par>
                        <p:par>
                          <p:cTn id="73" fill="hold">
                            <p:stCondLst>
                              <p:cond delay="4750"/>
                            </p:stCondLst>
                            <p:childTnLst>
                              <p:par>
                                <p:cTn id="74" presetID="10" presetClass="entr" presetSubtype="0" fill="hold" grpId="0" nodeType="after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fade">
                                      <p:cBhvr>
                                        <p:cTn id="76" dur="250"/>
                                        <p:tgtEl>
                                          <p:spTgt spid="25"/>
                                        </p:tgtEl>
                                      </p:cBhvr>
                                    </p:animEffect>
                                  </p:childTnLst>
                                </p:cTn>
                              </p:par>
                            </p:childTnLst>
                          </p:cTn>
                        </p:par>
                        <p:par>
                          <p:cTn id="77" fill="hold">
                            <p:stCondLst>
                              <p:cond delay="5000"/>
                            </p:stCondLst>
                            <p:childTnLst>
                              <p:par>
                                <p:cTn id="78" presetID="10" presetClass="entr" presetSubtype="0"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fade">
                                      <p:cBhvr>
                                        <p:cTn id="80" dur="250"/>
                                        <p:tgtEl>
                                          <p:spTgt spid="26"/>
                                        </p:tgtEl>
                                      </p:cBhvr>
                                    </p:animEffect>
                                  </p:childTnLst>
                                </p:cTn>
                              </p:par>
                            </p:childTnLst>
                          </p:cTn>
                        </p:par>
                        <p:par>
                          <p:cTn id="81" fill="hold">
                            <p:stCondLst>
                              <p:cond delay="5250"/>
                            </p:stCondLst>
                            <p:childTnLst>
                              <p:par>
                                <p:cTn id="82" presetID="10" presetClass="entr" presetSubtype="0"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fade">
                                      <p:cBhvr>
                                        <p:cTn id="84" dur="250"/>
                                        <p:tgtEl>
                                          <p:spTgt spid="27"/>
                                        </p:tgtEl>
                                      </p:cBhvr>
                                    </p:animEffect>
                                  </p:childTnLst>
                                </p:cTn>
                              </p:par>
                            </p:childTnLst>
                          </p:cTn>
                        </p:par>
                        <p:par>
                          <p:cTn id="85" fill="hold">
                            <p:stCondLst>
                              <p:cond delay="5500"/>
                            </p:stCondLst>
                            <p:childTnLst>
                              <p:par>
                                <p:cTn id="86" presetID="10" presetClass="entr" presetSubtype="0" fill="hold" grpId="0" nodeType="after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250"/>
                                        <p:tgtEl>
                                          <p:spTgt spid="29"/>
                                        </p:tgtEl>
                                      </p:cBhvr>
                                    </p:animEffect>
                                  </p:childTnLst>
                                </p:cTn>
                              </p:par>
                            </p:childTnLst>
                          </p:cTn>
                        </p:par>
                        <p:par>
                          <p:cTn id="89" fill="hold">
                            <p:stCondLst>
                              <p:cond delay="5750"/>
                            </p:stCondLst>
                            <p:childTnLst>
                              <p:par>
                                <p:cTn id="90" presetID="10" presetClass="entr" presetSubtype="0" fill="hold" grpId="0" nodeType="after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fade">
                                      <p:cBhvr>
                                        <p:cTn id="92" dur="250"/>
                                        <p:tgtEl>
                                          <p:spTgt spid="30"/>
                                        </p:tgtEl>
                                      </p:cBhvr>
                                    </p:animEffect>
                                  </p:childTnLst>
                                </p:cTn>
                              </p:par>
                            </p:childTnLst>
                          </p:cTn>
                        </p:par>
                        <p:par>
                          <p:cTn id="93" fill="hold">
                            <p:stCondLst>
                              <p:cond delay="6000"/>
                            </p:stCondLst>
                            <p:childTnLst>
                              <p:par>
                                <p:cTn id="94" presetID="10" presetClass="entr" presetSubtype="0" fill="hold" grpId="0" nodeType="afterEffect">
                                  <p:stCondLst>
                                    <p:cond delay="0"/>
                                  </p:stCondLst>
                                  <p:childTnLst>
                                    <p:set>
                                      <p:cBhvr>
                                        <p:cTn id="95" dur="1" fill="hold">
                                          <p:stCondLst>
                                            <p:cond delay="0"/>
                                          </p:stCondLst>
                                        </p:cTn>
                                        <p:tgtEl>
                                          <p:spTgt spid="31"/>
                                        </p:tgtEl>
                                        <p:attrNameLst>
                                          <p:attrName>style.visibility</p:attrName>
                                        </p:attrNameLst>
                                      </p:cBhvr>
                                      <p:to>
                                        <p:strVal val="visible"/>
                                      </p:to>
                                    </p:set>
                                    <p:animEffect transition="in" filter="fade">
                                      <p:cBhvr>
                                        <p:cTn id="96" dur="250"/>
                                        <p:tgtEl>
                                          <p:spTgt spid="31"/>
                                        </p:tgtEl>
                                      </p:cBhvr>
                                    </p:animEffect>
                                  </p:childTnLst>
                                </p:cTn>
                              </p:par>
                            </p:childTnLst>
                          </p:cTn>
                        </p:par>
                        <p:par>
                          <p:cTn id="97" fill="hold">
                            <p:stCondLst>
                              <p:cond delay="6250"/>
                            </p:stCondLst>
                            <p:childTnLst>
                              <p:par>
                                <p:cTn id="98" presetID="10" presetClass="entr" presetSubtype="0" fill="hold" grpId="0" nodeType="afterEffect">
                                  <p:stCondLst>
                                    <p:cond delay="0"/>
                                  </p:stCondLst>
                                  <p:childTnLst>
                                    <p:set>
                                      <p:cBhvr>
                                        <p:cTn id="99" dur="1" fill="hold">
                                          <p:stCondLst>
                                            <p:cond delay="0"/>
                                          </p:stCondLst>
                                        </p:cTn>
                                        <p:tgtEl>
                                          <p:spTgt spid="32"/>
                                        </p:tgtEl>
                                        <p:attrNameLst>
                                          <p:attrName>style.visibility</p:attrName>
                                        </p:attrNameLst>
                                      </p:cBhvr>
                                      <p:to>
                                        <p:strVal val="visible"/>
                                      </p:to>
                                    </p:set>
                                    <p:animEffect transition="in" filter="fade">
                                      <p:cBhvr>
                                        <p:cTn id="100" dur="250"/>
                                        <p:tgtEl>
                                          <p:spTgt spid="32"/>
                                        </p:tgtEl>
                                      </p:cBhvr>
                                    </p:animEffect>
                                  </p:childTnLst>
                                </p:cTn>
                              </p:par>
                            </p:childTnLst>
                          </p:cTn>
                        </p:par>
                        <p:par>
                          <p:cTn id="101" fill="hold">
                            <p:stCondLst>
                              <p:cond delay="6500"/>
                            </p:stCondLst>
                            <p:childTnLst>
                              <p:par>
                                <p:cTn id="102" presetID="10" presetClass="entr" presetSubtype="0" fill="hold" grpId="0" nodeType="afterEffect">
                                  <p:stCondLst>
                                    <p:cond delay="0"/>
                                  </p:stCondLst>
                                  <p:childTnLst>
                                    <p:set>
                                      <p:cBhvr>
                                        <p:cTn id="103" dur="1" fill="hold">
                                          <p:stCondLst>
                                            <p:cond delay="0"/>
                                          </p:stCondLst>
                                        </p:cTn>
                                        <p:tgtEl>
                                          <p:spTgt spid="33"/>
                                        </p:tgtEl>
                                        <p:attrNameLst>
                                          <p:attrName>style.visibility</p:attrName>
                                        </p:attrNameLst>
                                      </p:cBhvr>
                                      <p:to>
                                        <p:strVal val="visible"/>
                                      </p:to>
                                    </p:set>
                                    <p:animEffect transition="in" filter="fade">
                                      <p:cBhvr>
                                        <p:cTn id="104" dur="250"/>
                                        <p:tgtEl>
                                          <p:spTgt spid="33"/>
                                        </p:tgtEl>
                                      </p:cBhvr>
                                    </p:animEffect>
                                  </p:childTnLst>
                                </p:cTn>
                              </p:par>
                            </p:childTnLst>
                          </p:cTn>
                        </p:par>
                        <p:par>
                          <p:cTn id="105" fill="hold">
                            <p:stCondLst>
                              <p:cond delay="6750"/>
                            </p:stCondLst>
                            <p:childTnLst>
                              <p:par>
                                <p:cTn id="106" presetID="10" presetClass="entr" presetSubtype="0" fill="hold" grpId="0" nodeType="afterEffect">
                                  <p:stCondLst>
                                    <p:cond delay="0"/>
                                  </p:stCondLst>
                                  <p:childTnLst>
                                    <p:set>
                                      <p:cBhvr>
                                        <p:cTn id="107" dur="1" fill="hold">
                                          <p:stCondLst>
                                            <p:cond delay="0"/>
                                          </p:stCondLst>
                                        </p:cTn>
                                        <p:tgtEl>
                                          <p:spTgt spid="35"/>
                                        </p:tgtEl>
                                        <p:attrNameLst>
                                          <p:attrName>style.visibility</p:attrName>
                                        </p:attrNameLst>
                                      </p:cBhvr>
                                      <p:to>
                                        <p:strVal val="visible"/>
                                      </p:to>
                                    </p:set>
                                    <p:animEffect transition="in" filter="fade">
                                      <p:cBhvr>
                                        <p:cTn id="108" dur="250"/>
                                        <p:tgtEl>
                                          <p:spTgt spid="35"/>
                                        </p:tgtEl>
                                      </p:cBhvr>
                                    </p:animEffect>
                                  </p:childTnLst>
                                </p:cTn>
                              </p:par>
                            </p:childTnLst>
                          </p:cTn>
                        </p:par>
                        <p:par>
                          <p:cTn id="109" fill="hold">
                            <p:stCondLst>
                              <p:cond delay="7000"/>
                            </p:stCondLst>
                            <p:childTnLst>
                              <p:par>
                                <p:cTn id="110" presetID="10" presetClass="entr" presetSubtype="0" fill="hold" grpId="0" nodeType="afterEffect">
                                  <p:stCondLst>
                                    <p:cond delay="0"/>
                                  </p:stCondLst>
                                  <p:childTnLst>
                                    <p:set>
                                      <p:cBhvr>
                                        <p:cTn id="111" dur="1" fill="hold">
                                          <p:stCondLst>
                                            <p:cond delay="0"/>
                                          </p:stCondLst>
                                        </p:cTn>
                                        <p:tgtEl>
                                          <p:spTgt spid="36"/>
                                        </p:tgtEl>
                                        <p:attrNameLst>
                                          <p:attrName>style.visibility</p:attrName>
                                        </p:attrNameLst>
                                      </p:cBhvr>
                                      <p:to>
                                        <p:strVal val="visible"/>
                                      </p:to>
                                    </p:set>
                                    <p:animEffect transition="in" filter="fade">
                                      <p:cBhvr>
                                        <p:cTn id="112" dur="250"/>
                                        <p:tgtEl>
                                          <p:spTgt spid="36"/>
                                        </p:tgtEl>
                                      </p:cBhvr>
                                    </p:animEffect>
                                  </p:childTnLst>
                                </p:cTn>
                              </p:par>
                            </p:childTnLst>
                          </p:cTn>
                        </p:par>
                        <p:par>
                          <p:cTn id="113" fill="hold">
                            <p:stCondLst>
                              <p:cond delay="7250"/>
                            </p:stCondLst>
                            <p:childTnLst>
                              <p:par>
                                <p:cTn id="114" presetID="10" presetClass="entr" presetSubtype="0" fill="hold" grpId="0" nodeType="afterEffect">
                                  <p:stCondLst>
                                    <p:cond delay="0"/>
                                  </p:stCondLst>
                                  <p:childTnLst>
                                    <p:set>
                                      <p:cBhvr>
                                        <p:cTn id="115" dur="1" fill="hold">
                                          <p:stCondLst>
                                            <p:cond delay="0"/>
                                          </p:stCondLst>
                                        </p:cTn>
                                        <p:tgtEl>
                                          <p:spTgt spid="37"/>
                                        </p:tgtEl>
                                        <p:attrNameLst>
                                          <p:attrName>style.visibility</p:attrName>
                                        </p:attrNameLst>
                                      </p:cBhvr>
                                      <p:to>
                                        <p:strVal val="visible"/>
                                      </p:to>
                                    </p:set>
                                    <p:animEffect transition="in" filter="fade">
                                      <p:cBhvr>
                                        <p:cTn id="116" dur="250"/>
                                        <p:tgtEl>
                                          <p:spTgt spid="37"/>
                                        </p:tgtEl>
                                      </p:cBhvr>
                                    </p:animEffect>
                                  </p:childTnLst>
                                </p:cTn>
                              </p:par>
                            </p:childTnLst>
                          </p:cTn>
                        </p:par>
                        <p:par>
                          <p:cTn id="117" fill="hold">
                            <p:stCondLst>
                              <p:cond delay="7500"/>
                            </p:stCondLst>
                            <p:childTnLst>
                              <p:par>
                                <p:cTn id="118" presetID="10" presetClass="entr" presetSubtype="0" fill="hold" grpId="0" nodeType="afterEffect">
                                  <p:stCondLst>
                                    <p:cond delay="0"/>
                                  </p:stCondLst>
                                  <p:childTnLst>
                                    <p:set>
                                      <p:cBhvr>
                                        <p:cTn id="119" dur="1" fill="hold">
                                          <p:stCondLst>
                                            <p:cond delay="0"/>
                                          </p:stCondLst>
                                        </p:cTn>
                                        <p:tgtEl>
                                          <p:spTgt spid="38"/>
                                        </p:tgtEl>
                                        <p:attrNameLst>
                                          <p:attrName>style.visibility</p:attrName>
                                        </p:attrNameLst>
                                      </p:cBhvr>
                                      <p:to>
                                        <p:strVal val="visible"/>
                                      </p:to>
                                    </p:set>
                                    <p:animEffect transition="in" filter="fade">
                                      <p:cBhvr>
                                        <p:cTn id="120" dur="250"/>
                                        <p:tgtEl>
                                          <p:spTgt spid="38"/>
                                        </p:tgtEl>
                                      </p:cBhvr>
                                    </p:animEffect>
                                  </p:childTnLst>
                                </p:cTn>
                              </p:par>
                            </p:childTnLst>
                          </p:cTn>
                        </p:par>
                        <p:par>
                          <p:cTn id="121" fill="hold">
                            <p:stCondLst>
                              <p:cond delay="7750"/>
                            </p:stCondLst>
                            <p:childTnLst>
                              <p:par>
                                <p:cTn id="122" presetID="10" presetClass="entr" presetSubtype="0" fill="hold" grpId="0" nodeType="afterEffect">
                                  <p:stCondLst>
                                    <p:cond delay="0"/>
                                  </p:stCondLst>
                                  <p:childTnLst>
                                    <p:set>
                                      <p:cBhvr>
                                        <p:cTn id="123" dur="1" fill="hold">
                                          <p:stCondLst>
                                            <p:cond delay="0"/>
                                          </p:stCondLst>
                                        </p:cTn>
                                        <p:tgtEl>
                                          <p:spTgt spid="39"/>
                                        </p:tgtEl>
                                        <p:attrNameLst>
                                          <p:attrName>style.visibility</p:attrName>
                                        </p:attrNameLst>
                                      </p:cBhvr>
                                      <p:to>
                                        <p:strVal val="visible"/>
                                      </p:to>
                                    </p:set>
                                    <p:animEffect transition="in" filter="fade">
                                      <p:cBhvr>
                                        <p:cTn id="124" dur="250"/>
                                        <p:tgtEl>
                                          <p:spTgt spid="39"/>
                                        </p:tgtEl>
                                      </p:cBhvr>
                                    </p:animEffect>
                                  </p:childTnLst>
                                </p:cTn>
                              </p:par>
                            </p:childTnLst>
                          </p:cTn>
                        </p:par>
                        <p:par>
                          <p:cTn id="125" fill="hold">
                            <p:stCondLst>
                              <p:cond delay="8000"/>
                            </p:stCondLst>
                            <p:childTnLst>
                              <p:par>
                                <p:cTn id="126" presetID="10" presetClass="entr" presetSubtype="0" fill="hold" grpId="0" nodeType="afterEffect">
                                  <p:stCondLst>
                                    <p:cond delay="0"/>
                                  </p:stCondLst>
                                  <p:childTnLst>
                                    <p:set>
                                      <p:cBhvr>
                                        <p:cTn id="127" dur="1" fill="hold">
                                          <p:stCondLst>
                                            <p:cond delay="0"/>
                                          </p:stCondLst>
                                        </p:cTn>
                                        <p:tgtEl>
                                          <p:spTgt spid="40"/>
                                        </p:tgtEl>
                                        <p:attrNameLst>
                                          <p:attrName>style.visibility</p:attrName>
                                        </p:attrNameLst>
                                      </p:cBhvr>
                                      <p:to>
                                        <p:strVal val="visible"/>
                                      </p:to>
                                    </p:set>
                                    <p:animEffect transition="in" filter="fade">
                                      <p:cBhvr>
                                        <p:cTn id="128" dur="250"/>
                                        <p:tgtEl>
                                          <p:spTgt spid="40"/>
                                        </p:tgtEl>
                                      </p:cBhvr>
                                    </p:animEffect>
                                  </p:childTnLst>
                                </p:cTn>
                              </p:par>
                            </p:childTnLst>
                          </p:cTn>
                        </p:par>
                        <p:par>
                          <p:cTn id="129" fill="hold">
                            <p:stCondLst>
                              <p:cond delay="8250"/>
                            </p:stCondLst>
                            <p:childTnLst>
                              <p:par>
                                <p:cTn id="130" presetID="14" presetClass="entr" presetSubtype="10" fill="hold" grpId="0" nodeType="afterEffect">
                                  <p:stCondLst>
                                    <p:cond delay="0"/>
                                  </p:stCondLst>
                                  <p:childTnLst>
                                    <p:set>
                                      <p:cBhvr>
                                        <p:cTn id="131" dur="1" fill="hold">
                                          <p:stCondLst>
                                            <p:cond delay="0"/>
                                          </p:stCondLst>
                                        </p:cTn>
                                        <p:tgtEl>
                                          <p:spTgt spid="41"/>
                                        </p:tgtEl>
                                        <p:attrNameLst>
                                          <p:attrName>style.visibility</p:attrName>
                                        </p:attrNameLst>
                                      </p:cBhvr>
                                      <p:to>
                                        <p:strVal val="visible"/>
                                      </p:to>
                                    </p:set>
                                    <p:animEffect transition="in" filter="randombar(horizontal)">
                                      <p:cBhvr>
                                        <p:cTn id="132" dur="500"/>
                                        <p:tgtEl>
                                          <p:spTgt spid="41"/>
                                        </p:tgtEl>
                                      </p:cBhvr>
                                    </p:animEffect>
                                  </p:childTnLst>
                                </p:cTn>
                              </p:par>
                              <p:par>
                                <p:cTn id="133" presetID="14" presetClass="entr" presetSubtype="10" fill="hold" grpId="0" nodeType="withEffect">
                                  <p:stCondLst>
                                    <p:cond delay="0"/>
                                  </p:stCondLst>
                                  <p:childTnLst>
                                    <p:set>
                                      <p:cBhvr>
                                        <p:cTn id="134" dur="1" fill="hold">
                                          <p:stCondLst>
                                            <p:cond delay="0"/>
                                          </p:stCondLst>
                                        </p:cTn>
                                        <p:tgtEl>
                                          <p:spTgt spid="42"/>
                                        </p:tgtEl>
                                        <p:attrNameLst>
                                          <p:attrName>style.visibility</p:attrName>
                                        </p:attrNameLst>
                                      </p:cBhvr>
                                      <p:to>
                                        <p:strVal val="visible"/>
                                      </p:to>
                                    </p:set>
                                    <p:animEffect transition="in" filter="randombar(horizontal)">
                                      <p:cBhvr>
                                        <p:cTn id="135" dur="500"/>
                                        <p:tgtEl>
                                          <p:spTgt spid="42"/>
                                        </p:tgtEl>
                                      </p:cBhvr>
                                    </p:animEffect>
                                  </p:childTnLst>
                                </p:cTn>
                              </p:par>
                              <p:par>
                                <p:cTn id="136" presetID="14" presetClass="entr" presetSubtype="10" fill="hold" grpId="0" nodeType="withEffect">
                                  <p:stCondLst>
                                    <p:cond delay="0"/>
                                  </p:stCondLst>
                                  <p:childTnLst>
                                    <p:set>
                                      <p:cBhvr>
                                        <p:cTn id="137" dur="1" fill="hold">
                                          <p:stCondLst>
                                            <p:cond delay="0"/>
                                          </p:stCondLst>
                                        </p:cTn>
                                        <p:tgtEl>
                                          <p:spTgt spid="43"/>
                                        </p:tgtEl>
                                        <p:attrNameLst>
                                          <p:attrName>style.visibility</p:attrName>
                                        </p:attrNameLst>
                                      </p:cBhvr>
                                      <p:to>
                                        <p:strVal val="visible"/>
                                      </p:to>
                                    </p:set>
                                    <p:animEffect transition="in" filter="randombar(horizontal)">
                                      <p:cBhvr>
                                        <p:cTn id="138" dur="500"/>
                                        <p:tgtEl>
                                          <p:spTgt spid="43"/>
                                        </p:tgtEl>
                                      </p:cBhvr>
                                    </p:animEffect>
                                  </p:childTnLst>
                                </p:cTn>
                              </p:par>
                              <p:par>
                                <p:cTn id="139" presetID="14" presetClass="entr" presetSubtype="10" fill="hold" grpId="0" nodeType="withEffect">
                                  <p:stCondLst>
                                    <p:cond delay="0"/>
                                  </p:stCondLst>
                                  <p:childTnLst>
                                    <p:set>
                                      <p:cBhvr>
                                        <p:cTn id="140" dur="1" fill="hold">
                                          <p:stCondLst>
                                            <p:cond delay="0"/>
                                          </p:stCondLst>
                                        </p:cTn>
                                        <p:tgtEl>
                                          <p:spTgt spid="44"/>
                                        </p:tgtEl>
                                        <p:attrNameLst>
                                          <p:attrName>style.visibility</p:attrName>
                                        </p:attrNameLst>
                                      </p:cBhvr>
                                      <p:to>
                                        <p:strVal val="visible"/>
                                      </p:to>
                                    </p:set>
                                    <p:animEffect transition="in" filter="randombar(horizontal)">
                                      <p:cBhvr>
                                        <p:cTn id="141" dur="500"/>
                                        <p:tgtEl>
                                          <p:spTgt spid="44"/>
                                        </p:tgtEl>
                                      </p:cBhvr>
                                    </p:animEffect>
                                  </p:childTnLst>
                                </p:cTn>
                              </p:par>
                            </p:childTnLst>
                          </p:cTn>
                        </p:par>
                        <p:par>
                          <p:cTn id="142" fill="hold">
                            <p:stCondLst>
                              <p:cond delay="8750"/>
                            </p:stCondLst>
                            <p:childTnLst>
                              <p:par>
                                <p:cTn id="143" presetID="22" presetClass="entr" presetSubtype="8" fill="hold" grpId="0" nodeType="afterEffect">
                                  <p:stCondLst>
                                    <p:cond delay="0"/>
                                  </p:stCondLst>
                                  <p:childTnLst>
                                    <p:set>
                                      <p:cBhvr>
                                        <p:cTn id="144" dur="1" fill="hold">
                                          <p:stCondLst>
                                            <p:cond delay="0"/>
                                          </p:stCondLst>
                                        </p:cTn>
                                        <p:tgtEl>
                                          <p:spTgt spid="45"/>
                                        </p:tgtEl>
                                        <p:attrNameLst>
                                          <p:attrName>style.visibility</p:attrName>
                                        </p:attrNameLst>
                                      </p:cBhvr>
                                      <p:to>
                                        <p:strVal val="visible"/>
                                      </p:to>
                                    </p:set>
                                    <p:animEffect transition="in" filter="wipe(left)">
                                      <p:cBhvr>
                                        <p:cTn id="145" dur="500"/>
                                        <p:tgtEl>
                                          <p:spTgt spid="45"/>
                                        </p:tgtEl>
                                      </p:cBhvr>
                                    </p:animEffect>
                                  </p:childTnLst>
                                </p:cTn>
                              </p:par>
                              <p:par>
                                <p:cTn id="146" presetID="22" presetClass="entr" presetSubtype="8" fill="hold" grpId="0" nodeType="withEffect">
                                  <p:stCondLst>
                                    <p:cond delay="0"/>
                                  </p:stCondLst>
                                  <p:childTnLst>
                                    <p:set>
                                      <p:cBhvr>
                                        <p:cTn id="147" dur="1" fill="hold">
                                          <p:stCondLst>
                                            <p:cond delay="0"/>
                                          </p:stCondLst>
                                        </p:cTn>
                                        <p:tgtEl>
                                          <p:spTgt spid="46"/>
                                        </p:tgtEl>
                                        <p:attrNameLst>
                                          <p:attrName>style.visibility</p:attrName>
                                        </p:attrNameLst>
                                      </p:cBhvr>
                                      <p:to>
                                        <p:strVal val="visible"/>
                                      </p:to>
                                    </p:set>
                                    <p:animEffect transition="in" filter="wipe(left)">
                                      <p:cBhvr>
                                        <p:cTn id="148" dur="500"/>
                                        <p:tgtEl>
                                          <p:spTgt spid="46"/>
                                        </p:tgtEl>
                                      </p:cBhvr>
                                    </p:animEffect>
                                  </p:childTnLst>
                                </p:cTn>
                              </p:par>
                              <p:par>
                                <p:cTn id="149" presetID="22" presetClass="entr" presetSubtype="8" fill="hold" grpId="0" nodeType="withEffect">
                                  <p:stCondLst>
                                    <p:cond delay="0"/>
                                  </p:stCondLst>
                                  <p:childTnLst>
                                    <p:set>
                                      <p:cBhvr>
                                        <p:cTn id="150" dur="1" fill="hold">
                                          <p:stCondLst>
                                            <p:cond delay="0"/>
                                          </p:stCondLst>
                                        </p:cTn>
                                        <p:tgtEl>
                                          <p:spTgt spid="47"/>
                                        </p:tgtEl>
                                        <p:attrNameLst>
                                          <p:attrName>style.visibility</p:attrName>
                                        </p:attrNameLst>
                                      </p:cBhvr>
                                      <p:to>
                                        <p:strVal val="visible"/>
                                      </p:to>
                                    </p:set>
                                    <p:animEffect transition="in" filter="wipe(left)">
                                      <p:cBhvr>
                                        <p:cTn id="151" dur="500"/>
                                        <p:tgtEl>
                                          <p:spTgt spid="47"/>
                                        </p:tgtEl>
                                      </p:cBhvr>
                                    </p:animEffect>
                                  </p:childTnLst>
                                </p:cTn>
                              </p:par>
                              <p:par>
                                <p:cTn id="152" presetID="22" presetClass="entr" presetSubtype="8" fill="hold" grpId="0" nodeType="withEffect">
                                  <p:stCondLst>
                                    <p:cond delay="0"/>
                                  </p:stCondLst>
                                  <p:childTnLst>
                                    <p:set>
                                      <p:cBhvr>
                                        <p:cTn id="153" dur="1" fill="hold">
                                          <p:stCondLst>
                                            <p:cond delay="0"/>
                                          </p:stCondLst>
                                        </p:cTn>
                                        <p:tgtEl>
                                          <p:spTgt spid="48"/>
                                        </p:tgtEl>
                                        <p:attrNameLst>
                                          <p:attrName>style.visibility</p:attrName>
                                        </p:attrNameLst>
                                      </p:cBhvr>
                                      <p:to>
                                        <p:strVal val="visible"/>
                                      </p:to>
                                    </p:set>
                                    <p:animEffect transition="in" filter="wipe(left)">
                                      <p:cBhvr>
                                        <p:cTn id="154" dur="500"/>
                                        <p:tgtEl>
                                          <p:spTgt spid="48"/>
                                        </p:tgtEl>
                                      </p:cBhvr>
                                    </p:animEffect>
                                  </p:childTnLst>
                                </p:cTn>
                              </p:par>
                            </p:childTnLst>
                          </p:cTn>
                        </p:par>
                        <p:par>
                          <p:cTn id="155" fill="hold">
                            <p:stCondLst>
                              <p:cond delay="9250"/>
                            </p:stCondLst>
                            <p:childTnLst>
                              <p:par>
                                <p:cTn id="156" presetID="22" presetClass="entr" presetSubtype="1" fill="hold" grpId="0" nodeType="afterEffect">
                                  <p:stCondLst>
                                    <p:cond delay="0"/>
                                  </p:stCondLst>
                                  <p:childTnLst>
                                    <p:set>
                                      <p:cBhvr>
                                        <p:cTn id="157" dur="1" fill="hold">
                                          <p:stCondLst>
                                            <p:cond delay="0"/>
                                          </p:stCondLst>
                                        </p:cTn>
                                        <p:tgtEl>
                                          <p:spTgt spid="56"/>
                                        </p:tgtEl>
                                        <p:attrNameLst>
                                          <p:attrName>style.visibility</p:attrName>
                                        </p:attrNameLst>
                                      </p:cBhvr>
                                      <p:to>
                                        <p:strVal val="visible"/>
                                      </p:to>
                                    </p:set>
                                    <p:animEffect transition="in" filter="wipe(up)">
                                      <p:cBhvr>
                                        <p:cTn id="158" dur="500"/>
                                        <p:tgtEl>
                                          <p:spTgt spid="56"/>
                                        </p:tgtEl>
                                      </p:cBhvr>
                                    </p:animEffect>
                                  </p:childTnLst>
                                </p:cTn>
                              </p:par>
                              <p:par>
                                <p:cTn id="159" presetID="22" presetClass="entr" presetSubtype="1" fill="hold" grpId="0" nodeType="withEffect">
                                  <p:stCondLst>
                                    <p:cond delay="0"/>
                                  </p:stCondLst>
                                  <p:childTnLst>
                                    <p:set>
                                      <p:cBhvr>
                                        <p:cTn id="160" dur="1" fill="hold">
                                          <p:stCondLst>
                                            <p:cond delay="0"/>
                                          </p:stCondLst>
                                        </p:cTn>
                                        <p:tgtEl>
                                          <p:spTgt spid="57"/>
                                        </p:tgtEl>
                                        <p:attrNameLst>
                                          <p:attrName>style.visibility</p:attrName>
                                        </p:attrNameLst>
                                      </p:cBhvr>
                                      <p:to>
                                        <p:strVal val="visible"/>
                                      </p:to>
                                    </p:set>
                                    <p:animEffect transition="in" filter="wipe(up)">
                                      <p:cBhvr>
                                        <p:cTn id="161" dur="500"/>
                                        <p:tgtEl>
                                          <p:spTgt spid="57"/>
                                        </p:tgtEl>
                                      </p:cBhvr>
                                    </p:animEffect>
                                  </p:childTnLst>
                                </p:cTn>
                              </p:par>
                              <p:par>
                                <p:cTn id="162" presetID="22" presetClass="entr" presetSubtype="1" fill="hold" grpId="0" nodeType="withEffect">
                                  <p:stCondLst>
                                    <p:cond delay="0"/>
                                  </p:stCondLst>
                                  <p:childTnLst>
                                    <p:set>
                                      <p:cBhvr>
                                        <p:cTn id="163" dur="1" fill="hold">
                                          <p:stCondLst>
                                            <p:cond delay="0"/>
                                          </p:stCondLst>
                                        </p:cTn>
                                        <p:tgtEl>
                                          <p:spTgt spid="58"/>
                                        </p:tgtEl>
                                        <p:attrNameLst>
                                          <p:attrName>style.visibility</p:attrName>
                                        </p:attrNameLst>
                                      </p:cBhvr>
                                      <p:to>
                                        <p:strVal val="visible"/>
                                      </p:to>
                                    </p:set>
                                    <p:animEffect transition="in" filter="wipe(up)">
                                      <p:cBhvr>
                                        <p:cTn id="164" dur="500"/>
                                        <p:tgtEl>
                                          <p:spTgt spid="58"/>
                                        </p:tgtEl>
                                      </p:cBhvr>
                                    </p:animEffect>
                                  </p:childTnLst>
                                </p:cTn>
                              </p:par>
                              <p:par>
                                <p:cTn id="165" presetID="22" presetClass="entr" presetSubtype="1" fill="hold" grpId="0" nodeType="withEffect">
                                  <p:stCondLst>
                                    <p:cond delay="0"/>
                                  </p:stCondLst>
                                  <p:childTnLst>
                                    <p:set>
                                      <p:cBhvr>
                                        <p:cTn id="166" dur="1" fill="hold">
                                          <p:stCondLst>
                                            <p:cond delay="0"/>
                                          </p:stCondLst>
                                        </p:cTn>
                                        <p:tgtEl>
                                          <p:spTgt spid="59"/>
                                        </p:tgtEl>
                                        <p:attrNameLst>
                                          <p:attrName>style.visibility</p:attrName>
                                        </p:attrNameLst>
                                      </p:cBhvr>
                                      <p:to>
                                        <p:strVal val="visible"/>
                                      </p:to>
                                    </p:set>
                                    <p:animEffect transition="in" filter="wipe(up)">
                                      <p:cBhvr>
                                        <p:cTn id="16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60" grpId="0" animBg="1"/>
      <p:bldP spid="19" grpId="0" animBg="1"/>
      <p:bldP spid="20" grpId="0" animBg="1"/>
      <p:bldP spid="21" grpId="0" animBg="1"/>
      <p:bldP spid="22" grpId="0" animBg="1"/>
      <p:bldP spid="24" grpId="0" animBg="1"/>
      <p:bldP spid="25" grpId="0" animBg="1"/>
      <p:bldP spid="26" grpId="0" animBg="1"/>
      <p:bldP spid="27" grpId="0" animBg="1"/>
      <p:bldP spid="29" grpId="0" animBg="1"/>
      <p:bldP spid="30" grpId="0" animBg="1"/>
      <p:bldP spid="31" grpId="0" animBg="1"/>
      <p:bldP spid="32" grpId="0" animBg="1"/>
      <p:bldP spid="33" grpId="0" animBg="1"/>
      <p:bldP spid="35" grpId="0" animBg="1"/>
      <p:bldP spid="36" grpId="0" animBg="1"/>
      <p:bldP spid="37" grpId="0" animBg="1"/>
      <p:bldP spid="38" grpId="0" animBg="1"/>
      <p:bldP spid="39" grpId="0" animBg="1"/>
      <p:bldP spid="40" grpId="0" animBg="1"/>
      <p:bldP spid="41" grpId="0"/>
      <p:bldP spid="42" grpId="0"/>
      <p:bldP spid="43" grpId="0"/>
      <p:bldP spid="44" grpId="0"/>
      <p:bldP spid="45" grpId="0"/>
      <p:bldP spid="46" grpId="0"/>
      <p:bldP spid="47" grpId="0"/>
      <p:bldP spid="48" grpId="0"/>
      <p:bldP spid="56" grpId="0"/>
      <p:bldP spid="57" grpId="0"/>
      <p:bldP spid="58" grpId="0"/>
      <p:bldP spid="5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Picture 3" descr="C:\Users\Administrator\Desktop\78763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84112" y="896352"/>
            <a:ext cx="2907128" cy="4094027"/>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61" name="组合 60"/>
          <p:cNvGrpSpPr/>
          <p:nvPr/>
        </p:nvGrpSpPr>
        <p:grpSpPr>
          <a:xfrm>
            <a:off x="3955330" y="4116548"/>
            <a:ext cx="764693" cy="764970"/>
            <a:chOff x="3832873" y="2297208"/>
            <a:chExt cx="1516550" cy="1516550"/>
          </a:xfrm>
        </p:grpSpPr>
        <p:grpSp>
          <p:nvGrpSpPr>
            <p:cNvPr id="62" name="组合 6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64" name="同心圆 6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latin typeface="Calibri"/>
                  <a:ea typeface="宋体"/>
                </a:endParaRPr>
              </a:p>
            </p:txBody>
          </p:sp>
          <p:sp>
            <p:nvSpPr>
              <p:cNvPr id="65" name="椭圆 6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latin typeface="Calibri"/>
                  <a:ea typeface="宋体"/>
                </a:endParaRPr>
              </a:p>
            </p:txBody>
          </p:sp>
        </p:grpSp>
        <p:sp>
          <p:nvSpPr>
            <p:cNvPr id="63" name="椭圆 62"/>
            <p:cNvSpPr/>
            <p:nvPr/>
          </p:nvSpPr>
          <p:spPr>
            <a:xfrm>
              <a:off x="3983164" y="2466913"/>
              <a:ext cx="1185736" cy="1185736"/>
            </a:xfrm>
            <a:prstGeom prst="ellipse">
              <a:avLst/>
            </a:prstGeom>
            <a:solidFill>
              <a:schemeClr val="accent2"/>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6" name="组合 65"/>
          <p:cNvGrpSpPr/>
          <p:nvPr/>
        </p:nvGrpSpPr>
        <p:grpSpPr>
          <a:xfrm>
            <a:off x="3197986" y="3300523"/>
            <a:ext cx="764693" cy="764970"/>
            <a:chOff x="3832873" y="2297208"/>
            <a:chExt cx="1516550" cy="1516550"/>
          </a:xfrm>
        </p:grpSpPr>
        <p:grpSp>
          <p:nvGrpSpPr>
            <p:cNvPr id="67" name="组合 6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latin typeface="Calibri"/>
                  <a:ea typeface="宋体"/>
                </a:endParaRPr>
              </a:p>
            </p:txBody>
          </p:sp>
          <p:sp>
            <p:nvSpPr>
              <p:cNvPr id="70" name="椭圆 6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latin typeface="Calibri"/>
                  <a:ea typeface="宋体"/>
                </a:endParaRPr>
              </a:p>
            </p:txBody>
          </p:sp>
        </p:grpSp>
        <p:sp>
          <p:nvSpPr>
            <p:cNvPr id="68" name="椭圆 67"/>
            <p:cNvSpPr/>
            <p:nvPr/>
          </p:nvSpPr>
          <p:spPr>
            <a:xfrm>
              <a:off x="3983164" y="2466913"/>
              <a:ext cx="1185736" cy="1185736"/>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1" name="组合 70"/>
          <p:cNvGrpSpPr/>
          <p:nvPr/>
        </p:nvGrpSpPr>
        <p:grpSpPr>
          <a:xfrm>
            <a:off x="4724580" y="2801793"/>
            <a:ext cx="764693" cy="764970"/>
            <a:chOff x="3832873" y="2297208"/>
            <a:chExt cx="1516550" cy="1516550"/>
          </a:xfrm>
        </p:grpSpPr>
        <p:grpSp>
          <p:nvGrpSpPr>
            <p:cNvPr id="72" name="组合 7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latin typeface="Calibri"/>
                  <a:ea typeface="宋体"/>
                </a:endParaRPr>
              </a:p>
            </p:txBody>
          </p:sp>
          <p:sp>
            <p:nvSpPr>
              <p:cNvPr id="75" name="椭圆 7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latin typeface="Calibri"/>
                  <a:ea typeface="宋体"/>
                </a:endParaRPr>
              </a:p>
            </p:txBody>
          </p:sp>
        </p:grpSp>
        <p:sp>
          <p:nvSpPr>
            <p:cNvPr id="73" name="椭圆 72"/>
            <p:cNvSpPr/>
            <p:nvPr/>
          </p:nvSpPr>
          <p:spPr>
            <a:xfrm>
              <a:off x="3983164" y="2466913"/>
              <a:ext cx="1185736" cy="1185736"/>
            </a:xfrm>
            <a:prstGeom prst="ellipse">
              <a:avLst/>
            </a:prstGeom>
            <a:solidFill>
              <a:schemeClr val="accent4"/>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6" name="组合 75"/>
          <p:cNvGrpSpPr/>
          <p:nvPr/>
        </p:nvGrpSpPr>
        <p:grpSpPr>
          <a:xfrm>
            <a:off x="3197986" y="2328748"/>
            <a:ext cx="764693" cy="764970"/>
            <a:chOff x="3832873" y="2297208"/>
            <a:chExt cx="1516550" cy="1516550"/>
          </a:xfrm>
        </p:grpSpPr>
        <p:grpSp>
          <p:nvGrpSpPr>
            <p:cNvPr id="77" name="组合 7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79" name="同心圆 7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latin typeface="Calibri"/>
                  <a:ea typeface="宋体"/>
                </a:endParaRPr>
              </a:p>
            </p:txBody>
          </p:sp>
          <p:sp>
            <p:nvSpPr>
              <p:cNvPr id="80" name="椭圆 7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latin typeface="Calibri"/>
                  <a:ea typeface="宋体"/>
                </a:endParaRPr>
              </a:p>
            </p:txBody>
          </p:sp>
        </p:grpSp>
        <p:sp>
          <p:nvSpPr>
            <p:cNvPr id="78" name="椭圆 77"/>
            <p:cNvSpPr/>
            <p:nvPr/>
          </p:nvSpPr>
          <p:spPr>
            <a:xfrm>
              <a:off x="3983164" y="2466913"/>
              <a:ext cx="1185736" cy="1185736"/>
            </a:xfrm>
            <a:prstGeom prst="ellipse">
              <a:avLst/>
            </a:prstGeom>
            <a:solidFill>
              <a:schemeClr val="accent3"/>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1" name="组合 80"/>
          <p:cNvGrpSpPr/>
          <p:nvPr/>
        </p:nvGrpSpPr>
        <p:grpSpPr>
          <a:xfrm>
            <a:off x="4724580" y="1818586"/>
            <a:ext cx="764693" cy="764970"/>
            <a:chOff x="3832873" y="2297208"/>
            <a:chExt cx="1516550" cy="1516550"/>
          </a:xfrm>
        </p:grpSpPr>
        <p:grpSp>
          <p:nvGrpSpPr>
            <p:cNvPr id="82" name="组合 8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84" name="同心圆 8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latin typeface="Calibri"/>
                  <a:ea typeface="宋体"/>
                </a:endParaRPr>
              </a:p>
            </p:txBody>
          </p:sp>
          <p:sp>
            <p:nvSpPr>
              <p:cNvPr id="85" name="椭圆 8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latin typeface="Calibri"/>
                  <a:ea typeface="宋体"/>
                </a:endParaRPr>
              </a:p>
            </p:txBody>
          </p:sp>
        </p:grpSp>
        <p:sp>
          <p:nvSpPr>
            <p:cNvPr id="83" name="椭圆 82"/>
            <p:cNvSpPr/>
            <p:nvPr/>
          </p:nvSpPr>
          <p:spPr>
            <a:xfrm>
              <a:off x="3983164" y="2466913"/>
              <a:ext cx="1185736" cy="1185736"/>
            </a:xfrm>
            <a:prstGeom prst="ellipse">
              <a:avLst/>
            </a:prstGeom>
            <a:solidFill>
              <a:schemeClr val="accent2"/>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6" name="组合 85"/>
          <p:cNvGrpSpPr/>
          <p:nvPr/>
        </p:nvGrpSpPr>
        <p:grpSpPr>
          <a:xfrm>
            <a:off x="3955330" y="972570"/>
            <a:ext cx="764693" cy="764970"/>
            <a:chOff x="3832873" y="2297208"/>
            <a:chExt cx="1516550" cy="1516550"/>
          </a:xfrm>
        </p:grpSpPr>
        <p:grpSp>
          <p:nvGrpSpPr>
            <p:cNvPr id="87" name="组合 8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latin typeface="Calibri"/>
                  <a:ea typeface="宋体"/>
                </a:endParaRPr>
              </a:p>
            </p:txBody>
          </p:sp>
          <p:sp>
            <p:nvSpPr>
              <p:cNvPr id="90" name="椭圆 8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latin typeface="Calibri"/>
                  <a:ea typeface="宋体"/>
                </a:endParaRPr>
              </a:p>
            </p:txBody>
          </p:sp>
        </p:grpSp>
        <p:sp>
          <p:nvSpPr>
            <p:cNvPr id="88" name="椭圆 87"/>
            <p:cNvSpPr/>
            <p:nvPr/>
          </p:nvSpPr>
          <p:spPr>
            <a:xfrm>
              <a:off x="3983164" y="2466913"/>
              <a:ext cx="1185736" cy="1185736"/>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91" name="Group 34"/>
          <p:cNvGrpSpPr/>
          <p:nvPr/>
        </p:nvGrpSpPr>
        <p:grpSpPr>
          <a:xfrm>
            <a:off x="4180257" y="1205937"/>
            <a:ext cx="299455" cy="243763"/>
            <a:chOff x="1550139" y="1314466"/>
            <a:chExt cx="509139" cy="414300"/>
          </a:xfrm>
          <a:solidFill>
            <a:schemeClr val="bg1"/>
          </a:solidFill>
        </p:grpSpPr>
        <p:sp>
          <p:nvSpPr>
            <p:cNvPr id="92"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93"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94"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95" name="矩形 3"/>
          <p:cNvSpPr>
            <a:spLocks noChangeArrowheads="1"/>
          </p:cNvSpPr>
          <p:nvPr/>
        </p:nvSpPr>
        <p:spPr bwMode="auto">
          <a:xfrm>
            <a:off x="4864169" y="1205937"/>
            <a:ext cx="715581"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0" tIns="34292" rIns="68580" bIns="34292">
            <a:spAutoFit/>
          </a:bodyPr>
          <a:lstStyle/>
          <a:p>
            <a:r>
              <a:rPr lang="zh-CN" altLang="en-US" sz="1500" dirty="0">
                <a:solidFill>
                  <a:schemeClr val="bg1">
                    <a:lumMod val="50000"/>
                  </a:schemeClr>
                </a:solidFill>
                <a:latin typeface="微软雅黑" pitchFamily="34" charset="-122"/>
                <a:ea typeface="微软雅黑" pitchFamily="34" charset="-122"/>
                <a:sym typeface="Arial" pitchFamily="34" charset="0"/>
              </a:rPr>
              <a:t>标题一</a:t>
            </a:r>
          </a:p>
        </p:txBody>
      </p:sp>
      <p:sp>
        <p:nvSpPr>
          <p:cNvPr id="96" name="文本框 13"/>
          <p:cNvSpPr txBox="1"/>
          <p:nvPr/>
        </p:nvSpPr>
        <p:spPr>
          <a:xfrm>
            <a:off x="5736778" y="1123485"/>
            <a:ext cx="2078906" cy="447336"/>
          </a:xfrm>
          <a:prstGeom prst="rect">
            <a:avLst/>
          </a:prstGeom>
          <a:noFill/>
        </p:spPr>
        <p:txBody>
          <a:bodyPr wrap="square" lIns="65822" tIns="32910" rIns="65822" bIns="32910" rtlCol="0">
            <a:spAutoFit/>
          </a:bodyPr>
          <a:lstStyle/>
          <a:p>
            <a:pPr algn="l">
              <a:lnSpc>
                <a:spcPct val="150000"/>
              </a:lnSpc>
              <a:spcBef>
                <a:spcPct val="0"/>
              </a:spcBef>
              <a:buNone/>
            </a:pPr>
            <a:r>
              <a:rPr lang="zh-CN" altLang="en-US" sz="825"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97" name="矩形 3"/>
          <p:cNvSpPr>
            <a:spLocks noChangeArrowheads="1"/>
          </p:cNvSpPr>
          <p:nvPr/>
        </p:nvSpPr>
        <p:spPr bwMode="auto">
          <a:xfrm>
            <a:off x="5743276" y="1865391"/>
            <a:ext cx="715581"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0" tIns="34292" rIns="68580" bIns="34292">
            <a:spAutoFit/>
          </a:bodyPr>
          <a:lstStyle/>
          <a:p>
            <a:r>
              <a:rPr lang="zh-CN" altLang="en-US" sz="1500" dirty="0">
                <a:solidFill>
                  <a:schemeClr val="bg1">
                    <a:lumMod val="50000"/>
                  </a:schemeClr>
                </a:solidFill>
                <a:latin typeface="微软雅黑" pitchFamily="34" charset="-122"/>
                <a:ea typeface="微软雅黑" pitchFamily="34" charset="-122"/>
                <a:sym typeface="Arial" pitchFamily="34" charset="0"/>
              </a:rPr>
              <a:t>标题二</a:t>
            </a:r>
          </a:p>
        </p:txBody>
      </p:sp>
      <p:sp>
        <p:nvSpPr>
          <p:cNvPr id="98" name="文本框 13"/>
          <p:cNvSpPr txBox="1"/>
          <p:nvPr/>
        </p:nvSpPr>
        <p:spPr>
          <a:xfrm>
            <a:off x="5736778" y="2148491"/>
            <a:ext cx="2078906" cy="447336"/>
          </a:xfrm>
          <a:prstGeom prst="rect">
            <a:avLst/>
          </a:prstGeom>
          <a:noFill/>
        </p:spPr>
        <p:txBody>
          <a:bodyPr wrap="square" lIns="65822" tIns="32910" rIns="65822" bIns="32910" rtlCol="0">
            <a:spAutoFit/>
          </a:bodyPr>
          <a:lstStyle/>
          <a:p>
            <a:pPr algn="l">
              <a:lnSpc>
                <a:spcPct val="150000"/>
              </a:lnSpc>
              <a:spcBef>
                <a:spcPct val="0"/>
              </a:spcBef>
              <a:buNone/>
            </a:pPr>
            <a:r>
              <a:rPr lang="zh-CN" altLang="en-US" sz="825"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99" name="Freeform 20"/>
          <p:cNvSpPr>
            <a:spLocks noEditPoints="1"/>
          </p:cNvSpPr>
          <p:nvPr/>
        </p:nvSpPr>
        <p:spPr bwMode="auto">
          <a:xfrm>
            <a:off x="4950126" y="2090644"/>
            <a:ext cx="298355" cy="202817"/>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38" tIns="45719" rIns="91438" bIns="45719" numCol="1" anchor="t" anchorCtr="0" compatLnSpc="1">
            <a:prstTxWarp prst="textNoShape">
              <a:avLst/>
            </a:prstTxWarp>
          </a:bodyPr>
          <a:lstStyle/>
          <a:p>
            <a:endParaRPr lang="en-US" sz="1013"/>
          </a:p>
        </p:txBody>
      </p:sp>
      <p:sp>
        <p:nvSpPr>
          <p:cNvPr id="100" name="矩形 3"/>
          <p:cNvSpPr>
            <a:spLocks noChangeArrowheads="1"/>
          </p:cNvSpPr>
          <p:nvPr/>
        </p:nvSpPr>
        <p:spPr bwMode="auto">
          <a:xfrm>
            <a:off x="2297915" y="2192052"/>
            <a:ext cx="715581"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0" tIns="34292" rIns="68580" bIns="34292">
            <a:spAutoFit/>
          </a:bodyPr>
          <a:lstStyle/>
          <a:p>
            <a:r>
              <a:rPr lang="zh-CN" altLang="en-US" sz="1500" dirty="0">
                <a:solidFill>
                  <a:schemeClr val="bg1">
                    <a:lumMod val="50000"/>
                  </a:schemeClr>
                </a:solidFill>
                <a:latin typeface="微软雅黑" pitchFamily="34" charset="-122"/>
                <a:ea typeface="微软雅黑" pitchFamily="34" charset="-122"/>
                <a:sym typeface="Arial" pitchFamily="34" charset="0"/>
              </a:rPr>
              <a:t>标题三</a:t>
            </a:r>
          </a:p>
        </p:txBody>
      </p:sp>
      <p:sp>
        <p:nvSpPr>
          <p:cNvPr id="101" name="文本框 13"/>
          <p:cNvSpPr txBox="1"/>
          <p:nvPr/>
        </p:nvSpPr>
        <p:spPr>
          <a:xfrm>
            <a:off x="1030253" y="2507829"/>
            <a:ext cx="1989605" cy="447336"/>
          </a:xfrm>
          <a:prstGeom prst="rect">
            <a:avLst/>
          </a:prstGeom>
          <a:noFill/>
        </p:spPr>
        <p:txBody>
          <a:bodyPr wrap="square" lIns="65822" tIns="32910" rIns="65822" bIns="32910" rtlCol="0">
            <a:spAutoFit/>
          </a:bodyPr>
          <a:lstStyle/>
          <a:p>
            <a:pPr algn="r">
              <a:lnSpc>
                <a:spcPct val="150000"/>
              </a:lnSpc>
              <a:spcBef>
                <a:spcPct val="0"/>
              </a:spcBef>
              <a:buNone/>
            </a:pPr>
            <a:r>
              <a:rPr lang="zh-CN" altLang="en-US" sz="825"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grpSp>
        <p:nvGrpSpPr>
          <p:cNvPr id="102" name="Group 20"/>
          <p:cNvGrpSpPr/>
          <p:nvPr/>
        </p:nvGrpSpPr>
        <p:grpSpPr>
          <a:xfrm>
            <a:off x="3418023" y="2587891"/>
            <a:ext cx="309373" cy="214361"/>
            <a:chOff x="7416800" y="1122363"/>
            <a:chExt cx="366713" cy="254000"/>
          </a:xfrm>
          <a:solidFill>
            <a:schemeClr val="bg1"/>
          </a:solidFill>
        </p:grpSpPr>
        <p:sp>
          <p:nvSpPr>
            <p:cNvPr id="103"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04"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05" name="矩形 3"/>
          <p:cNvSpPr>
            <a:spLocks noChangeArrowheads="1"/>
          </p:cNvSpPr>
          <p:nvPr/>
        </p:nvSpPr>
        <p:spPr bwMode="auto">
          <a:xfrm>
            <a:off x="5736822" y="2856221"/>
            <a:ext cx="715581"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0" tIns="34292" rIns="68580" bIns="34292">
            <a:spAutoFit/>
          </a:bodyPr>
          <a:lstStyle/>
          <a:p>
            <a:r>
              <a:rPr lang="zh-CN" altLang="en-US" sz="1500" dirty="0">
                <a:solidFill>
                  <a:schemeClr val="bg1">
                    <a:lumMod val="50000"/>
                  </a:schemeClr>
                </a:solidFill>
                <a:latin typeface="微软雅黑" pitchFamily="34" charset="-122"/>
                <a:ea typeface="微软雅黑" pitchFamily="34" charset="-122"/>
                <a:sym typeface="Arial" pitchFamily="34" charset="0"/>
              </a:rPr>
              <a:t>标题四</a:t>
            </a:r>
          </a:p>
        </p:txBody>
      </p:sp>
      <p:sp>
        <p:nvSpPr>
          <p:cNvPr id="106" name="文本框 13"/>
          <p:cNvSpPr txBox="1"/>
          <p:nvPr/>
        </p:nvSpPr>
        <p:spPr>
          <a:xfrm>
            <a:off x="5736778" y="3126618"/>
            <a:ext cx="2078906" cy="447336"/>
          </a:xfrm>
          <a:prstGeom prst="rect">
            <a:avLst/>
          </a:prstGeom>
          <a:noFill/>
        </p:spPr>
        <p:txBody>
          <a:bodyPr wrap="square" lIns="65822" tIns="32910" rIns="65822" bIns="32910" rtlCol="0">
            <a:spAutoFit/>
          </a:bodyPr>
          <a:lstStyle/>
          <a:p>
            <a:pPr algn="l">
              <a:lnSpc>
                <a:spcPct val="150000"/>
              </a:lnSpc>
              <a:spcBef>
                <a:spcPct val="0"/>
              </a:spcBef>
              <a:buNone/>
            </a:pPr>
            <a:r>
              <a:rPr lang="zh-CN" altLang="en-US" sz="825"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grpSp>
        <p:nvGrpSpPr>
          <p:cNvPr id="107" name="组合 106"/>
          <p:cNvGrpSpPr/>
          <p:nvPr/>
        </p:nvGrpSpPr>
        <p:grpSpPr>
          <a:xfrm>
            <a:off x="4942127" y="3031233"/>
            <a:ext cx="316677" cy="302824"/>
            <a:chOff x="3294063" y="754063"/>
            <a:chExt cx="5600701" cy="5353051"/>
          </a:xfrm>
          <a:solidFill>
            <a:schemeClr val="bg1"/>
          </a:solidFill>
        </p:grpSpPr>
        <p:sp>
          <p:nvSpPr>
            <p:cNvPr id="108"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4834"/>
              <a:endParaRPr lang="zh-CN" altLang="en-US" sz="1425">
                <a:solidFill>
                  <a:prstClr val="black"/>
                </a:solidFill>
                <a:latin typeface="Calibri"/>
                <a:ea typeface="宋体"/>
              </a:endParaRPr>
            </a:p>
          </p:txBody>
        </p:sp>
        <p:sp>
          <p:nvSpPr>
            <p:cNvPr id="109"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4834"/>
              <a:endParaRPr lang="zh-CN" altLang="en-US" sz="1425">
                <a:solidFill>
                  <a:prstClr val="black"/>
                </a:solidFill>
                <a:latin typeface="Calibri"/>
                <a:ea typeface="宋体"/>
              </a:endParaRPr>
            </a:p>
          </p:txBody>
        </p:sp>
        <p:sp>
          <p:nvSpPr>
            <p:cNvPr id="110"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4834"/>
              <a:endParaRPr lang="zh-CN" altLang="en-US" sz="1425">
                <a:solidFill>
                  <a:prstClr val="black"/>
                </a:solidFill>
                <a:latin typeface="Calibri"/>
                <a:ea typeface="宋体"/>
              </a:endParaRPr>
            </a:p>
          </p:txBody>
        </p:sp>
        <p:sp>
          <p:nvSpPr>
            <p:cNvPr id="111"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4834"/>
              <a:endParaRPr lang="zh-CN" altLang="en-US" sz="1425">
                <a:solidFill>
                  <a:prstClr val="black"/>
                </a:solidFill>
                <a:latin typeface="Calibri"/>
                <a:ea typeface="宋体"/>
              </a:endParaRPr>
            </a:p>
          </p:txBody>
        </p:sp>
        <p:sp>
          <p:nvSpPr>
            <p:cNvPr id="112"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4834"/>
              <a:endParaRPr lang="zh-CN" altLang="en-US" sz="1425">
                <a:solidFill>
                  <a:prstClr val="black"/>
                </a:solidFill>
                <a:latin typeface="Calibri"/>
                <a:ea typeface="宋体"/>
              </a:endParaRPr>
            </a:p>
          </p:txBody>
        </p:sp>
        <p:sp>
          <p:nvSpPr>
            <p:cNvPr id="113"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4834"/>
              <a:endParaRPr lang="zh-CN" altLang="en-US" sz="1425">
                <a:solidFill>
                  <a:prstClr val="black"/>
                </a:solidFill>
                <a:latin typeface="Calibri"/>
                <a:ea typeface="宋体"/>
              </a:endParaRPr>
            </a:p>
          </p:txBody>
        </p:sp>
        <p:sp>
          <p:nvSpPr>
            <p:cNvPr id="114"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4834"/>
              <a:endParaRPr lang="zh-CN" altLang="en-US" sz="1425">
                <a:solidFill>
                  <a:prstClr val="black"/>
                </a:solidFill>
                <a:latin typeface="Calibri"/>
                <a:ea typeface="宋体"/>
              </a:endParaRPr>
            </a:p>
          </p:txBody>
        </p:sp>
        <p:sp>
          <p:nvSpPr>
            <p:cNvPr id="115"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4834"/>
              <a:endParaRPr lang="zh-CN" altLang="en-US" sz="1425">
                <a:solidFill>
                  <a:prstClr val="black"/>
                </a:solidFill>
                <a:latin typeface="Calibri"/>
                <a:ea typeface="宋体"/>
              </a:endParaRPr>
            </a:p>
          </p:txBody>
        </p:sp>
        <p:sp>
          <p:nvSpPr>
            <p:cNvPr id="116"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4834"/>
              <a:endParaRPr lang="zh-CN" altLang="en-US" sz="1425">
                <a:solidFill>
                  <a:prstClr val="black"/>
                </a:solidFill>
                <a:latin typeface="Calibri"/>
                <a:ea typeface="宋体"/>
              </a:endParaRPr>
            </a:p>
          </p:txBody>
        </p:sp>
        <p:sp>
          <p:nvSpPr>
            <p:cNvPr id="117"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4834"/>
              <a:endParaRPr lang="zh-CN" altLang="en-US" sz="1425">
                <a:solidFill>
                  <a:prstClr val="black"/>
                </a:solidFill>
                <a:latin typeface="Calibri"/>
                <a:ea typeface="宋体"/>
              </a:endParaRPr>
            </a:p>
          </p:txBody>
        </p:sp>
        <p:sp>
          <p:nvSpPr>
            <p:cNvPr id="118"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4834"/>
              <a:endParaRPr lang="zh-CN" altLang="en-US" sz="1425">
                <a:solidFill>
                  <a:prstClr val="black"/>
                </a:solidFill>
                <a:latin typeface="Calibri"/>
                <a:ea typeface="宋体"/>
              </a:endParaRPr>
            </a:p>
          </p:txBody>
        </p:sp>
      </p:grpSp>
      <p:sp>
        <p:nvSpPr>
          <p:cNvPr id="119" name="矩形 3"/>
          <p:cNvSpPr>
            <a:spLocks noChangeArrowheads="1"/>
          </p:cNvSpPr>
          <p:nvPr/>
        </p:nvSpPr>
        <p:spPr bwMode="auto">
          <a:xfrm>
            <a:off x="2297915" y="3354371"/>
            <a:ext cx="715581"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0" tIns="34292" rIns="68580" bIns="34292">
            <a:spAutoFit/>
          </a:bodyPr>
          <a:lstStyle/>
          <a:p>
            <a:r>
              <a:rPr lang="zh-CN" altLang="en-US" sz="1500" dirty="0">
                <a:solidFill>
                  <a:schemeClr val="bg1">
                    <a:lumMod val="50000"/>
                  </a:schemeClr>
                </a:solidFill>
                <a:latin typeface="微软雅黑" pitchFamily="34" charset="-122"/>
                <a:ea typeface="微软雅黑" pitchFamily="34" charset="-122"/>
                <a:sym typeface="Arial" pitchFamily="34" charset="0"/>
              </a:rPr>
              <a:t>标题五</a:t>
            </a:r>
          </a:p>
        </p:txBody>
      </p:sp>
      <p:sp>
        <p:nvSpPr>
          <p:cNvPr id="120" name="文本框 13"/>
          <p:cNvSpPr txBox="1"/>
          <p:nvPr/>
        </p:nvSpPr>
        <p:spPr>
          <a:xfrm>
            <a:off x="1030253" y="3641566"/>
            <a:ext cx="1989605" cy="447336"/>
          </a:xfrm>
          <a:prstGeom prst="rect">
            <a:avLst/>
          </a:prstGeom>
          <a:noFill/>
        </p:spPr>
        <p:txBody>
          <a:bodyPr wrap="square" lIns="65822" tIns="32910" rIns="65822" bIns="32910" rtlCol="0">
            <a:spAutoFit/>
          </a:bodyPr>
          <a:lstStyle/>
          <a:p>
            <a:pPr algn="r">
              <a:lnSpc>
                <a:spcPct val="150000"/>
              </a:lnSpc>
              <a:spcBef>
                <a:spcPct val="0"/>
              </a:spcBef>
              <a:buNone/>
            </a:pPr>
            <a:r>
              <a:rPr lang="zh-CN" altLang="en-US" sz="825"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grpSp>
        <p:nvGrpSpPr>
          <p:cNvPr id="121" name="Group 23"/>
          <p:cNvGrpSpPr/>
          <p:nvPr/>
        </p:nvGrpSpPr>
        <p:grpSpPr>
          <a:xfrm>
            <a:off x="3477197" y="3563969"/>
            <a:ext cx="256912" cy="224055"/>
            <a:chOff x="7540014" y="4306907"/>
            <a:chExt cx="389342" cy="339426"/>
          </a:xfrm>
          <a:solidFill>
            <a:schemeClr val="bg1"/>
          </a:solidFill>
        </p:grpSpPr>
        <p:sp>
          <p:nvSpPr>
            <p:cNvPr id="122"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3"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4"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5"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6"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7"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8"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29"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30"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31"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32"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
        <p:nvSpPr>
          <p:cNvPr id="133" name="矩形 3"/>
          <p:cNvSpPr>
            <a:spLocks noChangeArrowheads="1"/>
          </p:cNvSpPr>
          <p:nvPr/>
        </p:nvSpPr>
        <p:spPr bwMode="auto">
          <a:xfrm>
            <a:off x="4885940" y="4323346"/>
            <a:ext cx="715581"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0" tIns="34292" rIns="68580" bIns="34292">
            <a:spAutoFit/>
          </a:bodyPr>
          <a:lstStyle/>
          <a:p>
            <a:r>
              <a:rPr lang="zh-CN" altLang="en-US" sz="1500" dirty="0">
                <a:solidFill>
                  <a:schemeClr val="bg1">
                    <a:lumMod val="50000"/>
                  </a:schemeClr>
                </a:solidFill>
                <a:latin typeface="微软雅黑" pitchFamily="34" charset="-122"/>
                <a:ea typeface="微软雅黑" pitchFamily="34" charset="-122"/>
                <a:sym typeface="Arial" pitchFamily="34" charset="0"/>
              </a:rPr>
              <a:t>标题六</a:t>
            </a:r>
          </a:p>
        </p:txBody>
      </p:sp>
      <p:sp>
        <p:nvSpPr>
          <p:cNvPr id="134" name="文本框 13"/>
          <p:cNvSpPr txBox="1"/>
          <p:nvPr/>
        </p:nvSpPr>
        <p:spPr>
          <a:xfrm>
            <a:off x="5736778" y="4240894"/>
            <a:ext cx="2078906" cy="447336"/>
          </a:xfrm>
          <a:prstGeom prst="rect">
            <a:avLst/>
          </a:prstGeom>
          <a:noFill/>
        </p:spPr>
        <p:txBody>
          <a:bodyPr wrap="square" lIns="65822" tIns="32910" rIns="65822" bIns="32910" rtlCol="0">
            <a:spAutoFit/>
          </a:bodyPr>
          <a:lstStyle/>
          <a:p>
            <a:pPr algn="l">
              <a:lnSpc>
                <a:spcPct val="150000"/>
              </a:lnSpc>
              <a:spcBef>
                <a:spcPct val="0"/>
              </a:spcBef>
              <a:buNone/>
            </a:pPr>
            <a:r>
              <a:rPr lang="zh-CN" altLang="en-US" sz="825"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grpSp>
        <p:nvGrpSpPr>
          <p:cNvPr id="135" name="Group 9"/>
          <p:cNvGrpSpPr/>
          <p:nvPr/>
        </p:nvGrpSpPr>
        <p:grpSpPr>
          <a:xfrm>
            <a:off x="4193391" y="4409442"/>
            <a:ext cx="288571" cy="214060"/>
            <a:chOff x="4572000" y="3414713"/>
            <a:chExt cx="374651" cy="277813"/>
          </a:xfrm>
          <a:solidFill>
            <a:schemeClr val="bg1"/>
          </a:solidFill>
        </p:grpSpPr>
        <p:sp>
          <p:nvSpPr>
            <p:cNvPr id="136"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137"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spTree>
    <p:extLst>
      <p:ext uri="{BB962C8B-B14F-4D97-AF65-F5344CB8AC3E}">
        <p14:creationId xmlns:p14="http://schemas.microsoft.com/office/powerpoint/2010/main" val="2337429999"/>
      </p:ext>
    </p:extLst>
  </p:cSld>
  <p:clrMapOvr>
    <a:masterClrMapping/>
  </p:clrMapOvr>
  <p:transition spd="med">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ipe(down)">
                                          <p:cBhvr>
                                            <p:cTn id="7" dur="500"/>
                                            <p:tgtEl>
                                              <p:spTgt spid="60"/>
                                            </p:tgtEl>
                                          </p:cBhvr>
                                        </p:animEffect>
                                      </p:childTnLst>
                                    </p:cTn>
                                  </p:par>
                                </p:childTnLst>
                              </p:cTn>
                            </p:par>
                            <p:par>
                              <p:cTn id="8" fill="hold">
                                <p:stCondLst>
                                  <p:cond delay="500"/>
                                </p:stCondLst>
                                <p:childTnLst>
                                  <p:par>
                                    <p:cTn id="9" presetID="2" presetClass="entr" presetSubtype="12" accel="61000" fill="hold" nodeType="afterEffect" p14:presetBounceEnd="58000">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14:bounceEnd="58000">
                                          <p:cBhvr additive="base">
                                            <p:cTn id="11" dur="1400" fill="hold"/>
                                            <p:tgtEl>
                                              <p:spTgt spid="61"/>
                                            </p:tgtEl>
                                            <p:attrNameLst>
                                              <p:attrName>ppt_x</p:attrName>
                                            </p:attrNameLst>
                                          </p:cBhvr>
                                          <p:tavLst>
                                            <p:tav tm="0">
                                              <p:val>
                                                <p:strVal val="0-#ppt_w/2"/>
                                              </p:val>
                                            </p:tav>
                                            <p:tav tm="100000">
                                              <p:val>
                                                <p:strVal val="#ppt_x"/>
                                              </p:val>
                                            </p:tav>
                                          </p:tavLst>
                                        </p:anim>
                                        <p:anim calcmode="lin" valueType="num" p14:bounceEnd="58000">
                                          <p:cBhvr additive="base">
                                            <p:cTn id="12" dur="1400" fill="hold"/>
                                            <p:tgtEl>
                                              <p:spTgt spid="61"/>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14:presetBounceEnd="58000">
                                      <p:stCondLst>
                                        <p:cond delay="0"/>
                                      </p:stCondLst>
                                      <p:childTnLst>
                                        <p:set>
                                          <p:cBhvr>
                                            <p:cTn id="14" dur="1" fill="hold">
                                              <p:stCondLst>
                                                <p:cond delay="0"/>
                                              </p:stCondLst>
                                            </p:cTn>
                                            <p:tgtEl>
                                              <p:spTgt spid="66"/>
                                            </p:tgtEl>
                                            <p:attrNameLst>
                                              <p:attrName>style.visibility</p:attrName>
                                            </p:attrNameLst>
                                          </p:cBhvr>
                                          <p:to>
                                            <p:strVal val="visible"/>
                                          </p:to>
                                        </p:set>
                                        <p:anim calcmode="lin" valueType="num" p14:bounceEnd="58000">
                                          <p:cBhvr additive="base">
                                            <p:cTn id="15" dur="1400" fill="hold"/>
                                            <p:tgtEl>
                                              <p:spTgt spid="66"/>
                                            </p:tgtEl>
                                            <p:attrNameLst>
                                              <p:attrName>ppt_x</p:attrName>
                                            </p:attrNameLst>
                                          </p:cBhvr>
                                          <p:tavLst>
                                            <p:tav tm="0">
                                              <p:val>
                                                <p:strVal val="1+#ppt_w/2"/>
                                              </p:val>
                                            </p:tav>
                                            <p:tav tm="100000">
                                              <p:val>
                                                <p:strVal val="#ppt_x"/>
                                              </p:val>
                                            </p:tav>
                                          </p:tavLst>
                                        </p:anim>
                                        <p:anim calcmode="lin" valueType="num" p14:bounceEnd="58000">
                                          <p:cBhvr additive="base">
                                            <p:cTn id="16" dur="1400" fill="hold"/>
                                            <p:tgtEl>
                                              <p:spTgt spid="66"/>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14:presetBounceEnd="58000">
                                      <p:stCondLst>
                                        <p:cond delay="0"/>
                                      </p:stCondLst>
                                      <p:childTnLst>
                                        <p:set>
                                          <p:cBhvr>
                                            <p:cTn id="18" dur="1" fill="hold">
                                              <p:stCondLst>
                                                <p:cond delay="0"/>
                                              </p:stCondLst>
                                            </p:cTn>
                                            <p:tgtEl>
                                              <p:spTgt spid="76"/>
                                            </p:tgtEl>
                                            <p:attrNameLst>
                                              <p:attrName>style.visibility</p:attrName>
                                            </p:attrNameLst>
                                          </p:cBhvr>
                                          <p:to>
                                            <p:strVal val="visible"/>
                                          </p:to>
                                        </p:set>
                                        <p:anim calcmode="lin" valueType="num" p14:bounceEnd="58000">
                                          <p:cBhvr additive="base">
                                            <p:cTn id="19" dur="1400" fill="hold"/>
                                            <p:tgtEl>
                                              <p:spTgt spid="76"/>
                                            </p:tgtEl>
                                            <p:attrNameLst>
                                              <p:attrName>ppt_x</p:attrName>
                                            </p:attrNameLst>
                                          </p:cBhvr>
                                          <p:tavLst>
                                            <p:tav tm="0">
                                              <p:val>
                                                <p:strVal val="1+#ppt_w/2"/>
                                              </p:val>
                                            </p:tav>
                                            <p:tav tm="100000">
                                              <p:val>
                                                <p:strVal val="#ppt_x"/>
                                              </p:val>
                                            </p:tav>
                                          </p:tavLst>
                                        </p:anim>
                                        <p:anim calcmode="lin" valueType="num" p14:bounceEnd="58000">
                                          <p:cBhvr additive="base">
                                            <p:cTn id="20" dur="1400" fill="hold"/>
                                            <p:tgtEl>
                                              <p:spTgt spid="76"/>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14:presetBounceEnd="58000">
                                      <p:stCondLst>
                                        <p:cond delay="0"/>
                                      </p:stCondLst>
                                      <p:childTnLst>
                                        <p:set>
                                          <p:cBhvr>
                                            <p:cTn id="22" dur="1" fill="hold">
                                              <p:stCondLst>
                                                <p:cond delay="0"/>
                                              </p:stCondLst>
                                            </p:cTn>
                                            <p:tgtEl>
                                              <p:spTgt spid="81"/>
                                            </p:tgtEl>
                                            <p:attrNameLst>
                                              <p:attrName>style.visibility</p:attrName>
                                            </p:attrNameLst>
                                          </p:cBhvr>
                                          <p:to>
                                            <p:strVal val="visible"/>
                                          </p:to>
                                        </p:set>
                                        <p:anim calcmode="lin" valueType="num" p14:bounceEnd="58000">
                                          <p:cBhvr additive="base">
                                            <p:cTn id="23" dur="1400" fill="hold"/>
                                            <p:tgtEl>
                                              <p:spTgt spid="81"/>
                                            </p:tgtEl>
                                            <p:attrNameLst>
                                              <p:attrName>ppt_x</p:attrName>
                                            </p:attrNameLst>
                                          </p:cBhvr>
                                          <p:tavLst>
                                            <p:tav tm="0">
                                              <p:val>
                                                <p:strVal val="0-#ppt_w/2"/>
                                              </p:val>
                                            </p:tav>
                                            <p:tav tm="100000">
                                              <p:val>
                                                <p:strVal val="#ppt_x"/>
                                              </p:val>
                                            </p:tav>
                                          </p:tavLst>
                                        </p:anim>
                                        <p:anim calcmode="lin" valueType="num" p14:bounceEnd="58000">
                                          <p:cBhvr additive="base">
                                            <p:cTn id="24" dur="1400" fill="hold"/>
                                            <p:tgtEl>
                                              <p:spTgt spid="81"/>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14:presetBounceEnd="58000">
                                      <p:stCondLst>
                                        <p:cond delay="0"/>
                                      </p:stCondLst>
                                      <p:childTnLst>
                                        <p:set>
                                          <p:cBhvr>
                                            <p:cTn id="26" dur="1" fill="hold">
                                              <p:stCondLst>
                                                <p:cond delay="0"/>
                                              </p:stCondLst>
                                            </p:cTn>
                                            <p:tgtEl>
                                              <p:spTgt spid="86"/>
                                            </p:tgtEl>
                                            <p:attrNameLst>
                                              <p:attrName>style.visibility</p:attrName>
                                            </p:attrNameLst>
                                          </p:cBhvr>
                                          <p:to>
                                            <p:strVal val="visible"/>
                                          </p:to>
                                        </p:set>
                                        <p:anim calcmode="lin" valueType="num" p14:bounceEnd="58000">
                                          <p:cBhvr additive="base">
                                            <p:cTn id="27" dur="1400" fill="hold"/>
                                            <p:tgtEl>
                                              <p:spTgt spid="86"/>
                                            </p:tgtEl>
                                            <p:attrNameLst>
                                              <p:attrName>ppt_x</p:attrName>
                                            </p:attrNameLst>
                                          </p:cBhvr>
                                          <p:tavLst>
                                            <p:tav tm="0">
                                              <p:val>
                                                <p:strVal val="1+#ppt_w/2"/>
                                              </p:val>
                                            </p:tav>
                                            <p:tav tm="100000">
                                              <p:val>
                                                <p:strVal val="#ppt_x"/>
                                              </p:val>
                                            </p:tav>
                                          </p:tavLst>
                                        </p:anim>
                                        <p:anim calcmode="lin" valueType="num" p14:bounceEnd="58000">
                                          <p:cBhvr additive="base">
                                            <p:cTn id="28" dur="1400" fill="hold"/>
                                            <p:tgtEl>
                                              <p:spTgt spid="86"/>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14:presetBounceEnd="58000">
                                      <p:stCondLst>
                                        <p:cond delay="0"/>
                                      </p:stCondLst>
                                      <p:childTnLst>
                                        <p:set>
                                          <p:cBhvr>
                                            <p:cTn id="30" dur="1" fill="hold">
                                              <p:stCondLst>
                                                <p:cond delay="0"/>
                                              </p:stCondLst>
                                            </p:cTn>
                                            <p:tgtEl>
                                              <p:spTgt spid="71"/>
                                            </p:tgtEl>
                                            <p:attrNameLst>
                                              <p:attrName>style.visibility</p:attrName>
                                            </p:attrNameLst>
                                          </p:cBhvr>
                                          <p:to>
                                            <p:strVal val="visible"/>
                                          </p:to>
                                        </p:set>
                                        <p:anim calcmode="lin" valueType="num" p14:bounceEnd="58000">
                                          <p:cBhvr additive="base">
                                            <p:cTn id="31" dur="1400" fill="hold"/>
                                            <p:tgtEl>
                                              <p:spTgt spid="71"/>
                                            </p:tgtEl>
                                            <p:attrNameLst>
                                              <p:attrName>ppt_x</p:attrName>
                                            </p:attrNameLst>
                                          </p:cBhvr>
                                          <p:tavLst>
                                            <p:tav tm="0">
                                              <p:val>
                                                <p:strVal val="0-#ppt_w/2"/>
                                              </p:val>
                                            </p:tav>
                                            <p:tav tm="100000">
                                              <p:val>
                                                <p:strVal val="#ppt_x"/>
                                              </p:val>
                                            </p:tav>
                                          </p:tavLst>
                                        </p:anim>
                                        <p:anim calcmode="lin" valueType="num" p14:bounceEnd="58000">
                                          <p:cBhvr additive="base">
                                            <p:cTn id="32" dur="1400" fill="hold"/>
                                            <p:tgtEl>
                                              <p:spTgt spid="71"/>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91"/>
                                            </p:tgtEl>
                                            <p:attrNameLst>
                                              <p:attrName>style.visibility</p:attrName>
                                            </p:attrNameLst>
                                          </p:cBhvr>
                                          <p:to>
                                            <p:strVal val="visible"/>
                                          </p:to>
                                        </p:set>
                                        <p:anim calcmode="lin" valueType="num">
                                          <p:cBhvr>
                                            <p:cTn id="36" dur="500" fill="hold"/>
                                            <p:tgtEl>
                                              <p:spTgt spid="91"/>
                                            </p:tgtEl>
                                            <p:attrNameLst>
                                              <p:attrName>ppt_w</p:attrName>
                                            </p:attrNameLst>
                                          </p:cBhvr>
                                          <p:tavLst>
                                            <p:tav tm="0">
                                              <p:val>
                                                <p:fltVal val="0"/>
                                              </p:val>
                                            </p:tav>
                                            <p:tav tm="100000">
                                              <p:val>
                                                <p:strVal val="#ppt_w"/>
                                              </p:val>
                                            </p:tav>
                                          </p:tavLst>
                                        </p:anim>
                                        <p:anim calcmode="lin" valueType="num">
                                          <p:cBhvr>
                                            <p:cTn id="37" dur="500" fill="hold"/>
                                            <p:tgtEl>
                                              <p:spTgt spid="91"/>
                                            </p:tgtEl>
                                            <p:attrNameLst>
                                              <p:attrName>ppt_h</p:attrName>
                                            </p:attrNameLst>
                                          </p:cBhvr>
                                          <p:tavLst>
                                            <p:tav tm="0">
                                              <p:val>
                                                <p:fltVal val="0"/>
                                              </p:val>
                                            </p:tav>
                                            <p:tav tm="100000">
                                              <p:val>
                                                <p:strVal val="#ppt_h"/>
                                              </p:val>
                                            </p:tav>
                                          </p:tavLst>
                                        </p:anim>
                                        <p:anim calcmode="lin" valueType="num">
                                          <p:cBhvr>
                                            <p:cTn id="38" dur="500" fill="hold"/>
                                            <p:tgtEl>
                                              <p:spTgt spid="91"/>
                                            </p:tgtEl>
                                            <p:attrNameLst>
                                              <p:attrName>style.rotation</p:attrName>
                                            </p:attrNameLst>
                                          </p:cBhvr>
                                          <p:tavLst>
                                            <p:tav tm="0">
                                              <p:val>
                                                <p:fltVal val="90"/>
                                              </p:val>
                                            </p:tav>
                                            <p:tav tm="100000">
                                              <p:val>
                                                <p:fltVal val="0"/>
                                              </p:val>
                                            </p:tav>
                                          </p:tavLst>
                                        </p:anim>
                                        <p:animEffect transition="in" filter="fade">
                                          <p:cBhvr>
                                            <p:cTn id="39" dur="500"/>
                                            <p:tgtEl>
                                              <p:spTgt spid="91"/>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wipe(left)">
                                          <p:cBhvr>
                                            <p:cTn id="43" dur="500"/>
                                            <p:tgtEl>
                                              <p:spTgt spid="95"/>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96"/>
                                            </p:tgtEl>
                                            <p:attrNameLst>
                                              <p:attrName>style.visibility</p:attrName>
                                            </p:attrNameLst>
                                          </p:cBhvr>
                                          <p:to>
                                            <p:strVal val="visible"/>
                                          </p:to>
                                        </p:set>
                                        <p:animEffect transition="in" filter="wipe(right)">
                                          <p:cBhvr>
                                            <p:cTn id="46" dur="750"/>
                                            <p:tgtEl>
                                              <p:spTgt spid="96"/>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99"/>
                                            </p:tgtEl>
                                            <p:attrNameLst>
                                              <p:attrName>style.visibility</p:attrName>
                                            </p:attrNameLst>
                                          </p:cBhvr>
                                          <p:to>
                                            <p:strVal val="visible"/>
                                          </p:to>
                                        </p:set>
                                        <p:anim calcmode="lin" valueType="num">
                                          <p:cBhvr>
                                            <p:cTn id="50" dur="500" fill="hold"/>
                                            <p:tgtEl>
                                              <p:spTgt spid="99"/>
                                            </p:tgtEl>
                                            <p:attrNameLst>
                                              <p:attrName>ppt_w</p:attrName>
                                            </p:attrNameLst>
                                          </p:cBhvr>
                                          <p:tavLst>
                                            <p:tav tm="0">
                                              <p:val>
                                                <p:fltVal val="0"/>
                                              </p:val>
                                            </p:tav>
                                            <p:tav tm="100000">
                                              <p:val>
                                                <p:strVal val="#ppt_w"/>
                                              </p:val>
                                            </p:tav>
                                          </p:tavLst>
                                        </p:anim>
                                        <p:anim calcmode="lin" valueType="num">
                                          <p:cBhvr>
                                            <p:cTn id="51" dur="500" fill="hold"/>
                                            <p:tgtEl>
                                              <p:spTgt spid="99"/>
                                            </p:tgtEl>
                                            <p:attrNameLst>
                                              <p:attrName>ppt_h</p:attrName>
                                            </p:attrNameLst>
                                          </p:cBhvr>
                                          <p:tavLst>
                                            <p:tav tm="0">
                                              <p:val>
                                                <p:fltVal val="0"/>
                                              </p:val>
                                            </p:tav>
                                            <p:tav tm="100000">
                                              <p:val>
                                                <p:strVal val="#ppt_h"/>
                                              </p:val>
                                            </p:tav>
                                          </p:tavLst>
                                        </p:anim>
                                        <p:anim calcmode="lin" valueType="num">
                                          <p:cBhvr>
                                            <p:cTn id="52" dur="500" fill="hold"/>
                                            <p:tgtEl>
                                              <p:spTgt spid="99"/>
                                            </p:tgtEl>
                                            <p:attrNameLst>
                                              <p:attrName>style.rotation</p:attrName>
                                            </p:attrNameLst>
                                          </p:cBhvr>
                                          <p:tavLst>
                                            <p:tav tm="0">
                                              <p:val>
                                                <p:fltVal val="90"/>
                                              </p:val>
                                            </p:tav>
                                            <p:tav tm="100000">
                                              <p:val>
                                                <p:fltVal val="0"/>
                                              </p:val>
                                            </p:tav>
                                          </p:tavLst>
                                        </p:anim>
                                        <p:animEffect transition="in" filter="fade">
                                          <p:cBhvr>
                                            <p:cTn id="53" dur="500"/>
                                            <p:tgtEl>
                                              <p:spTgt spid="99"/>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97"/>
                                            </p:tgtEl>
                                            <p:attrNameLst>
                                              <p:attrName>style.visibility</p:attrName>
                                            </p:attrNameLst>
                                          </p:cBhvr>
                                          <p:to>
                                            <p:strVal val="visible"/>
                                          </p:to>
                                        </p:set>
                                        <p:animEffect transition="in" filter="wipe(left)">
                                          <p:cBhvr>
                                            <p:cTn id="57" dur="500"/>
                                            <p:tgtEl>
                                              <p:spTgt spid="97"/>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98"/>
                                            </p:tgtEl>
                                            <p:attrNameLst>
                                              <p:attrName>style.visibility</p:attrName>
                                            </p:attrNameLst>
                                          </p:cBhvr>
                                          <p:to>
                                            <p:strVal val="visible"/>
                                          </p:to>
                                        </p:set>
                                        <p:animEffect transition="in" filter="wipe(right)">
                                          <p:cBhvr>
                                            <p:cTn id="60" dur="750"/>
                                            <p:tgtEl>
                                              <p:spTgt spid="98"/>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102"/>
                                            </p:tgtEl>
                                            <p:attrNameLst>
                                              <p:attrName>style.visibility</p:attrName>
                                            </p:attrNameLst>
                                          </p:cBhvr>
                                          <p:to>
                                            <p:strVal val="visible"/>
                                          </p:to>
                                        </p:set>
                                        <p:anim calcmode="lin" valueType="num">
                                          <p:cBhvr>
                                            <p:cTn id="64" dur="500" fill="hold"/>
                                            <p:tgtEl>
                                              <p:spTgt spid="102"/>
                                            </p:tgtEl>
                                            <p:attrNameLst>
                                              <p:attrName>ppt_w</p:attrName>
                                            </p:attrNameLst>
                                          </p:cBhvr>
                                          <p:tavLst>
                                            <p:tav tm="0">
                                              <p:val>
                                                <p:fltVal val="0"/>
                                              </p:val>
                                            </p:tav>
                                            <p:tav tm="100000">
                                              <p:val>
                                                <p:strVal val="#ppt_w"/>
                                              </p:val>
                                            </p:tav>
                                          </p:tavLst>
                                        </p:anim>
                                        <p:anim calcmode="lin" valueType="num">
                                          <p:cBhvr>
                                            <p:cTn id="65" dur="500" fill="hold"/>
                                            <p:tgtEl>
                                              <p:spTgt spid="102"/>
                                            </p:tgtEl>
                                            <p:attrNameLst>
                                              <p:attrName>ppt_h</p:attrName>
                                            </p:attrNameLst>
                                          </p:cBhvr>
                                          <p:tavLst>
                                            <p:tav tm="0">
                                              <p:val>
                                                <p:fltVal val="0"/>
                                              </p:val>
                                            </p:tav>
                                            <p:tav tm="100000">
                                              <p:val>
                                                <p:strVal val="#ppt_h"/>
                                              </p:val>
                                            </p:tav>
                                          </p:tavLst>
                                        </p:anim>
                                        <p:anim calcmode="lin" valueType="num">
                                          <p:cBhvr>
                                            <p:cTn id="66" dur="500" fill="hold"/>
                                            <p:tgtEl>
                                              <p:spTgt spid="102"/>
                                            </p:tgtEl>
                                            <p:attrNameLst>
                                              <p:attrName>style.rotation</p:attrName>
                                            </p:attrNameLst>
                                          </p:cBhvr>
                                          <p:tavLst>
                                            <p:tav tm="0">
                                              <p:val>
                                                <p:fltVal val="90"/>
                                              </p:val>
                                            </p:tav>
                                            <p:tav tm="100000">
                                              <p:val>
                                                <p:fltVal val="0"/>
                                              </p:val>
                                            </p:tav>
                                          </p:tavLst>
                                        </p:anim>
                                        <p:animEffect transition="in" filter="fade">
                                          <p:cBhvr>
                                            <p:cTn id="67" dur="500"/>
                                            <p:tgtEl>
                                              <p:spTgt spid="102"/>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100"/>
                                            </p:tgtEl>
                                            <p:attrNameLst>
                                              <p:attrName>style.visibility</p:attrName>
                                            </p:attrNameLst>
                                          </p:cBhvr>
                                          <p:to>
                                            <p:strVal val="visible"/>
                                          </p:to>
                                        </p:set>
                                        <p:animEffect transition="in" filter="wipe(left)">
                                          <p:cBhvr>
                                            <p:cTn id="71" dur="500"/>
                                            <p:tgtEl>
                                              <p:spTgt spid="100"/>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01"/>
                                            </p:tgtEl>
                                            <p:attrNameLst>
                                              <p:attrName>style.visibility</p:attrName>
                                            </p:attrNameLst>
                                          </p:cBhvr>
                                          <p:to>
                                            <p:strVal val="visible"/>
                                          </p:to>
                                        </p:set>
                                        <p:animEffect transition="in" filter="wipe(right)">
                                          <p:cBhvr>
                                            <p:cTn id="74" dur="750"/>
                                            <p:tgtEl>
                                              <p:spTgt spid="101"/>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107"/>
                                            </p:tgtEl>
                                            <p:attrNameLst>
                                              <p:attrName>style.visibility</p:attrName>
                                            </p:attrNameLst>
                                          </p:cBhvr>
                                          <p:to>
                                            <p:strVal val="visible"/>
                                          </p:to>
                                        </p:set>
                                        <p:anim calcmode="lin" valueType="num">
                                          <p:cBhvr>
                                            <p:cTn id="78" dur="500" fill="hold"/>
                                            <p:tgtEl>
                                              <p:spTgt spid="107"/>
                                            </p:tgtEl>
                                            <p:attrNameLst>
                                              <p:attrName>ppt_w</p:attrName>
                                            </p:attrNameLst>
                                          </p:cBhvr>
                                          <p:tavLst>
                                            <p:tav tm="0">
                                              <p:val>
                                                <p:fltVal val="0"/>
                                              </p:val>
                                            </p:tav>
                                            <p:tav tm="100000">
                                              <p:val>
                                                <p:strVal val="#ppt_w"/>
                                              </p:val>
                                            </p:tav>
                                          </p:tavLst>
                                        </p:anim>
                                        <p:anim calcmode="lin" valueType="num">
                                          <p:cBhvr>
                                            <p:cTn id="79" dur="500" fill="hold"/>
                                            <p:tgtEl>
                                              <p:spTgt spid="107"/>
                                            </p:tgtEl>
                                            <p:attrNameLst>
                                              <p:attrName>ppt_h</p:attrName>
                                            </p:attrNameLst>
                                          </p:cBhvr>
                                          <p:tavLst>
                                            <p:tav tm="0">
                                              <p:val>
                                                <p:fltVal val="0"/>
                                              </p:val>
                                            </p:tav>
                                            <p:tav tm="100000">
                                              <p:val>
                                                <p:strVal val="#ppt_h"/>
                                              </p:val>
                                            </p:tav>
                                          </p:tavLst>
                                        </p:anim>
                                        <p:anim calcmode="lin" valueType="num">
                                          <p:cBhvr>
                                            <p:cTn id="80" dur="500" fill="hold"/>
                                            <p:tgtEl>
                                              <p:spTgt spid="107"/>
                                            </p:tgtEl>
                                            <p:attrNameLst>
                                              <p:attrName>style.rotation</p:attrName>
                                            </p:attrNameLst>
                                          </p:cBhvr>
                                          <p:tavLst>
                                            <p:tav tm="0">
                                              <p:val>
                                                <p:fltVal val="90"/>
                                              </p:val>
                                            </p:tav>
                                            <p:tav tm="100000">
                                              <p:val>
                                                <p:fltVal val="0"/>
                                              </p:val>
                                            </p:tav>
                                          </p:tavLst>
                                        </p:anim>
                                        <p:animEffect transition="in" filter="fade">
                                          <p:cBhvr>
                                            <p:cTn id="81" dur="500"/>
                                            <p:tgtEl>
                                              <p:spTgt spid="107"/>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105"/>
                                            </p:tgtEl>
                                            <p:attrNameLst>
                                              <p:attrName>style.visibility</p:attrName>
                                            </p:attrNameLst>
                                          </p:cBhvr>
                                          <p:to>
                                            <p:strVal val="visible"/>
                                          </p:to>
                                        </p:set>
                                        <p:animEffect transition="in" filter="wipe(left)">
                                          <p:cBhvr>
                                            <p:cTn id="85" dur="500"/>
                                            <p:tgtEl>
                                              <p:spTgt spid="105"/>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06"/>
                                            </p:tgtEl>
                                            <p:attrNameLst>
                                              <p:attrName>style.visibility</p:attrName>
                                            </p:attrNameLst>
                                          </p:cBhvr>
                                          <p:to>
                                            <p:strVal val="visible"/>
                                          </p:to>
                                        </p:set>
                                        <p:animEffect transition="in" filter="wipe(right)">
                                          <p:cBhvr>
                                            <p:cTn id="88" dur="750"/>
                                            <p:tgtEl>
                                              <p:spTgt spid="106"/>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121"/>
                                            </p:tgtEl>
                                            <p:attrNameLst>
                                              <p:attrName>style.visibility</p:attrName>
                                            </p:attrNameLst>
                                          </p:cBhvr>
                                          <p:to>
                                            <p:strVal val="visible"/>
                                          </p:to>
                                        </p:set>
                                        <p:anim calcmode="lin" valueType="num">
                                          <p:cBhvr>
                                            <p:cTn id="92" dur="500" fill="hold"/>
                                            <p:tgtEl>
                                              <p:spTgt spid="121"/>
                                            </p:tgtEl>
                                            <p:attrNameLst>
                                              <p:attrName>ppt_w</p:attrName>
                                            </p:attrNameLst>
                                          </p:cBhvr>
                                          <p:tavLst>
                                            <p:tav tm="0">
                                              <p:val>
                                                <p:fltVal val="0"/>
                                              </p:val>
                                            </p:tav>
                                            <p:tav tm="100000">
                                              <p:val>
                                                <p:strVal val="#ppt_w"/>
                                              </p:val>
                                            </p:tav>
                                          </p:tavLst>
                                        </p:anim>
                                        <p:anim calcmode="lin" valueType="num">
                                          <p:cBhvr>
                                            <p:cTn id="93" dur="500" fill="hold"/>
                                            <p:tgtEl>
                                              <p:spTgt spid="121"/>
                                            </p:tgtEl>
                                            <p:attrNameLst>
                                              <p:attrName>ppt_h</p:attrName>
                                            </p:attrNameLst>
                                          </p:cBhvr>
                                          <p:tavLst>
                                            <p:tav tm="0">
                                              <p:val>
                                                <p:fltVal val="0"/>
                                              </p:val>
                                            </p:tav>
                                            <p:tav tm="100000">
                                              <p:val>
                                                <p:strVal val="#ppt_h"/>
                                              </p:val>
                                            </p:tav>
                                          </p:tavLst>
                                        </p:anim>
                                        <p:anim calcmode="lin" valueType="num">
                                          <p:cBhvr>
                                            <p:cTn id="94" dur="500" fill="hold"/>
                                            <p:tgtEl>
                                              <p:spTgt spid="121"/>
                                            </p:tgtEl>
                                            <p:attrNameLst>
                                              <p:attrName>style.rotation</p:attrName>
                                            </p:attrNameLst>
                                          </p:cBhvr>
                                          <p:tavLst>
                                            <p:tav tm="0">
                                              <p:val>
                                                <p:fltVal val="90"/>
                                              </p:val>
                                            </p:tav>
                                            <p:tav tm="100000">
                                              <p:val>
                                                <p:fltVal val="0"/>
                                              </p:val>
                                            </p:tav>
                                          </p:tavLst>
                                        </p:anim>
                                        <p:animEffect transition="in" filter="fade">
                                          <p:cBhvr>
                                            <p:cTn id="95" dur="500"/>
                                            <p:tgtEl>
                                              <p:spTgt spid="121"/>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119"/>
                                            </p:tgtEl>
                                            <p:attrNameLst>
                                              <p:attrName>style.visibility</p:attrName>
                                            </p:attrNameLst>
                                          </p:cBhvr>
                                          <p:to>
                                            <p:strVal val="visible"/>
                                          </p:to>
                                        </p:set>
                                        <p:animEffect transition="in" filter="wipe(left)">
                                          <p:cBhvr>
                                            <p:cTn id="99" dur="500"/>
                                            <p:tgtEl>
                                              <p:spTgt spid="11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120"/>
                                            </p:tgtEl>
                                            <p:attrNameLst>
                                              <p:attrName>style.visibility</p:attrName>
                                            </p:attrNameLst>
                                          </p:cBhvr>
                                          <p:to>
                                            <p:strVal val="visible"/>
                                          </p:to>
                                        </p:set>
                                        <p:animEffect transition="in" filter="wipe(right)">
                                          <p:cBhvr>
                                            <p:cTn id="102" dur="750"/>
                                            <p:tgtEl>
                                              <p:spTgt spid="120"/>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135"/>
                                            </p:tgtEl>
                                            <p:attrNameLst>
                                              <p:attrName>style.visibility</p:attrName>
                                            </p:attrNameLst>
                                          </p:cBhvr>
                                          <p:to>
                                            <p:strVal val="visible"/>
                                          </p:to>
                                        </p:set>
                                        <p:anim calcmode="lin" valueType="num">
                                          <p:cBhvr>
                                            <p:cTn id="106" dur="500" fill="hold"/>
                                            <p:tgtEl>
                                              <p:spTgt spid="135"/>
                                            </p:tgtEl>
                                            <p:attrNameLst>
                                              <p:attrName>ppt_w</p:attrName>
                                            </p:attrNameLst>
                                          </p:cBhvr>
                                          <p:tavLst>
                                            <p:tav tm="0">
                                              <p:val>
                                                <p:fltVal val="0"/>
                                              </p:val>
                                            </p:tav>
                                            <p:tav tm="100000">
                                              <p:val>
                                                <p:strVal val="#ppt_w"/>
                                              </p:val>
                                            </p:tav>
                                          </p:tavLst>
                                        </p:anim>
                                        <p:anim calcmode="lin" valueType="num">
                                          <p:cBhvr>
                                            <p:cTn id="107" dur="500" fill="hold"/>
                                            <p:tgtEl>
                                              <p:spTgt spid="135"/>
                                            </p:tgtEl>
                                            <p:attrNameLst>
                                              <p:attrName>ppt_h</p:attrName>
                                            </p:attrNameLst>
                                          </p:cBhvr>
                                          <p:tavLst>
                                            <p:tav tm="0">
                                              <p:val>
                                                <p:fltVal val="0"/>
                                              </p:val>
                                            </p:tav>
                                            <p:tav tm="100000">
                                              <p:val>
                                                <p:strVal val="#ppt_h"/>
                                              </p:val>
                                            </p:tav>
                                          </p:tavLst>
                                        </p:anim>
                                        <p:anim calcmode="lin" valueType="num">
                                          <p:cBhvr>
                                            <p:cTn id="108" dur="500" fill="hold"/>
                                            <p:tgtEl>
                                              <p:spTgt spid="135"/>
                                            </p:tgtEl>
                                            <p:attrNameLst>
                                              <p:attrName>style.rotation</p:attrName>
                                            </p:attrNameLst>
                                          </p:cBhvr>
                                          <p:tavLst>
                                            <p:tav tm="0">
                                              <p:val>
                                                <p:fltVal val="90"/>
                                              </p:val>
                                            </p:tav>
                                            <p:tav tm="100000">
                                              <p:val>
                                                <p:fltVal val="0"/>
                                              </p:val>
                                            </p:tav>
                                          </p:tavLst>
                                        </p:anim>
                                        <p:animEffect transition="in" filter="fade">
                                          <p:cBhvr>
                                            <p:cTn id="109" dur="500"/>
                                            <p:tgtEl>
                                              <p:spTgt spid="135"/>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133"/>
                                            </p:tgtEl>
                                            <p:attrNameLst>
                                              <p:attrName>style.visibility</p:attrName>
                                            </p:attrNameLst>
                                          </p:cBhvr>
                                          <p:to>
                                            <p:strVal val="visible"/>
                                          </p:to>
                                        </p:set>
                                        <p:animEffect transition="in" filter="wipe(left)">
                                          <p:cBhvr>
                                            <p:cTn id="113" dur="500"/>
                                            <p:tgtEl>
                                              <p:spTgt spid="133"/>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34"/>
                                            </p:tgtEl>
                                            <p:attrNameLst>
                                              <p:attrName>style.visibility</p:attrName>
                                            </p:attrNameLst>
                                          </p:cBhvr>
                                          <p:to>
                                            <p:strVal val="visible"/>
                                          </p:to>
                                        </p:set>
                                        <p:animEffect transition="in" filter="wipe(right)">
                                          <p:cBhvr>
                                            <p:cTn id="116" dur="75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6" grpId="0"/>
          <p:bldP spid="97" grpId="0"/>
          <p:bldP spid="98" grpId="0"/>
          <p:bldP spid="99" grpId="0" animBg="1"/>
          <p:bldP spid="100" grpId="0"/>
          <p:bldP spid="101" grpId="0"/>
          <p:bldP spid="105" grpId="0"/>
          <p:bldP spid="106" grpId="0"/>
          <p:bldP spid="119" grpId="0"/>
          <p:bldP spid="120" grpId="0"/>
          <p:bldP spid="133" grpId="0"/>
          <p:bldP spid="1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ipe(down)">
                                          <p:cBhvr>
                                            <p:cTn id="7" dur="500"/>
                                            <p:tgtEl>
                                              <p:spTgt spid="60"/>
                                            </p:tgtEl>
                                          </p:cBhvr>
                                        </p:animEffect>
                                      </p:childTnLst>
                                    </p:cTn>
                                  </p:par>
                                </p:childTnLst>
                              </p:cTn>
                            </p:par>
                            <p:par>
                              <p:cTn id="8" fill="hold">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1400" fill="hold"/>
                                            <p:tgtEl>
                                              <p:spTgt spid="61"/>
                                            </p:tgtEl>
                                            <p:attrNameLst>
                                              <p:attrName>ppt_x</p:attrName>
                                            </p:attrNameLst>
                                          </p:cBhvr>
                                          <p:tavLst>
                                            <p:tav tm="0">
                                              <p:val>
                                                <p:strVal val="0-#ppt_w/2"/>
                                              </p:val>
                                            </p:tav>
                                            <p:tav tm="100000">
                                              <p:val>
                                                <p:strVal val="#ppt_x"/>
                                              </p:val>
                                            </p:tav>
                                          </p:tavLst>
                                        </p:anim>
                                        <p:anim calcmode="lin" valueType="num">
                                          <p:cBhvr additive="base">
                                            <p:cTn id="12" dur="1400" fill="hold"/>
                                            <p:tgtEl>
                                              <p:spTgt spid="61"/>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66"/>
                                            </p:tgtEl>
                                            <p:attrNameLst>
                                              <p:attrName>style.visibility</p:attrName>
                                            </p:attrNameLst>
                                          </p:cBhvr>
                                          <p:to>
                                            <p:strVal val="visible"/>
                                          </p:to>
                                        </p:set>
                                        <p:anim calcmode="lin" valueType="num">
                                          <p:cBhvr additive="base">
                                            <p:cTn id="15" dur="1400" fill="hold"/>
                                            <p:tgtEl>
                                              <p:spTgt spid="66"/>
                                            </p:tgtEl>
                                            <p:attrNameLst>
                                              <p:attrName>ppt_x</p:attrName>
                                            </p:attrNameLst>
                                          </p:cBhvr>
                                          <p:tavLst>
                                            <p:tav tm="0">
                                              <p:val>
                                                <p:strVal val="1+#ppt_w/2"/>
                                              </p:val>
                                            </p:tav>
                                            <p:tav tm="100000">
                                              <p:val>
                                                <p:strVal val="#ppt_x"/>
                                              </p:val>
                                            </p:tav>
                                          </p:tavLst>
                                        </p:anim>
                                        <p:anim calcmode="lin" valueType="num">
                                          <p:cBhvr additive="base">
                                            <p:cTn id="16" dur="1400" fill="hold"/>
                                            <p:tgtEl>
                                              <p:spTgt spid="66"/>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76"/>
                                            </p:tgtEl>
                                            <p:attrNameLst>
                                              <p:attrName>style.visibility</p:attrName>
                                            </p:attrNameLst>
                                          </p:cBhvr>
                                          <p:to>
                                            <p:strVal val="visible"/>
                                          </p:to>
                                        </p:set>
                                        <p:anim calcmode="lin" valueType="num">
                                          <p:cBhvr additive="base">
                                            <p:cTn id="19" dur="1400" fill="hold"/>
                                            <p:tgtEl>
                                              <p:spTgt spid="76"/>
                                            </p:tgtEl>
                                            <p:attrNameLst>
                                              <p:attrName>ppt_x</p:attrName>
                                            </p:attrNameLst>
                                          </p:cBhvr>
                                          <p:tavLst>
                                            <p:tav tm="0">
                                              <p:val>
                                                <p:strVal val="1+#ppt_w/2"/>
                                              </p:val>
                                            </p:tav>
                                            <p:tav tm="100000">
                                              <p:val>
                                                <p:strVal val="#ppt_x"/>
                                              </p:val>
                                            </p:tav>
                                          </p:tavLst>
                                        </p:anim>
                                        <p:anim calcmode="lin" valueType="num">
                                          <p:cBhvr additive="base">
                                            <p:cTn id="20" dur="1400" fill="hold"/>
                                            <p:tgtEl>
                                              <p:spTgt spid="76"/>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81"/>
                                            </p:tgtEl>
                                            <p:attrNameLst>
                                              <p:attrName>style.visibility</p:attrName>
                                            </p:attrNameLst>
                                          </p:cBhvr>
                                          <p:to>
                                            <p:strVal val="visible"/>
                                          </p:to>
                                        </p:set>
                                        <p:anim calcmode="lin" valueType="num">
                                          <p:cBhvr additive="base">
                                            <p:cTn id="23" dur="1400" fill="hold"/>
                                            <p:tgtEl>
                                              <p:spTgt spid="81"/>
                                            </p:tgtEl>
                                            <p:attrNameLst>
                                              <p:attrName>ppt_x</p:attrName>
                                            </p:attrNameLst>
                                          </p:cBhvr>
                                          <p:tavLst>
                                            <p:tav tm="0">
                                              <p:val>
                                                <p:strVal val="0-#ppt_w/2"/>
                                              </p:val>
                                            </p:tav>
                                            <p:tav tm="100000">
                                              <p:val>
                                                <p:strVal val="#ppt_x"/>
                                              </p:val>
                                            </p:tav>
                                          </p:tavLst>
                                        </p:anim>
                                        <p:anim calcmode="lin" valueType="num">
                                          <p:cBhvr additive="base">
                                            <p:cTn id="24" dur="1400" fill="hold"/>
                                            <p:tgtEl>
                                              <p:spTgt spid="81"/>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86"/>
                                            </p:tgtEl>
                                            <p:attrNameLst>
                                              <p:attrName>style.visibility</p:attrName>
                                            </p:attrNameLst>
                                          </p:cBhvr>
                                          <p:to>
                                            <p:strVal val="visible"/>
                                          </p:to>
                                        </p:set>
                                        <p:anim calcmode="lin" valueType="num">
                                          <p:cBhvr additive="base">
                                            <p:cTn id="27" dur="1400" fill="hold"/>
                                            <p:tgtEl>
                                              <p:spTgt spid="86"/>
                                            </p:tgtEl>
                                            <p:attrNameLst>
                                              <p:attrName>ppt_x</p:attrName>
                                            </p:attrNameLst>
                                          </p:cBhvr>
                                          <p:tavLst>
                                            <p:tav tm="0">
                                              <p:val>
                                                <p:strVal val="1+#ppt_w/2"/>
                                              </p:val>
                                            </p:tav>
                                            <p:tav tm="100000">
                                              <p:val>
                                                <p:strVal val="#ppt_x"/>
                                              </p:val>
                                            </p:tav>
                                          </p:tavLst>
                                        </p:anim>
                                        <p:anim calcmode="lin" valueType="num">
                                          <p:cBhvr additive="base">
                                            <p:cTn id="28" dur="1400" fill="hold"/>
                                            <p:tgtEl>
                                              <p:spTgt spid="86"/>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1400" fill="hold"/>
                                            <p:tgtEl>
                                              <p:spTgt spid="71"/>
                                            </p:tgtEl>
                                            <p:attrNameLst>
                                              <p:attrName>ppt_x</p:attrName>
                                            </p:attrNameLst>
                                          </p:cBhvr>
                                          <p:tavLst>
                                            <p:tav tm="0">
                                              <p:val>
                                                <p:strVal val="0-#ppt_w/2"/>
                                              </p:val>
                                            </p:tav>
                                            <p:tav tm="100000">
                                              <p:val>
                                                <p:strVal val="#ppt_x"/>
                                              </p:val>
                                            </p:tav>
                                          </p:tavLst>
                                        </p:anim>
                                        <p:anim calcmode="lin" valueType="num">
                                          <p:cBhvr additive="base">
                                            <p:cTn id="32" dur="1400" fill="hold"/>
                                            <p:tgtEl>
                                              <p:spTgt spid="71"/>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91"/>
                                            </p:tgtEl>
                                            <p:attrNameLst>
                                              <p:attrName>style.visibility</p:attrName>
                                            </p:attrNameLst>
                                          </p:cBhvr>
                                          <p:to>
                                            <p:strVal val="visible"/>
                                          </p:to>
                                        </p:set>
                                        <p:anim calcmode="lin" valueType="num">
                                          <p:cBhvr>
                                            <p:cTn id="36" dur="500" fill="hold"/>
                                            <p:tgtEl>
                                              <p:spTgt spid="91"/>
                                            </p:tgtEl>
                                            <p:attrNameLst>
                                              <p:attrName>ppt_w</p:attrName>
                                            </p:attrNameLst>
                                          </p:cBhvr>
                                          <p:tavLst>
                                            <p:tav tm="0">
                                              <p:val>
                                                <p:fltVal val="0"/>
                                              </p:val>
                                            </p:tav>
                                            <p:tav tm="100000">
                                              <p:val>
                                                <p:strVal val="#ppt_w"/>
                                              </p:val>
                                            </p:tav>
                                          </p:tavLst>
                                        </p:anim>
                                        <p:anim calcmode="lin" valueType="num">
                                          <p:cBhvr>
                                            <p:cTn id="37" dur="500" fill="hold"/>
                                            <p:tgtEl>
                                              <p:spTgt spid="91"/>
                                            </p:tgtEl>
                                            <p:attrNameLst>
                                              <p:attrName>ppt_h</p:attrName>
                                            </p:attrNameLst>
                                          </p:cBhvr>
                                          <p:tavLst>
                                            <p:tav tm="0">
                                              <p:val>
                                                <p:fltVal val="0"/>
                                              </p:val>
                                            </p:tav>
                                            <p:tav tm="100000">
                                              <p:val>
                                                <p:strVal val="#ppt_h"/>
                                              </p:val>
                                            </p:tav>
                                          </p:tavLst>
                                        </p:anim>
                                        <p:anim calcmode="lin" valueType="num">
                                          <p:cBhvr>
                                            <p:cTn id="38" dur="500" fill="hold"/>
                                            <p:tgtEl>
                                              <p:spTgt spid="91"/>
                                            </p:tgtEl>
                                            <p:attrNameLst>
                                              <p:attrName>style.rotation</p:attrName>
                                            </p:attrNameLst>
                                          </p:cBhvr>
                                          <p:tavLst>
                                            <p:tav tm="0">
                                              <p:val>
                                                <p:fltVal val="90"/>
                                              </p:val>
                                            </p:tav>
                                            <p:tav tm="100000">
                                              <p:val>
                                                <p:fltVal val="0"/>
                                              </p:val>
                                            </p:tav>
                                          </p:tavLst>
                                        </p:anim>
                                        <p:animEffect transition="in" filter="fade">
                                          <p:cBhvr>
                                            <p:cTn id="39" dur="500"/>
                                            <p:tgtEl>
                                              <p:spTgt spid="91"/>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wipe(left)">
                                          <p:cBhvr>
                                            <p:cTn id="43" dur="500"/>
                                            <p:tgtEl>
                                              <p:spTgt spid="95"/>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96"/>
                                            </p:tgtEl>
                                            <p:attrNameLst>
                                              <p:attrName>style.visibility</p:attrName>
                                            </p:attrNameLst>
                                          </p:cBhvr>
                                          <p:to>
                                            <p:strVal val="visible"/>
                                          </p:to>
                                        </p:set>
                                        <p:animEffect transition="in" filter="wipe(right)">
                                          <p:cBhvr>
                                            <p:cTn id="46" dur="750"/>
                                            <p:tgtEl>
                                              <p:spTgt spid="96"/>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99"/>
                                            </p:tgtEl>
                                            <p:attrNameLst>
                                              <p:attrName>style.visibility</p:attrName>
                                            </p:attrNameLst>
                                          </p:cBhvr>
                                          <p:to>
                                            <p:strVal val="visible"/>
                                          </p:to>
                                        </p:set>
                                        <p:anim calcmode="lin" valueType="num">
                                          <p:cBhvr>
                                            <p:cTn id="50" dur="500" fill="hold"/>
                                            <p:tgtEl>
                                              <p:spTgt spid="99"/>
                                            </p:tgtEl>
                                            <p:attrNameLst>
                                              <p:attrName>ppt_w</p:attrName>
                                            </p:attrNameLst>
                                          </p:cBhvr>
                                          <p:tavLst>
                                            <p:tav tm="0">
                                              <p:val>
                                                <p:fltVal val="0"/>
                                              </p:val>
                                            </p:tav>
                                            <p:tav tm="100000">
                                              <p:val>
                                                <p:strVal val="#ppt_w"/>
                                              </p:val>
                                            </p:tav>
                                          </p:tavLst>
                                        </p:anim>
                                        <p:anim calcmode="lin" valueType="num">
                                          <p:cBhvr>
                                            <p:cTn id="51" dur="500" fill="hold"/>
                                            <p:tgtEl>
                                              <p:spTgt spid="99"/>
                                            </p:tgtEl>
                                            <p:attrNameLst>
                                              <p:attrName>ppt_h</p:attrName>
                                            </p:attrNameLst>
                                          </p:cBhvr>
                                          <p:tavLst>
                                            <p:tav tm="0">
                                              <p:val>
                                                <p:fltVal val="0"/>
                                              </p:val>
                                            </p:tav>
                                            <p:tav tm="100000">
                                              <p:val>
                                                <p:strVal val="#ppt_h"/>
                                              </p:val>
                                            </p:tav>
                                          </p:tavLst>
                                        </p:anim>
                                        <p:anim calcmode="lin" valueType="num">
                                          <p:cBhvr>
                                            <p:cTn id="52" dur="500" fill="hold"/>
                                            <p:tgtEl>
                                              <p:spTgt spid="99"/>
                                            </p:tgtEl>
                                            <p:attrNameLst>
                                              <p:attrName>style.rotation</p:attrName>
                                            </p:attrNameLst>
                                          </p:cBhvr>
                                          <p:tavLst>
                                            <p:tav tm="0">
                                              <p:val>
                                                <p:fltVal val="90"/>
                                              </p:val>
                                            </p:tav>
                                            <p:tav tm="100000">
                                              <p:val>
                                                <p:fltVal val="0"/>
                                              </p:val>
                                            </p:tav>
                                          </p:tavLst>
                                        </p:anim>
                                        <p:animEffect transition="in" filter="fade">
                                          <p:cBhvr>
                                            <p:cTn id="53" dur="500"/>
                                            <p:tgtEl>
                                              <p:spTgt spid="99"/>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97"/>
                                            </p:tgtEl>
                                            <p:attrNameLst>
                                              <p:attrName>style.visibility</p:attrName>
                                            </p:attrNameLst>
                                          </p:cBhvr>
                                          <p:to>
                                            <p:strVal val="visible"/>
                                          </p:to>
                                        </p:set>
                                        <p:animEffect transition="in" filter="wipe(left)">
                                          <p:cBhvr>
                                            <p:cTn id="57" dur="500"/>
                                            <p:tgtEl>
                                              <p:spTgt spid="97"/>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98"/>
                                            </p:tgtEl>
                                            <p:attrNameLst>
                                              <p:attrName>style.visibility</p:attrName>
                                            </p:attrNameLst>
                                          </p:cBhvr>
                                          <p:to>
                                            <p:strVal val="visible"/>
                                          </p:to>
                                        </p:set>
                                        <p:animEffect transition="in" filter="wipe(right)">
                                          <p:cBhvr>
                                            <p:cTn id="60" dur="750"/>
                                            <p:tgtEl>
                                              <p:spTgt spid="98"/>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102"/>
                                            </p:tgtEl>
                                            <p:attrNameLst>
                                              <p:attrName>style.visibility</p:attrName>
                                            </p:attrNameLst>
                                          </p:cBhvr>
                                          <p:to>
                                            <p:strVal val="visible"/>
                                          </p:to>
                                        </p:set>
                                        <p:anim calcmode="lin" valueType="num">
                                          <p:cBhvr>
                                            <p:cTn id="64" dur="500" fill="hold"/>
                                            <p:tgtEl>
                                              <p:spTgt spid="102"/>
                                            </p:tgtEl>
                                            <p:attrNameLst>
                                              <p:attrName>ppt_w</p:attrName>
                                            </p:attrNameLst>
                                          </p:cBhvr>
                                          <p:tavLst>
                                            <p:tav tm="0">
                                              <p:val>
                                                <p:fltVal val="0"/>
                                              </p:val>
                                            </p:tav>
                                            <p:tav tm="100000">
                                              <p:val>
                                                <p:strVal val="#ppt_w"/>
                                              </p:val>
                                            </p:tav>
                                          </p:tavLst>
                                        </p:anim>
                                        <p:anim calcmode="lin" valueType="num">
                                          <p:cBhvr>
                                            <p:cTn id="65" dur="500" fill="hold"/>
                                            <p:tgtEl>
                                              <p:spTgt spid="102"/>
                                            </p:tgtEl>
                                            <p:attrNameLst>
                                              <p:attrName>ppt_h</p:attrName>
                                            </p:attrNameLst>
                                          </p:cBhvr>
                                          <p:tavLst>
                                            <p:tav tm="0">
                                              <p:val>
                                                <p:fltVal val="0"/>
                                              </p:val>
                                            </p:tav>
                                            <p:tav tm="100000">
                                              <p:val>
                                                <p:strVal val="#ppt_h"/>
                                              </p:val>
                                            </p:tav>
                                          </p:tavLst>
                                        </p:anim>
                                        <p:anim calcmode="lin" valueType="num">
                                          <p:cBhvr>
                                            <p:cTn id="66" dur="500" fill="hold"/>
                                            <p:tgtEl>
                                              <p:spTgt spid="102"/>
                                            </p:tgtEl>
                                            <p:attrNameLst>
                                              <p:attrName>style.rotation</p:attrName>
                                            </p:attrNameLst>
                                          </p:cBhvr>
                                          <p:tavLst>
                                            <p:tav tm="0">
                                              <p:val>
                                                <p:fltVal val="90"/>
                                              </p:val>
                                            </p:tav>
                                            <p:tav tm="100000">
                                              <p:val>
                                                <p:fltVal val="0"/>
                                              </p:val>
                                            </p:tav>
                                          </p:tavLst>
                                        </p:anim>
                                        <p:animEffect transition="in" filter="fade">
                                          <p:cBhvr>
                                            <p:cTn id="67" dur="500"/>
                                            <p:tgtEl>
                                              <p:spTgt spid="102"/>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100"/>
                                            </p:tgtEl>
                                            <p:attrNameLst>
                                              <p:attrName>style.visibility</p:attrName>
                                            </p:attrNameLst>
                                          </p:cBhvr>
                                          <p:to>
                                            <p:strVal val="visible"/>
                                          </p:to>
                                        </p:set>
                                        <p:animEffect transition="in" filter="wipe(left)">
                                          <p:cBhvr>
                                            <p:cTn id="71" dur="500"/>
                                            <p:tgtEl>
                                              <p:spTgt spid="100"/>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01"/>
                                            </p:tgtEl>
                                            <p:attrNameLst>
                                              <p:attrName>style.visibility</p:attrName>
                                            </p:attrNameLst>
                                          </p:cBhvr>
                                          <p:to>
                                            <p:strVal val="visible"/>
                                          </p:to>
                                        </p:set>
                                        <p:animEffect transition="in" filter="wipe(right)">
                                          <p:cBhvr>
                                            <p:cTn id="74" dur="750"/>
                                            <p:tgtEl>
                                              <p:spTgt spid="101"/>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107"/>
                                            </p:tgtEl>
                                            <p:attrNameLst>
                                              <p:attrName>style.visibility</p:attrName>
                                            </p:attrNameLst>
                                          </p:cBhvr>
                                          <p:to>
                                            <p:strVal val="visible"/>
                                          </p:to>
                                        </p:set>
                                        <p:anim calcmode="lin" valueType="num">
                                          <p:cBhvr>
                                            <p:cTn id="78" dur="500" fill="hold"/>
                                            <p:tgtEl>
                                              <p:spTgt spid="107"/>
                                            </p:tgtEl>
                                            <p:attrNameLst>
                                              <p:attrName>ppt_w</p:attrName>
                                            </p:attrNameLst>
                                          </p:cBhvr>
                                          <p:tavLst>
                                            <p:tav tm="0">
                                              <p:val>
                                                <p:fltVal val="0"/>
                                              </p:val>
                                            </p:tav>
                                            <p:tav tm="100000">
                                              <p:val>
                                                <p:strVal val="#ppt_w"/>
                                              </p:val>
                                            </p:tav>
                                          </p:tavLst>
                                        </p:anim>
                                        <p:anim calcmode="lin" valueType="num">
                                          <p:cBhvr>
                                            <p:cTn id="79" dur="500" fill="hold"/>
                                            <p:tgtEl>
                                              <p:spTgt spid="107"/>
                                            </p:tgtEl>
                                            <p:attrNameLst>
                                              <p:attrName>ppt_h</p:attrName>
                                            </p:attrNameLst>
                                          </p:cBhvr>
                                          <p:tavLst>
                                            <p:tav tm="0">
                                              <p:val>
                                                <p:fltVal val="0"/>
                                              </p:val>
                                            </p:tav>
                                            <p:tav tm="100000">
                                              <p:val>
                                                <p:strVal val="#ppt_h"/>
                                              </p:val>
                                            </p:tav>
                                          </p:tavLst>
                                        </p:anim>
                                        <p:anim calcmode="lin" valueType="num">
                                          <p:cBhvr>
                                            <p:cTn id="80" dur="500" fill="hold"/>
                                            <p:tgtEl>
                                              <p:spTgt spid="107"/>
                                            </p:tgtEl>
                                            <p:attrNameLst>
                                              <p:attrName>style.rotation</p:attrName>
                                            </p:attrNameLst>
                                          </p:cBhvr>
                                          <p:tavLst>
                                            <p:tav tm="0">
                                              <p:val>
                                                <p:fltVal val="90"/>
                                              </p:val>
                                            </p:tav>
                                            <p:tav tm="100000">
                                              <p:val>
                                                <p:fltVal val="0"/>
                                              </p:val>
                                            </p:tav>
                                          </p:tavLst>
                                        </p:anim>
                                        <p:animEffect transition="in" filter="fade">
                                          <p:cBhvr>
                                            <p:cTn id="81" dur="500"/>
                                            <p:tgtEl>
                                              <p:spTgt spid="107"/>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105"/>
                                            </p:tgtEl>
                                            <p:attrNameLst>
                                              <p:attrName>style.visibility</p:attrName>
                                            </p:attrNameLst>
                                          </p:cBhvr>
                                          <p:to>
                                            <p:strVal val="visible"/>
                                          </p:to>
                                        </p:set>
                                        <p:animEffect transition="in" filter="wipe(left)">
                                          <p:cBhvr>
                                            <p:cTn id="85" dur="500"/>
                                            <p:tgtEl>
                                              <p:spTgt spid="105"/>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06"/>
                                            </p:tgtEl>
                                            <p:attrNameLst>
                                              <p:attrName>style.visibility</p:attrName>
                                            </p:attrNameLst>
                                          </p:cBhvr>
                                          <p:to>
                                            <p:strVal val="visible"/>
                                          </p:to>
                                        </p:set>
                                        <p:animEffect transition="in" filter="wipe(right)">
                                          <p:cBhvr>
                                            <p:cTn id="88" dur="750"/>
                                            <p:tgtEl>
                                              <p:spTgt spid="106"/>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121"/>
                                            </p:tgtEl>
                                            <p:attrNameLst>
                                              <p:attrName>style.visibility</p:attrName>
                                            </p:attrNameLst>
                                          </p:cBhvr>
                                          <p:to>
                                            <p:strVal val="visible"/>
                                          </p:to>
                                        </p:set>
                                        <p:anim calcmode="lin" valueType="num">
                                          <p:cBhvr>
                                            <p:cTn id="92" dur="500" fill="hold"/>
                                            <p:tgtEl>
                                              <p:spTgt spid="121"/>
                                            </p:tgtEl>
                                            <p:attrNameLst>
                                              <p:attrName>ppt_w</p:attrName>
                                            </p:attrNameLst>
                                          </p:cBhvr>
                                          <p:tavLst>
                                            <p:tav tm="0">
                                              <p:val>
                                                <p:fltVal val="0"/>
                                              </p:val>
                                            </p:tav>
                                            <p:tav tm="100000">
                                              <p:val>
                                                <p:strVal val="#ppt_w"/>
                                              </p:val>
                                            </p:tav>
                                          </p:tavLst>
                                        </p:anim>
                                        <p:anim calcmode="lin" valueType="num">
                                          <p:cBhvr>
                                            <p:cTn id="93" dur="500" fill="hold"/>
                                            <p:tgtEl>
                                              <p:spTgt spid="121"/>
                                            </p:tgtEl>
                                            <p:attrNameLst>
                                              <p:attrName>ppt_h</p:attrName>
                                            </p:attrNameLst>
                                          </p:cBhvr>
                                          <p:tavLst>
                                            <p:tav tm="0">
                                              <p:val>
                                                <p:fltVal val="0"/>
                                              </p:val>
                                            </p:tav>
                                            <p:tav tm="100000">
                                              <p:val>
                                                <p:strVal val="#ppt_h"/>
                                              </p:val>
                                            </p:tav>
                                          </p:tavLst>
                                        </p:anim>
                                        <p:anim calcmode="lin" valueType="num">
                                          <p:cBhvr>
                                            <p:cTn id="94" dur="500" fill="hold"/>
                                            <p:tgtEl>
                                              <p:spTgt spid="121"/>
                                            </p:tgtEl>
                                            <p:attrNameLst>
                                              <p:attrName>style.rotation</p:attrName>
                                            </p:attrNameLst>
                                          </p:cBhvr>
                                          <p:tavLst>
                                            <p:tav tm="0">
                                              <p:val>
                                                <p:fltVal val="90"/>
                                              </p:val>
                                            </p:tav>
                                            <p:tav tm="100000">
                                              <p:val>
                                                <p:fltVal val="0"/>
                                              </p:val>
                                            </p:tav>
                                          </p:tavLst>
                                        </p:anim>
                                        <p:animEffect transition="in" filter="fade">
                                          <p:cBhvr>
                                            <p:cTn id="95" dur="500"/>
                                            <p:tgtEl>
                                              <p:spTgt spid="121"/>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119"/>
                                            </p:tgtEl>
                                            <p:attrNameLst>
                                              <p:attrName>style.visibility</p:attrName>
                                            </p:attrNameLst>
                                          </p:cBhvr>
                                          <p:to>
                                            <p:strVal val="visible"/>
                                          </p:to>
                                        </p:set>
                                        <p:animEffect transition="in" filter="wipe(left)">
                                          <p:cBhvr>
                                            <p:cTn id="99" dur="500"/>
                                            <p:tgtEl>
                                              <p:spTgt spid="11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120"/>
                                            </p:tgtEl>
                                            <p:attrNameLst>
                                              <p:attrName>style.visibility</p:attrName>
                                            </p:attrNameLst>
                                          </p:cBhvr>
                                          <p:to>
                                            <p:strVal val="visible"/>
                                          </p:to>
                                        </p:set>
                                        <p:animEffect transition="in" filter="wipe(right)">
                                          <p:cBhvr>
                                            <p:cTn id="102" dur="750"/>
                                            <p:tgtEl>
                                              <p:spTgt spid="120"/>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135"/>
                                            </p:tgtEl>
                                            <p:attrNameLst>
                                              <p:attrName>style.visibility</p:attrName>
                                            </p:attrNameLst>
                                          </p:cBhvr>
                                          <p:to>
                                            <p:strVal val="visible"/>
                                          </p:to>
                                        </p:set>
                                        <p:anim calcmode="lin" valueType="num">
                                          <p:cBhvr>
                                            <p:cTn id="106" dur="500" fill="hold"/>
                                            <p:tgtEl>
                                              <p:spTgt spid="135"/>
                                            </p:tgtEl>
                                            <p:attrNameLst>
                                              <p:attrName>ppt_w</p:attrName>
                                            </p:attrNameLst>
                                          </p:cBhvr>
                                          <p:tavLst>
                                            <p:tav tm="0">
                                              <p:val>
                                                <p:fltVal val="0"/>
                                              </p:val>
                                            </p:tav>
                                            <p:tav tm="100000">
                                              <p:val>
                                                <p:strVal val="#ppt_w"/>
                                              </p:val>
                                            </p:tav>
                                          </p:tavLst>
                                        </p:anim>
                                        <p:anim calcmode="lin" valueType="num">
                                          <p:cBhvr>
                                            <p:cTn id="107" dur="500" fill="hold"/>
                                            <p:tgtEl>
                                              <p:spTgt spid="135"/>
                                            </p:tgtEl>
                                            <p:attrNameLst>
                                              <p:attrName>ppt_h</p:attrName>
                                            </p:attrNameLst>
                                          </p:cBhvr>
                                          <p:tavLst>
                                            <p:tav tm="0">
                                              <p:val>
                                                <p:fltVal val="0"/>
                                              </p:val>
                                            </p:tav>
                                            <p:tav tm="100000">
                                              <p:val>
                                                <p:strVal val="#ppt_h"/>
                                              </p:val>
                                            </p:tav>
                                          </p:tavLst>
                                        </p:anim>
                                        <p:anim calcmode="lin" valueType="num">
                                          <p:cBhvr>
                                            <p:cTn id="108" dur="500" fill="hold"/>
                                            <p:tgtEl>
                                              <p:spTgt spid="135"/>
                                            </p:tgtEl>
                                            <p:attrNameLst>
                                              <p:attrName>style.rotation</p:attrName>
                                            </p:attrNameLst>
                                          </p:cBhvr>
                                          <p:tavLst>
                                            <p:tav tm="0">
                                              <p:val>
                                                <p:fltVal val="90"/>
                                              </p:val>
                                            </p:tav>
                                            <p:tav tm="100000">
                                              <p:val>
                                                <p:fltVal val="0"/>
                                              </p:val>
                                            </p:tav>
                                          </p:tavLst>
                                        </p:anim>
                                        <p:animEffect transition="in" filter="fade">
                                          <p:cBhvr>
                                            <p:cTn id="109" dur="500"/>
                                            <p:tgtEl>
                                              <p:spTgt spid="135"/>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133"/>
                                            </p:tgtEl>
                                            <p:attrNameLst>
                                              <p:attrName>style.visibility</p:attrName>
                                            </p:attrNameLst>
                                          </p:cBhvr>
                                          <p:to>
                                            <p:strVal val="visible"/>
                                          </p:to>
                                        </p:set>
                                        <p:animEffect transition="in" filter="wipe(left)">
                                          <p:cBhvr>
                                            <p:cTn id="113" dur="500"/>
                                            <p:tgtEl>
                                              <p:spTgt spid="133"/>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34"/>
                                            </p:tgtEl>
                                            <p:attrNameLst>
                                              <p:attrName>style.visibility</p:attrName>
                                            </p:attrNameLst>
                                          </p:cBhvr>
                                          <p:to>
                                            <p:strVal val="visible"/>
                                          </p:to>
                                        </p:set>
                                        <p:animEffect transition="in" filter="wipe(right)">
                                          <p:cBhvr>
                                            <p:cTn id="116" dur="75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6" grpId="0"/>
          <p:bldP spid="97" grpId="0"/>
          <p:bldP spid="98" grpId="0"/>
          <p:bldP spid="99" grpId="0" animBg="1"/>
          <p:bldP spid="100" grpId="0"/>
          <p:bldP spid="101" grpId="0"/>
          <p:bldP spid="105" grpId="0"/>
          <p:bldP spid="106" grpId="0"/>
          <p:bldP spid="119" grpId="0"/>
          <p:bldP spid="120" grpId="0"/>
          <p:bldP spid="133" grpId="0"/>
          <p:bldP spid="134"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矩形 66"/>
          <p:cNvSpPr/>
          <p:nvPr/>
        </p:nvSpPr>
        <p:spPr>
          <a:xfrm>
            <a:off x="3494770" y="1938600"/>
            <a:ext cx="2046780" cy="1911414"/>
          </a:xfrm>
          <a:prstGeom prst="rect">
            <a:avLst/>
          </a:prstGeom>
          <a:noFill/>
          <a:ln w="1905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 name="椭圆 69"/>
          <p:cNvSpPr/>
          <p:nvPr/>
        </p:nvSpPr>
        <p:spPr>
          <a:xfrm>
            <a:off x="2846432" y="1322909"/>
            <a:ext cx="1295363" cy="1294893"/>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 name="任意多边形 70"/>
          <p:cNvSpPr/>
          <p:nvPr/>
        </p:nvSpPr>
        <p:spPr>
          <a:xfrm rot="18900000" flipH="1">
            <a:off x="2964781" y="1434806"/>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solidFill>
            <a:schemeClr val="accent1"/>
          </a:solidFill>
          <a:ln w="15875">
            <a:noFill/>
          </a:ln>
          <a:effectLst>
            <a:innerShdw blurRad="127000" dist="381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 name="椭圆 73"/>
          <p:cNvSpPr/>
          <p:nvPr/>
        </p:nvSpPr>
        <p:spPr>
          <a:xfrm>
            <a:off x="4869815" y="1322909"/>
            <a:ext cx="1295363" cy="1294893"/>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5" name="任意多边形 74"/>
          <p:cNvSpPr/>
          <p:nvPr/>
        </p:nvSpPr>
        <p:spPr>
          <a:xfrm rot="18900000" flipH="1">
            <a:off x="4988164" y="1434806"/>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solidFill>
            <a:schemeClr val="accent2"/>
          </a:solidFill>
          <a:ln>
            <a:noFill/>
          </a:ln>
          <a:effectLst>
            <a:innerShdw blurRad="127000" dist="381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 name="椭圆 77"/>
          <p:cNvSpPr/>
          <p:nvPr/>
        </p:nvSpPr>
        <p:spPr>
          <a:xfrm>
            <a:off x="2846432" y="3023159"/>
            <a:ext cx="1295363" cy="1294893"/>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9" name="任意多边形 78"/>
          <p:cNvSpPr/>
          <p:nvPr/>
        </p:nvSpPr>
        <p:spPr>
          <a:xfrm rot="18900000" flipH="1">
            <a:off x="2964781" y="3135056"/>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solidFill>
            <a:schemeClr val="accent4"/>
          </a:solidFill>
          <a:ln>
            <a:noFill/>
          </a:ln>
          <a:effectLst>
            <a:innerShdw blurRad="127000" dist="381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2" name="椭圆 81"/>
          <p:cNvSpPr/>
          <p:nvPr/>
        </p:nvSpPr>
        <p:spPr>
          <a:xfrm>
            <a:off x="4869815" y="3023159"/>
            <a:ext cx="1295363" cy="1294893"/>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 name="任意多边形 82"/>
          <p:cNvSpPr/>
          <p:nvPr/>
        </p:nvSpPr>
        <p:spPr>
          <a:xfrm rot="18900000" flipH="1">
            <a:off x="4988164" y="3135056"/>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solidFill>
            <a:schemeClr val="accent3"/>
          </a:solidFill>
          <a:ln>
            <a:noFill/>
          </a:ln>
          <a:effectLst>
            <a:innerShdw blurRad="127000" dist="381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 name="文本框 45"/>
          <p:cNvSpPr txBox="1"/>
          <p:nvPr/>
        </p:nvSpPr>
        <p:spPr>
          <a:xfrm>
            <a:off x="3197309" y="1785883"/>
            <a:ext cx="593608" cy="369332"/>
          </a:xfrm>
          <a:prstGeom prst="rect">
            <a:avLst/>
          </a:prstGeom>
          <a:noFill/>
        </p:spPr>
        <p:txBody>
          <a:bodyPr wrap="square" rtlCol="0">
            <a:spAutoFit/>
          </a:bodyPr>
          <a:lstStyle/>
          <a:p>
            <a:pPr algn="ctr"/>
            <a:r>
              <a:rPr lang="en-US" altLang="zh-CN" sz="1800" dirty="0">
                <a:solidFill>
                  <a:schemeClr val="bg1">
                    <a:lumMod val="50000"/>
                  </a:schemeClr>
                </a:solidFill>
                <a:latin typeface="Impact" panose="020B0806030902050204" pitchFamily="34" charset="0"/>
              </a:rPr>
              <a:t>25</a:t>
            </a:r>
            <a:r>
              <a:rPr lang="en-US" altLang="zh-CN" sz="1200" dirty="0">
                <a:solidFill>
                  <a:schemeClr val="bg1">
                    <a:lumMod val="50000"/>
                  </a:schemeClr>
                </a:solidFill>
                <a:latin typeface="Impact" panose="020B0806030902050204" pitchFamily="34" charset="0"/>
              </a:rPr>
              <a:t>%</a:t>
            </a:r>
            <a:endParaRPr lang="zh-CN" altLang="en-US" sz="1800" dirty="0">
              <a:solidFill>
                <a:schemeClr val="bg1">
                  <a:lumMod val="50000"/>
                </a:schemeClr>
              </a:solidFill>
              <a:latin typeface="Impact" panose="020B0806030902050204" pitchFamily="34" charset="0"/>
            </a:endParaRPr>
          </a:p>
        </p:txBody>
      </p:sp>
      <p:sp>
        <p:nvSpPr>
          <p:cNvPr id="85" name="文本框 46"/>
          <p:cNvSpPr txBox="1"/>
          <p:nvPr/>
        </p:nvSpPr>
        <p:spPr>
          <a:xfrm>
            <a:off x="5220692" y="1785883"/>
            <a:ext cx="593608" cy="369332"/>
          </a:xfrm>
          <a:prstGeom prst="rect">
            <a:avLst/>
          </a:prstGeom>
          <a:noFill/>
        </p:spPr>
        <p:txBody>
          <a:bodyPr wrap="square" rtlCol="0">
            <a:spAutoFit/>
          </a:bodyPr>
          <a:lstStyle/>
          <a:p>
            <a:pPr algn="ctr"/>
            <a:r>
              <a:rPr lang="en-US" altLang="zh-CN" sz="1800" dirty="0">
                <a:solidFill>
                  <a:schemeClr val="bg1">
                    <a:lumMod val="50000"/>
                  </a:schemeClr>
                </a:solidFill>
                <a:latin typeface="Impact" panose="020B0806030902050204" pitchFamily="34" charset="0"/>
              </a:rPr>
              <a:t>50</a:t>
            </a:r>
            <a:r>
              <a:rPr lang="en-US" altLang="zh-CN" sz="1200" dirty="0">
                <a:solidFill>
                  <a:schemeClr val="bg1">
                    <a:lumMod val="50000"/>
                  </a:schemeClr>
                </a:solidFill>
                <a:latin typeface="Impact" panose="020B0806030902050204" pitchFamily="34" charset="0"/>
              </a:rPr>
              <a:t>%</a:t>
            </a:r>
            <a:endParaRPr lang="zh-CN" altLang="en-US" sz="1200" dirty="0">
              <a:solidFill>
                <a:schemeClr val="bg1">
                  <a:lumMod val="50000"/>
                </a:schemeClr>
              </a:solidFill>
              <a:latin typeface="Impact" panose="020B0806030902050204" pitchFamily="34" charset="0"/>
            </a:endParaRPr>
          </a:p>
        </p:txBody>
      </p:sp>
      <p:sp>
        <p:nvSpPr>
          <p:cNvPr id="86" name="文本框 49"/>
          <p:cNvSpPr txBox="1"/>
          <p:nvPr/>
        </p:nvSpPr>
        <p:spPr>
          <a:xfrm>
            <a:off x="3212745" y="3480682"/>
            <a:ext cx="593608" cy="369332"/>
          </a:xfrm>
          <a:prstGeom prst="rect">
            <a:avLst/>
          </a:prstGeom>
          <a:noFill/>
        </p:spPr>
        <p:txBody>
          <a:bodyPr wrap="square" rtlCol="0">
            <a:spAutoFit/>
          </a:bodyPr>
          <a:lstStyle/>
          <a:p>
            <a:pPr algn="ctr"/>
            <a:r>
              <a:rPr lang="en-US" altLang="zh-CN" sz="1800" dirty="0">
                <a:solidFill>
                  <a:schemeClr val="bg1">
                    <a:lumMod val="50000"/>
                  </a:schemeClr>
                </a:solidFill>
                <a:latin typeface="Impact" panose="020B0806030902050204" pitchFamily="34" charset="0"/>
              </a:rPr>
              <a:t>75</a:t>
            </a:r>
            <a:r>
              <a:rPr lang="en-US" altLang="zh-CN" sz="1200" dirty="0">
                <a:solidFill>
                  <a:schemeClr val="bg1">
                    <a:lumMod val="50000"/>
                  </a:schemeClr>
                </a:solidFill>
                <a:latin typeface="Impact" panose="020B0806030902050204" pitchFamily="34" charset="0"/>
              </a:rPr>
              <a:t>%</a:t>
            </a:r>
            <a:endParaRPr lang="zh-CN" altLang="en-US" sz="1800" dirty="0">
              <a:solidFill>
                <a:schemeClr val="bg1">
                  <a:lumMod val="50000"/>
                </a:schemeClr>
              </a:solidFill>
              <a:latin typeface="Impact" panose="020B0806030902050204" pitchFamily="34" charset="0"/>
            </a:endParaRPr>
          </a:p>
        </p:txBody>
      </p:sp>
      <p:sp>
        <p:nvSpPr>
          <p:cNvPr id="87" name="文本框 50"/>
          <p:cNvSpPr txBox="1"/>
          <p:nvPr/>
        </p:nvSpPr>
        <p:spPr>
          <a:xfrm>
            <a:off x="5160388" y="3498415"/>
            <a:ext cx="714215" cy="369332"/>
          </a:xfrm>
          <a:prstGeom prst="rect">
            <a:avLst/>
          </a:prstGeom>
          <a:noFill/>
        </p:spPr>
        <p:txBody>
          <a:bodyPr wrap="square" rtlCol="0">
            <a:spAutoFit/>
          </a:bodyPr>
          <a:lstStyle/>
          <a:p>
            <a:pPr algn="ctr"/>
            <a:r>
              <a:rPr lang="en-US" altLang="zh-CN" sz="1800" dirty="0">
                <a:solidFill>
                  <a:schemeClr val="bg1">
                    <a:lumMod val="50000"/>
                  </a:schemeClr>
                </a:solidFill>
                <a:latin typeface="Impact" panose="020B0806030902050204" pitchFamily="34" charset="0"/>
              </a:rPr>
              <a:t>100</a:t>
            </a:r>
            <a:r>
              <a:rPr lang="en-US" altLang="zh-CN" sz="1200" dirty="0">
                <a:solidFill>
                  <a:schemeClr val="bg1">
                    <a:lumMod val="50000"/>
                  </a:schemeClr>
                </a:solidFill>
                <a:latin typeface="Impact" panose="020B0806030902050204" pitchFamily="34" charset="0"/>
              </a:rPr>
              <a:t>%</a:t>
            </a:r>
            <a:endParaRPr lang="zh-CN" altLang="en-US" sz="1200" dirty="0">
              <a:solidFill>
                <a:schemeClr val="bg1">
                  <a:lumMod val="50000"/>
                </a:schemeClr>
              </a:solidFill>
              <a:latin typeface="Impact" panose="020B0806030902050204" pitchFamily="34" charset="0"/>
            </a:endParaRPr>
          </a:p>
        </p:txBody>
      </p:sp>
      <p:sp>
        <p:nvSpPr>
          <p:cNvPr id="68" name="Rectangle 47"/>
          <p:cNvSpPr>
            <a:spLocks noChangeArrowheads="1"/>
          </p:cNvSpPr>
          <p:nvPr/>
        </p:nvSpPr>
        <p:spPr bwMode="auto">
          <a:xfrm>
            <a:off x="1072650" y="1805501"/>
            <a:ext cx="1486402"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9" name="Rectangle 48"/>
          <p:cNvSpPr>
            <a:spLocks noChangeArrowheads="1"/>
          </p:cNvSpPr>
          <p:nvPr/>
        </p:nvSpPr>
        <p:spPr bwMode="auto">
          <a:xfrm>
            <a:off x="1571060" y="1516509"/>
            <a:ext cx="10054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600"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72" name="Rectangle 47"/>
          <p:cNvSpPr>
            <a:spLocks noChangeArrowheads="1"/>
          </p:cNvSpPr>
          <p:nvPr/>
        </p:nvSpPr>
        <p:spPr bwMode="auto">
          <a:xfrm>
            <a:off x="1182458" y="3520345"/>
            <a:ext cx="1486402"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3" name="Rectangle 48"/>
          <p:cNvSpPr>
            <a:spLocks noChangeArrowheads="1"/>
          </p:cNvSpPr>
          <p:nvPr/>
        </p:nvSpPr>
        <p:spPr bwMode="auto">
          <a:xfrm>
            <a:off x="1680868" y="3256543"/>
            <a:ext cx="10054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600"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76" name="Rectangle 47"/>
          <p:cNvSpPr>
            <a:spLocks noChangeArrowheads="1"/>
          </p:cNvSpPr>
          <p:nvPr/>
        </p:nvSpPr>
        <p:spPr bwMode="auto">
          <a:xfrm>
            <a:off x="6445539" y="1805501"/>
            <a:ext cx="1563626"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7" name="Rectangle 48"/>
          <p:cNvSpPr>
            <a:spLocks noChangeArrowheads="1"/>
          </p:cNvSpPr>
          <p:nvPr/>
        </p:nvSpPr>
        <p:spPr bwMode="auto">
          <a:xfrm>
            <a:off x="6433294" y="1516509"/>
            <a:ext cx="100540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80" name="Rectangle 47"/>
          <p:cNvSpPr>
            <a:spLocks noChangeArrowheads="1"/>
          </p:cNvSpPr>
          <p:nvPr/>
        </p:nvSpPr>
        <p:spPr bwMode="auto">
          <a:xfrm>
            <a:off x="6421549" y="3520345"/>
            <a:ext cx="1563626"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1" name="Rectangle 48"/>
          <p:cNvSpPr>
            <a:spLocks noChangeArrowheads="1"/>
          </p:cNvSpPr>
          <p:nvPr/>
        </p:nvSpPr>
        <p:spPr bwMode="auto">
          <a:xfrm>
            <a:off x="6409304" y="3231353"/>
            <a:ext cx="100540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129852323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heel(1)">
                                      <p:cBhvr>
                                        <p:cTn id="7" dur="2000"/>
                                        <p:tgtEl>
                                          <p:spTgt spid="67"/>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70"/>
                                        </p:tgtEl>
                                        <p:attrNameLst>
                                          <p:attrName>style.visibility</p:attrName>
                                        </p:attrNameLst>
                                      </p:cBhvr>
                                      <p:to>
                                        <p:strVal val="visible"/>
                                      </p:to>
                                    </p:set>
                                    <p:anim calcmode="lin" valueType="num">
                                      <p:cBhvr>
                                        <p:cTn id="11" dur="100" fill="hold"/>
                                        <p:tgtEl>
                                          <p:spTgt spid="70"/>
                                        </p:tgtEl>
                                        <p:attrNameLst>
                                          <p:attrName>ppt_w</p:attrName>
                                        </p:attrNameLst>
                                      </p:cBhvr>
                                      <p:tavLst>
                                        <p:tav tm="0">
                                          <p:val>
                                            <p:fltVal val="0"/>
                                          </p:val>
                                        </p:tav>
                                        <p:tav tm="100000">
                                          <p:val>
                                            <p:strVal val="#ppt_w"/>
                                          </p:val>
                                        </p:tav>
                                      </p:tavLst>
                                    </p:anim>
                                    <p:anim calcmode="lin" valueType="num">
                                      <p:cBhvr>
                                        <p:cTn id="12" dur="100" fill="hold"/>
                                        <p:tgtEl>
                                          <p:spTgt spid="70"/>
                                        </p:tgtEl>
                                        <p:attrNameLst>
                                          <p:attrName>ppt_h</p:attrName>
                                        </p:attrNameLst>
                                      </p:cBhvr>
                                      <p:tavLst>
                                        <p:tav tm="0">
                                          <p:val>
                                            <p:fltVal val="0"/>
                                          </p:val>
                                        </p:tav>
                                        <p:tav tm="100000">
                                          <p:val>
                                            <p:strVal val="#ppt_h"/>
                                          </p:val>
                                        </p:tav>
                                      </p:tavLst>
                                    </p:anim>
                                    <p:animEffect transition="in" filter="fade">
                                      <p:cBhvr>
                                        <p:cTn id="13" dur="100"/>
                                        <p:tgtEl>
                                          <p:spTgt spid="70"/>
                                        </p:tgtEl>
                                      </p:cBhvr>
                                    </p:animEffect>
                                  </p:childTnLst>
                                </p:cTn>
                              </p:par>
                              <p:par>
                                <p:cTn id="14" presetID="6" presetClass="emph" presetSubtype="0" fill="hold" grpId="1" nodeType="withEffect">
                                  <p:stCondLst>
                                    <p:cond delay="100"/>
                                  </p:stCondLst>
                                  <p:childTnLst>
                                    <p:animScale>
                                      <p:cBhvr>
                                        <p:cTn id="15" dur="100" fill="hold"/>
                                        <p:tgtEl>
                                          <p:spTgt spid="70"/>
                                        </p:tgtEl>
                                      </p:cBhvr>
                                      <p:by x="110000" y="110000"/>
                                    </p:animScale>
                                  </p:childTnLst>
                                </p:cTn>
                              </p:par>
                              <p:par>
                                <p:cTn id="16" presetID="6" presetClass="emph" presetSubtype="0" fill="hold" grpId="2" nodeType="withEffect">
                                  <p:stCondLst>
                                    <p:cond delay="200"/>
                                  </p:stCondLst>
                                  <p:childTnLst>
                                    <p:animScale>
                                      <p:cBhvr>
                                        <p:cTn id="17" dur="200" fill="hold"/>
                                        <p:tgtEl>
                                          <p:spTgt spid="70"/>
                                        </p:tgtEl>
                                      </p:cBhvr>
                                      <p:by x="90000" y="90000"/>
                                    </p:animScale>
                                  </p:childTnLst>
                                </p:cTn>
                              </p:par>
                              <p:par>
                                <p:cTn id="18" presetID="6" presetClass="emph" presetSubtype="0" fill="hold" grpId="3" nodeType="withEffect">
                                  <p:stCondLst>
                                    <p:cond delay="400"/>
                                  </p:stCondLst>
                                  <p:childTnLst>
                                    <p:animScale>
                                      <p:cBhvr>
                                        <p:cTn id="19" dur="100" fill="hold"/>
                                        <p:tgtEl>
                                          <p:spTgt spid="70"/>
                                        </p:tgtEl>
                                      </p:cBhvr>
                                      <p:by x="105000" y="105000"/>
                                    </p:animScale>
                                  </p:childTnLst>
                                </p:cTn>
                              </p:par>
                              <p:par>
                                <p:cTn id="20" presetID="6" presetClass="emph" presetSubtype="0" fill="hold" grpId="4" nodeType="withEffect">
                                  <p:stCondLst>
                                    <p:cond delay="500"/>
                                  </p:stCondLst>
                                  <p:childTnLst>
                                    <p:animScale>
                                      <p:cBhvr>
                                        <p:cTn id="21" dur="200" fill="hold"/>
                                        <p:tgtEl>
                                          <p:spTgt spid="70"/>
                                        </p:tgtEl>
                                      </p:cBhvr>
                                      <p:by x="95000" y="95000"/>
                                    </p:animScale>
                                  </p:childTnLst>
                                </p:cTn>
                              </p:par>
                            </p:childTnLst>
                          </p:cTn>
                        </p:par>
                        <p:par>
                          <p:cTn id="22" fill="hold">
                            <p:stCondLst>
                              <p:cond delay="2700"/>
                            </p:stCondLst>
                            <p:childTnLst>
                              <p:par>
                                <p:cTn id="23" presetID="53" presetClass="entr" presetSubtype="16" fill="hold" grpId="0" nodeType="afterEffect">
                                  <p:stCondLst>
                                    <p:cond delay="0"/>
                                  </p:stCondLst>
                                  <p:childTnLst>
                                    <p:set>
                                      <p:cBhvr>
                                        <p:cTn id="24" dur="1" fill="hold">
                                          <p:stCondLst>
                                            <p:cond delay="0"/>
                                          </p:stCondLst>
                                        </p:cTn>
                                        <p:tgtEl>
                                          <p:spTgt spid="74"/>
                                        </p:tgtEl>
                                        <p:attrNameLst>
                                          <p:attrName>style.visibility</p:attrName>
                                        </p:attrNameLst>
                                      </p:cBhvr>
                                      <p:to>
                                        <p:strVal val="visible"/>
                                      </p:to>
                                    </p:set>
                                    <p:anim calcmode="lin" valueType="num">
                                      <p:cBhvr>
                                        <p:cTn id="25" dur="100" fill="hold"/>
                                        <p:tgtEl>
                                          <p:spTgt spid="74"/>
                                        </p:tgtEl>
                                        <p:attrNameLst>
                                          <p:attrName>ppt_w</p:attrName>
                                        </p:attrNameLst>
                                      </p:cBhvr>
                                      <p:tavLst>
                                        <p:tav tm="0">
                                          <p:val>
                                            <p:fltVal val="0"/>
                                          </p:val>
                                        </p:tav>
                                        <p:tav tm="100000">
                                          <p:val>
                                            <p:strVal val="#ppt_w"/>
                                          </p:val>
                                        </p:tav>
                                      </p:tavLst>
                                    </p:anim>
                                    <p:anim calcmode="lin" valueType="num">
                                      <p:cBhvr>
                                        <p:cTn id="26" dur="100" fill="hold"/>
                                        <p:tgtEl>
                                          <p:spTgt spid="74"/>
                                        </p:tgtEl>
                                        <p:attrNameLst>
                                          <p:attrName>ppt_h</p:attrName>
                                        </p:attrNameLst>
                                      </p:cBhvr>
                                      <p:tavLst>
                                        <p:tav tm="0">
                                          <p:val>
                                            <p:fltVal val="0"/>
                                          </p:val>
                                        </p:tav>
                                        <p:tav tm="100000">
                                          <p:val>
                                            <p:strVal val="#ppt_h"/>
                                          </p:val>
                                        </p:tav>
                                      </p:tavLst>
                                    </p:anim>
                                    <p:animEffect transition="in" filter="fade">
                                      <p:cBhvr>
                                        <p:cTn id="27" dur="100"/>
                                        <p:tgtEl>
                                          <p:spTgt spid="74"/>
                                        </p:tgtEl>
                                      </p:cBhvr>
                                    </p:animEffect>
                                  </p:childTnLst>
                                </p:cTn>
                              </p:par>
                              <p:par>
                                <p:cTn id="28" presetID="6" presetClass="emph" presetSubtype="0" fill="hold" grpId="1" nodeType="withEffect">
                                  <p:stCondLst>
                                    <p:cond delay="100"/>
                                  </p:stCondLst>
                                  <p:childTnLst>
                                    <p:animScale>
                                      <p:cBhvr>
                                        <p:cTn id="29" dur="100" fill="hold"/>
                                        <p:tgtEl>
                                          <p:spTgt spid="74"/>
                                        </p:tgtEl>
                                      </p:cBhvr>
                                      <p:by x="110000" y="110000"/>
                                    </p:animScale>
                                  </p:childTnLst>
                                </p:cTn>
                              </p:par>
                              <p:par>
                                <p:cTn id="30" presetID="6" presetClass="emph" presetSubtype="0" fill="hold" grpId="2" nodeType="withEffect">
                                  <p:stCondLst>
                                    <p:cond delay="200"/>
                                  </p:stCondLst>
                                  <p:childTnLst>
                                    <p:animScale>
                                      <p:cBhvr>
                                        <p:cTn id="31" dur="200" fill="hold"/>
                                        <p:tgtEl>
                                          <p:spTgt spid="74"/>
                                        </p:tgtEl>
                                      </p:cBhvr>
                                      <p:by x="90000" y="90000"/>
                                    </p:animScale>
                                  </p:childTnLst>
                                </p:cTn>
                              </p:par>
                              <p:par>
                                <p:cTn id="32" presetID="6" presetClass="emph" presetSubtype="0" fill="hold" grpId="3" nodeType="withEffect">
                                  <p:stCondLst>
                                    <p:cond delay="400"/>
                                  </p:stCondLst>
                                  <p:childTnLst>
                                    <p:animScale>
                                      <p:cBhvr>
                                        <p:cTn id="33" dur="100" fill="hold"/>
                                        <p:tgtEl>
                                          <p:spTgt spid="74"/>
                                        </p:tgtEl>
                                      </p:cBhvr>
                                      <p:by x="105000" y="105000"/>
                                    </p:animScale>
                                  </p:childTnLst>
                                </p:cTn>
                              </p:par>
                              <p:par>
                                <p:cTn id="34" presetID="6" presetClass="emph" presetSubtype="0" fill="hold" grpId="4" nodeType="withEffect">
                                  <p:stCondLst>
                                    <p:cond delay="500"/>
                                  </p:stCondLst>
                                  <p:childTnLst>
                                    <p:animScale>
                                      <p:cBhvr>
                                        <p:cTn id="35" dur="200" fill="hold"/>
                                        <p:tgtEl>
                                          <p:spTgt spid="74"/>
                                        </p:tgtEl>
                                      </p:cBhvr>
                                      <p:by x="95000" y="95000"/>
                                    </p:animScale>
                                  </p:childTnLst>
                                </p:cTn>
                              </p:par>
                            </p:childTnLst>
                          </p:cTn>
                        </p:par>
                        <p:par>
                          <p:cTn id="36" fill="hold">
                            <p:stCondLst>
                              <p:cond delay="3400"/>
                            </p:stCondLst>
                            <p:childTnLst>
                              <p:par>
                                <p:cTn id="37" presetID="53" presetClass="entr" presetSubtype="16" fill="hold" grpId="0" nodeType="afterEffect">
                                  <p:stCondLst>
                                    <p:cond delay="0"/>
                                  </p:stCondLst>
                                  <p:childTnLst>
                                    <p:set>
                                      <p:cBhvr>
                                        <p:cTn id="38" dur="1" fill="hold">
                                          <p:stCondLst>
                                            <p:cond delay="0"/>
                                          </p:stCondLst>
                                        </p:cTn>
                                        <p:tgtEl>
                                          <p:spTgt spid="78"/>
                                        </p:tgtEl>
                                        <p:attrNameLst>
                                          <p:attrName>style.visibility</p:attrName>
                                        </p:attrNameLst>
                                      </p:cBhvr>
                                      <p:to>
                                        <p:strVal val="visible"/>
                                      </p:to>
                                    </p:set>
                                    <p:anim calcmode="lin" valueType="num">
                                      <p:cBhvr>
                                        <p:cTn id="39" dur="100" fill="hold"/>
                                        <p:tgtEl>
                                          <p:spTgt spid="78"/>
                                        </p:tgtEl>
                                        <p:attrNameLst>
                                          <p:attrName>ppt_w</p:attrName>
                                        </p:attrNameLst>
                                      </p:cBhvr>
                                      <p:tavLst>
                                        <p:tav tm="0">
                                          <p:val>
                                            <p:fltVal val="0"/>
                                          </p:val>
                                        </p:tav>
                                        <p:tav tm="100000">
                                          <p:val>
                                            <p:strVal val="#ppt_w"/>
                                          </p:val>
                                        </p:tav>
                                      </p:tavLst>
                                    </p:anim>
                                    <p:anim calcmode="lin" valueType="num">
                                      <p:cBhvr>
                                        <p:cTn id="40" dur="100" fill="hold"/>
                                        <p:tgtEl>
                                          <p:spTgt spid="78"/>
                                        </p:tgtEl>
                                        <p:attrNameLst>
                                          <p:attrName>ppt_h</p:attrName>
                                        </p:attrNameLst>
                                      </p:cBhvr>
                                      <p:tavLst>
                                        <p:tav tm="0">
                                          <p:val>
                                            <p:fltVal val="0"/>
                                          </p:val>
                                        </p:tav>
                                        <p:tav tm="100000">
                                          <p:val>
                                            <p:strVal val="#ppt_h"/>
                                          </p:val>
                                        </p:tav>
                                      </p:tavLst>
                                    </p:anim>
                                    <p:animEffect transition="in" filter="fade">
                                      <p:cBhvr>
                                        <p:cTn id="41" dur="100"/>
                                        <p:tgtEl>
                                          <p:spTgt spid="78"/>
                                        </p:tgtEl>
                                      </p:cBhvr>
                                    </p:animEffect>
                                  </p:childTnLst>
                                </p:cTn>
                              </p:par>
                              <p:par>
                                <p:cTn id="42" presetID="6" presetClass="emph" presetSubtype="0" fill="hold" grpId="1" nodeType="withEffect">
                                  <p:stCondLst>
                                    <p:cond delay="100"/>
                                  </p:stCondLst>
                                  <p:childTnLst>
                                    <p:animScale>
                                      <p:cBhvr>
                                        <p:cTn id="43" dur="100" fill="hold"/>
                                        <p:tgtEl>
                                          <p:spTgt spid="78"/>
                                        </p:tgtEl>
                                      </p:cBhvr>
                                      <p:by x="110000" y="110000"/>
                                    </p:animScale>
                                  </p:childTnLst>
                                </p:cTn>
                              </p:par>
                              <p:par>
                                <p:cTn id="44" presetID="6" presetClass="emph" presetSubtype="0" fill="hold" grpId="2" nodeType="withEffect">
                                  <p:stCondLst>
                                    <p:cond delay="200"/>
                                  </p:stCondLst>
                                  <p:childTnLst>
                                    <p:animScale>
                                      <p:cBhvr>
                                        <p:cTn id="45" dur="200" fill="hold"/>
                                        <p:tgtEl>
                                          <p:spTgt spid="78"/>
                                        </p:tgtEl>
                                      </p:cBhvr>
                                      <p:by x="90000" y="90000"/>
                                    </p:animScale>
                                  </p:childTnLst>
                                </p:cTn>
                              </p:par>
                              <p:par>
                                <p:cTn id="46" presetID="6" presetClass="emph" presetSubtype="0" fill="hold" grpId="3" nodeType="withEffect">
                                  <p:stCondLst>
                                    <p:cond delay="400"/>
                                  </p:stCondLst>
                                  <p:childTnLst>
                                    <p:animScale>
                                      <p:cBhvr>
                                        <p:cTn id="47" dur="100" fill="hold"/>
                                        <p:tgtEl>
                                          <p:spTgt spid="78"/>
                                        </p:tgtEl>
                                      </p:cBhvr>
                                      <p:by x="105000" y="105000"/>
                                    </p:animScale>
                                  </p:childTnLst>
                                </p:cTn>
                              </p:par>
                              <p:par>
                                <p:cTn id="48" presetID="6" presetClass="emph" presetSubtype="0" fill="hold" grpId="4" nodeType="withEffect">
                                  <p:stCondLst>
                                    <p:cond delay="500"/>
                                  </p:stCondLst>
                                  <p:childTnLst>
                                    <p:animScale>
                                      <p:cBhvr>
                                        <p:cTn id="49" dur="200" fill="hold"/>
                                        <p:tgtEl>
                                          <p:spTgt spid="78"/>
                                        </p:tgtEl>
                                      </p:cBhvr>
                                      <p:by x="95000" y="95000"/>
                                    </p:animScale>
                                  </p:childTnLst>
                                </p:cTn>
                              </p:par>
                            </p:childTnLst>
                          </p:cTn>
                        </p:par>
                        <p:par>
                          <p:cTn id="50" fill="hold">
                            <p:stCondLst>
                              <p:cond delay="4100"/>
                            </p:stCondLst>
                            <p:childTnLst>
                              <p:par>
                                <p:cTn id="51" presetID="53" presetClass="entr" presetSubtype="16" fill="hold" grpId="0" nodeType="afterEffect">
                                  <p:stCondLst>
                                    <p:cond delay="0"/>
                                  </p:stCondLst>
                                  <p:childTnLst>
                                    <p:set>
                                      <p:cBhvr>
                                        <p:cTn id="52" dur="1" fill="hold">
                                          <p:stCondLst>
                                            <p:cond delay="0"/>
                                          </p:stCondLst>
                                        </p:cTn>
                                        <p:tgtEl>
                                          <p:spTgt spid="82"/>
                                        </p:tgtEl>
                                        <p:attrNameLst>
                                          <p:attrName>style.visibility</p:attrName>
                                        </p:attrNameLst>
                                      </p:cBhvr>
                                      <p:to>
                                        <p:strVal val="visible"/>
                                      </p:to>
                                    </p:set>
                                    <p:anim calcmode="lin" valueType="num">
                                      <p:cBhvr>
                                        <p:cTn id="53" dur="100" fill="hold"/>
                                        <p:tgtEl>
                                          <p:spTgt spid="82"/>
                                        </p:tgtEl>
                                        <p:attrNameLst>
                                          <p:attrName>ppt_w</p:attrName>
                                        </p:attrNameLst>
                                      </p:cBhvr>
                                      <p:tavLst>
                                        <p:tav tm="0">
                                          <p:val>
                                            <p:fltVal val="0"/>
                                          </p:val>
                                        </p:tav>
                                        <p:tav tm="100000">
                                          <p:val>
                                            <p:strVal val="#ppt_w"/>
                                          </p:val>
                                        </p:tav>
                                      </p:tavLst>
                                    </p:anim>
                                    <p:anim calcmode="lin" valueType="num">
                                      <p:cBhvr>
                                        <p:cTn id="54" dur="100" fill="hold"/>
                                        <p:tgtEl>
                                          <p:spTgt spid="82"/>
                                        </p:tgtEl>
                                        <p:attrNameLst>
                                          <p:attrName>ppt_h</p:attrName>
                                        </p:attrNameLst>
                                      </p:cBhvr>
                                      <p:tavLst>
                                        <p:tav tm="0">
                                          <p:val>
                                            <p:fltVal val="0"/>
                                          </p:val>
                                        </p:tav>
                                        <p:tav tm="100000">
                                          <p:val>
                                            <p:strVal val="#ppt_h"/>
                                          </p:val>
                                        </p:tav>
                                      </p:tavLst>
                                    </p:anim>
                                    <p:animEffect transition="in" filter="fade">
                                      <p:cBhvr>
                                        <p:cTn id="55" dur="100"/>
                                        <p:tgtEl>
                                          <p:spTgt spid="82"/>
                                        </p:tgtEl>
                                      </p:cBhvr>
                                    </p:animEffect>
                                  </p:childTnLst>
                                </p:cTn>
                              </p:par>
                              <p:par>
                                <p:cTn id="56" presetID="6" presetClass="emph" presetSubtype="0" fill="hold" grpId="1" nodeType="withEffect">
                                  <p:stCondLst>
                                    <p:cond delay="100"/>
                                  </p:stCondLst>
                                  <p:childTnLst>
                                    <p:animScale>
                                      <p:cBhvr>
                                        <p:cTn id="57" dur="100" fill="hold"/>
                                        <p:tgtEl>
                                          <p:spTgt spid="82"/>
                                        </p:tgtEl>
                                      </p:cBhvr>
                                      <p:by x="110000" y="110000"/>
                                    </p:animScale>
                                  </p:childTnLst>
                                </p:cTn>
                              </p:par>
                              <p:par>
                                <p:cTn id="58" presetID="6" presetClass="emph" presetSubtype="0" fill="hold" grpId="2" nodeType="withEffect">
                                  <p:stCondLst>
                                    <p:cond delay="200"/>
                                  </p:stCondLst>
                                  <p:childTnLst>
                                    <p:animScale>
                                      <p:cBhvr>
                                        <p:cTn id="59" dur="200" fill="hold"/>
                                        <p:tgtEl>
                                          <p:spTgt spid="82"/>
                                        </p:tgtEl>
                                      </p:cBhvr>
                                      <p:by x="90000" y="90000"/>
                                    </p:animScale>
                                  </p:childTnLst>
                                </p:cTn>
                              </p:par>
                              <p:par>
                                <p:cTn id="60" presetID="6" presetClass="emph" presetSubtype="0" fill="hold" grpId="3" nodeType="withEffect">
                                  <p:stCondLst>
                                    <p:cond delay="400"/>
                                  </p:stCondLst>
                                  <p:childTnLst>
                                    <p:animScale>
                                      <p:cBhvr>
                                        <p:cTn id="61" dur="100" fill="hold"/>
                                        <p:tgtEl>
                                          <p:spTgt spid="82"/>
                                        </p:tgtEl>
                                      </p:cBhvr>
                                      <p:by x="105000" y="105000"/>
                                    </p:animScale>
                                  </p:childTnLst>
                                </p:cTn>
                              </p:par>
                              <p:par>
                                <p:cTn id="62" presetID="6" presetClass="emph" presetSubtype="0" fill="hold" grpId="4" nodeType="withEffect">
                                  <p:stCondLst>
                                    <p:cond delay="500"/>
                                  </p:stCondLst>
                                  <p:childTnLst>
                                    <p:animScale>
                                      <p:cBhvr>
                                        <p:cTn id="63" dur="200" fill="hold"/>
                                        <p:tgtEl>
                                          <p:spTgt spid="82"/>
                                        </p:tgtEl>
                                      </p:cBhvr>
                                      <p:by x="95000" y="95000"/>
                                    </p:animScale>
                                  </p:childTnLst>
                                </p:cTn>
                              </p:par>
                            </p:childTnLst>
                          </p:cTn>
                        </p:par>
                        <p:par>
                          <p:cTn id="64" fill="hold">
                            <p:stCondLst>
                              <p:cond delay="4800"/>
                            </p:stCondLst>
                            <p:childTnLst>
                              <p:par>
                                <p:cTn id="65" presetID="21" presetClass="entr" presetSubtype="1" fill="hold" grpId="0" nodeType="afterEffect">
                                  <p:stCondLst>
                                    <p:cond delay="0"/>
                                  </p:stCondLst>
                                  <p:childTnLst>
                                    <p:set>
                                      <p:cBhvr>
                                        <p:cTn id="66" dur="1" fill="hold">
                                          <p:stCondLst>
                                            <p:cond delay="0"/>
                                          </p:stCondLst>
                                        </p:cTn>
                                        <p:tgtEl>
                                          <p:spTgt spid="71"/>
                                        </p:tgtEl>
                                        <p:attrNameLst>
                                          <p:attrName>style.visibility</p:attrName>
                                        </p:attrNameLst>
                                      </p:cBhvr>
                                      <p:to>
                                        <p:strVal val="visible"/>
                                      </p:to>
                                    </p:set>
                                    <p:animEffect transition="in" filter="wheel(1)">
                                      <p:cBhvr>
                                        <p:cTn id="67" dur="2000"/>
                                        <p:tgtEl>
                                          <p:spTgt spid="71"/>
                                        </p:tgtEl>
                                      </p:cBhvr>
                                    </p:animEffect>
                                  </p:childTnLst>
                                </p:cTn>
                              </p:par>
                              <p:par>
                                <p:cTn id="68" presetID="21" presetClass="entr" presetSubtype="1" fill="hold" grpId="0" nodeType="withEffect">
                                  <p:stCondLst>
                                    <p:cond delay="0"/>
                                  </p:stCondLst>
                                  <p:childTnLst>
                                    <p:set>
                                      <p:cBhvr>
                                        <p:cTn id="69" dur="1" fill="hold">
                                          <p:stCondLst>
                                            <p:cond delay="0"/>
                                          </p:stCondLst>
                                        </p:cTn>
                                        <p:tgtEl>
                                          <p:spTgt spid="75"/>
                                        </p:tgtEl>
                                        <p:attrNameLst>
                                          <p:attrName>style.visibility</p:attrName>
                                        </p:attrNameLst>
                                      </p:cBhvr>
                                      <p:to>
                                        <p:strVal val="visible"/>
                                      </p:to>
                                    </p:set>
                                    <p:animEffect transition="in" filter="wheel(1)">
                                      <p:cBhvr>
                                        <p:cTn id="70" dur="2000"/>
                                        <p:tgtEl>
                                          <p:spTgt spid="75"/>
                                        </p:tgtEl>
                                      </p:cBhvr>
                                    </p:animEffect>
                                  </p:childTnLst>
                                </p:cTn>
                              </p:par>
                              <p:par>
                                <p:cTn id="71" presetID="21" presetClass="entr" presetSubtype="1" fill="hold" grpId="0" nodeType="with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wheel(1)">
                                      <p:cBhvr>
                                        <p:cTn id="73" dur="2000"/>
                                        <p:tgtEl>
                                          <p:spTgt spid="79"/>
                                        </p:tgtEl>
                                      </p:cBhvr>
                                    </p:animEffect>
                                  </p:childTnLst>
                                </p:cTn>
                              </p:par>
                              <p:par>
                                <p:cTn id="74" presetID="21" presetClass="entr" presetSubtype="1" fill="hold" grpId="0" nodeType="withEffect">
                                  <p:stCondLst>
                                    <p:cond delay="0"/>
                                  </p:stCondLst>
                                  <p:childTnLst>
                                    <p:set>
                                      <p:cBhvr>
                                        <p:cTn id="75" dur="1" fill="hold">
                                          <p:stCondLst>
                                            <p:cond delay="0"/>
                                          </p:stCondLst>
                                        </p:cTn>
                                        <p:tgtEl>
                                          <p:spTgt spid="83"/>
                                        </p:tgtEl>
                                        <p:attrNameLst>
                                          <p:attrName>style.visibility</p:attrName>
                                        </p:attrNameLst>
                                      </p:cBhvr>
                                      <p:to>
                                        <p:strVal val="visible"/>
                                      </p:to>
                                    </p:set>
                                    <p:animEffect transition="in" filter="wheel(1)">
                                      <p:cBhvr>
                                        <p:cTn id="76" dur="2000"/>
                                        <p:tgtEl>
                                          <p:spTgt spid="83"/>
                                        </p:tgtEl>
                                      </p:cBhvr>
                                    </p:animEffect>
                                  </p:childTnLst>
                                </p:cTn>
                              </p:par>
                            </p:childTnLst>
                          </p:cTn>
                        </p:par>
                        <p:par>
                          <p:cTn id="77" fill="hold">
                            <p:stCondLst>
                              <p:cond delay="6800"/>
                            </p:stCondLst>
                            <p:childTnLst>
                              <p:par>
                                <p:cTn id="78" presetID="14" presetClass="entr" presetSubtype="5" fill="hold" grpId="0" nodeType="afterEffect">
                                  <p:stCondLst>
                                    <p:cond delay="0"/>
                                  </p:stCondLst>
                                  <p:childTnLst>
                                    <p:set>
                                      <p:cBhvr>
                                        <p:cTn id="79" dur="1" fill="hold">
                                          <p:stCondLst>
                                            <p:cond delay="0"/>
                                          </p:stCondLst>
                                        </p:cTn>
                                        <p:tgtEl>
                                          <p:spTgt spid="84"/>
                                        </p:tgtEl>
                                        <p:attrNameLst>
                                          <p:attrName>style.visibility</p:attrName>
                                        </p:attrNameLst>
                                      </p:cBhvr>
                                      <p:to>
                                        <p:strVal val="visible"/>
                                      </p:to>
                                    </p:set>
                                    <p:animEffect transition="in" filter="randombar(vertical)">
                                      <p:cBhvr>
                                        <p:cTn id="80" dur="500"/>
                                        <p:tgtEl>
                                          <p:spTgt spid="84"/>
                                        </p:tgtEl>
                                      </p:cBhvr>
                                    </p:animEffect>
                                  </p:childTnLst>
                                </p:cTn>
                              </p:par>
                              <p:par>
                                <p:cTn id="81" presetID="14" presetClass="entr" presetSubtype="5" fill="hold" grpId="0" nodeType="withEffect">
                                  <p:stCondLst>
                                    <p:cond delay="0"/>
                                  </p:stCondLst>
                                  <p:childTnLst>
                                    <p:set>
                                      <p:cBhvr>
                                        <p:cTn id="82" dur="1" fill="hold">
                                          <p:stCondLst>
                                            <p:cond delay="0"/>
                                          </p:stCondLst>
                                        </p:cTn>
                                        <p:tgtEl>
                                          <p:spTgt spid="85"/>
                                        </p:tgtEl>
                                        <p:attrNameLst>
                                          <p:attrName>style.visibility</p:attrName>
                                        </p:attrNameLst>
                                      </p:cBhvr>
                                      <p:to>
                                        <p:strVal val="visible"/>
                                      </p:to>
                                    </p:set>
                                    <p:animEffect transition="in" filter="randombar(vertical)">
                                      <p:cBhvr>
                                        <p:cTn id="83" dur="500"/>
                                        <p:tgtEl>
                                          <p:spTgt spid="85"/>
                                        </p:tgtEl>
                                      </p:cBhvr>
                                    </p:animEffect>
                                  </p:childTnLst>
                                </p:cTn>
                              </p:par>
                              <p:par>
                                <p:cTn id="84" presetID="14" presetClass="entr" presetSubtype="5" fill="hold" grpId="0" nodeType="withEffect">
                                  <p:stCondLst>
                                    <p:cond delay="0"/>
                                  </p:stCondLst>
                                  <p:childTnLst>
                                    <p:set>
                                      <p:cBhvr>
                                        <p:cTn id="85" dur="1" fill="hold">
                                          <p:stCondLst>
                                            <p:cond delay="0"/>
                                          </p:stCondLst>
                                        </p:cTn>
                                        <p:tgtEl>
                                          <p:spTgt spid="86"/>
                                        </p:tgtEl>
                                        <p:attrNameLst>
                                          <p:attrName>style.visibility</p:attrName>
                                        </p:attrNameLst>
                                      </p:cBhvr>
                                      <p:to>
                                        <p:strVal val="visible"/>
                                      </p:to>
                                    </p:set>
                                    <p:animEffect transition="in" filter="randombar(vertical)">
                                      <p:cBhvr>
                                        <p:cTn id="86" dur="500"/>
                                        <p:tgtEl>
                                          <p:spTgt spid="86"/>
                                        </p:tgtEl>
                                      </p:cBhvr>
                                    </p:animEffect>
                                  </p:childTnLst>
                                </p:cTn>
                              </p:par>
                              <p:par>
                                <p:cTn id="87" presetID="14" presetClass="entr" presetSubtype="5" fill="hold" grpId="0" nodeType="withEffect">
                                  <p:stCondLst>
                                    <p:cond delay="0"/>
                                  </p:stCondLst>
                                  <p:childTnLst>
                                    <p:set>
                                      <p:cBhvr>
                                        <p:cTn id="88" dur="1" fill="hold">
                                          <p:stCondLst>
                                            <p:cond delay="0"/>
                                          </p:stCondLst>
                                        </p:cTn>
                                        <p:tgtEl>
                                          <p:spTgt spid="87"/>
                                        </p:tgtEl>
                                        <p:attrNameLst>
                                          <p:attrName>style.visibility</p:attrName>
                                        </p:attrNameLst>
                                      </p:cBhvr>
                                      <p:to>
                                        <p:strVal val="visible"/>
                                      </p:to>
                                    </p:set>
                                    <p:animEffect transition="in" filter="randombar(vertical)">
                                      <p:cBhvr>
                                        <p:cTn id="89" dur="500"/>
                                        <p:tgtEl>
                                          <p:spTgt spid="87"/>
                                        </p:tgtEl>
                                      </p:cBhvr>
                                    </p:animEffect>
                                  </p:childTnLst>
                                </p:cTn>
                              </p:par>
                            </p:childTnLst>
                          </p:cTn>
                        </p:par>
                        <p:par>
                          <p:cTn id="90" fill="hold">
                            <p:stCondLst>
                              <p:cond delay="7300"/>
                            </p:stCondLst>
                            <p:childTnLst>
                              <p:par>
                                <p:cTn id="91" presetID="22" presetClass="entr" presetSubtype="2" fill="hold" grpId="0" nodeType="afterEffect">
                                  <p:stCondLst>
                                    <p:cond delay="0"/>
                                  </p:stCondLst>
                                  <p:childTnLst>
                                    <p:set>
                                      <p:cBhvr>
                                        <p:cTn id="92" dur="1" fill="hold">
                                          <p:stCondLst>
                                            <p:cond delay="0"/>
                                          </p:stCondLst>
                                        </p:cTn>
                                        <p:tgtEl>
                                          <p:spTgt spid="69"/>
                                        </p:tgtEl>
                                        <p:attrNameLst>
                                          <p:attrName>style.visibility</p:attrName>
                                        </p:attrNameLst>
                                      </p:cBhvr>
                                      <p:to>
                                        <p:strVal val="visible"/>
                                      </p:to>
                                    </p:set>
                                    <p:animEffect transition="in" filter="wipe(right)">
                                      <p:cBhvr>
                                        <p:cTn id="93" dur="500"/>
                                        <p:tgtEl>
                                          <p:spTgt spid="69"/>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77"/>
                                        </p:tgtEl>
                                        <p:attrNameLst>
                                          <p:attrName>style.visibility</p:attrName>
                                        </p:attrNameLst>
                                      </p:cBhvr>
                                      <p:to>
                                        <p:strVal val="visible"/>
                                      </p:to>
                                    </p:set>
                                    <p:animEffect transition="in" filter="wipe(left)">
                                      <p:cBhvr>
                                        <p:cTn id="96" dur="500"/>
                                        <p:tgtEl>
                                          <p:spTgt spid="77"/>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73"/>
                                        </p:tgtEl>
                                        <p:attrNameLst>
                                          <p:attrName>style.visibility</p:attrName>
                                        </p:attrNameLst>
                                      </p:cBhvr>
                                      <p:to>
                                        <p:strVal val="visible"/>
                                      </p:to>
                                    </p:set>
                                    <p:animEffect transition="in" filter="wipe(right)">
                                      <p:cBhvr>
                                        <p:cTn id="99" dur="500"/>
                                        <p:tgtEl>
                                          <p:spTgt spid="73"/>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81"/>
                                        </p:tgtEl>
                                        <p:attrNameLst>
                                          <p:attrName>style.visibility</p:attrName>
                                        </p:attrNameLst>
                                      </p:cBhvr>
                                      <p:to>
                                        <p:strVal val="visible"/>
                                      </p:to>
                                    </p:set>
                                    <p:animEffect transition="in" filter="wipe(left)">
                                      <p:cBhvr>
                                        <p:cTn id="102" dur="500"/>
                                        <p:tgtEl>
                                          <p:spTgt spid="81"/>
                                        </p:tgtEl>
                                      </p:cBhvr>
                                    </p:animEffect>
                                  </p:childTnLst>
                                </p:cTn>
                              </p:par>
                            </p:childTnLst>
                          </p:cTn>
                        </p:par>
                        <p:par>
                          <p:cTn id="103" fill="hold">
                            <p:stCondLst>
                              <p:cond delay="7800"/>
                            </p:stCondLst>
                            <p:childTnLst>
                              <p:par>
                                <p:cTn id="104" presetID="14" presetClass="entr" presetSubtype="10" fill="hold" grpId="0" nodeType="afterEffect">
                                  <p:stCondLst>
                                    <p:cond delay="0"/>
                                  </p:stCondLst>
                                  <p:childTnLst>
                                    <p:set>
                                      <p:cBhvr>
                                        <p:cTn id="105" dur="1" fill="hold">
                                          <p:stCondLst>
                                            <p:cond delay="0"/>
                                          </p:stCondLst>
                                        </p:cTn>
                                        <p:tgtEl>
                                          <p:spTgt spid="76"/>
                                        </p:tgtEl>
                                        <p:attrNameLst>
                                          <p:attrName>style.visibility</p:attrName>
                                        </p:attrNameLst>
                                      </p:cBhvr>
                                      <p:to>
                                        <p:strVal val="visible"/>
                                      </p:to>
                                    </p:set>
                                    <p:animEffect transition="in" filter="randombar(horizontal)">
                                      <p:cBhvr>
                                        <p:cTn id="106" dur="500"/>
                                        <p:tgtEl>
                                          <p:spTgt spid="76"/>
                                        </p:tgtEl>
                                      </p:cBhvr>
                                    </p:animEffect>
                                  </p:childTnLst>
                                </p:cTn>
                              </p:par>
                              <p:par>
                                <p:cTn id="107" presetID="14" presetClass="entr" presetSubtype="10" fill="hold" grpId="0" nodeType="withEffect">
                                  <p:stCondLst>
                                    <p:cond delay="0"/>
                                  </p:stCondLst>
                                  <p:childTnLst>
                                    <p:set>
                                      <p:cBhvr>
                                        <p:cTn id="108" dur="1" fill="hold">
                                          <p:stCondLst>
                                            <p:cond delay="0"/>
                                          </p:stCondLst>
                                        </p:cTn>
                                        <p:tgtEl>
                                          <p:spTgt spid="68"/>
                                        </p:tgtEl>
                                        <p:attrNameLst>
                                          <p:attrName>style.visibility</p:attrName>
                                        </p:attrNameLst>
                                      </p:cBhvr>
                                      <p:to>
                                        <p:strVal val="visible"/>
                                      </p:to>
                                    </p:set>
                                    <p:animEffect transition="in" filter="randombar(horizontal)">
                                      <p:cBhvr>
                                        <p:cTn id="109" dur="500"/>
                                        <p:tgtEl>
                                          <p:spTgt spid="68"/>
                                        </p:tgtEl>
                                      </p:cBhvr>
                                    </p:animEffect>
                                  </p:childTnLst>
                                </p:cTn>
                              </p:par>
                              <p:par>
                                <p:cTn id="110" presetID="14" presetClass="entr" presetSubtype="10" fill="hold" grpId="0" nodeType="withEffect">
                                  <p:stCondLst>
                                    <p:cond delay="0"/>
                                  </p:stCondLst>
                                  <p:childTnLst>
                                    <p:set>
                                      <p:cBhvr>
                                        <p:cTn id="111" dur="1" fill="hold">
                                          <p:stCondLst>
                                            <p:cond delay="0"/>
                                          </p:stCondLst>
                                        </p:cTn>
                                        <p:tgtEl>
                                          <p:spTgt spid="72"/>
                                        </p:tgtEl>
                                        <p:attrNameLst>
                                          <p:attrName>style.visibility</p:attrName>
                                        </p:attrNameLst>
                                      </p:cBhvr>
                                      <p:to>
                                        <p:strVal val="visible"/>
                                      </p:to>
                                    </p:set>
                                    <p:animEffect transition="in" filter="randombar(horizontal)">
                                      <p:cBhvr>
                                        <p:cTn id="112" dur="500"/>
                                        <p:tgtEl>
                                          <p:spTgt spid="72"/>
                                        </p:tgtEl>
                                      </p:cBhvr>
                                    </p:animEffect>
                                  </p:childTnLst>
                                </p:cTn>
                              </p:par>
                              <p:par>
                                <p:cTn id="113" presetID="14" presetClass="entr" presetSubtype="10" fill="hold" grpId="0" nodeType="withEffect">
                                  <p:stCondLst>
                                    <p:cond delay="0"/>
                                  </p:stCondLst>
                                  <p:childTnLst>
                                    <p:set>
                                      <p:cBhvr>
                                        <p:cTn id="114" dur="1" fill="hold">
                                          <p:stCondLst>
                                            <p:cond delay="0"/>
                                          </p:stCondLst>
                                        </p:cTn>
                                        <p:tgtEl>
                                          <p:spTgt spid="80"/>
                                        </p:tgtEl>
                                        <p:attrNameLst>
                                          <p:attrName>style.visibility</p:attrName>
                                        </p:attrNameLst>
                                      </p:cBhvr>
                                      <p:to>
                                        <p:strVal val="visible"/>
                                      </p:to>
                                    </p:set>
                                    <p:animEffect transition="in" filter="randombar(horizontal)">
                                      <p:cBhvr>
                                        <p:cTn id="115"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70" grpId="0" animBg="1"/>
      <p:bldP spid="70" grpId="1" animBg="1"/>
      <p:bldP spid="70" grpId="2" animBg="1"/>
      <p:bldP spid="70" grpId="3" animBg="1"/>
      <p:bldP spid="70" grpId="4" animBg="1"/>
      <p:bldP spid="71" grpId="0" animBg="1"/>
      <p:bldP spid="74" grpId="0" animBg="1"/>
      <p:bldP spid="74" grpId="1" animBg="1"/>
      <p:bldP spid="74" grpId="2" animBg="1"/>
      <p:bldP spid="74" grpId="3" animBg="1"/>
      <p:bldP spid="74" grpId="4" animBg="1"/>
      <p:bldP spid="75" grpId="0" animBg="1"/>
      <p:bldP spid="78" grpId="0" animBg="1"/>
      <p:bldP spid="78" grpId="1" animBg="1"/>
      <p:bldP spid="78" grpId="2" animBg="1"/>
      <p:bldP spid="78" grpId="3" animBg="1"/>
      <p:bldP spid="78" grpId="4" animBg="1"/>
      <p:bldP spid="79" grpId="0" animBg="1"/>
      <p:bldP spid="82" grpId="0" animBg="1"/>
      <p:bldP spid="82" grpId="1" animBg="1"/>
      <p:bldP spid="82" grpId="2" animBg="1"/>
      <p:bldP spid="82" grpId="3" animBg="1"/>
      <p:bldP spid="82" grpId="4" animBg="1"/>
      <p:bldP spid="83" grpId="0" animBg="1"/>
      <p:bldP spid="84" grpId="0"/>
      <p:bldP spid="85" grpId="0"/>
      <p:bldP spid="86" grpId="0"/>
      <p:bldP spid="87" grpId="0"/>
      <p:bldP spid="68" grpId="0"/>
      <p:bldP spid="69" grpId="0"/>
      <p:bldP spid="72" grpId="0"/>
      <p:bldP spid="73" grpId="0"/>
      <p:bldP spid="76" grpId="0"/>
      <p:bldP spid="77" grpId="0"/>
      <p:bldP spid="80" grpId="0"/>
      <p:bldP spid="8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7" name="MH_Others_3"/>
          <p:cNvSpPr txBox="1"/>
          <p:nvPr>
            <p:custDataLst>
              <p:tags r:id="rId1"/>
            </p:custDataLst>
          </p:nvPr>
        </p:nvSpPr>
        <p:spPr>
          <a:xfrm>
            <a:off x="517382" y="554851"/>
            <a:ext cx="1472436" cy="772592"/>
          </a:xfrm>
          <a:prstGeom prst="rect">
            <a:avLst/>
          </a:prstGeom>
          <a:noFill/>
        </p:spPr>
        <p:txBody>
          <a:bodyPr wrap="square" lIns="0" tIns="0" rIns="0" bIns="0" rtlCol="0" anchor="ctr" anchorCtr="0">
            <a:noAutofit/>
          </a:bodyPr>
          <a:lstStyle/>
          <a:p>
            <a:pPr algn="ctr"/>
            <a:r>
              <a:rPr lang="zh-CN" altLang="en-US" sz="3600" dirty="0">
                <a:latin typeface="微软雅黑" panose="020B0503020204020204" pitchFamily="34" charset="-122"/>
                <a:ea typeface="微软雅黑" panose="020B0503020204020204" pitchFamily="34" charset="-122"/>
              </a:rPr>
              <a:t>目录</a:t>
            </a:r>
            <a:r>
              <a:rPr lang="zh-CN" altLang="en-US" sz="2700" dirty="0">
                <a:latin typeface="微软雅黑" panose="020B0503020204020204" pitchFamily="34" charset="-122"/>
                <a:ea typeface="微软雅黑" panose="020B0503020204020204" pitchFamily="34" charset="-122"/>
              </a:rPr>
              <a:t> </a:t>
            </a:r>
            <a:endParaRPr lang="en-US" altLang="zh-CN" sz="2700" dirty="0">
              <a:latin typeface="微软雅黑" panose="020B0503020204020204" pitchFamily="34" charset="-122"/>
              <a:ea typeface="微软雅黑" panose="020B0503020204020204" pitchFamily="34" charset="-122"/>
            </a:endParaRPr>
          </a:p>
          <a:p>
            <a:pPr algn="ctr"/>
            <a:r>
              <a:rPr lang="en-US" altLang="zh-CN" sz="1013" dirty="0">
                <a:latin typeface="微软雅黑" panose="020B0503020204020204" pitchFamily="34" charset="-122"/>
                <a:ea typeface="微软雅黑" panose="020B0503020204020204" pitchFamily="34" charset="-122"/>
              </a:rPr>
              <a:t>CONTENTS</a:t>
            </a:r>
            <a:endParaRPr lang="zh-CN" altLang="en-US" sz="1013" dirty="0">
              <a:latin typeface="微软雅黑" panose="020B0503020204020204" pitchFamily="34" charset="-122"/>
              <a:ea typeface="微软雅黑" panose="020B0503020204020204" pitchFamily="34" charset="-122"/>
            </a:endParaRPr>
          </a:p>
        </p:txBody>
      </p:sp>
      <p:sp>
        <p:nvSpPr>
          <p:cNvPr id="24" name="任意多边形 23"/>
          <p:cNvSpPr/>
          <p:nvPr>
            <p:custDataLst>
              <p:tags r:id="rId2"/>
            </p:custDataLst>
          </p:nvPr>
        </p:nvSpPr>
        <p:spPr>
          <a:xfrm>
            <a:off x="1143000" y="1764506"/>
            <a:ext cx="6858000" cy="807244"/>
          </a:xfrm>
          <a:custGeom>
            <a:avLst/>
            <a:gdLst>
              <a:gd name="connsiteX0" fmla="*/ 0 w 9144000"/>
              <a:gd name="connsiteY0" fmla="*/ 0 h 1076325"/>
              <a:gd name="connsiteX1" fmla="*/ 7058024 w 9144000"/>
              <a:gd name="connsiteY1" fmla="*/ 0 h 1076325"/>
              <a:gd name="connsiteX2" fmla="*/ 7058024 w 9144000"/>
              <a:gd name="connsiteY2" fmla="*/ 973931 h 1076325"/>
              <a:gd name="connsiteX3" fmla="*/ 8354024 w 9144000"/>
              <a:gd name="connsiteY3" fmla="*/ 973931 h 1076325"/>
              <a:gd name="connsiteX4" fmla="*/ 8354024 w 9144000"/>
              <a:gd name="connsiteY4" fmla="*/ 0 h 1076325"/>
              <a:gd name="connsiteX5" fmla="*/ 9144000 w 9144000"/>
              <a:gd name="connsiteY5" fmla="*/ 0 h 1076325"/>
              <a:gd name="connsiteX6" fmla="*/ 9144000 w 9144000"/>
              <a:gd name="connsiteY6" fmla="*/ 1076325 h 1076325"/>
              <a:gd name="connsiteX7" fmla="*/ 0 w 9144000"/>
              <a:gd name="connsiteY7" fmla="*/ 1076325 h 107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1076325">
                <a:moveTo>
                  <a:pt x="0" y="0"/>
                </a:moveTo>
                <a:lnTo>
                  <a:pt x="7058024" y="0"/>
                </a:lnTo>
                <a:lnTo>
                  <a:pt x="7058024" y="973931"/>
                </a:lnTo>
                <a:lnTo>
                  <a:pt x="8354024" y="973931"/>
                </a:lnTo>
                <a:lnTo>
                  <a:pt x="8354024" y="0"/>
                </a:lnTo>
                <a:lnTo>
                  <a:pt x="9144000" y="0"/>
                </a:lnTo>
                <a:lnTo>
                  <a:pt x="9144000" y="1076325"/>
                </a:lnTo>
                <a:lnTo>
                  <a:pt x="0" y="1076325"/>
                </a:lnTo>
                <a:close/>
              </a:path>
            </a:pathLst>
          </a:custGeom>
          <a:solidFill>
            <a:srgbClr val="B289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p>
        </p:txBody>
      </p:sp>
      <p:sp>
        <p:nvSpPr>
          <p:cNvPr id="25" name="矩形 24"/>
          <p:cNvSpPr/>
          <p:nvPr>
            <p:custDataLst>
              <p:tags r:id="rId3"/>
            </p:custDataLst>
          </p:nvPr>
        </p:nvSpPr>
        <p:spPr>
          <a:xfrm>
            <a:off x="1139428" y="1893093"/>
            <a:ext cx="5289947" cy="5476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2400" dirty="0" smtClean="0">
                <a:solidFill>
                  <a:schemeClr val="tx1"/>
                </a:solidFill>
                <a:latin typeface="微软雅黑" panose="020B0503020204020204" pitchFamily="34" charset="-122"/>
                <a:ea typeface="微软雅黑" panose="020B0503020204020204" pitchFamily="34" charset="-122"/>
              </a:rPr>
              <a:t>—</a:t>
            </a:r>
            <a:r>
              <a:rPr lang="zh-CN" altLang="en-US" sz="2400" dirty="0" smtClean="0">
                <a:solidFill>
                  <a:schemeClr val="tx1"/>
                </a:solidFill>
                <a:latin typeface="微软雅黑" panose="020B0503020204020204" pitchFamily="34" charset="-122"/>
                <a:ea typeface="微软雅黑" panose="020B0503020204020204" pitchFamily="34" charset="-122"/>
              </a:rPr>
              <a:t>单击此处添加文字标题内容</a:t>
            </a:r>
            <a:r>
              <a:rPr lang="en-US" altLang="zh-CN" sz="2400" dirty="0" smtClean="0">
                <a:solidFill>
                  <a:schemeClr val="tx1"/>
                </a:solidFill>
                <a:latin typeface="微软雅黑" panose="020B0503020204020204" pitchFamily="34" charset="-122"/>
                <a:ea typeface="微软雅黑" panose="020B0503020204020204" pitchFamily="34" charset="-122"/>
              </a:rPr>
              <a:t>—</a:t>
            </a:r>
            <a:endParaRPr lang="zh-CN" altLang="en-US" sz="2400" dirty="0">
              <a:solidFill>
                <a:schemeClr val="tx1"/>
              </a:solidFill>
              <a:latin typeface="微软雅黑" panose="020B0503020204020204" pitchFamily="34" charset="-122"/>
              <a:ea typeface="微软雅黑" panose="020B0503020204020204" pitchFamily="34" charset="-122"/>
            </a:endParaRPr>
          </a:p>
        </p:txBody>
      </p:sp>
      <p:sp>
        <p:nvSpPr>
          <p:cNvPr id="26" name="矩形 5"/>
          <p:cNvSpPr/>
          <p:nvPr>
            <p:custDataLst>
              <p:tags r:id="rId4"/>
            </p:custDataLst>
          </p:nvPr>
        </p:nvSpPr>
        <p:spPr>
          <a:xfrm>
            <a:off x="6490098" y="1575197"/>
            <a:ext cx="864394" cy="865584"/>
          </a:xfrm>
          <a:custGeom>
            <a:avLst/>
            <a:gdLst>
              <a:gd name="connsiteX0" fmla="*/ 0 w 1152000"/>
              <a:gd name="connsiteY0" fmla="*/ 0 h 1152000"/>
              <a:gd name="connsiteX1" fmla="*/ 1152000 w 1152000"/>
              <a:gd name="connsiteY1" fmla="*/ 0 h 1152000"/>
              <a:gd name="connsiteX2" fmla="*/ 1152000 w 1152000"/>
              <a:gd name="connsiteY2" fmla="*/ 1152000 h 1152000"/>
              <a:gd name="connsiteX3" fmla="*/ 0 w 1152000"/>
              <a:gd name="connsiteY3" fmla="*/ 1152000 h 1152000"/>
              <a:gd name="connsiteX4" fmla="*/ 0 w 1152000"/>
              <a:gd name="connsiteY4" fmla="*/ 0 h 1152000"/>
              <a:gd name="connsiteX0" fmla="*/ 0 w 1152000"/>
              <a:gd name="connsiteY0" fmla="*/ 2343 h 1154343"/>
              <a:gd name="connsiteX1" fmla="*/ 323289 w 1152000"/>
              <a:gd name="connsiteY1" fmla="*/ 0 h 1154343"/>
              <a:gd name="connsiteX2" fmla="*/ 1152000 w 1152000"/>
              <a:gd name="connsiteY2" fmla="*/ 2343 h 1154343"/>
              <a:gd name="connsiteX3" fmla="*/ 1152000 w 1152000"/>
              <a:gd name="connsiteY3" fmla="*/ 1154343 h 1154343"/>
              <a:gd name="connsiteX4" fmla="*/ 0 w 1152000"/>
              <a:gd name="connsiteY4" fmla="*/ 1154343 h 1154343"/>
              <a:gd name="connsiteX5" fmla="*/ 0 w 1152000"/>
              <a:gd name="connsiteY5" fmla="*/ 2343 h 1154343"/>
              <a:gd name="connsiteX0" fmla="*/ 0 w 1152000"/>
              <a:gd name="connsiteY0" fmla="*/ 2343 h 1154343"/>
              <a:gd name="connsiteX1" fmla="*/ 323289 w 1152000"/>
              <a:gd name="connsiteY1" fmla="*/ 0 h 1154343"/>
              <a:gd name="connsiteX2" fmla="*/ 825732 w 1152000"/>
              <a:gd name="connsiteY2" fmla="*/ 1 h 1154343"/>
              <a:gd name="connsiteX3" fmla="*/ 1152000 w 1152000"/>
              <a:gd name="connsiteY3" fmla="*/ 2343 h 1154343"/>
              <a:gd name="connsiteX4" fmla="*/ 1152000 w 1152000"/>
              <a:gd name="connsiteY4" fmla="*/ 1154343 h 1154343"/>
              <a:gd name="connsiteX5" fmla="*/ 0 w 1152000"/>
              <a:gd name="connsiteY5" fmla="*/ 1154343 h 1154343"/>
              <a:gd name="connsiteX6" fmla="*/ 0 w 1152000"/>
              <a:gd name="connsiteY6" fmla="*/ 2343 h 1154343"/>
              <a:gd name="connsiteX0" fmla="*/ 825732 w 1152000"/>
              <a:gd name="connsiteY0" fmla="*/ 1 h 1154343"/>
              <a:gd name="connsiteX1" fmla="*/ 1152000 w 1152000"/>
              <a:gd name="connsiteY1" fmla="*/ 2343 h 1154343"/>
              <a:gd name="connsiteX2" fmla="*/ 1152000 w 1152000"/>
              <a:gd name="connsiteY2" fmla="*/ 1154343 h 1154343"/>
              <a:gd name="connsiteX3" fmla="*/ 0 w 1152000"/>
              <a:gd name="connsiteY3" fmla="*/ 1154343 h 1154343"/>
              <a:gd name="connsiteX4" fmla="*/ 0 w 1152000"/>
              <a:gd name="connsiteY4" fmla="*/ 2343 h 1154343"/>
              <a:gd name="connsiteX5" fmla="*/ 323289 w 1152000"/>
              <a:gd name="connsiteY5" fmla="*/ 0 h 1154343"/>
              <a:gd name="connsiteX6" fmla="*/ 917172 w 1152000"/>
              <a:gd name="connsiteY6" fmla="*/ 91441 h 1154343"/>
              <a:gd name="connsiteX0" fmla="*/ 825732 w 1152000"/>
              <a:gd name="connsiteY0" fmla="*/ 1 h 1154343"/>
              <a:gd name="connsiteX1" fmla="*/ 1152000 w 1152000"/>
              <a:gd name="connsiteY1" fmla="*/ 2343 h 1154343"/>
              <a:gd name="connsiteX2" fmla="*/ 1152000 w 1152000"/>
              <a:gd name="connsiteY2" fmla="*/ 1154343 h 1154343"/>
              <a:gd name="connsiteX3" fmla="*/ 0 w 1152000"/>
              <a:gd name="connsiteY3" fmla="*/ 1154343 h 1154343"/>
              <a:gd name="connsiteX4" fmla="*/ 0 w 1152000"/>
              <a:gd name="connsiteY4" fmla="*/ 2343 h 1154343"/>
              <a:gd name="connsiteX5" fmla="*/ 323289 w 1152000"/>
              <a:gd name="connsiteY5" fmla="*/ 0 h 1154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2000" h="1154343">
                <a:moveTo>
                  <a:pt x="825732" y="1"/>
                </a:moveTo>
                <a:lnTo>
                  <a:pt x="1152000" y="2343"/>
                </a:lnTo>
                <a:lnTo>
                  <a:pt x="1152000" y="1154343"/>
                </a:lnTo>
                <a:lnTo>
                  <a:pt x="0" y="1154343"/>
                </a:lnTo>
                <a:lnTo>
                  <a:pt x="0" y="2343"/>
                </a:lnTo>
                <a:lnTo>
                  <a:pt x="323289" y="0"/>
                </a:lnTo>
              </a:path>
            </a:pathLst>
          </a:custGeom>
          <a:noFill/>
          <a:ln w="19050">
            <a:solidFill>
              <a:srgbClr val="21294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405000" anchor="ctr"/>
          <a:lstStyle/>
          <a:p>
            <a:pPr algn="ctr">
              <a:defRPr/>
            </a:pPr>
            <a:r>
              <a:rPr lang="en-US" altLang="zh-CN" sz="3000" b="1" dirty="0" smtClean="0">
                <a:solidFill>
                  <a:srgbClr val="212940"/>
                </a:solidFill>
                <a:ea typeface="黑体" panose="02010609060101010101" pitchFamily="49" charset="-122"/>
              </a:rPr>
              <a:t>03</a:t>
            </a:r>
            <a:endParaRPr lang="en-US" altLang="zh-CN" sz="3000" b="1" dirty="0">
              <a:solidFill>
                <a:srgbClr val="212940"/>
              </a:solidFill>
              <a:ea typeface="黑体" panose="02010609060101010101" pitchFamily="49" charset="-122"/>
            </a:endParaRPr>
          </a:p>
          <a:p>
            <a:pPr algn="ctr">
              <a:defRPr/>
            </a:pPr>
            <a:r>
              <a:rPr lang="en-US" altLang="zh-CN" sz="2400" dirty="0">
                <a:solidFill>
                  <a:srgbClr val="212940"/>
                </a:solidFill>
                <a:ea typeface="黑体" panose="02010609060101010101" pitchFamily="49" charset="-122"/>
              </a:rPr>
              <a:t>part</a:t>
            </a:r>
            <a:endParaRPr lang="zh-CN" altLang="en-US" sz="2400" dirty="0">
              <a:solidFill>
                <a:srgbClr val="212940"/>
              </a:solidFill>
              <a:ea typeface="黑体" panose="02010609060101010101" pitchFamily="49" charset="-122"/>
            </a:endParaRPr>
          </a:p>
        </p:txBody>
      </p:sp>
    </p:spTree>
    <p:extLst>
      <p:ext uri="{BB962C8B-B14F-4D97-AF65-F5344CB8AC3E}">
        <p14:creationId xmlns:p14="http://schemas.microsoft.com/office/powerpoint/2010/main" val="384307791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360"/>
                                          </p:val>
                                        </p:tav>
                                        <p:tav tm="100000">
                                          <p:val>
                                            <p:fltVal val="0"/>
                                          </p:val>
                                        </p:tav>
                                      </p:tavLst>
                                    </p:anim>
                                    <p:animEffect transition="in" filter="fade">
                                      <p:cBhvr>
                                        <p:cTn id="10" dur="1000"/>
                                        <p:tgtEl>
                                          <p:spTgt spid="7"/>
                                        </p:tgtEl>
                                      </p:cBhvr>
                                    </p:animEffect>
                                  </p:childTnLst>
                                </p:cTn>
                              </p:par>
                            </p:childTnLst>
                          </p:cTn>
                        </p:par>
                        <p:par>
                          <p:cTn id="11" fill="hold">
                            <p:stCondLst>
                              <p:cond delay="1000"/>
                            </p:stCondLst>
                            <p:childTnLst>
                              <p:par>
                                <p:cTn id="12" presetID="45" presetClass="entr" presetSubtype="0"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1000"/>
                                        <p:tgtEl>
                                          <p:spTgt spid="26"/>
                                        </p:tgtEl>
                                      </p:cBhvr>
                                    </p:animEffect>
                                    <p:anim calcmode="lin" valueType="num">
                                      <p:cBhvr>
                                        <p:cTn id="15" dur="1000" fill="hold"/>
                                        <p:tgtEl>
                                          <p:spTgt spid="26"/>
                                        </p:tgtEl>
                                        <p:attrNameLst>
                                          <p:attrName>ppt_w</p:attrName>
                                        </p:attrNameLst>
                                      </p:cBhvr>
                                      <p:tavLst>
                                        <p:tav tm="0" fmla="#ppt_w*sin(2.5*pi*$)">
                                          <p:val>
                                            <p:fltVal val="0"/>
                                          </p:val>
                                        </p:tav>
                                        <p:tav tm="100000">
                                          <p:val>
                                            <p:fltVal val="1"/>
                                          </p:val>
                                        </p:tav>
                                      </p:tavLst>
                                    </p:anim>
                                    <p:anim calcmode="lin" valueType="num">
                                      <p:cBhvr>
                                        <p:cTn id="16" dur="1000" fill="hold"/>
                                        <p:tgtEl>
                                          <p:spTgt spid="26"/>
                                        </p:tgtEl>
                                        <p:attrNameLst>
                                          <p:attrName>ppt_h</p:attrName>
                                        </p:attrNameLst>
                                      </p:cBhvr>
                                      <p:tavLst>
                                        <p:tav tm="0">
                                          <p:val>
                                            <p:strVal val="#ppt_h"/>
                                          </p:val>
                                        </p:tav>
                                        <p:tav tm="100000">
                                          <p:val>
                                            <p:strVal val="#ppt_h"/>
                                          </p:val>
                                        </p:tav>
                                      </p:tavLst>
                                    </p:anim>
                                  </p:childTnLst>
                                </p:cTn>
                              </p:par>
                            </p:childTnLst>
                          </p:cTn>
                        </p:par>
                        <p:par>
                          <p:cTn id="17" fill="hold">
                            <p:stCondLst>
                              <p:cond delay="2000"/>
                            </p:stCondLst>
                            <p:childTnLst>
                              <p:par>
                                <p:cTn id="18" presetID="22" presetClass="entr" presetSubtype="4"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down)">
                                      <p:cBhvr>
                                        <p:cTn id="20" dur="750"/>
                                        <p:tgtEl>
                                          <p:spTgt spid="24"/>
                                        </p:tgtEl>
                                      </p:cBhvr>
                                    </p:animEffect>
                                  </p:childTnLst>
                                </p:cTn>
                              </p:par>
                            </p:childTnLst>
                          </p:cTn>
                        </p:par>
                        <p:par>
                          <p:cTn id="21" fill="hold">
                            <p:stCondLst>
                              <p:cond delay="2750"/>
                            </p:stCondLst>
                            <p:childTnLst>
                              <p:par>
                                <p:cTn id="22" presetID="22" presetClass="entr" presetSubtype="8"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left)">
                                      <p:cBhvr>
                                        <p:cTn id="2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4" grpId="0" animBg="1"/>
      <p:bldP spid="25" grpId="0" animBg="1"/>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组合 78"/>
          <p:cNvGrpSpPr/>
          <p:nvPr/>
        </p:nvGrpSpPr>
        <p:grpSpPr>
          <a:xfrm>
            <a:off x="5177368" y="3295707"/>
            <a:ext cx="633589" cy="633359"/>
            <a:chOff x="1918742" y="4129763"/>
            <a:chExt cx="844675" cy="844675"/>
          </a:xfrm>
        </p:grpSpPr>
        <p:sp>
          <p:nvSpPr>
            <p:cNvPr id="8" name="圆角矩形 7"/>
            <p:cNvSpPr/>
            <p:nvPr/>
          </p:nvSpPr>
          <p:spPr>
            <a:xfrm>
              <a:off x="1918742" y="4129763"/>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3" name="组合 22"/>
            <p:cNvGrpSpPr/>
            <p:nvPr/>
          </p:nvGrpSpPr>
          <p:grpSpPr>
            <a:xfrm>
              <a:off x="2098359" y="4336336"/>
              <a:ext cx="510310" cy="501435"/>
              <a:chOff x="5037571" y="856343"/>
              <a:chExt cx="715006" cy="702571"/>
            </a:xfrm>
            <a:solidFill>
              <a:srgbClr val="FFB850"/>
            </a:solidFill>
          </p:grpSpPr>
          <p:sp>
            <p:nvSpPr>
              <p:cNvPr id="24"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74" name="组合 73"/>
          <p:cNvGrpSpPr/>
          <p:nvPr/>
        </p:nvGrpSpPr>
        <p:grpSpPr>
          <a:xfrm>
            <a:off x="7051167" y="3295707"/>
            <a:ext cx="633589" cy="633359"/>
            <a:chOff x="6871763" y="4872542"/>
            <a:chExt cx="844675" cy="844675"/>
          </a:xfrm>
        </p:grpSpPr>
        <p:sp>
          <p:nvSpPr>
            <p:cNvPr id="10" name="圆角矩形 9"/>
            <p:cNvSpPr/>
            <p:nvPr/>
          </p:nvSpPr>
          <p:spPr>
            <a:xfrm>
              <a:off x="6871763" y="4872542"/>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7" name="组合 26"/>
            <p:cNvGrpSpPr/>
            <p:nvPr/>
          </p:nvGrpSpPr>
          <p:grpSpPr>
            <a:xfrm>
              <a:off x="7035919" y="5070283"/>
              <a:ext cx="507134" cy="478887"/>
              <a:chOff x="6460269" y="872801"/>
              <a:chExt cx="709154" cy="669655"/>
            </a:xfrm>
            <a:solidFill>
              <a:srgbClr val="663A77"/>
            </a:solidFill>
          </p:grpSpPr>
          <p:sp>
            <p:nvSpPr>
              <p:cNvPr id="28"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73" name="组合 72"/>
          <p:cNvGrpSpPr/>
          <p:nvPr/>
        </p:nvGrpSpPr>
        <p:grpSpPr>
          <a:xfrm>
            <a:off x="3303568" y="3295707"/>
            <a:ext cx="633589" cy="633359"/>
            <a:chOff x="6785845" y="2983037"/>
            <a:chExt cx="844675" cy="844675"/>
          </a:xfrm>
        </p:grpSpPr>
        <p:sp>
          <p:nvSpPr>
            <p:cNvPr id="9" name="圆角矩形 8"/>
            <p:cNvSpPr/>
            <p:nvPr/>
          </p:nvSpPr>
          <p:spPr>
            <a:xfrm>
              <a:off x="6785845" y="2983037"/>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0" name="组合 29"/>
            <p:cNvGrpSpPr/>
            <p:nvPr/>
          </p:nvGrpSpPr>
          <p:grpSpPr>
            <a:xfrm>
              <a:off x="6965236" y="3174118"/>
              <a:ext cx="480153" cy="483400"/>
              <a:chOff x="5042691" y="2273920"/>
              <a:chExt cx="702937" cy="707692"/>
            </a:xfrm>
            <a:solidFill>
              <a:srgbClr val="01ACBE"/>
            </a:solidFill>
          </p:grpSpPr>
          <p:sp>
            <p:nvSpPr>
              <p:cNvPr id="31"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80" name="组合 79"/>
          <p:cNvGrpSpPr/>
          <p:nvPr/>
        </p:nvGrpSpPr>
        <p:grpSpPr>
          <a:xfrm>
            <a:off x="1429768" y="3306839"/>
            <a:ext cx="633589" cy="633359"/>
            <a:chOff x="3881858" y="1485578"/>
            <a:chExt cx="844675" cy="844675"/>
          </a:xfrm>
        </p:grpSpPr>
        <p:sp>
          <p:nvSpPr>
            <p:cNvPr id="7" name="圆角矩形 6"/>
            <p:cNvSpPr/>
            <p:nvPr/>
          </p:nvSpPr>
          <p:spPr>
            <a:xfrm>
              <a:off x="3881858" y="1485578"/>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3" name="组合 32"/>
            <p:cNvGrpSpPr/>
            <p:nvPr/>
          </p:nvGrpSpPr>
          <p:grpSpPr>
            <a:xfrm>
              <a:off x="4092885" y="1696817"/>
              <a:ext cx="425052" cy="422197"/>
              <a:chOff x="6463926" y="2278309"/>
              <a:chExt cx="708057" cy="703302"/>
            </a:xfrm>
            <a:solidFill>
              <a:srgbClr val="E87071"/>
            </a:solidFill>
          </p:grpSpPr>
          <p:sp>
            <p:nvSpPr>
              <p:cNvPr id="34"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 name="组合 1"/>
          <p:cNvGrpSpPr/>
          <p:nvPr/>
        </p:nvGrpSpPr>
        <p:grpSpPr>
          <a:xfrm>
            <a:off x="1053869" y="1773489"/>
            <a:ext cx="1317722" cy="1317244"/>
            <a:chOff x="1405159" y="2364652"/>
            <a:chExt cx="1756962" cy="1756325"/>
          </a:xfrm>
        </p:grpSpPr>
        <p:sp>
          <p:nvSpPr>
            <p:cNvPr id="3" name="圆角矩形 2"/>
            <p:cNvSpPr/>
            <p:nvPr/>
          </p:nvSpPr>
          <p:spPr>
            <a:xfrm>
              <a:off x="1405159" y="2364652"/>
              <a:ext cx="1756962" cy="175632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 name="文本框 56"/>
            <p:cNvSpPr txBox="1"/>
            <p:nvPr/>
          </p:nvSpPr>
          <p:spPr>
            <a:xfrm>
              <a:off x="1727266" y="2699099"/>
              <a:ext cx="1128365" cy="369332"/>
            </a:xfrm>
            <a:prstGeom prst="rect">
              <a:avLst/>
            </a:prstGeom>
            <a:noFill/>
          </p:spPr>
          <p:txBody>
            <a:bodyPr wrap="square" rtlCol="0">
              <a:spAutoFit/>
            </a:bodyPr>
            <a:lstStyle/>
            <a:p>
              <a:pPr algn="ctr"/>
              <a:r>
                <a:rPr lang="zh-CN" altLang="en-US" sz="1200" b="1" dirty="0">
                  <a:latin typeface="微软雅黑" panose="020B0503020204020204" pitchFamily="34" charset="-122"/>
                  <a:ea typeface="微软雅黑" panose="020B0503020204020204" pitchFamily="34" charset="-122"/>
                </a:rPr>
                <a:t>添加标题</a:t>
              </a:r>
            </a:p>
          </p:txBody>
        </p:sp>
        <p:sp>
          <p:nvSpPr>
            <p:cNvPr id="86" name="文本框 149"/>
            <p:cNvSpPr txBox="1"/>
            <p:nvPr/>
          </p:nvSpPr>
          <p:spPr>
            <a:xfrm>
              <a:off x="1572786" y="3133807"/>
              <a:ext cx="1437327" cy="723275"/>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38" name="组合 37"/>
          <p:cNvGrpSpPr/>
          <p:nvPr/>
        </p:nvGrpSpPr>
        <p:grpSpPr>
          <a:xfrm>
            <a:off x="2937523" y="1773488"/>
            <a:ext cx="1317722" cy="1317245"/>
            <a:chOff x="3916697" y="2364651"/>
            <a:chExt cx="1756962" cy="1756326"/>
          </a:xfrm>
        </p:grpSpPr>
        <p:sp>
          <p:nvSpPr>
            <p:cNvPr id="5" name="圆角矩形 4"/>
            <p:cNvSpPr/>
            <p:nvPr/>
          </p:nvSpPr>
          <p:spPr>
            <a:xfrm>
              <a:off x="3916697" y="2364651"/>
              <a:ext cx="1756962" cy="1756326"/>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文本框 59"/>
            <p:cNvSpPr txBox="1"/>
            <p:nvPr/>
          </p:nvSpPr>
          <p:spPr>
            <a:xfrm>
              <a:off x="4189408" y="2699098"/>
              <a:ext cx="1128365" cy="369332"/>
            </a:xfrm>
            <a:prstGeom prst="rect">
              <a:avLst/>
            </a:prstGeom>
            <a:noFill/>
          </p:spPr>
          <p:txBody>
            <a:bodyPr wrap="square" rtlCol="0">
              <a:spAutoFit/>
            </a:bodyPr>
            <a:lstStyle/>
            <a:p>
              <a:pPr algn="ctr"/>
              <a:r>
                <a:rPr lang="zh-CN" altLang="en-US" sz="1200" b="1" dirty="0">
                  <a:latin typeface="微软雅黑" panose="020B0503020204020204" pitchFamily="34" charset="-122"/>
                  <a:ea typeface="微软雅黑" panose="020B0503020204020204" pitchFamily="34" charset="-122"/>
                </a:rPr>
                <a:t>添加标题</a:t>
              </a:r>
            </a:p>
          </p:txBody>
        </p:sp>
        <p:sp>
          <p:nvSpPr>
            <p:cNvPr id="87" name="文本框 149"/>
            <p:cNvSpPr txBox="1"/>
            <p:nvPr/>
          </p:nvSpPr>
          <p:spPr>
            <a:xfrm>
              <a:off x="4076514" y="3133805"/>
              <a:ext cx="1437327" cy="723274"/>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40" name="组合 39"/>
          <p:cNvGrpSpPr/>
          <p:nvPr/>
        </p:nvGrpSpPr>
        <p:grpSpPr>
          <a:xfrm>
            <a:off x="4821176" y="1773488"/>
            <a:ext cx="1317722" cy="1317245"/>
            <a:chOff x="6428235" y="2364651"/>
            <a:chExt cx="1756962" cy="1756326"/>
          </a:xfrm>
        </p:grpSpPr>
        <p:sp>
          <p:nvSpPr>
            <p:cNvPr id="4" name="圆角矩形 3"/>
            <p:cNvSpPr/>
            <p:nvPr/>
          </p:nvSpPr>
          <p:spPr>
            <a:xfrm>
              <a:off x="6428235" y="2364651"/>
              <a:ext cx="1756962" cy="1756326"/>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文本框 68"/>
            <p:cNvSpPr txBox="1"/>
            <p:nvPr/>
          </p:nvSpPr>
          <p:spPr>
            <a:xfrm>
              <a:off x="6750342" y="2699098"/>
              <a:ext cx="1128365" cy="369332"/>
            </a:xfrm>
            <a:prstGeom prst="rect">
              <a:avLst/>
            </a:prstGeom>
            <a:noFill/>
          </p:spPr>
          <p:txBody>
            <a:bodyPr wrap="square" rtlCol="0">
              <a:spAutoFit/>
            </a:bodyPr>
            <a:lstStyle/>
            <a:p>
              <a:pPr algn="ctr"/>
              <a:r>
                <a:rPr lang="zh-CN" altLang="en-US" sz="1200" b="1" dirty="0">
                  <a:latin typeface="微软雅黑" panose="020B0503020204020204" pitchFamily="34" charset="-122"/>
                  <a:ea typeface="微软雅黑" panose="020B0503020204020204" pitchFamily="34" charset="-122"/>
                </a:rPr>
                <a:t>添加标题</a:t>
              </a:r>
            </a:p>
          </p:txBody>
        </p:sp>
        <p:sp>
          <p:nvSpPr>
            <p:cNvPr id="88" name="文本框 149"/>
            <p:cNvSpPr txBox="1"/>
            <p:nvPr/>
          </p:nvSpPr>
          <p:spPr>
            <a:xfrm>
              <a:off x="6595944" y="3133805"/>
              <a:ext cx="1437327" cy="723274"/>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41" name="组合 40"/>
          <p:cNvGrpSpPr/>
          <p:nvPr/>
        </p:nvGrpSpPr>
        <p:grpSpPr>
          <a:xfrm>
            <a:off x="6704830" y="1773488"/>
            <a:ext cx="1317722" cy="1317245"/>
            <a:chOff x="8939773" y="2364651"/>
            <a:chExt cx="1756962" cy="1756326"/>
          </a:xfrm>
        </p:grpSpPr>
        <p:sp>
          <p:nvSpPr>
            <p:cNvPr id="6" name="圆角矩形 5"/>
            <p:cNvSpPr/>
            <p:nvPr/>
          </p:nvSpPr>
          <p:spPr>
            <a:xfrm>
              <a:off x="8939773" y="2364651"/>
              <a:ext cx="1756962" cy="1756326"/>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文本框 65"/>
            <p:cNvSpPr txBox="1"/>
            <p:nvPr/>
          </p:nvSpPr>
          <p:spPr>
            <a:xfrm>
              <a:off x="9212484" y="2699098"/>
              <a:ext cx="1128365" cy="369332"/>
            </a:xfrm>
            <a:prstGeom prst="rect">
              <a:avLst/>
            </a:prstGeom>
            <a:noFill/>
          </p:spPr>
          <p:txBody>
            <a:bodyPr wrap="square" rtlCol="0">
              <a:spAutoFit/>
            </a:bodyPr>
            <a:lstStyle/>
            <a:p>
              <a:pPr algn="ctr"/>
              <a:r>
                <a:rPr lang="zh-CN" altLang="en-US" sz="1200" b="1" dirty="0">
                  <a:latin typeface="微软雅黑" panose="020B0503020204020204" pitchFamily="34" charset="-122"/>
                  <a:ea typeface="微软雅黑" panose="020B0503020204020204" pitchFamily="34" charset="-122"/>
                </a:rPr>
                <a:t>添加标题</a:t>
              </a:r>
            </a:p>
          </p:txBody>
        </p:sp>
        <p:sp>
          <p:nvSpPr>
            <p:cNvPr id="89" name="文本框 149"/>
            <p:cNvSpPr txBox="1"/>
            <p:nvPr/>
          </p:nvSpPr>
          <p:spPr>
            <a:xfrm>
              <a:off x="9099673" y="3133805"/>
              <a:ext cx="1437327" cy="723274"/>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91" name="文本框 129"/>
          <p:cNvSpPr txBox="1"/>
          <p:nvPr/>
        </p:nvSpPr>
        <p:spPr>
          <a:xfrm>
            <a:off x="1016704" y="3990527"/>
            <a:ext cx="7147697" cy="819455"/>
          </a:xfrm>
          <a:prstGeom prst="rect">
            <a:avLst/>
          </a:prstGeom>
          <a:noFill/>
        </p:spPr>
        <p:txBody>
          <a:bodyPr wrap="square" rtlCol="0">
            <a:spAutoFit/>
          </a:bodyPr>
          <a:lstStyle/>
          <a:p>
            <a:pPr algn="ctr">
              <a:lnSpc>
                <a:spcPct val="15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ctr">
              <a:lnSpc>
                <a:spcPct val="15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nvGrpSpPr>
          <p:cNvPr id="76" name="组合 75"/>
          <p:cNvGrpSpPr/>
          <p:nvPr/>
        </p:nvGrpSpPr>
        <p:grpSpPr>
          <a:xfrm>
            <a:off x="1341137" y="1094876"/>
            <a:ext cx="762482" cy="762207"/>
            <a:chOff x="2135898" y="1485578"/>
            <a:chExt cx="1016511" cy="1016511"/>
          </a:xfrm>
        </p:grpSpPr>
        <p:sp>
          <p:nvSpPr>
            <p:cNvPr id="11" name="椭圆 10"/>
            <p:cNvSpPr/>
            <p:nvPr/>
          </p:nvSpPr>
          <p:spPr>
            <a:xfrm>
              <a:off x="2135898" y="1485578"/>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椭圆 14"/>
            <p:cNvSpPr/>
            <p:nvPr/>
          </p:nvSpPr>
          <p:spPr>
            <a:xfrm>
              <a:off x="2288503" y="1638183"/>
              <a:ext cx="711301" cy="711301"/>
            </a:xfrm>
            <a:prstGeom prst="ellipse">
              <a:avLst/>
            </a:prstGeom>
            <a:solidFill>
              <a:schemeClr val="accent1"/>
            </a:solidFill>
            <a:ln w="15875">
              <a:solidFill>
                <a:schemeClr val="bg1">
                  <a:lumMod val="95000"/>
                </a:schemeClr>
              </a:soli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 name="文本框 17"/>
            <p:cNvSpPr txBox="1"/>
            <p:nvPr/>
          </p:nvSpPr>
          <p:spPr>
            <a:xfrm>
              <a:off x="2403079" y="1803865"/>
              <a:ext cx="482148" cy="430986"/>
            </a:xfrm>
            <a:prstGeom prst="rect">
              <a:avLst/>
            </a:prstGeom>
            <a:noFill/>
          </p:spPr>
          <p:txBody>
            <a:bodyPr wrap="square" rtlCol="0">
              <a:spAutoFit/>
            </a:bodyPr>
            <a:lstStyle/>
            <a:p>
              <a:pPr algn="ctr"/>
              <a:r>
                <a:rPr lang="en-US" altLang="zh-CN" sz="1500" dirty="0">
                  <a:solidFill>
                    <a:prstClr val="white"/>
                  </a:solidFill>
                  <a:latin typeface="Impact" panose="020B0806030902050204" pitchFamily="34" charset="0"/>
                </a:rPr>
                <a:t>01</a:t>
              </a:r>
              <a:endParaRPr lang="zh-CN" altLang="en-US" sz="1500" dirty="0">
                <a:solidFill>
                  <a:prstClr val="white"/>
                </a:solidFill>
                <a:latin typeface="Impact" panose="020B0806030902050204" pitchFamily="34" charset="0"/>
              </a:endParaRPr>
            </a:p>
          </p:txBody>
        </p:sp>
      </p:grpSp>
      <p:grpSp>
        <p:nvGrpSpPr>
          <p:cNvPr id="77" name="组合 76"/>
          <p:cNvGrpSpPr/>
          <p:nvPr/>
        </p:nvGrpSpPr>
        <p:grpSpPr>
          <a:xfrm>
            <a:off x="5102516" y="1094876"/>
            <a:ext cx="762482" cy="762207"/>
            <a:chOff x="3881858" y="5509627"/>
            <a:chExt cx="1016511" cy="1016511"/>
          </a:xfrm>
        </p:grpSpPr>
        <p:sp>
          <p:nvSpPr>
            <p:cNvPr id="14" name="椭圆 13"/>
            <p:cNvSpPr/>
            <p:nvPr/>
          </p:nvSpPr>
          <p:spPr>
            <a:xfrm>
              <a:off x="3881858" y="5509627"/>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16" name="椭圆 15"/>
            <p:cNvSpPr/>
            <p:nvPr/>
          </p:nvSpPr>
          <p:spPr>
            <a:xfrm>
              <a:off x="4034463" y="5662232"/>
              <a:ext cx="711301" cy="711301"/>
            </a:xfrm>
            <a:prstGeom prst="ellipse">
              <a:avLst/>
            </a:prstGeom>
            <a:solidFill>
              <a:schemeClr val="accent3"/>
            </a:solidFill>
            <a:ln w="15875">
              <a:solidFill>
                <a:schemeClr val="bg1">
                  <a:lumMod val="95000"/>
                </a:schemeClr>
              </a:soli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0" name="文本框 22"/>
            <p:cNvSpPr txBox="1"/>
            <p:nvPr/>
          </p:nvSpPr>
          <p:spPr>
            <a:xfrm>
              <a:off x="4086791" y="5816550"/>
              <a:ext cx="596724" cy="451508"/>
            </a:xfrm>
            <a:prstGeom prst="rect">
              <a:avLst/>
            </a:prstGeom>
            <a:noFill/>
          </p:spPr>
          <p:txBody>
            <a:bodyPr wrap="square" rtlCol="0">
              <a:spAutoFit/>
            </a:bodyPr>
            <a:lstStyle/>
            <a:p>
              <a:pPr algn="ctr"/>
              <a:r>
                <a:rPr lang="en-US" altLang="zh-CN" sz="1600" dirty="0">
                  <a:solidFill>
                    <a:prstClr val="white"/>
                  </a:solidFill>
                  <a:latin typeface="Impact" panose="020B0806030902050204" pitchFamily="34" charset="0"/>
                </a:rPr>
                <a:t>03</a:t>
              </a:r>
              <a:endParaRPr lang="zh-CN" altLang="en-US" sz="1600" dirty="0">
                <a:solidFill>
                  <a:prstClr val="white"/>
                </a:solidFill>
                <a:latin typeface="Impact" panose="020B0806030902050204" pitchFamily="34" charset="0"/>
              </a:endParaRPr>
            </a:p>
          </p:txBody>
        </p:sp>
      </p:grpSp>
      <p:grpSp>
        <p:nvGrpSpPr>
          <p:cNvPr id="75" name="组合 74"/>
          <p:cNvGrpSpPr/>
          <p:nvPr/>
        </p:nvGrpSpPr>
        <p:grpSpPr>
          <a:xfrm>
            <a:off x="3221827" y="1094876"/>
            <a:ext cx="762482" cy="762207"/>
            <a:chOff x="6699927" y="981522"/>
            <a:chExt cx="1016511" cy="1016511"/>
          </a:xfrm>
        </p:grpSpPr>
        <p:sp>
          <p:nvSpPr>
            <p:cNvPr id="12" name="椭圆 11"/>
            <p:cNvSpPr/>
            <p:nvPr/>
          </p:nvSpPr>
          <p:spPr>
            <a:xfrm>
              <a:off x="6699927" y="981522"/>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prstClr val="white"/>
                </a:solidFill>
              </a:endParaRPr>
            </a:p>
          </p:txBody>
        </p:sp>
        <p:sp>
          <p:nvSpPr>
            <p:cNvPr id="17" name="椭圆 16"/>
            <p:cNvSpPr/>
            <p:nvPr/>
          </p:nvSpPr>
          <p:spPr>
            <a:xfrm>
              <a:off x="6852532" y="1145215"/>
              <a:ext cx="711301" cy="711301"/>
            </a:xfrm>
            <a:prstGeom prst="ellipse">
              <a:avLst/>
            </a:prstGeom>
            <a:solidFill>
              <a:schemeClr val="accent2"/>
            </a:solidFill>
            <a:ln w="15875">
              <a:solidFill>
                <a:schemeClr val="bg1">
                  <a:lumMod val="95000"/>
                </a:schemeClr>
              </a:soli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prstClr val="white"/>
                </a:solidFill>
              </a:endParaRPr>
            </a:p>
          </p:txBody>
        </p:sp>
        <p:sp>
          <p:nvSpPr>
            <p:cNvPr id="21" name="文本框 23"/>
            <p:cNvSpPr txBox="1"/>
            <p:nvPr/>
          </p:nvSpPr>
          <p:spPr>
            <a:xfrm>
              <a:off x="6897655" y="1295081"/>
              <a:ext cx="596724" cy="451510"/>
            </a:xfrm>
            <a:prstGeom prst="rect">
              <a:avLst/>
            </a:prstGeom>
            <a:noFill/>
          </p:spPr>
          <p:txBody>
            <a:bodyPr wrap="square" rtlCol="0">
              <a:spAutoFit/>
            </a:bodyPr>
            <a:lstStyle/>
            <a:p>
              <a:pPr algn="ctr"/>
              <a:r>
                <a:rPr lang="en-US" altLang="zh-CN" sz="1600" dirty="0">
                  <a:solidFill>
                    <a:prstClr val="white"/>
                  </a:solidFill>
                  <a:latin typeface="Impact" panose="020B0806030902050204" pitchFamily="34" charset="0"/>
                </a:rPr>
                <a:t>02</a:t>
              </a:r>
              <a:endParaRPr lang="zh-CN" altLang="en-US" sz="1600" dirty="0">
                <a:solidFill>
                  <a:prstClr val="white"/>
                </a:solidFill>
                <a:latin typeface="Impact" panose="020B0806030902050204" pitchFamily="34" charset="0"/>
              </a:endParaRPr>
            </a:p>
          </p:txBody>
        </p:sp>
      </p:grpSp>
      <p:grpSp>
        <p:nvGrpSpPr>
          <p:cNvPr id="78" name="组合 77"/>
          <p:cNvGrpSpPr/>
          <p:nvPr/>
        </p:nvGrpSpPr>
        <p:grpSpPr>
          <a:xfrm>
            <a:off x="6983206" y="1094876"/>
            <a:ext cx="762482" cy="762207"/>
            <a:chOff x="5201861" y="3625236"/>
            <a:chExt cx="1016511" cy="1016511"/>
          </a:xfrm>
        </p:grpSpPr>
        <p:sp>
          <p:nvSpPr>
            <p:cNvPr id="13" name="椭圆 12"/>
            <p:cNvSpPr/>
            <p:nvPr/>
          </p:nvSpPr>
          <p:spPr>
            <a:xfrm>
              <a:off x="5201861" y="3625236"/>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18" name="椭圆 17"/>
            <p:cNvSpPr/>
            <p:nvPr/>
          </p:nvSpPr>
          <p:spPr>
            <a:xfrm>
              <a:off x="5354466" y="3777840"/>
              <a:ext cx="711301" cy="711301"/>
            </a:xfrm>
            <a:prstGeom prst="ellipse">
              <a:avLst/>
            </a:prstGeom>
            <a:solidFill>
              <a:schemeClr val="accent4"/>
            </a:solidFill>
            <a:ln w="15875">
              <a:solidFill>
                <a:schemeClr val="bg1">
                  <a:lumMod val="95000"/>
                </a:schemeClr>
              </a:soli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22" name="文本框 24"/>
            <p:cNvSpPr txBox="1"/>
            <p:nvPr/>
          </p:nvSpPr>
          <p:spPr>
            <a:xfrm>
              <a:off x="5410746" y="3943523"/>
              <a:ext cx="596724" cy="451510"/>
            </a:xfrm>
            <a:prstGeom prst="rect">
              <a:avLst/>
            </a:prstGeom>
            <a:noFill/>
          </p:spPr>
          <p:txBody>
            <a:bodyPr wrap="square" rtlCol="0">
              <a:spAutoFit/>
            </a:bodyPr>
            <a:lstStyle/>
            <a:p>
              <a:pPr algn="ctr"/>
              <a:r>
                <a:rPr lang="en-US" altLang="zh-CN" sz="1600" dirty="0">
                  <a:solidFill>
                    <a:prstClr val="white"/>
                  </a:solidFill>
                  <a:latin typeface="Impact" panose="020B0806030902050204" pitchFamily="34" charset="0"/>
                </a:rPr>
                <a:t>04</a:t>
              </a:r>
              <a:endParaRPr lang="zh-CN" altLang="en-US" sz="1600" dirty="0">
                <a:solidFill>
                  <a:prstClr val="white"/>
                </a:solidFill>
                <a:latin typeface="Impact" panose="020B0806030902050204" pitchFamily="34" charset="0"/>
              </a:endParaRPr>
            </a:p>
          </p:txBody>
        </p:sp>
      </p:grpSp>
    </p:spTree>
    <p:extLst>
      <p:ext uri="{BB962C8B-B14F-4D97-AF65-F5344CB8AC3E}">
        <p14:creationId xmlns:p14="http://schemas.microsoft.com/office/powerpoint/2010/main" val="137343852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7"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750"/>
                                        <p:tgtEl>
                                          <p:spTgt spid="38"/>
                                        </p:tgtEl>
                                      </p:cBhvr>
                                    </p:animEffect>
                                    <p:anim calcmode="lin" valueType="num">
                                      <p:cBhvr>
                                        <p:cTn id="14" dur="750" fill="hold"/>
                                        <p:tgtEl>
                                          <p:spTgt spid="38"/>
                                        </p:tgtEl>
                                        <p:attrNameLst>
                                          <p:attrName>ppt_x</p:attrName>
                                        </p:attrNameLst>
                                      </p:cBhvr>
                                      <p:tavLst>
                                        <p:tav tm="0">
                                          <p:val>
                                            <p:strVal val="#ppt_x"/>
                                          </p:val>
                                        </p:tav>
                                        <p:tav tm="100000">
                                          <p:val>
                                            <p:strVal val="#ppt_x"/>
                                          </p:val>
                                        </p:tav>
                                      </p:tavLst>
                                    </p:anim>
                                    <p:anim calcmode="lin" valueType="num">
                                      <p:cBhvr>
                                        <p:cTn id="15" dur="75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7" presetClass="entr" presetSubtype="0"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750"/>
                                        <p:tgtEl>
                                          <p:spTgt spid="40"/>
                                        </p:tgtEl>
                                      </p:cBhvr>
                                    </p:animEffect>
                                    <p:anim calcmode="lin" valueType="num">
                                      <p:cBhvr>
                                        <p:cTn id="20" dur="750" fill="hold"/>
                                        <p:tgtEl>
                                          <p:spTgt spid="40"/>
                                        </p:tgtEl>
                                        <p:attrNameLst>
                                          <p:attrName>ppt_x</p:attrName>
                                        </p:attrNameLst>
                                      </p:cBhvr>
                                      <p:tavLst>
                                        <p:tav tm="0">
                                          <p:val>
                                            <p:strVal val="#ppt_x"/>
                                          </p:val>
                                        </p:tav>
                                        <p:tav tm="100000">
                                          <p:val>
                                            <p:strVal val="#ppt_x"/>
                                          </p:val>
                                        </p:tav>
                                      </p:tavLst>
                                    </p:anim>
                                    <p:anim calcmode="lin" valueType="num">
                                      <p:cBhvr>
                                        <p:cTn id="21" dur="750" fill="hold"/>
                                        <p:tgtEl>
                                          <p:spTgt spid="40"/>
                                        </p:tgtEl>
                                        <p:attrNameLst>
                                          <p:attrName>ppt_y</p:attrName>
                                        </p:attrNameLst>
                                      </p:cBhvr>
                                      <p:tavLst>
                                        <p:tav tm="0">
                                          <p:val>
                                            <p:strVal val="#ppt_y-.1"/>
                                          </p:val>
                                        </p:tav>
                                        <p:tav tm="100000">
                                          <p:val>
                                            <p:strVal val="#ppt_y"/>
                                          </p:val>
                                        </p:tav>
                                      </p:tavLst>
                                    </p:anim>
                                  </p:childTnLst>
                                </p:cTn>
                              </p:par>
                            </p:childTnLst>
                          </p:cTn>
                        </p:par>
                        <p:par>
                          <p:cTn id="22" fill="hold">
                            <p:stCondLst>
                              <p:cond delay="2250"/>
                            </p:stCondLst>
                            <p:childTnLst>
                              <p:par>
                                <p:cTn id="23" presetID="47" presetClass="entr" presetSubtype="0" fill="hold"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750"/>
                                        <p:tgtEl>
                                          <p:spTgt spid="41"/>
                                        </p:tgtEl>
                                      </p:cBhvr>
                                    </p:animEffect>
                                    <p:anim calcmode="lin" valueType="num">
                                      <p:cBhvr>
                                        <p:cTn id="26" dur="750" fill="hold"/>
                                        <p:tgtEl>
                                          <p:spTgt spid="41"/>
                                        </p:tgtEl>
                                        <p:attrNameLst>
                                          <p:attrName>ppt_x</p:attrName>
                                        </p:attrNameLst>
                                      </p:cBhvr>
                                      <p:tavLst>
                                        <p:tav tm="0">
                                          <p:val>
                                            <p:strVal val="#ppt_x"/>
                                          </p:val>
                                        </p:tav>
                                        <p:tav tm="100000">
                                          <p:val>
                                            <p:strVal val="#ppt_x"/>
                                          </p:val>
                                        </p:tav>
                                      </p:tavLst>
                                    </p:anim>
                                    <p:anim calcmode="lin" valueType="num">
                                      <p:cBhvr>
                                        <p:cTn id="27" dur="750" fill="hold"/>
                                        <p:tgtEl>
                                          <p:spTgt spid="41"/>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23" presetClass="entr" presetSubtype="32" fill="hold" nodeType="afterEffect">
                                  <p:stCondLst>
                                    <p:cond delay="0"/>
                                  </p:stCondLst>
                                  <p:childTnLst>
                                    <p:set>
                                      <p:cBhvr>
                                        <p:cTn id="30" dur="1" fill="hold">
                                          <p:stCondLst>
                                            <p:cond delay="0"/>
                                          </p:stCondLst>
                                        </p:cTn>
                                        <p:tgtEl>
                                          <p:spTgt spid="76"/>
                                        </p:tgtEl>
                                        <p:attrNameLst>
                                          <p:attrName>style.visibility</p:attrName>
                                        </p:attrNameLst>
                                      </p:cBhvr>
                                      <p:to>
                                        <p:strVal val="visible"/>
                                      </p:to>
                                    </p:set>
                                    <p:anim calcmode="lin" valueType="num">
                                      <p:cBhvr>
                                        <p:cTn id="31" dur="500" fill="hold"/>
                                        <p:tgtEl>
                                          <p:spTgt spid="76"/>
                                        </p:tgtEl>
                                        <p:attrNameLst>
                                          <p:attrName>ppt_w</p:attrName>
                                        </p:attrNameLst>
                                      </p:cBhvr>
                                      <p:tavLst>
                                        <p:tav tm="0">
                                          <p:val>
                                            <p:strVal val="4*#ppt_w"/>
                                          </p:val>
                                        </p:tav>
                                        <p:tav tm="100000">
                                          <p:val>
                                            <p:strVal val="#ppt_w"/>
                                          </p:val>
                                        </p:tav>
                                      </p:tavLst>
                                    </p:anim>
                                    <p:anim calcmode="lin" valueType="num">
                                      <p:cBhvr>
                                        <p:cTn id="32" dur="500" fill="hold"/>
                                        <p:tgtEl>
                                          <p:spTgt spid="76"/>
                                        </p:tgtEl>
                                        <p:attrNameLst>
                                          <p:attrName>ppt_h</p:attrName>
                                        </p:attrNameLst>
                                      </p:cBhvr>
                                      <p:tavLst>
                                        <p:tav tm="0">
                                          <p:val>
                                            <p:strVal val="4*#ppt_h"/>
                                          </p:val>
                                        </p:tav>
                                        <p:tav tm="100000">
                                          <p:val>
                                            <p:strVal val="#ppt_h"/>
                                          </p:val>
                                        </p:tav>
                                      </p:tavLst>
                                    </p:anim>
                                  </p:childTnLst>
                                </p:cTn>
                              </p:par>
                            </p:childTnLst>
                          </p:cTn>
                        </p:par>
                        <p:par>
                          <p:cTn id="33" fill="hold">
                            <p:stCondLst>
                              <p:cond delay="3500"/>
                            </p:stCondLst>
                            <p:childTnLst>
                              <p:par>
                                <p:cTn id="34" presetID="23" presetClass="entr" presetSubtype="32" fill="hold" nodeType="afterEffect">
                                  <p:stCondLst>
                                    <p:cond delay="0"/>
                                  </p:stCondLst>
                                  <p:childTnLst>
                                    <p:set>
                                      <p:cBhvr>
                                        <p:cTn id="35" dur="1" fill="hold">
                                          <p:stCondLst>
                                            <p:cond delay="0"/>
                                          </p:stCondLst>
                                        </p:cTn>
                                        <p:tgtEl>
                                          <p:spTgt spid="75"/>
                                        </p:tgtEl>
                                        <p:attrNameLst>
                                          <p:attrName>style.visibility</p:attrName>
                                        </p:attrNameLst>
                                      </p:cBhvr>
                                      <p:to>
                                        <p:strVal val="visible"/>
                                      </p:to>
                                    </p:set>
                                    <p:anim calcmode="lin" valueType="num">
                                      <p:cBhvr>
                                        <p:cTn id="36" dur="500" fill="hold"/>
                                        <p:tgtEl>
                                          <p:spTgt spid="75"/>
                                        </p:tgtEl>
                                        <p:attrNameLst>
                                          <p:attrName>ppt_w</p:attrName>
                                        </p:attrNameLst>
                                      </p:cBhvr>
                                      <p:tavLst>
                                        <p:tav tm="0">
                                          <p:val>
                                            <p:strVal val="4*#ppt_w"/>
                                          </p:val>
                                        </p:tav>
                                        <p:tav tm="100000">
                                          <p:val>
                                            <p:strVal val="#ppt_w"/>
                                          </p:val>
                                        </p:tav>
                                      </p:tavLst>
                                    </p:anim>
                                    <p:anim calcmode="lin" valueType="num">
                                      <p:cBhvr>
                                        <p:cTn id="37" dur="500" fill="hold"/>
                                        <p:tgtEl>
                                          <p:spTgt spid="75"/>
                                        </p:tgtEl>
                                        <p:attrNameLst>
                                          <p:attrName>ppt_h</p:attrName>
                                        </p:attrNameLst>
                                      </p:cBhvr>
                                      <p:tavLst>
                                        <p:tav tm="0">
                                          <p:val>
                                            <p:strVal val="4*#ppt_h"/>
                                          </p:val>
                                        </p:tav>
                                        <p:tav tm="100000">
                                          <p:val>
                                            <p:strVal val="#ppt_h"/>
                                          </p:val>
                                        </p:tav>
                                      </p:tavLst>
                                    </p:anim>
                                  </p:childTnLst>
                                </p:cTn>
                              </p:par>
                            </p:childTnLst>
                          </p:cTn>
                        </p:par>
                        <p:par>
                          <p:cTn id="38" fill="hold">
                            <p:stCondLst>
                              <p:cond delay="4000"/>
                            </p:stCondLst>
                            <p:childTnLst>
                              <p:par>
                                <p:cTn id="39" presetID="23" presetClass="entr" presetSubtype="32" fill="hold" nodeType="afterEffect">
                                  <p:stCondLst>
                                    <p:cond delay="0"/>
                                  </p:stCondLst>
                                  <p:childTnLst>
                                    <p:set>
                                      <p:cBhvr>
                                        <p:cTn id="40" dur="1" fill="hold">
                                          <p:stCondLst>
                                            <p:cond delay="0"/>
                                          </p:stCondLst>
                                        </p:cTn>
                                        <p:tgtEl>
                                          <p:spTgt spid="77"/>
                                        </p:tgtEl>
                                        <p:attrNameLst>
                                          <p:attrName>style.visibility</p:attrName>
                                        </p:attrNameLst>
                                      </p:cBhvr>
                                      <p:to>
                                        <p:strVal val="visible"/>
                                      </p:to>
                                    </p:set>
                                    <p:anim calcmode="lin" valueType="num">
                                      <p:cBhvr>
                                        <p:cTn id="41" dur="500" fill="hold"/>
                                        <p:tgtEl>
                                          <p:spTgt spid="77"/>
                                        </p:tgtEl>
                                        <p:attrNameLst>
                                          <p:attrName>ppt_w</p:attrName>
                                        </p:attrNameLst>
                                      </p:cBhvr>
                                      <p:tavLst>
                                        <p:tav tm="0">
                                          <p:val>
                                            <p:strVal val="4*#ppt_w"/>
                                          </p:val>
                                        </p:tav>
                                        <p:tav tm="100000">
                                          <p:val>
                                            <p:strVal val="#ppt_w"/>
                                          </p:val>
                                        </p:tav>
                                      </p:tavLst>
                                    </p:anim>
                                    <p:anim calcmode="lin" valueType="num">
                                      <p:cBhvr>
                                        <p:cTn id="42" dur="500" fill="hold"/>
                                        <p:tgtEl>
                                          <p:spTgt spid="77"/>
                                        </p:tgtEl>
                                        <p:attrNameLst>
                                          <p:attrName>ppt_h</p:attrName>
                                        </p:attrNameLst>
                                      </p:cBhvr>
                                      <p:tavLst>
                                        <p:tav tm="0">
                                          <p:val>
                                            <p:strVal val="4*#ppt_h"/>
                                          </p:val>
                                        </p:tav>
                                        <p:tav tm="100000">
                                          <p:val>
                                            <p:strVal val="#ppt_h"/>
                                          </p:val>
                                        </p:tav>
                                      </p:tavLst>
                                    </p:anim>
                                  </p:childTnLst>
                                </p:cTn>
                              </p:par>
                            </p:childTnLst>
                          </p:cTn>
                        </p:par>
                        <p:par>
                          <p:cTn id="43" fill="hold">
                            <p:stCondLst>
                              <p:cond delay="4500"/>
                            </p:stCondLst>
                            <p:childTnLst>
                              <p:par>
                                <p:cTn id="44" presetID="23" presetClass="entr" presetSubtype="32" fill="hold" nodeType="afterEffect">
                                  <p:stCondLst>
                                    <p:cond delay="0"/>
                                  </p:stCondLst>
                                  <p:childTnLst>
                                    <p:set>
                                      <p:cBhvr>
                                        <p:cTn id="45" dur="1" fill="hold">
                                          <p:stCondLst>
                                            <p:cond delay="0"/>
                                          </p:stCondLst>
                                        </p:cTn>
                                        <p:tgtEl>
                                          <p:spTgt spid="78"/>
                                        </p:tgtEl>
                                        <p:attrNameLst>
                                          <p:attrName>style.visibility</p:attrName>
                                        </p:attrNameLst>
                                      </p:cBhvr>
                                      <p:to>
                                        <p:strVal val="visible"/>
                                      </p:to>
                                    </p:set>
                                    <p:anim calcmode="lin" valueType="num">
                                      <p:cBhvr>
                                        <p:cTn id="46" dur="500" fill="hold"/>
                                        <p:tgtEl>
                                          <p:spTgt spid="78"/>
                                        </p:tgtEl>
                                        <p:attrNameLst>
                                          <p:attrName>ppt_w</p:attrName>
                                        </p:attrNameLst>
                                      </p:cBhvr>
                                      <p:tavLst>
                                        <p:tav tm="0">
                                          <p:val>
                                            <p:strVal val="4*#ppt_w"/>
                                          </p:val>
                                        </p:tav>
                                        <p:tav tm="100000">
                                          <p:val>
                                            <p:strVal val="#ppt_w"/>
                                          </p:val>
                                        </p:tav>
                                      </p:tavLst>
                                    </p:anim>
                                    <p:anim calcmode="lin" valueType="num">
                                      <p:cBhvr>
                                        <p:cTn id="47" dur="500" fill="hold"/>
                                        <p:tgtEl>
                                          <p:spTgt spid="78"/>
                                        </p:tgtEl>
                                        <p:attrNameLst>
                                          <p:attrName>ppt_h</p:attrName>
                                        </p:attrNameLst>
                                      </p:cBhvr>
                                      <p:tavLst>
                                        <p:tav tm="0">
                                          <p:val>
                                            <p:strVal val="4*#ppt_h"/>
                                          </p:val>
                                        </p:tav>
                                        <p:tav tm="100000">
                                          <p:val>
                                            <p:strVal val="#ppt_h"/>
                                          </p:val>
                                        </p:tav>
                                      </p:tavLst>
                                    </p:anim>
                                  </p:childTnLst>
                                </p:cTn>
                              </p:par>
                            </p:childTnLst>
                          </p:cTn>
                        </p:par>
                        <p:par>
                          <p:cTn id="48" fill="hold">
                            <p:stCondLst>
                              <p:cond delay="5000"/>
                            </p:stCondLst>
                            <p:childTnLst>
                              <p:par>
                                <p:cTn id="49" presetID="37" presetClass="entr" presetSubtype="0"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1000"/>
                                        <p:tgtEl>
                                          <p:spTgt spid="80"/>
                                        </p:tgtEl>
                                      </p:cBhvr>
                                    </p:animEffect>
                                    <p:anim calcmode="lin" valueType="num">
                                      <p:cBhvr>
                                        <p:cTn id="52" dur="1000" fill="hold"/>
                                        <p:tgtEl>
                                          <p:spTgt spid="80"/>
                                        </p:tgtEl>
                                        <p:attrNameLst>
                                          <p:attrName>ppt_x</p:attrName>
                                        </p:attrNameLst>
                                      </p:cBhvr>
                                      <p:tavLst>
                                        <p:tav tm="0">
                                          <p:val>
                                            <p:strVal val="#ppt_x"/>
                                          </p:val>
                                        </p:tav>
                                        <p:tav tm="100000">
                                          <p:val>
                                            <p:strVal val="#ppt_x"/>
                                          </p:val>
                                        </p:tav>
                                      </p:tavLst>
                                    </p:anim>
                                    <p:anim calcmode="lin" valueType="num">
                                      <p:cBhvr>
                                        <p:cTn id="53" dur="900" decel="100000" fill="hold"/>
                                        <p:tgtEl>
                                          <p:spTgt spid="80"/>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80"/>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250"/>
                                  </p:stCondLst>
                                  <p:childTnLst>
                                    <p:set>
                                      <p:cBhvr>
                                        <p:cTn id="56" dur="1" fill="hold">
                                          <p:stCondLst>
                                            <p:cond delay="0"/>
                                          </p:stCondLst>
                                        </p:cTn>
                                        <p:tgtEl>
                                          <p:spTgt spid="73"/>
                                        </p:tgtEl>
                                        <p:attrNameLst>
                                          <p:attrName>style.visibility</p:attrName>
                                        </p:attrNameLst>
                                      </p:cBhvr>
                                      <p:to>
                                        <p:strVal val="visible"/>
                                      </p:to>
                                    </p:set>
                                    <p:animEffect transition="in" filter="fade">
                                      <p:cBhvr>
                                        <p:cTn id="57" dur="1000"/>
                                        <p:tgtEl>
                                          <p:spTgt spid="73"/>
                                        </p:tgtEl>
                                      </p:cBhvr>
                                    </p:animEffect>
                                    <p:anim calcmode="lin" valueType="num">
                                      <p:cBhvr>
                                        <p:cTn id="58" dur="1000" fill="hold"/>
                                        <p:tgtEl>
                                          <p:spTgt spid="73"/>
                                        </p:tgtEl>
                                        <p:attrNameLst>
                                          <p:attrName>ppt_x</p:attrName>
                                        </p:attrNameLst>
                                      </p:cBhvr>
                                      <p:tavLst>
                                        <p:tav tm="0">
                                          <p:val>
                                            <p:strVal val="#ppt_x"/>
                                          </p:val>
                                        </p:tav>
                                        <p:tav tm="100000">
                                          <p:val>
                                            <p:strVal val="#ppt_x"/>
                                          </p:val>
                                        </p:tav>
                                      </p:tavLst>
                                    </p:anim>
                                    <p:anim calcmode="lin" valueType="num">
                                      <p:cBhvr>
                                        <p:cTn id="59" dur="900" decel="100000" fill="hold"/>
                                        <p:tgtEl>
                                          <p:spTgt spid="73"/>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73"/>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500"/>
                                  </p:stCondLst>
                                  <p:childTnLst>
                                    <p:set>
                                      <p:cBhvr>
                                        <p:cTn id="62" dur="1" fill="hold">
                                          <p:stCondLst>
                                            <p:cond delay="0"/>
                                          </p:stCondLst>
                                        </p:cTn>
                                        <p:tgtEl>
                                          <p:spTgt spid="79"/>
                                        </p:tgtEl>
                                        <p:attrNameLst>
                                          <p:attrName>style.visibility</p:attrName>
                                        </p:attrNameLst>
                                      </p:cBhvr>
                                      <p:to>
                                        <p:strVal val="visible"/>
                                      </p:to>
                                    </p:set>
                                    <p:animEffect transition="in" filter="fade">
                                      <p:cBhvr>
                                        <p:cTn id="63" dur="1000"/>
                                        <p:tgtEl>
                                          <p:spTgt spid="79"/>
                                        </p:tgtEl>
                                      </p:cBhvr>
                                    </p:animEffect>
                                    <p:anim calcmode="lin" valueType="num">
                                      <p:cBhvr>
                                        <p:cTn id="64" dur="1000" fill="hold"/>
                                        <p:tgtEl>
                                          <p:spTgt spid="79"/>
                                        </p:tgtEl>
                                        <p:attrNameLst>
                                          <p:attrName>ppt_x</p:attrName>
                                        </p:attrNameLst>
                                      </p:cBhvr>
                                      <p:tavLst>
                                        <p:tav tm="0">
                                          <p:val>
                                            <p:strVal val="#ppt_x"/>
                                          </p:val>
                                        </p:tav>
                                        <p:tav tm="100000">
                                          <p:val>
                                            <p:strVal val="#ppt_x"/>
                                          </p:val>
                                        </p:tav>
                                      </p:tavLst>
                                    </p:anim>
                                    <p:anim calcmode="lin" valueType="num">
                                      <p:cBhvr>
                                        <p:cTn id="65" dur="900" decel="100000" fill="hold"/>
                                        <p:tgtEl>
                                          <p:spTgt spid="79"/>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79"/>
                                        </p:tgtEl>
                                        <p:attrNameLst>
                                          <p:attrName>ppt_y</p:attrName>
                                        </p:attrNameLst>
                                      </p:cBhvr>
                                      <p:tavLst>
                                        <p:tav tm="0">
                                          <p:val>
                                            <p:strVal val="#ppt_y-.03"/>
                                          </p:val>
                                        </p:tav>
                                        <p:tav tm="100000">
                                          <p:val>
                                            <p:strVal val="#ppt_y"/>
                                          </p:val>
                                        </p:tav>
                                      </p:tavLst>
                                    </p:anim>
                                  </p:childTnLst>
                                </p:cTn>
                              </p:par>
                              <p:par>
                                <p:cTn id="67" presetID="37" presetClass="entr" presetSubtype="0" fill="hold" nodeType="withEffect">
                                  <p:stCondLst>
                                    <p:cond delay="750"/>
                                  </p:stCondLst>
                                  <p:childTnLst>
                                    <p:set>
                                      <p:cBhvr>
                                        <p:cTn id="68" dur="1" fill="hold">
                                          <p:stCondLst>
                                            <p:cond delay="0"/>
                                          </p:stCondLst>
                                        </p:cTn>
                                        <p:tgtEl>
                                          <p:spTgt spid="74"/>
                                        </p:tgtEl>
                                        <p:attrNameLst>
                                          <p:attrName>style.visibility</p:attrName>
                                        </p:attrNameLst>
                                      </p:cBhvr>
                                      <p:to>
                                        <p:strVal val="visible"/>
                                      </p:to>
                                    </p:set>
                                    <p:animEffect transition="in" filter="fade">
                                      <p:cBhvr>
                                        <p:cTn id="69" dur="1000"/>
                                        <p:tgtEl>
                                          <p:spTgt spid="74"/>
                                        </p:tgtEl>
                                      </p:cBhvr>
                                    </p:animEffect>
                                    <p:anim calcmode="lin" valueType="num">
                                      <p:cBhvr>
                                        <p:cTn id="70" dur="1000" fill="hold"/>
                                        <p:tgtEl>
                                          <p:spTgt spid="74"/>
                                        </p:tgtEl>
                                        <p:attrNameLst>
                                          <p:attrName>ppt_x</p:attrName>
                                        </p:attrNameLst>
                                      </p:cBhvr>
                                      <p:tavLst>
                                        <p:tav tm="0">
                                          <p:val>
                                            <p:strVal val="#ppt_x"/>
                                          </p:val>
                                        </p:tav>
                                        <p:tav tm="100000">
                                          <p:val>
                                            <p:strVal val="#ppt_x"/>
                                          </p:val>
                                        </p:tav>
                                      </p:tavLst>
                                    </p:anim>
                                    <p:anim calcmode="lin" valueType="num">
                                      <p:cBhvr>
                                        <p:cTn id="71" dur="900" decel="100000" fill="hold"/>
                                        <p:tgtEl>
                                          <p:spTgt spid="74"/>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74"/>
                                        </p:tgtEl>
                                        <p:attrNameLst>
                                          <p:attrName>ppt_y</p:attrName>
                                        </p:attrNameLst>
                                      </p:cBhvr>
                                      <p:tavLst>
                                        <p:tav tm="0">
                                          <p:val>
                                            <p:strVal val="#ppt_y-.03"/>
                                          </p:val>
                                        </p:tav>
                                        <p:tav tm="100000">
                                          <p:val>
                                            <p:strVal val="#ppt_y"/>
                                          </p:val>
                                        </p:tav>
                                      </p:tavLst>
                                    </p:anim>
                                  </p:childTnLst>
                                </p:cTn>
                              </p:par>
                            </p:childTnLst>
                          </p:cTn>
                        </p:par>
                        <p:par>
                          <p:cTn id="73" fill="hold">
                            <p:stCondLst>
                              <p:cond delay="6750"/>
                            </p:stCondLst>
                            <p:childTnLst>
                              <p:par>
                                <p:cTn id="74" presetID="41" presetClass="entr" presetSubtype="0" fill="hold" grpId="0" nodeType="afterEffect">
                                  <p:stCondLst>
                                    <p:cond delay="0"/>
                                  </p:stCondLst>
                                  <p:iterate type="lt">
                                    <p:tmPct val="10000"/>
                                  </p:iterate>
                                  <p:childTnLst>
                                    <p:set>
                                      <p:cBhvr>
                                        <p:cTn id="75" dur="1" fill="hold">
                                          <p:stCondLst>
                                            <p:cond delay="0"/>
                                          </p:stCondLst>
                                        </p:cTn>
                                        <p:tgtEl>
                                          <p:spTgt spid="91"/>
                                        </p:tgtEl>
                                        <p:attrNameLst>
                                          <p:attrName>style.visibility</p:attrName>
                                        </p:attrNameLst>
                                      </p:cBhvr>
                                      <p:to>
                                        <p:strVal val="visible"/>
                                      </p:to>
                                    </p:set>
                                    <p:anim calcmode="lin" valueType="num">
                                      <p:cBhvr>
                                        <p:cTn id="76" dur="25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77" dur="250" fill="hold"/>
                                        <p:tgtEl>
                                          <p:spTgt spid="91"/>
                                        </p:tgtEl>
                                        <p:attrNameLst>
                                          <p:attrName>ppt_y</p:attrName>
                                        </p:attrNameLst>
                                      </p:cBhvr>
                                      <p:tavLst>
                                        <p:tav tm="0">
                                          <p:val>
                                            <p:strVal val="#ppt_y"/>
                                          </p:val>
                                        </p:tav>
                                        <p:tav tm="100000">
                                          <p:val>
                                            <p:strVal val="#ppt_y"/>
                                          </p:val>
                                        </p:tav>
                                      </p:tavLst>
                                    </p:anim>
                                    <p:anim calcmode="lin" valueType="num">
                                      <p:cBhvr>
                                        <p:cTn id="78" dur="25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79" dur="25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80" dur="250" tmFilter="0,0; .5, 1; 1, 1"/>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4"/>
          <p:cNvSpPr txBox="1"/>
          <p:nvPr/>
        </p:nvSpPr>
        <p:spPr>
          <a:xfrm>
            <a:off x="1486113" y="1294033"/>
            <a:ext cx="1831793" cy="369332"/>
          </a:xfrm>
          <a:prstGeom prst="rect">
            <a:avLst/>
          </a:prstGeom>
          <a:noFill/>
        </p:spPr>
        <p:txBody>
          <a:bodyPr wrap="square" rtlCol="0">
            <a:spAutoFit/>
          </a:bodyPr>
          <a:lstStyle/>
          <a:p>
            <a:pPr algn="ctr"/>
            <a:r>
              <a:rPr lang="en-US" altLang="zh-CN" sz="1800" dirty="0" smtClean="0">
                <a:solidFill>
                  <a:schemeClr val="tx1">
                    <a:lumMod val="50000"/>
                    <a:lumOff val="50000"/>
                  </a:schemeClr>
                </a:solidFill>
                <a:latin typeface="微软雅黑" panose="020B0503020204020204" pitchFamily="34" charset="-122"/>
                <a:ea typeface="微软雅黑" panose="020B0503020204020204" pitchFamily="34" charset="-122"/>
              </a:rPr>
              <a:t>201X</a:t>
            </a:r>
            <a:r>
              <a:rPr lang="zh-CN" altLang="en-US" sz="1800" dirty="0" smtClean="0">
                <a:solidFill>
                  <a:schemeClr val="tx1">
                    <a:lumMod val="50000"/>
                    <a:lumOff val="50000"/>
                  </a:schemeClr>
                </a:solidFill>
                <a:latin typeface="微软雅黑" panose="020B0503020204020204" pitchFamily="34" charset="-122"/>
                <a:ea typeface="微软雅黑" panose="020B0503020204020204" pitchFamily="34" charset="-122"/>
              </a:rPr>
              <a:t>年度</a:t>
            </a:r>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情况</a:t>
            </a:r>
          </a:p>
        </p:txBody>
      </p:sp>
      <p:sp>
        <p:nvSpPr>
          <p:cNvPr id="20" name="文本框 38"/>
          <p:cNvSpPr txBox="1"/>
          <p:nvPr/>
        </p:nvSpPr>
        <p:spPr>
          <a:xfrm>
            <a:off x="6072130" y="1294033"/>
            <a:ext cx="1700270" cy="369332"/>
          </a:xfrm>
          <a:prstGeom prst="rect">
            <a:avLst/>
          </a:prstGeom>
          <a:noFill/>
        </p:spPr>
        <p:txBody>
          <a:bodyPr wrap="square" rtlCol="0">
            <a:spAutoFit/>
          </a:bodyPr>
          <a:lstStyle/>
          <a:p>
            <a:pPr algn="ctr"/>
            <a:r>
              <a:rPr lang="en-US" altLang="zh-CN" sz="1800" dirty="0" smtClean="0">
                <a:solidFill>
                  <a:schemeClr val="bg1">
                    <a:lumMod val="50000"/>
                  </a:schemeClr>
                </a:solidFill>
                <a:latin typeface="微软雅黑" panose="020B0503020204020204" pitchFamily="34" charset="-122"/>
                <a:ea typeface="微软雅黑" panose="020B0503020204020204" pitchFamily="34" charset="-122"/>
              </a:rPr>
              <a:t>201X</a:t>
            </a:r>
            <a:r>
              <a:rPr lang="zh-CN" altLang="en-US" sz="1800" dirty="0" smtClean="0">
                <a:solidFill>
                  <a:schemeClr val="bg1">
                    <a:lumMod val="50000"/>
                  </a:schemeClr>
                </a:solidFill>
                <a:latin typeface="微软雅黑" panose="020B0503020204020204" pitchFamily="34" charset="-122"/>
                <a:ea typeface="微软雅黑" panose="020B0503020204020204" pitchFamily="34" charset="-122"/>
              </a:rPr>
              <a:t>年度情况</a:t>
            </a:r>
            <a:endParaRPr lang="zh-CN" altLang="en-US" sz="18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3793191" y="2398215"/>
            <a:ext cx="1720121" cy="1184969"/>
            <a:chOff x="5057588" y="3197619"/>
            <a:chExt cx="2293494" cy="1579959"/>
          </a:xfrm>
        </p:grpSpPr>
        <p:grpSp>
          <p:nvGrpSpPr>
            <p:cNvPr id="8" name="组合 7"/>
            <p:cNvGrpSpPr/>
            <p:nvPr/>
          </p:nvGrpSpPr>
          <p:grpSpPr>
            <a:xfrm>
              <a:off x="5057588" y="3197619"/>
              <a:ext cx="2293494" cy="1579959"/>
              <a:chOff x="2183817" y="975542"/>
              <a:chExt cx="1632394" cy="1407237"/>
            </a:xfrm>
          </p:grpSpPr>
          <p:sp>
            <p:nvSpPr>
              <p:cNvPr id="9" name="六边形 8"/>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六边形 9"/>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2"/>
            <p:cNvSpPr txBox="1"/>
            <p:nvPr/>
          </p:nvSpPr>
          <p:spPr>
            <a:xfrm>
              <a:off x="5538341" y="3339350"/>
              <a:ext cx="1362549" cy="738664"/>
            </a:xfrm>
            <a:prstGeom prst="rect">
              <a:avLst/>
            </a:prstGeom>
            <a:noFill/>
          </p:spPr>
          <p:txBody>
            <a:bodyPr wrap="square" rtlCol="0">
              <a:spAutoFit/>
            </a:bodyPr>
            <a:lstStyle/>
            <a:p>
              <a:pPr algn="ctr"/>
              <a:r>
                <a:rPr lang="en-US" altLang="zh-CN" sz="3000" dirty="0">
                  <a:solidFill>
                    <a:schemeClr val="bg1">
                      <a:lumMod val="50000"/>
                    </a:schemeClr>
                  </a:solidFill>
                  <a:latin typeface="Impact" panose="020B0806030902050204" pitchFamily="34" charset="0"/>
                  <a:ea typeface="方正正中黑简体" panose="02000000000000000000" pitchFamily="2" charset="-122"/>
                </a:rPr>
                <a:t>VS</a:t>
              </a:r>
              <a:endParaRPr lang="zh-CN" altLang="en-US" sz="3000" dirty="0">
                <a:solidFill>
                  <a:schemeClr val="bg1">
                    <a:lumMod val="50000"/>
                  </a:schemeClr>
                </a:solidFill>
                <a:latin typeface="Impact" panose="020B0806030902050204" pitchFamily="34" charset="0"/>
                <a:ea typeface="方正正中黑简体" panose="02000000000000000000" pitchFamily="2" charset="-122"/>
              </a:endParaRPr>
            </a:p>
          </p:txBody>
        </p:sp>
        <p:sp>
          <p:nvSpPr>
            <p:cNvPr id="51" name="文本框 2"/>
            <p:cNvSpPr txBox="1"/>
            <p:nvPr/>
          </p:nvSpPr>
          <p:spPr>
            <a:xfrm>
              <a:off x="5192572" y="4010434"/>
              <a:ext cx="1984966" cy="492443"/>
            </a:xfrm>
            <a:prstGeom prst="rect">
              <a:avLst/>
            </a:prstGeom>
            <a:noFill/>
          </p:spPr>
          <p:txBody>
            <a:bodyPr wrap="square" rtlCol="0">
              <a:spAutoFit/>
            </a:bodyPr>
            <a:lstStyle/>
            <a:p>
              <a:pPr algn="ctr"/>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与去年对比</a:t>
              </a:r>
            </a:p>
          </p:txBody>
        </p:sp>
      </p:grpSp>
      <p:grpSp>
        <p:nvGrpSpPr>
          <p:cNvPr id="18" name="组合 17"/>
          <p:cNvGrpSpPr/>
          <p:nvPr/>
        </p:nvGrpSpPr>
        <p:grpSpPr>
          <a:xfrm>
            <a:off x="5253768" y="1775314"/>
            <a:ext cx="3389017" cy="1184969"/>
            <a:chOff x="7005024" y="2367085"/>
            <a:chExt cx="4518689" cy="1579959"/>
          </a:xfrm>
        </p:grpSpPr>
        <p:grpSp>
          <p:nvGrpSpPr>
            <p:cNvPr id="12" name="组合 11"/>
            <p:cNvGrpSpPr/>
            <p:nvPr/>
          </p:nvGrpSpPr>
          <p:grpSpPr>
            <a:xfrm>
              <a:off x="7005024" y="2367085"/>
              <a:ext cx="4518689" cy="1579959"/>
              <a:chOff x="2183817" y="975542"/>
              <a:chExt cx="1632394" cy="1407237"/>
            </a:xfrm>
          </p:grpSpPr>
          <p:sp>
            <p:nvSpPr>
              <p:cNvPr id="13" name="六边形 12"/>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六边形 13"/>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3" name="文本框 70"/>
            <p:cNvSpPr txBox="1"/>
            <p:nvPr/>
          </p:nvSpPr>
          <p:spPr>
            <a:xfrm>
              <a:off x="8247680" y="2591752"/>
              <a:ext cx="1720276" cy="430887"/>
            </a:xfrm>
            <a:prstGeom prst="rect">
              <a:avLst/>
            </a:prstGeom>
            <a:noFill/>
          </p:spPr>
          <p:txBody>
            <a:bodyPr wrap="square" rtlCol="0">
              <a:spAutoFit/>
            </a:bodyPr>
            <a:lstStyle/>
            <a:p>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48" name="文本框 113"/>
            <p:cNvSpPr txBox="1"/>
            <p:nvPr/>
          </p:nvSpPr>
          <p:spPr>
            <a:xfrm>
              <a:off x="8249961" y="3025628"/>
              <a:ext cx="2538862" cy="815608"/>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111" name="组合 110"/>
            <p:cNvGrpSpPr/>
            <p:nvPr/>
          </p:nvGrpSpPr>
          <p:grpSpPr>
            <a:xfrm>
              <a:off x="7537723" y="2859740"/>
              <a:ext cx="555501" cy="599725"/>
              <a:chOff x="79836" y="1653714"/>
              <a:chExt cx="555501" cy="599725"/>
            </a:xfrm>
            <a:solidFill>
              <a:srgbClr val="00B0F0"/>
            </a:solidFill>
          </p:grpSpPr>
          <p:sp>
            <p:nvSpPr>
              <p:cNvPr id="52" name="Freeform 46"/>
              <p:cNvSpPr>
                <a:spLocks/>
              </p:cNvSpPr>
              <p:nvPr/>
            </p:nvSpPr>
            <p:spPr bwMode="auto">
              <a:xfrm>
                <a:off x="199123" y="1924935"/>
                <a:ext cx="129812" cy="146132"/>
              </a:xfrm>
              <a:custGeom>
                <a:avLst/>
                <a:gdLst>
                  <a:gd name="T0" fmla="*/ 42 w 47"/>
                  <a:gd name="T1" fmla="*/ 19 h 53"/>
                  <a:gd name="T2" fmla="*/ 33 w 47"/>
                  <a:gd name="T3" fmla="*/ 49 h 53"/>
                  <a:gd name="T4" fmla="*/ 5 w 47"/>
                  <a:gd name="T5" fmla="*/ 34 h 53"/>
                  <a:gd name="T6" fmla="*/ 14 w 47"/>
                  <a:gd name="T7" fmla="*/ 4 h 53"/>
                  <a:gd name="T8" fmla="*/ 42 w 47"/>
                  <a:gd name="T9" fmla="*/ 19 h 53"/>
                </a:gdLst>
                <a:ahLst/>
                <a:cxnLst>
                  <a:cxn ang="0">
                    <a:pos x="T0" y="T1"/>
                  </a:cxn>
                  <a:cxn ang="0">
                    <a:pos x="T2" y="T3"/>
                  </a:cxn>
                  <a:cxn ang="0">
                    <a:pos x="T4" y="T5"/>
                  </a:cxn>
                  <a:cxn ang="0">
                    <a:pos x="T6" y="T7"/>
                  </a:cxn>
                  <a:cxn ang="0">
                    <a:pos x="T8" y="T9"/>
                  </a:cxn>
                </a:cxnLst>
                <a:rect l="0" t="0" r="r" b="b"/>
                <a:pathLst>
                  <a:path w="47" h="53">
                    <a:moveTo>
                      <a:pt x="42" y="19"/>
                    </a:moveTo>
                    <a:cubicBezTo>
                      <a:pt x="47" y="32"/>
                      <a:pt x="43" y="45"/>
                      <a:pt x="33" y="49"/>
                    </a:cubicBezTo>
                    <a:cubicBezTo>
                      <a:pt x="23" y="53"/>
                      <a:pt x="11" y="47"/>
                      <a:pt x="5" y="34"/>
                    </a:cubicBezTo>
                    <a:cubicBezTo>
                      <a:pt x="0" y="22"/>
                      <a:pt x="4" y="8"/>
                      <a:pt x="14" y="4"/>
                    </a:cubicBezTo>
                    <a:cubicBezTo>
                      <a:pt x="24" y="0"/>
                      <a:pt x="37" y="7"/>
                      <a:pt x="42" y="19"/>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Freeform 47"/>
              <p:cNvSpPr>
                <a:spLocks/>
              </p:cNvSpPr>
              <p:nvPr/>
            </p:nvSpPr>
            <p:spPr bwMode="auto">
              <a:xfrm>
                <a:off x="79836" y="1996247"/>
                <a:ext cx="320437" cy="257191"/>
              </a:xfrm>
              <a:custGeom>
                <a:avLst/>
                <a:gdLst>
                  <a:gd name="T0" fmla="*/ 110 w 116"/>
                  <a:gd name="T1" fmla="*/ 79 h 93"/>
                  <a:gd name="T2" fmla="*/ 101 w 116"/>
                  <a:gd name="T3" fmla="*/ 38 h 93"/>
                  <a:gd name="T4" fmla="*/ 89 w 116"/>
                  <a:gd name="T5" fmla="*/ 29 h 93"/>
                  <a:gd name="T6" fmla="*/ 84 w 116"/>
                  <a:gd name="T7" fmla="*/ 28 h 93"/>
                  <a:gd name="T8" fmla="*/ 89 w 116"/>
                  <a:gd name="T9" fmla="*/ 35 h 93"/>
                  <a:gd name="T10" fmla="*/ 83 w 116"/>
                  <a:gd name="T11" fmla="*/ 40 h 93"/>
                  <a:gd name="T12" fmla="*/ 87 w 116"/>
                  <a:gd name="T13" fmla="*/ 48 h 93"/>
                  <a:gd name="T14" fmla="*/ 79 w 116"/>
                  <a:gd name="T15" fmla="*/ 93 h 93"/>
                  <a:gd name="T16" fmla="*/ 79 w 116"/>
                  <a:gd name="T17" fmla="*/ 93 h 93"/>
                  <a:gd name="T18" fmla="*/ 79 w 116"/>
                  <a:gd name="T19" fmla="*/ 93 h 93"/>
                  <a:gd name="T20" fmla="*/ 79 w 116"/>
                  <a:gd name="T21" fmla="*/ 93 h 93"/>
                  <a:gd name="T22" fmla="*/ 79 w 116"/>
                  <a:gd name="T23" fmla="*/ 93 h 93"/>
                  <a:gd name="T24" fmla="*/ 64 w 116"/>
                  <a:gd name="T25" fmla="*/ 50 h 93"/>
                  <a:gd name="T26" fmla="*/ 66 w 116"/>
                  <a:gd name="T27" fmla="*/ 42 h 93"/>
                  <a:gd name="T28" fmla="*/ 60 w 116"/>
                  <a:gd name="T29" fmla="*/ 37 h 93"/>
                  <a:gd name="T30" fmla="*/ 63 w 116"/>
                  <a:gd name="T31" fmla="*/ 29 h 93"/>
                  <a:gd name="T32" fmla="*/ 34 w 116"/>
                  <a:gd name="T33" fmla="*/ 34 h 93"/>
                  <a:gd name="T34" fmla="*/ 44 w 116"/>
                  <a:gd name="T35" fmla="*/ 9 h 93"/>
                  <a:gd name="T36" fmla="*/ 17 w 116"/>
                  <a:gd name="T37" fmla="*/ 0 h 93"/>
                  <a:gd name="T38" fmla="*/ 5 w 116"/>
                  <a:gd name="T39" fmla="*/ 43 h 93"/>
                  <a:gd name="T40" fmla="*/ 4 w 116"/>
                  <a:gd name="T41" fmla="*/ 46 h 93"/>
                  <a:gd name="T42" fmla="*/ 3 w 116"/>
                  <a:gd name="T43" fmla="*/ 47 h 93"/>
                  <a:gd name="T44" fmla="*/ 3 w 116"/>
                  <a:gd name="T45" fmla="*/ 48 h 93"/>
                  <a:gd name="T46" fmla="*/ 3 w 116"/>
                  <a:gd name="T47" fmla="*/ 48 h 93"/>
                  <a:gd name="T48" fmla="*/ 3 w 116"/>
                  <a:gd name="T49" fmla="*/ 48 h 93"/>
                  <a:gd name="T50" fmla="*/ 3 w 116"/>
                  <a:gd name="T51" fmla="*/ 48 h 93"/>
                  <a:gd name="T52" fmla="*/ 18 w 116"/>
                  <a:gd name="T53" fmla="*/ 64 h 93"/>
                  <a:gd name="T54" fmla="*/ 18 w 116"/>
                  <a:gd name="T55" fmla="*/ 64 h 93"/>
                  <a:gd name="T56" fmla="*/ 18 w 116"/>
                  <a:gd name="T57" fmla="*/ 64 h 93"/>
                  <a:gd name="T58" fmla="*/ 23 w 116"/>
                  <a:gd name="T59" fmla="*/ 62 h 93"/>
                  <a:gd name="T60" fmla="*/ 34 w 116"/>
                  <a:gd name="T61" fmla="*/ 59 h 93"/>
                  <a:gd name="T62" fmla="*/ 41 w 116"/>
                  <a:gd name="T63" fmla="*/ 57 h 93"/>
                  <a:gd name="T64" fmla="*/ 43 w 116"/>
                  <a:gd name="T65" fmla="*/ 93 h 93"/>
                  <a:gd name="T66" fmla="*/ 89 w 116"/>
                  <a:gd name="T67" fmla="*/ 93 h 93"/>
                  <a:gd name="T68" fmla="*/ 99 w 116"/>
                  <a:gd name="T69" fmla="*/ 93 h 93"/>
                  <a:gd name="T70" fmla="*/ 116 w 116"/>
                  <a:gd name="T71" fmla="*/ 93 h 93"/>
                  <a:gd name="T72" fmla="*/ 110 w 116"/>
                  <a:gd name="T73" fmla="*/ 7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6" h="93">
                    <a:moveTo>
                      <a:pt x="110" y="79"/>
                    </a:moveTo>
                    <a:cubicBezTo>
                      <a:pt x="106" y="69"/>
                      <a:pt x="104" y="51"/>
                      <a:pt x="101" y="38"/>
                    </a:cubicBezTo>
                    <a:cubicBezTo>
                      <a:pt x="100" y="32"/>
                      <a:pt x="96" y="29"/>
                      <a:pt x="89" y="29"/>
                    </a:cubicBezTo>
                    <a:cubicBezTo>
                      <a:pt x="88" y="29"/>
                      <a:pt x="85" y="28"/>
                      <a:pt x="84" y="28"/>
                    </a:cubicBezTo>
                    <a:cubicBezTo>
                      <a:pt x="89" y="35"/>
                      <a:pt x="89" y="35"/>
                      <a:pt x="89" y="35"/>
                    </a:cubicBezTo>
                    <a:cubicBezTo>
                      <a:pt x="83" y="40"/>
                      <a:pt x="83" y="40"/>
                      <a:pt x="83" y="40"/>
                    </a:cubicBezTo>
                    <a:cubicBezTo>
                      <a:pt x="87" y="48"/>
                      <a:pt x="87" y="48"/>
                      <a:pt x="87" y="48"/>
                    </a:cubicBezTo>
                    <a:cubicBezTo>
                      <a:pt x="79" y="93"/>
                      <a:pt x="79" y="93"/>
                      <a:pt x="79" y="93"/>
                    </a:cubicBezTo>
                    <a:cubicBezTo>
                      <a:pt x="79" y="93"/>
                      <a:pt x="79" y="93"/>
                      <a:pt x="79" y="93"/>
                    </a:cubicBezTo>
                    <a:cubicBezTo>
                      <a:pt x="79" y="93"/>
                      <a:pt x="79" y="93"/>
                      <a:pt x="79" y="93"/>
                    </a:cubicBezTo>
                    <a:cubicBezTo>
                      <a:pt x="79" y="93"/>
                      <a:pt x="79" y="93"/>
                      <a:pt x="79" y="93"/>
                    </a:cubicBezTo>
                    <a:cubicBezTo>
                      <a:pt x="79" y="93"/>
                      <a:pt x="79" y="93"/>
                      <a:pt x="79" y="93"/>
                    </a:cubicBezTo>
                    <a:cubicBezTo>
                      <a:pt x="64" y="50"/>
                      <a:pt x="64" y="50"/>
                      <a:pt x="64" y="50"/>
                    </a:cubicBezTo>
                    <a:cubicBezTo>
                      <a:pt x="66" y="42"/>
                      <a:pt x="66" y="42"/>
                      <a:pt x="66" y="42"/>
                    </a:cubicBezTo>
                    <a:cubicBezTo>
                      <a:pt x="60" y="37"/>
                      <a:pt x="60" y="37"/>
                      <a:pt x="60" y="37"/>
                    </a:cubicBezTo>
                    <a:cubicBezTo>
                      <a:pt x="63" y="29"/>
                      <a:pt x="63" y="29"/>
                      <a:pt x="63" y="29"/>
                    </a:cubicBezTo>
                    <a:cubicBezTo>
                      <a:pt x="56" y="29"/>
                      <a:pt x="34" y="34"/>
                      <a:pt x="34" y="34"/>
                    </a:cubicBezTo>
                    <a:cubicBezTo>
                      <a:pt x="44" y="9"/>
                      <a:pt x="44" y="9"/>
                      <a:pt x="44" y="9"/>
                    </a:cubicBezTo>
                    <a:cubicBezTo>
                      <a:pt x="35" y="5"/>
                      <a:pt x="26" y="2"/>
                      <a:pt x="17" y="0"/>
                    </a:cubicBezTo>
                    <a:cubicBezTo>
                      <a:pt x="5" y="43"/>
                      <a:pt x="5" y="43"/>
                      <a:pt x="5" y="43"/>
                    </a:cubicBezTo>
                    <a:cubicBezTo>
                      <a:pt x="4" y="46"/>
                      <a:pt x="4" y="46"/>
                      <a:pt x="4" y="46"/>
                    </a:cubicBezTo>
                    <a:cubicBezTo>
                      <a:pt x="3" y="47"/>
                      <a:pt x="3" y="47"/>
                      <a:pt x="3" y="47"/>
                    </a:cubicBezTo>
                    <a:cubicBezTo>
                      <a:pt x="3" y="48"/>
                      <a:pt x="3" y="48"/>
                      <a:pt x="3" y="48"/>
                    </a:cubicBezTo>
                    <a:cubicBezTo>
                      <a:pt x="3" y="48"/>
                      <a:pt x="3" y="48"/>
                      <a:pt x="3" y="48"/>
                    </a:cubicBezTo>
                    <a:cubicBezTo>
                      <a:pt x="3" y="48"/>
                      <a:pt x="3" y="48"/>
                      <a:pt x="3" y="48"/>
                    </a:cubicBezTo>
                    <a:cubicBezTo>
                      <a:pt x="3" y="48"/>
                      <a:pt x="3" y="48"/>
                      <a:pt x="3" y="48"/>
                    </a:cubicBezTo>
                    <a:cubicBezTo>
                      <a:pt x="0" y="45"/>
                      <a:pt x="31" y="78"/>
                      <a:pt x="18" y="64"/>
                    </a:cubicBezTo>
                    <a:cubicBezTo>
                      <a:pt x="18" y="64"/>
                      <a:pt x="18" y="64"/>
                      <a:pt x="18" y="64"/>
                    </a:cubicBezTo>
                    <a:cubicBezTo>
                      <a:pt x="18" y="64"/>
                      <a:pt x="18" y="64"/>
                      <a:pt x="18" y="64"/>
                    </a:cubicBezTo>
                    <a:cubicBezTo>
                      <a:pt x="23" y="62"/>
                      <a:pt x="23" y="62"/>
                      <a:pt x="23" y="62"/>
                    </a:cubicBezTo>
                    <a:cubicBezTo>
                      <a:pt x="34" y="59"/>
                      <a:pt x="34" y="59"/>
                      <a:pt x="34" y="59"/>
                    </a:cubicBezTo>
                    <a:cubicBezTo>
                      <a:pt x="41" y="57"/>
                      <a:pt x="41" y="57"/>
                      <a:pt x="41" y="57"/>
                    </a:cubicBezTo>
                    <a:cubicBezTo>
                      <a:pt x="41" y="69"/>
                      <a:pt x="42" y="81"/>
                      <a:pt x="43" y="93"/>
                    </a:cubicBezTo>
                    <a:cubicBezTo>
                      <a:pt x="89" y="93"/>
                      <a:pt x="89" y="93"/>
                      <a:pt x="89" y="93"/>
                    </a:cubicBezTo>
                    <a:cubicBezTo>
                      <a:pt x="99" y="93"/>
                      <a:pt x="99" y="93"/>
                      <a:pt x="99" y="93"/>
                    </a:cubicBezTo>
                    <a:cubicBezTo>
                      <a:pt x="116" y="93"/>
                      <a:pt x="116" y="93"/>
                      <a:pt x="116" y="93"/>
                    </a:cubicBezTo>
                    <a:lnTo>
                      <a:pt x="110" y="79"/>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Freeform 48"/>
              <p:cNvSpPr>
                <a:spLocks/>
              </p:cNvSpPr>
              <p:nvPr/>
            </p:nvSpPr>
            <p:spPr bwMode="auto">
              <a:xfrm>
                <a:off x="298528" y="2251101"/>
                <a:ext cx="0" cy="2338"/>
              </a:xfrm>
              <a:custGeom>
                <a:avLst/>
                <a:gdLst>
                  <a:gd name="T0" fmla="*/ 2 h 2"/>
                  <a:gd name="T1" fmla="*/ 0 h 2"/>
                  <a:gd name="T2" fmla="*/ 2 h 2"/>
                  <a:gd name="T3" fmla="*/ 0 h 2"/>
                  <a:gd name="T4" fmla="*/ 2 h 2"/>
                </a:gdLst>
                <a:ahLst/>
                <a:cxnLst>
                  <a:cxn ang="0">
                    <a:pos x="0" y="T0"/>
                  </a:cxn>
                  <a:cxn ang="0">
                    <a:pos x="0" y="T1"/>
                  </a:cxn>
                  <a:cxn ang="0">
                    <a:pos x="0" y="T2"/>
                  </a:cxn>
                  <a:cxn ang="0">
                    <a:pos x="0" y="T3"/>
                  </a:cxn>
                  <a:cxn ang="0">
                    <a:pos x="0" y="T4"/>
                  </a:cxn>
                </a:cxnLst>
                <a:rect l="0" t="0" r="r" b="b"/>
                <a:pathLst>
                  <a:path h="2">
                    <a:moveTo>
                      <a:pt x="0" y="2"/>
                    </a:moveTo>
                    <a:lnTo>
                      <a:pt x="0" y="0"/>
                    </a:lnTo>
                    <a:lnTo>
                      <a:pt x="0" y="2"/>
                    </a:lnTo>
                    <a:lnTo>
                      <a:pt x="0" y="0"/>
                    </a:lnTo>
                    <a:lnTo>
                      <a:pt x="0" y="2"/>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55" name="Freeform 49"/>
              <p:cNvSpPr>
                <a:spLocks/>
              </p:cNvSpPr>
              <p:nvPr/>
            </p:nvSpPr>
            <p:spPr bwMode="auto">
              <a:xfrm>
                <a:off x="276308" y="2074573"/>
                <a:ext cx="19882" cy="40917"/>
              </a:xfrm>
              <a:custGeom>
                <a:avLst/>
                <a:gdLst>
                  <a:gd name="T0" fmla="*/ 12 w 17"/>
                  <a:gd name="T1" fmla="*/ 0 h 35"/>
                  <a:gd name="T2" fmla="*/ 17 w 17"/>
                  <a:gd name="T3" fmla="*/ 21 h 35"/>
                  <a:gd name="T4" fmla="*/ 9 w 17"/>
                  <a:gd name="T5" fmla="*/ 35 h 35"/>
                  <a:gd name="T6" fmla="*/ 0 w 17"/>
                  <a:gd name="T7" fmla="*/ 21 h 35"/>
                  <a:gd name="T8" fmla="*/ 2 w 17"/>
                  <a:gd name="T9" fmla="*/ 0 h 35"/>
                  <a:gd name="T10" fmla="*/ 12 w 17"/>
                  <a:gd name="T11" fmla="*/ 0 h 35"/>
                </a:gdLst>
                <a:ahLst/>
                <a:cxnLst>
                  <a:cxn ang="0">
                    <a:pos x="T0" y="T1"/>
                  </a:cxn>
                  <a:cxn ang="0">
                    <a:pos x="T2" y="T3"/>
                  </a:cxn>
                  <a:cxn ang="0">
                    <a:pos x="T4" y="T5"/>
                  </a:cxn>
                  <a:cxn ang="0">
                    <a:pos x="T6" y="T7"/>
                  </a:cxn>
                  <a:cxn ang="0">
                    <a:pos x="T8" y="T9"/>
                  </a:cxn>
                  <a:cxn ang="0">
                    <a:pos x="T10" y="T11"/>
                  </a:cxn>
                </a:cxnLst>
                <a:rect l="0" t="0" r="r" b="b"/>
                <a:pathLst>
                  <a:path w="17" h="35">
                    <a:moveTo>
                      <a:pt x="12" y="0"/>
                    </a:moveTo>
                    <a:lnTo>
                      <a:pt x="17" y="21"/>
                    </a:lnTo>
                    <a:lnTo>
                      <a:pt x="9" y="35"/>
                    </a:lnTo>
                    <a:lnTo>
                      <a:pt x="0" y="21"/>
                    </a:lnTo>
                    <a:lnTo>
                      <a:pt x="2" y="0"/>
                    </a:lnTo>
                    <a:lnTo>
                      <a:pt x="12" y="0"/>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56" name="Freeform 50"/>
              <p:cNvSpPr>
                <a:spLocks/>
              </p:cNvSpPr>
              <p:nvPr/>
            </p:nvSpPr>
            <p:spPr bwMode="auto">
              <a:xfrm>
                <a:off x="278647" y="2101462"/>
                <a:ext cx="30406" cy="151977"/>
              </a:xfrm>
              <a:custGeom>
                <a:avLst/>
                <a:gdLst>
                  <a:gd name="T0" fmla="*/ 12 w 26"/>
                  <a:gd name="T1" fmla="*/ 0 h 130"/>
                  <a:gd name="T2" fmla="*/ 26 w 26"/>
                  <a:gd name="T3" fmla="*/ 128 h 130"/>
                  <a:gd name="T4" fmla="*/ 17 w 26"/>
                  <a:gd name="T5" fmla="*/ 130 h 130"/>
                  <a:gd name="T6" fmla="*/ 7 w 26"/>
                  <a:gd name="T7" fmla="*/ 130 h 130"/>
                  <a:gd name="T8" fmla="*/ 0 w 26"/>
                  <a:gd name="T9" fmla="*/ 0 h 130"/>
                  <a:gd name="T10" fmla="*/ 12 w 26"/>
                  <a:gd name="T11" fmla="*/ 0 h 130"/>
                </a:gdLst>
                <a:ahLst/>
                <a:cxnLst>
                  <a:cxn ang="0">
                    <a:pos x="T0" y="T1"/>
                  </a:cxn>
                  <a:cxn ang="0">
                    <a:pos x="T2" y="T3"/>
                  </a:cxn>
                  <a:cxn ang="0">
                    <a:pos x="T4" y="T5"/>
                  </a:cxn>
                  <a:cxn ang="0">
                    <a:pos x="T6" y="T7"/>
                  </a:cxn>
                  <a:cxn ang="0">
                    <a:pos x="T8" y="T9"/>
                  </a:cxn>
                  <a:cxn ang="0">
                    <a:pos x="T10" y="T11"/>
                  </a:cxn>
                </a:cxnLst>
                <a:rect l="0" t="0" r="r" b="b"/>
                <a:pathLst>
                  <a:path w="26" h="130">
                    <a:moveTo>
                      <a:pt x="12" y="0"/>
                    </a:moveTo>
                    <a:lnTo>
                      <a:pt x="26" y="128"/>
                    </a:lnTo>
                    <a:lnTo>
                      <a:pt x="17" y="130"/>
                    </a:lnTo>
                    <a:lnTo>
                      <a:pt x="7" y="130"/>
                    </a:lnTo>
                    <a:lnTo>
                      <a:pt x="0" y="0"/>
                    </a:lnTo>
                    <a:lnTo>
                      <a:pt x="12" y="0"/>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57" name="Freeform 51"/>
              <p:cNvSpPr>
                <a:spLocks/>
              </p:cNvSpPr>
              <p:nvPr/>
            </p:nvSpPr>
            <p:spPr bwMode="auto">
              <a:xfrm>
                <a:off x="378052" y="1809198"/>
                <a:ext cx="97067" cy="192894"/>
              </a:xfrm>
              <a:custGeom>
                <a:avLst/>
                <a:gdLst>
                  <a:gd name="T0" fmla="*/ 10 w 35"/>
                  <a:gd name="T1" fmla="*/ 45 h 70"/>
                  <a:gd name="T2" fmla="*/ 18 w 35"/>
                  <a:gd name="T3" fmla="*/ 53 h 70"/>
                  <a:gd name="T4" fmla="*/ 25 w 35"/>
                  <a:gd name="T5" fmla="*/ 46 h 70"/>
                  <a:gd name="T6" fmla="*/ 17 w 35"/>
                  <a:gd name="T7" fmla="*/ 38 h 70"/>
                  <a:gd name="T8" fmla="*/ 6 w 35"/>
                  <a:gd name="T9" fmla="*/ 34 h 70"/>
                  <a:gd name="T10" fmla="*/ 0 w 35"/>
                  <a:gd name="T11" fmla="*/ 22 h 70"/>
                  <a:gd name="T12" fmla="*/ 13 w 35"/>
                  <a:gd name="T13" fmla="*/ 7 h 70"/>
                  <a:gd name="T14" fmla="*/ 13 w 35"/>
                  <a:gd name="T15" fmla="*/ 0 h 70"/>
                  <a:gd name="T16" fmla="*/ 21 w 35"/>
                  <a:gd name="T17" fmla="*/ 0 h 70"/>
                  <a:gd name="T18" fmla="*/ 21 w 35"/>
                  <a:gd name="T19" fmla="*/ 8 h 70"/>
                  <a:gd name="T20" fmla="*/ 26 w 35"/>
                  <a:gd name="T21" fmla="*/ 11 h 70"/>
                  <a:gd name="T22" fmla="*/ 26 w 35"/>
                  <a:gd name="T23" fmla="*/ 8 h 70"/>
                  <a:gd name="T24" fmla="*/ 32 w 35"/>
                  <a:gd name="T25" fmla="*/ 8 h 70"/>
                  <a:gd name="T26" fmla="*/ 32 w 35"/>
                  <a:gd name="T27" fmla="*/ 22 h 70"/>
                  <a:gd name="T28" fmla="*/ 24 w 35"/>
                  <a:gd name="T29" fmla="*/ 22 h 70"/>
                  <a:gd name="T30" fmla="*/ 17 w 35"/>
                  <a:gd name="T31" fmla="*/ 16 h 70"/>
                  <a:gd name="T32" fmla="*/ 10 w 35"/>
                  <a:gd name="T33" fmla="*/ 22 h 70"/>
                  <a:gd name="T34" fmla="*/ 18 w 35"/>
                  <a:gd name="T35" fmla="*/ 29 h 70"/>
                  <a:gd name="T36" fmla="*/ 29 w 35"/>
                  <a:gd name="T37" fmla="*/ 33 h 70"/>
                  <a:gd name="T38" fmla="*/ 35 w 35"/>
                  <a:gd name="T39" fmla="*/ 46 h 70"/>
                  <a:gd name="T40" fmla="*/ 21 w 35"/>
                  <a:gd name="T41" fmla="*/ 62 h 70"/>
                  <a:gd name="T42" fmla="*/ 21 w 35"/>
                  <a:gd name="T43" fmla="*/ 70 h 70"/>
                  <a:gd name="T44" fmla="*/ 13 w 35"/>
                  <a:gd name="T45" fmla="*/ 70 h 70"/>
                  <a:gd name="T46" fmla="*/ 13 w 35"/>
                  <a:gd name="T47" fmla="*/ 61 h 70"/>
                  <a:gd name="T48" fmla="*/ 13 w 35"/>
                  <a:gd name="T49" fmla="*/ 61 h 70"/>
                  <a:gd name="T50" fmla="*/ 8 w 35"/>
                  <a:gd name="T51" fmla="*/ 58 h 70"/>
                  <a:gd name="T52" fmla="*/ 8 w 35"/>
                  <a:gd name="T53" fmla="*/ 61 h 70"/>
                  <a:gd name="T54" fmla="*/ 1 w 35"/>
                  <a:gd name="T55" fmla="*/ 61 h 70"/>
                  <a:gd name="T56" fmla="*/ 1 w 35"/>
                  <a:gd name="T57" fmla="*/ 45 h 70"/>
                  <a:gd name="T58" fmla="*/ 10 w 35"/>
                  <a:gd name="T59"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 h="70">
                    <a:moveTo>
                      <a:pt x="10" y="45"/>
                    </a:moveTo>
                    <a:cubicBezTo>
                      <a:pt x="10" y="50"/>
                      <a:pt x="13" y="53"/>
                      <a:pt x="18" y="53"/>
                    </a:cubicBezTo>
                    <a:cubicBezTo>
                      <a:pt x="22" y="53"/>
                      <a:pt x="25" y="51"/>
                      <a:pt x="25" y="46"/>
                    </a:cubicBezTo>
                    <a:cubicBezTo>
                      <a:pt x="25" y="41"/>
                      <a:pt x="21" y="40"/>
                      <a:pt x="17" y="38"/>
                    </a:cubicBezTo>
                    <a:cubicBezTo>
                      <a:pt x="14" y="37"/>
                      <a:pt x="9" y="36"/>
                      <a:pt x="6" y="34"/>
                    </a:cubicBezTo>
                    <a:cubicBezTo>
                      <a:pt x="2" y="31"/>
                      <a:pt x="0" y="27"/>
                      <a:pt x="0" y="22"/>
                    </a:cubicBezTo>
                    <a:cubicBezTo>
                      <a:pt x="0" y="15"/>
                      <a:pt x="6" y="8"/>
                      <a:pt x="13" y="7"/>
                    </a:cubicBezTo>
                    <a:cubicBezTo>
                      <a:pt x="13" y="0"/>
                      <a:pt x="13" y="0"/>
                      <a:pt x="13" y="0"/>
                    </a:cubicBezTo>
                    <a:cubicBezTo>
                      <a:pt x="21" y="0"/>
                      <a:pt x="21" y="0"/>
                      <a:pt x="21" y="0"/>
                    </a:cubicBezTo>
                    <a:cubicBezTo>
                      <a:pt x="21" y="8"/>
                      <a:pt x="21" y="8"/>
                      <a:pt x="21" y="8"/>
                    </a:cubicBezTo>
                    <a:cubicBezTo>
                      <a:pt x="23" y="8"/>
                      <a:pt x="24" y="9"/>
                      <a:pt x="26" y="11"/>
                    </a:cubicBezTo>
                    <a:cubicBezTo>
                      <a:pt x="26" y="8"/>
                      <a:pt x="26" y="8"/>
                      <a:pt x="26" y="8"/>
                    </a:cubicBezTo>
                    <a:cubicBezTo>
                      <a:pt x="32" y="8"/>
                      <a:pt x="32" y="8"/>
                      <a:pt x="32" y="8"/>
                    </a:cubicBezTo>
                    <a:cubicBezTo>
                      <a:pt x="32" y="22"/>
                      <a:pt x="32" y="22"/>
                      <a:pt x="32" y="22"/>
                    </a:cubicBezTo>
                    <a:cubicBezTo>
                      <a:pt x="24" y="22"/>
                      <a:pt x="24" y="22"/>
                      <a:pt x="24" y="22"/>
                    </a:cubicBezTo>
                    <a:cubicBezTo>
                      <a:pt x="24" y="18"/>
                      <a:pt x="21" y="16"/>
                      <a:pt x="17" y="16"/>
                    </a:cubicBezTo>
                    <a:cubicBezTo>
                      <a:pt x="13" y="16"/>
                      <a:pt x="10" y="18"/>
                      <a:pt x="10" y="22"/>
                    </a:cubicBezTo>
                    <a:cubicBezTo>
                      <a:pt x="10" y="26"/>
                      <a:pt x="14" y="28"/>
                      <a:pt x="18" y="29"/>
                    </a:cubicBezTo>
                    <a:cubicBezTo>
                      <a:pt x="21" y="30"/>
                      <a:pt x="26" y="31"/>
                      <a:pt x="29" y="33"/>
                    </a:cubicBezTo>
                    <a:cubicBezTo>
                      <a:pt x="33" y="36"/>
                      <a:pt x="35" y="41"/>
                      <a:pt x="35" y="46"/>
                    </a:cubicBezTo>
                    <a:cubicBezTo>
                      <a:pt x="35" y="54"/>
                      <a:pt x="29" y="61"/>
                      <a:pt x="21" y="62"/>
                    </a:cubicBezTo>
                    <a:cubicBezTo>
                      <a:pt x="21" y="70"/>
                      <a:pt x="21" y="70"/>
                      <a:pt x="21" y="70"/>
                    </a:cubicBezTo>
                    <a:cubicBezTo>
                      <a:pt x="13" y="70"/>
                      <a:pt x="13" y="70"/>
                      <a:pt x="13" y="70"/>
                    </a:cubicBezTo>
                    <a:cubicBezTo>
                      <a:pt x="13" y="61"/>
                      <a:pt x="13" y="61"/>
                      <a:pt x="13" y="61"/>
                    </a:cubicBezTo>
                    <a:cubicBezTo>
                      <a:pt x="13" y="61"/>
                      <a:pt x="13" y="61"/>
                      <a:pt x="13" y="61"/>
                    </a:cubicBezTo>
                    <a:cubicBezTo>
                      <a:pt x="11" y="60"/>
                      <a:pt x="10" y="59"/>
                      <a:pt x="8" y="58"/>
                    </a:cubicBezTo>
                    <a:cubicBezTo>
                      <a:pt x="8" y="61"/>
                      <a:pt x="8" y="61"/>
                      <a:pt x="8" y="61"/>
                    </a:cubicBezTo>
                    <a:cubicBezTo>
                      <a:pt x="1" y="61"/>
                      <a:pt x="1" y="61"/>
                      <a:pt x="1" y="61"/>
                    </a:cubicBezTo>
                    <a:cubicBezTo>
                      <a:pt x="1" y="45"/>
                      <a:pt x="1" y="45"/>
                      <a:pt x="1" y="45"/>
                    </a:cubicBezTo>
                    <a:lnTo>
                      <a:pt x="10" y="45"/>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58" name="Rectangle 52"/>
              <p:cNvSpPr>
                <a:spLocks noChangeArrowheads="1"/>
              </p:cNvSpPr>
              <p:nvPr/>
            </p:nvSpPr>
            <p:spPr bwMode="auto">
              <a:xfrm>
                <a:off x="367527" y="2046516"/>
                <a:ext cx="111100" cy="36241"/>
              </a:xfrm>
              <a:prstGeom prst="rect">
                <a:avLst/>
              </a:pr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Freeform 53"/>
              <p:cNvSpPr>
                <a:spLocks noEditPoints="1"/>
              </p:cNvSpPr>
              <p:nvPr/>
            </p:nvSpPr>
            <p:spPr bwMode="auto">
              <a:xfrm>
                <a:off x="309053" y="1756592"/>
                <a:ext cx="230387" cy="275897"/>
              </a:xfrm>
              <a:custGeom>
                <a:avLst/>
                <a:gdLst>
                  <a:gd name="T0" fmla="*/ 83 w 83"/>
                  <a:gd name="T1" fmla="*/ 41 h 100"/>
                  <a:gd name="T2" fmla="*/ 41 w 83"/>
                  <a:gd name="T3" fmla="*/ 0 h 100"/>
                  <a:gd name="T4" fmla="*/ 0 w 83"/>
                  <a:gd name="T5" fmla="*/ 41 h 100"/>
                  <a:gd name="T6" fmla="*/ 0 w 83"/>
                  <a:gd name="T7" fmla="*/ 45 h 100"/>
                  <a:gd name="T8" fmla="*/ 16 w 83"/>
                  <a:gd name="T9" fmla="*/ 82 h 100"/>
                  <a:gd name="T10" fmla="*/ 19 w 83"/>
                  <a:gd name="T11" fmla="*/ 100 h 100"/>
                  <a:gd name="T12" fmla="*/ 38 w 83"/>
                  <a:gd name="T13" fmla="*/ 100 h 100"/>
                  <a:gd name="T14" fmla="*/ 44 w 83"/>
                  <a:gd name="T15" fmla="*/ 100 h 100"/>
                  <a:gd name="T16" fmla="*/ 63 w 83"/>
                  <a:gd name="T17" fmla="*/ 100 h 100"/>
                  <a:gd name="T18" fmla="*/ 66 w 83"/>
                  <a:gd name="T19" fmla="*/ 82 h 100"/>
                  <a:gd name="T20" fmla="*/ 82 w 83"/>
                  <a:gd name="T21" fmla="*/ 45 h 100"/>
                  <a:gd name="T22" fmla="*/ 83 w 83"/>
                  <a:gd name="T23" fmla="*/ 41 h 100"/>
                  <a:gd name="T24" fmla="*/ 75 w 83"/>
                  <a:gd name="T25" fmla="*/ 43 h 100"/>
                  <a:gd name="T26" fmla="*/ 75 w 83"/>
                  <a:gd name="T27" fmla="*/ 48 h 100"/>
                  <a:gd name="T28" fmla="*/ 75 w 83"/>
                  <a:gd name="T29" fmla="*/ 48 h 100"/>
                  <a:gd name="T30" fmla="*/ 60 w 83"/>
                  <a:gd name="T31" fmla="*/ 77 h 100"/>
                  <a:gd name="T32" fmla="*/ 56 w 83"/>
                  <a:gd name="T33" fmla="*/ 93 h 100"/>
                  <a:gd name="T34" fmla="*/ 27 w 83"/>
                  <a:gd name="T35" fmla="*/ 93 h 100"/>
                  <a:gd name="T36" fmla="*/ 22 w 83"/>
                  <a:gd name="T37" fmla="*/ 78 h 100"/>
                  <a:gd name="T38" fmla="*/ 7 w 83"/>
                  <a:gd name="T39" fmla="*/ 48 h 100"/>
                  <a:gd name="T40" fmla="*/ 8 w 83"/>
                  <a:gd name="T41" fmla="*/ 48 h 100"/>
                  <a:gd name="T42" fmla="*/ 7 w 83"/>
                  <a:gd name="T43" fmla="*/ 43 h 100"/>
                  <a:gd name="T44" fmla="*/ 7 w 83"/>
                  <a:gd name="T45" fmla="*/ 41 h 100"/>
                  <a:gd name="T46" fmla="*/ 41 w 83"/>
                  <a:gd name="T47" fmla="*/ 7 h 100"/>
                  <a:gd name="T48" fmla="*/ 75 w 83"/>
                  <a:gd name="T49" fmla="*/ 41 h 100"/>
                  <a:gd name="T50" fmla="*/ 75 w 83"/>
                  <a:gd name="T51" fmla="*/ 4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3" h="100">
                    <a:moveTo>
                      <a:pt x="83" y="41"/>
                    </a:moveTo>
                    <a:cubicBezTo>
                      <a:pt x="83" y="18"/>
                      <a:pt x="64" y="0"/>
                      <a:pt x="41" y="0"/>
                    </a:cubicBezTo>
                    <a:cubicBezTo>
                      <a:pt x="18" y="0"/>
                      <a:pt x="0" y="18"/>
                      <a:pt x="0" y="41"/>
                    </a:cubicBezTo>
                    <a:cubicBezTo>
                      <a:pt x="0" y="43"/>
                      <a:pt x="0" y="44"/>
                      <a:pt x="0" y="45"/>
                    </a:cubicBezTo>
                    <a:cubicBezTo>
                      <a:pt x="0" y="46"/>
                      <a:pt x="1" y="62"/>
                      <a:pt x="16" y="82"/>
                    </a:cubicBezTo>
                    <a:cubicBezTo>
                      <a:pt x="21" y="88"/>
                      <a:pt x="19" y="100"/>
                      <a:pt x="19" y="100"/>
                    </a:cubicBezTo>
                    <a:cubicBezTo>
                      <a:pt x="25" y="100"/>
                      <a:pt x="32" y="100"/>
                      <a:pt x="38" y="100"/>
                    </a:cubicBezTo>
                    <a:cubicBezTo>
                      <a:pt x="40" y="100"/>
                      <a:pt x="42" y="100"/>
                      <a:pt x="44" y="100"/>
                    </a:cubicBezTo>
                    <a:cubicBezTo>
                      <a:pt x="51" y="100"/>
                      <a:pt x="57" y="100"/>
                      <a:pt x="63" y="100"/>
                    </a:cubicBezTo>
                    <a:cubicBezTo>
                      <a:pt x="63" y="100"/>
                      <a:pt x="61" y="88"/>
                      <a:pt x="66" y="82"/>
                    </a:cubicBezTo>
                    <a:cubicBezTo>
                      <a:pt x="82" y="62"/>
                      <a:pt x="83" y="46"/>
                      <a:pt x="82" y="45"/>
                    </a:cubicBezTo>
                    <a:cubicBezTo>
                      <a:pt x="82" y="44"/>
                      <a:pt x="83" y="43"/>
                      <a:pt x="83" y="41"/>
                    </a:cubicBezTo>
                    <a:close/>
                    <a:moveTo>
                      <a:pt x="75" y="43"/>
                    </a:moveTo>
                    <a:cubicBezTo>
                      <a:pt x="75" y="48"/>
                      <a:pt x="75" y="48"/>
                      <a:pt x="75" y="48"/>
                    </a:cubicBezTo>
                    <a:cubicBezTo>
                      <a:pt x="75" y="48"/>
                      <a:pt x="75" y="48"/>
                      <a:pt x="75" y="48"/>
                    </a:cubicBezTo>
                    <a:cubicBezTo>
                      <a:pt x="74" y="52"/>
                      <a:pt x="71" y="63"/>
                      <a:pt x="60" y="77"/>
                    </a:cubicBezTo>
                    <a:cubicBezTo>
                      <a:pt x="57" y="82"/>
                      <a:pt x="56" y="88"/>
                      <a:pt x="56" y="93"/>
                    </a:cubicBezTo>
                    <a:cubicBezTo>
                      <a:pt x="27" y="93"/>
                      <a:pt x="27" y="93"/>
                      <a:pt x="27" y="93"/>
                    </a:cubicBezTo>
                    <a:cubicBezTo>
                      <a:pt x="26" y="88"/>
                      <a:pt x="25" y="82"/>
                      <a:pt x="22" y="78"/>
                    </a:cubicBezTo>
                    <a:cubicBezTo>
                      <a:pt x="11" y="63"/>
                      <a:pt x="8" y="52"/>
                      <a:pt x="7" y="48"/>
                    </a:cubicBezTo>
                    <a:cubicBezTo>
                      <a:pt x="8" y="48"/>
                      <a:pt x="8" y="48"/>
                      <a:pt x="8" y="48"/>
                    </a:cubicBezTo>
                    <a:cubicBezTo>
                      <a:pt x="7" y="43"/>
                      <a:pt x="7" y="43"/>
                      <a:pt x="7" y="43"/>
                    </a:cubicBezTo>
                    <a:cubicBezTo>
                      <a:pt x="7" y="42"/>
                      <a:pt x="7" y="42"/>
                      <a:pt x="7" y="41"/>
                    </a:cubicBezTo>
                    <a:cubicBezTo>
                      <a:pt x="7" y="22"/>
                      <a:pt x="22" y="7"/>
                      <a:pt x="41" y="7"/>
                    </a:cubicBezTo>
                    <a:cubicBezTo>
                      <a:pt x="60" y="7"/>
                      <a:pt x="75" y="22"/>
                      <a:pt x="75" y="41"/>
                    </a:cubicBezTo>
                    <a:cubicBezTo>
                      <a:pt x="75" y="42"/>
                      <a:pt x="75" y="42"/>
                      <a:pt x="75" y="43"/>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Freeform 54"/>
              <p:cNvSpPr>
                <a:spLocks/>
              </p:cNvSpPr>
              <p:nvPr/>
            </p:nvSpPr>
            <p:spPr bwMode="auto">
              <a:xfrm>
                <a:off x="387409" y="2087434"/>
                <a:ext cx="71338" cy="22212"/>
              </a:xfrm>
              <a:custGeom>
                <a:avLst/>
                <a:gdLst>
                  <a:gd name="T0" fmla="*/ 0 w 26"/>
                  <a:gd name="T1" fmla="*/ 0 h 8"/>
                  <a:gd name="T2" fmla="*/ 0 w 26"/>
                  <a:gd name="T3" fmla="*/ 2 h 8"/>
                  <a:gd name="T4" fmla="*/ 6 w 26"/>
                  <a:gd name="T5" fmla="*/ 8 h 8"/>
                  <a:gd name="T6" fmla="*/ 20 w 26"/>
                  <a:gd name="T7" fmla="*/ 8 h 8"/>
                  <a:gd name="T8" fmla="*/ 26 w 26"/>
                  <a:gd name="T9" fmla="*/ 2 h 8"/>
                  <a:gd name="T10" fmla="*/ 26 w 26"/>
                  <a:gd name="T11" fmla="*/ 0 h 8"/>
                  <a:gd name="T12" fmla="*/ 0 w 2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6" h="8">
                    <a:moveTo>
                      <a:pt x="0" y="0"/>
                    </a:moveTo>
                    <a:cubicBezTo>
                      <a:pt x="0" y="2"/>
                      <a:pt x="0" y="2"/>
                      <a:pt x="0" y="2"/>
                    </a:cubicBezTo>
                    <a:cubicBezTo>
                      <a:pt x="0" y="6"/>
                      <a:pt x="3" y="8"/>
                      <a:pt x="6" y="8"/>
                    </a:cubicBezTo>
                    <a:cubicBezTo>
                      <a:pt x="20" y="8"/>
                      <a:pt x="20" y="8"/>
                      <a:pt x="20" y="8"/>
                    </a:cubicBezTo>
                    <a:cubicBezTo>
                      <a:pt x="23" y="8"/>
                      <a:pt x="26" y="6"/>
                      <a:pt x="26" y="2"/>
                    </a:cubicBezTo>
                    <a:cubicBezTo>
                      <a:pt x="26" y="0"/>
                      <a:pt x="26" y="0"/>
                      <a:pt x="26" y="0"/>
                    </a:cubicBezTo>
                    <a:lnTo>
                      <a:pt x="0" y="0"/>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61" name="Rectangle 55"/>
              <p:cNvSpPr>
                <a:spLocks noChangeArrowheads="1"/>
              </p:cNvSpPr>
              <p:nvPr/>
            </p:nvSpPr>
            <p:spPr bwMode="auto">
              <a:xfrm>
                <a:off x="361680" y="2044179"/>
                <a:ext cx="121626" cy="8183"/>
              </a:xfrm>
              <a:prstGeom prst="rect">
                <a:avLst/>
              </a:pr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62" name="Rectangle 56"/>
              <p:cNvSpPr>
                <a:spLocks noChangeArrowheads="1"/>
              </p:cNvSpPr>
              <p:nvPr/>
            </p:nvSpPr>
            <p:spPr bwMode="auto">
              <a:xfrm>
                <a:off x="361680" y="2060544"/>
                <a:ext cx="121626" cy="10522"/>
              </a:xfrm>
              <a:prstGeom prst="rect">
                <a:avLst/>
              </a:pr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63" name="Freeform 57"/>
              <p:cNvSpPr>
                <a:spLocks/>
              </p:cNvSpPr>
              <p:nvPr/>
            </p:nvSpPr>
            <p:spPr bwMode="auto">
              <a:xfrm>
                <a:off x="361680" y="2079250"/>
                <a:ext cx="121626" cy="22212"/>
              </a:xfrm>
              <a:custGeom>
                <a:avLst/>
                <a:gdLst>
                  <a:gd name="T0" fmla="*/ 0 w 44"/>
                  <a:gd name="T1" fmla="*/ 0 h 8"/>
                  <a:gd name="T2" fmla="*/ 11 w 44"/>
                  <a:gd name="T3" fmla="*/ 8 h 8"/>
                  <a:gd name="T4" fmla="*/ 34 w 44"/>
                  <a:gd name="T5" fmla="*/ 8 h 8"/>
                  <a:gd name="T6" fmla="*/ 44 w 44"/>
                  <a:gd name="T7" fmla="*/ 0 h 8"/>
                  <a:gd name="T8" fmla="*/ 0 w 44"/>
                  <a:gd name="T9" fmla="*/ 0 h 8"/>
                </a:gdLst>
                <a:ahLst/>
                <a:cxnLst>
                  <a:cxn ang="0">
                    <a:pos x="T0" y="T1"/>
                  </a:cxn>
                  <a:cxn ang="0">
                    <a:pos x="T2" y="T3"/>
                  </a:cxn>
                  <a:cxn ang="0">
                    <a:pos x="T4" y="T5"/>
                  </a:cxn>
                  <a:cxn ang="0">
                    <a:pos x="T6" y="T7"/>
                  </a:cxn>
                  <a:cxn ang="0">
                    <a:pos x="T8" y="T9"/>
                  </a:cxn>
                </a:cxnLst>
                <a:rect l="0" t="0" r="r" b="b"/>
                <a:pathLst>
                  <a:path w="44" h="8">
                    <a:moveTo>
                      <a:pt x="0" y="0"/>
                    </a:moveTo>
                    <a:cubicBezTo>
                      <a:pt x="1" y="4"/>
                      <a:pt x="5" y="8"/>
                      <a:pt x="11" y="8"/>
                    </a:cubicBezTo>
                    <a:cubicBezTo>
                      <a:pt x="34" y="8"/>
                      <a:pt x="34" y="8"/>
                      <a:pt x="34" y="8"/>
                    </a:cubicBezTo>
                    <a:cubicBezTo>
                      <a:pt x="39" y="8"/>
                      <a:pt x="44" y="4"/>
                      <a:pt x="44" y="0"/>
                    </a:cubicBezTo>
                    <a:lnTo>
                      <a:pt x="0" y="0"/>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64" name="Freeform 58"/>
              <p:cNvSpPr>
                <a:spLocks/>
              </p:cNvSpPr>
              <p:nvPr/>
            </p:nvSpPr>
            <p:spPr bwMode="auto">
              <a:xfrm>
                <a:off x="417814" y="1653714"/>
                <a:ext cx="24559" cy="63129"/>
              </a:xfrm>
              <a:custGeom>
                <a:avLst/>
                <a:gdLst>
                  <a:gd name="T0" fmla="*/ 4 w 9"/>
                  <a:gd name="T1" fmla="*/ 23 h 23"/>
                  <a:gd name="T2" fmla="*/ 0 w 9"/>
                  <a:gd name="T3" fmla="*/ 19 h 23"/>
                  <a:gd name="T4" fmla="*/ 0 w 9"/>
                  <a:gd name="T5" fmla="*/ 5 h 23"/>
                  <a:gd name="T6" fmla="*/ 4 w 9"/>
                  <a:gd name="T7" fmla="*/ 0 h 23"/>
                  <a:gd name="T8" fmla="*/ 9 w 9"/>
                  <a:gd name="T9" fmla="*/ 5 h 23"/>
                  <a:gd name="T10" fmla="*/ 9 w 9"/>
                  <a:gd name="T11" fmla="*/ 19 h 23"/>
                  <a:gd name="T12" fmla="*/ 4 w 9"/>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9" h="23">
                    <a:moveTo>
                      <a:pt x="4" y="23"/>
                    </a:moveTo>
                    <a:cubicBezTo>
                      <a:pt x="2" y="23"/>
                      <a:pt x="0" y="21"/>
                      <a:pt x="0" y="19"/>
                    </a:cubicBezTo>
                    <a:cubicBezTo>
                      <a:pt x="0" y="5"/>
                      <a:pt x="0" y="5"/>
                      <a:pt x="0" y="5"/>
                    </a:cubicBezTo>
                    <a:cubicBezTo>
                      <a:pt x="0" y="2"/>
                      <a:pt x="2" y="0"/>
                      <a:pt x="4" y="0"/>
                    </a:cubicBezTo>
                    <a:cubicBezTo>
                      <a:pt x="7" y="0"/>
                      <a:pt x="9" y="2"/>
                      <a:pt x="9" y="5"/>
                    </a:cubicBezTo>
                    <a:cubicBezTo>
                      <a:pt x="9" y="19"/>
                      <a:pt x="9" y="19"/>
                      <a:pt x="9" y="19"/>
                    </a:cubicBezTo>
                    <a:cubicBezTo>
                      <a:pt x="9" y="21"/>
                      <a:pt x="7" y="23"/>
                      <a:pt x="4" y="23"/>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65" name="Freeform 59"/>
              <p:cNvSpPr>
                <a:spLocks/>
              </p:cNvSpPr>
              <p:nvPr/>
            </p:nvSpPr>
            <p:spPr bwMode="auto">
              <a:xfrm>
                <a:off x="314901" y="1675926"/>
                <a:ext cx="46779" cy="60791"/>
              </a:xfrm>
              <a:custGeom>
                <a:avLst/>
                <a:gdLst>
                  <a:gd name="T0" fmla="*/ 12 w 17"/>
                  <a:gd name="T1" fmla="*/ 22 h 22"/>
                  <a:gd name="T2" fmla="*/ 8 w 17"/>
                  <a:gd name="T3" fmla="*/ 20 h 22"/>
                  <a:gd name="T4" fmla="*/ 1 w 17"/>
                  <a:gd name="T5" fmla="*/ 7 h 22"/>
                  <a:gd name="T6" fmla="*/ 3 w 17"/>
                  <a:gd name="T7" fmla="*/ 1 h 22"/>
                  <a:gd name="T8" fmla="*/ 9 w 17"/>
                  <a:gd name="T9" fmla="*/ 3 h 22"/>
                  <a:gd name="T10" fmla="*/ 16 w 17"/>
                  <a:gd name="T11" fmla="*/ 15 h 22"/>
                  <a:gd name="T12" fmla="*/ 14 w 17"/>
                  <a:gd name="T13" fmla="*/ 21 h 22"/>
                  <a:gd name="T14" fmla="*/ 12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12" y="22"/>
                    </a:moveTo>
                    <a:cubicBezTo>
                      <a:pt x="11" y="22"/>
                      <a:pt x="9" y="21"/>
                      <a:pt x="8" y="20"/>
                    </a:cubicBezTo>
                    <a:cubicBezTo>
                      <a:pt x="1" y="7"/>
                      <a:pt x="1" y="7"/>
                      <a:pt x="1" y="7"/>
                    </a:cubicBezTo>
                    <a:cubicBezTo>
                      <a:pt x="0" y="5"/>
                      <a:pt x="1" y="3"/>
                      <a:pt x="3" y="1"/>
                    </a:cubicBezTo>
                    <a:cubicBezTo>
                      <a:pt x="5" y="0"/>
                      <a:pt x="8" y="1"/>
                      <a:pt x="9" y="3"/>
                    </a:cubicBezTo>
                    <a:cubicBezTo>
                      <a:pt x="16" y="15"/>
                      <a:pt x="16" y="15"/>
                      <a:pt x="16" y="15"/>
                    </a:cubicBezTo>
                    <a:cubicBezTo>
                      <a:pt x="17" y="17"/>
                      <a:pt x="16" y="20"/>
                      <a:pt x="14" y="21"/>
                    </a:cubicBezTo>
                    <a:cubicBezTo>
                      <a:pt x="14" y="22"/>
                      <a:pt x="13" y="22"/>
                      <a:pt x="12" y="22"/>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66" name="Freeform 60"/>
              <p:cNvSpPr>
                <a:spLocks/>
              </p:cNvSpPr>
              <p:nvPr/>
            </p:nvSpPr>
            <p:spPr bwMode="auto">
              <a:xfrm>
                <a:off x="240054" y="1748408"/>
                <a:ext cx="60813" cy="43255"/>
              </a:xfrm>
              <a:custGeom>
                <a:avLst/>
                <a:gdLst>
                  <a:gd name="T0" fmla="*/ 17 w 22"/>
                  <a:gd name="T1" fmla="*/ 16 h 16"/>
                  <a:gd name="T2" fmla="*/ 15 w 22"/>
                  <a:gd name="T3" fmla="*/ 16 h 16"/>
                  <a:gd name="T4" fmla="*/ 3 w 22"/>
                  <a:gd name="T5" fmla="*/ 9 h 16"/>
                  <a:gd name="T6" fmla="*/ 1 w 22"/>
                  <a:gd name="T7" fmla="*/ 3 h 16"/>
                  <a:gd name="T8" fmla="*/ 7 w 22"/>
                  <a:gd name="T9" fmla="*/ 1 h 16"/>
                  <a:gd name="T10" fmla="*/ 19 w 22"/>
                  <a:gd name="T11" fmla="*/ 8 h 16"/>
                  <a:gd name="T12" fmla="*/ 21 w 22"/>
                  <a:gd name="T13" fmla="*/ 14 h 16"/>
                  <a:gd name="T14" fmla="*/ 17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16"/>
                    </a:moveTo>
                    <a:cubicBezTo>
                      <a:pt x="16" y="16"/>
                      <a:pt x="15" y="16"/>
                      <a:pt x="15" y="16"/>
                    </a:cubicBezTo>
                    <a:cubicBezTo>
                      <a:pt x="3" y="9"/>
                      <a:pt x="3" y="9"/>
                      <a:pt x="3" y="9"/>
                    </a:cubicBezTo>
                    <a:cubicBezTo>
                      <a:pt x="0" y="7"/>
                      <a:pt x="0" y="5"/>
                      <a:pt x="1" y="3"/>
                    </a:cubicBezTo>
                    <a:cubicBezTo>
                      <a:pt x="2" y="0"/>
                      <a:pt x="5" y="0"/>
                      <a:pt x="7" y="1"/>
                    </a:cubicBezTo>
                    <a:cubicBezTo>
                      <a:pt x="19" y="8"/>
                      <a:pt x="19" y="8"/>
                      <a:pt x="19" y="8"/>
                    </a:cubicBezTo>
                    <a:cubicBezTo>
                      <a:pt x="21" y="9"/>
                      <a:pt x="22" y="12"/>
                      <a:pt x="21" y="14"/>
                    </a:cubicBezTo>
                    <a:cubicBezTo>
                      <a:pt x="20" y="15"/>
                      <a:pt x="19" y="16"/>
                      <a:pt x="17" y="16"/>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67" name="Freeform 61"/>
              <p:cNvSpPr>
                <a:spLocks/>
              </p:cNvSpPr>
              <p:nvPr/>
            </p:nvSpPr>
            <p:spPr bwMode="auto">
              <a:xfrm>
                <a:off x="213157" y="1847777"/>
                <a:ext cx="60813" cy="24550"/>
              </a:xfrm>
              <a:custGeom>
                <a:avLst/>
                <a:gdLst>
                  <a:gd name="T0" fmla="*/ 18 w 22"/>
                  <a:gd name="T1" fmla="*/ 9 h 9"/>
                  <a:gd name="T2" fmla="*/ 4 w 22"/>
                  <a:gd name="T3" fmla="*/ 9 h 9"/>
                  <a:gd name="T4" fmla="*/ 0 w 22"/>
                  <a:gd name="T5" fmla="*/ 5 h 9"/>
                  <a:gd name="T6" fmla="*/ 4 w 22"/>
                  <a:gd name="T7" fmla="*/ 0 h 9"/>
                  <a:gd name="T8" fmla="*/ 18 w 22"/>
                  <a:gd name="T9" fmla="*/ 0 h 9"/>
                  <a:gd name="T10" fmla="*/ 22 w 22"/>
                  <a:gd name="T11" fmla="*/ 5 h 9"/>
                  <a:gd name="T12" fmla="*/ 18 w 22"/>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18" y="9"/>
                    </a:moveTo>
                    <a:cubicBezTo>
                      <a:pt x="4" y="9"/>
                      <a:pt x="4" y="9"/>
                      <a:pt x="4" y="9"/>
                    </a:cubicBezTo>
                    <a:cubicBezTo>
                      <a:pt x="2" y="9"/>
                      <a:pt x="0" y="7"/>
                      <a:pt x="0" y="5"/>
                    </a:cubicBezTo>
                    <a:cubicBezTo>
                      <a:pt x="0" y="2"/>
                      <a:pt x="2" y="0"/>
                      <a:pt x="4" y="0"/>
                    </a:cubicBezTo>
                    <a:cubicBezTo>
                      <a:pt x="18" y="0"/>
                      <a:pt x="18" y="0"/>
                      <a:pt x="18" y="0"/>
                    </a:cubicBezTo>
                    <a:cubicBezTo>
                      <a:pt x="21" y="0"/>
                      <a:pt x="22" y="2"/>
                      <a:pt x="22" y="5"/>
                    </a:cubicBezTo>
                    <a:cubicBezTo>
                      <a:pt x="22" y="7"/>
                      <a:pt x="21" y="9"/>
                      <a:pt x="18" y="9"/>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68" name="Freeform 62"/>
              <p:cNvSpPr>
                <a:spLocks/>
              </p:cNvSpPr>
              <p:nvPr/>
            </p:nvSpPr>
            <p:spPr bwMode="auto">
              <a:xfrm>
                <a:off x="544118" y="1938963"/>
                <a:ext cx="64321" cy="44424"/>
              </a:xfrm>
              <a:custGeom>
                <a:avLst/>
                <a:gdLst>
                  <a:gd name="T0" fmla="*/ 18 w 23"/>
                  <a:gd name="T1" fmla="*/ 16 h 16"/>
                  <a:gd name="T2" fmla="*/ 15 w 23"/>
                  <a:gd name="T3" fmla="*/ 16 h 16"/>
                  <a:gd name="T4" fmla="*/ 3 w 23"/>
                  <a:gd name="T5" fmla="*/ 9 h 16"/>
                  <a:gd name="T6" fmla="*/ 2 w 23"/>
                  <a:gd name="T7" fmla="*/ 3 h 16"/>
                  <a:gd name="T8" fmla="*/ 8 w 23"/>
                  <a:gd name="T9" fmla="*/ 1 h 16"/>
                  <a:gd name="T10" fmla="*/ 20 w 23"/>
                  <a:gd name="T11" fmla="*/ 8 h 16"/>
                  <a:gd name="T12" fmla="*/ 21 w 23"/>
                  <a:gd name="T13" fmla="*/ 14 h 16"/>
                  <a:gd name="T14" fmla="*/ 18 w 2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6">
                    <a:moveTo>
                      <a:pt x="18" y="16"/>
                    </a:moveTo>
                    <a:cubicBezTo>
                      <a:pt x="17" y="16"/>
                      <a:pt x="16" y="16"/>
                      <a:pt x="15" y="16"/>
                    </a:cubicBezTo>
                    <a:cubicBezTo>
                      <a:pt x="3" y="9"/>
                      <a:pt x="3" y="9"/>
                      <a:pt x="3" y="9"/>
                    </a:cubicBezTo>
                    <a:cubicBezTo>
                      <a:pt x="1" y="7"/>
                      <a:pt x="0" y="5"/>
                      <a:pt x="2" y="3"/>
                    </a:cubicBezTo>
                    <a:cubicBezTo>
                      <a:pt x="3" y="1"/>
                      <a:pt x="5" y="0"/>
                      <a:pt x="8" y="1"/>
                    </a:cubicBezTo>
                    <a:cubicBezTo>
                      <a:pt x="20" y="8"/>
                      <a:pt x="20" y="8"/>
                      <a:pt x="20" y="8"/>
                    </a:cubicBezTo>
                    <a:cubicBezTo>
                      <a:pt x="22" y="9"/>
                      <a:pt x="23" y="12"/>
                      <a:pt x="21" y="14"/>
                    </a:cubicBezTo>
                    <a:cubicBezTo>
                      <a:pt x="21" y="15"/>
                      <a:pt x="19" y="16"/>
                      <a:pt x="18" y="16"/>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69" name="Freeform 63"/>
              <p:cNvSpPr>
                <a:spLocks/>
              </p:cNvSpPr>
              <p:nvPr/>
            </p:nvSpPr>
            <p:spPr bwMode="auto">
              <a:xfrm>
                <a:off x="572185" y="1860637"/>
                <a:ext cx="63152" cy="22212"/>
              </a:xfrm>
              <a:custGeom>
                <a:avLst/>
                <a:gdLst>
                  <a:gd name="T0" fmla="*/ 18 w 23"/>
                  <a:gd name="T1" fmla="*/ 8 h 8"/>
                  <a:gd name="T2" fmla="*/ 4 w 23"/>
                  <a:gd name="T3" fmla="*/ 8 h 8"/>
                  <a:gd name="T4" fmla="*/ 0 w 23"/>
                  <a:gd name="T5" fmla="*/ 4 h 8"/>
                  <a:gd name="T6" fmla="*/ 4 w 23"/>
                  <a:gd name="T7" fmla="*/ 0 h 8"/>
                  <a:gd name="T8" fmla="*/ 18 w 23"/>
                  <a:gd name="T9" fmla="*/ 0 h 8"/>
                  <a:gd name="T10" fmla="*/ 23 w 23"/>
                  <a:gd name="T11" fmla="*/ 4 h 8"/>
                  <a:gd name="T12" fmla="*/ 18 w 2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 h="8">
                    <a:moveTo>
                      <a:pt x="18" y="8"/>
                    </a:moveTo>
                    <a:cubicBezTo>
                      <a:pt x="4" y="8"/>
                      <a:pt x="4" y="8"/>
                      <a:pt x="4" y="8"/>
                    </a:cubicBezTo>
                    <a:cubicBezTo>
                      <a:pt x="2" y="8"/>
                      <a:pt x="0" y="7"/>
                      <a:pt x="0" y="4"/>
                    </a:cubicBezTo>
                    <a:cubicBezTo>
                      <a:pt x="0" y="2"/>
                      <a:pt x="2" y="0"/>
                      <a:pt x="4" y="0"/>
                    </a:cubicBezTo>
                    <a:cubicBezTo>
                      <a:pt x="18" y="0"/>
                      <a:pt x="18" y="0"/>
                      <a:pt x="18" y="0"/>
                    </a:cubicBezTo>
                    <a:cubicBezTo>
                      <a:pt x="21" y="0"/>
                      <a:pt x="23" y="2"/>
                      <a:pt x="23" y="4"/>
                    </a:cubicBezTo>
                    <a:cubicBezTo>
                      <a:pt x="23" y="7"/>
                      <a:pt x="21" y="8"/>
                      <a:pt x="18" y="8"/>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70" name="Freeform 64"/>
              <p:cNvSpPr>
                <a:spLocks/>
              </p:cNvSpPr>
              <p:nvPr/>
            </p:nvSpPr>
            <p:spPr bwMode="auto">
              <a:xfrm>
                <a:off x="552305" y="1758928"/>
                <a:ext cx="60813" cy="44424"/>
              </a:xfrm>
              <a:custGeom>
                <a:avLst/>
                <a:gdLst>
                  <a:gd name="T0" fmla="*/ 5 w 22"/>
                  <a:gd name="T1" fmla="*/ 16 h 16"/>
                  <a:gd name="T2" fmla="*/ 1 w 22"/>
                  <a:gd name="T3" fmla="*/ 14 h 16"/>
                  <a:gd name="T4" fmla="*/ 2 w 22"/>
                  <a:gd name="T5" fmla="*/ 8 h 16"/>
                  <a:gd name="T6" fmla="*/ 15 w 22"/>
                  <a:gd name="T7" fmla="*/ 1 h 16"/>
                  <a:gd name="T8" fmla="*/ 21 w 22"/>
                  <a:gd name="T9" fmla="*/ 2 h 16"/>
                  <a:gd name="T10" fmla="*/ 19 w 22"/>
                  <a:gd name="T11" fmla="*/ 8 h 16"/>
                  <a:gd name="T12" fmla="*/ 7 w 22"/>
                  <a:gd name="T13" fmla="*/ 16 h 16"/>
                  <a:gd name="T14" fmla="*/ 5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5" y="16"/>
                    </a:moveTo>
                    <a:cubicBezTo>
                      <a:pt x="3" y="16"/>
                      <a:pt x="2" y="15"/>
                      <a:pt x="1" y="14"/>
                    </a:cubicBezTo>
                    <a:cubicBezTo>
                      <a:pt x="0" y="12"/>
                      <a:pt x="0" y="9"/>
                      <a:pt x="2" y="8"/>
                    </a:cubicBezTo>
                    <a:cubicBezTo>
                      <a:pt x="15" y="1"/>
                      <a:pt x="15" y="1"/>
                      <a:pt x="15" y="1"/>
                    </a:cubicBezTo>
                    <a:cubicBezTo>
                      <a:pt x="17" y="0"/>
                      <a:pt x="19" y="0"/>
                      <a:pt x="21" y="2"/>
                    </a:cubicBezTo>
                    <a:cubicBezTo>
                      <a:pt x="22" y="5"/>
                      <a:pt x="21" y="7"/>
                      <a:pt x="19" y="8"/>
                    </a:cubicBezTo>
                    <a:cubicBezTo>
                      <a:pt x="7" y="16"/>
                      <a:pt x="7" y="16"/>
                      <a:pt x="7" y="16"/>
                    </a:cubicBezTo>
                    <a:cubicBezTo>
                      <a:pt x="6" y="16"/>
                      <a:pt x="5" y="16"/>
                      <a:pt x="5" y="16"/>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71" name="Freeform 65"/>
              <p:cNvSpPr>
                <a:spLocks/>
              </p:cNvSpPr>
              <p:nvPr/>
            </p:nvSpPr>
            <p:spPr bwMode="auto">
              <a:xfrm>
                <a:off x="495001" y="1681772"/>
                <a:ext cx="46779" cy="60791"/>
              </a:xfrm>
              <a:custGeom>
                <a:avLst/>
                <a:gdLst>
                  <a:gd name="T0" fmla="*/ 5 w 17"/>
                  <a:gd name="T1" fmla="*/ 22 h 22"/>
                  <a:gd name="T2" fmla="*/ 3 w 17"/>
                  <a:gd name="T3" fmla="*/ 21 h 22"/>
                  <a:gd name="T4" fmla="*/ 1 w 17"/>
                  <a:gd name="T5" fmla="*/ 15 h 22"/>
                  <a:gd name="T6" fmla="*/ 8 w 17"/>
                  <a:gd name="T7" fmla="*/ 3 h 22"/>
                  <a:gd name="T8" fmla="*/ 14 w 17"/>
                  <a:gd name="T9" fmla="*/ 2 h 22"/>
                  <a:gd name="T10" fmla="*/ 16 w 17"/>
                  <a:gd name="T11" fmla="*/ 8 h 22"/>
                  <a:gd name="T12" fmla="*/ 9 w 17"/>
                  <a:gd name="T13" fmla="*/ 20 h 22"/>
                  <a:gd name="T14" fmla="*/ 5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5" y="22"/>
                    </a:moveTo>
                    <a:cubicBezTo>
                      <a:pt x="4" y="22"/>
                      <a:pt x="4" y="22"/>
                      <a:pt x="3" y="21"/>
                    </a:cubicBezTo>
                    <a:cubicBezTo>
                      <a:pt x="1" y="20"/>
                      <a:pt x="0" y="18"/>
                      <a:pt x="1" y="15"/>
                    </a:cubicBezTo>
                    <a:cubicBezTo>
                      <a:pt x="8" y="3"/>
                      <a:pt x="8" y="3"/>
                      <a:pt x="8" y="3"/>
                    </a:cubicBezTo>
                    <a:cubicBezTo>
                      <a:pt x="10" y="1"/>
                      <a:pt x="12" y="0"/>
                      <a:pt x="14" y="2"/>
                    </a:cubicBezTo>
                    <a:cubicBezTo>
                      <a:pt x="17" y="3"/>
                      <a:pt x="17" y="5"/>
                      <a:pt x="16" y="8"/>
                    </a:cubicBezTo>
                    <a:cubicBezTo>
                      <a:pt x="9" y="20"/>
                      <a:pt x="9" y="20"/>
                      <a:pt x="9" y="20"/>
                    </a:cubicBezTo>
                    <a:cubicBezTo>
                      <a:pt x="8" y="21"/>
                      <a:pt x="7" y="22"/>
                      <a:pt x="5" y="22"/>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23" name="组合 22"/>
          <p:cNvGrpSpPr/>
          <p:nvPr/>
        </p:nvGrpSpPr>
        <p:grpSpPr>
          <a:xfrm>
            <a:off x="5258532" y="3015703"/>
            <a:ext cx="3389017" cy="1184969"/>
            <a:chOff x="7011375" y="4020937"/>
            <a:chExt cx="4518689" cy="1579959"/>
          </a:xfrm>
        </p:grpSpPr>
        <p:grpSp>
          <p:nvGrpSpPr>
            <p:cNvPr id="15" name="组合 14"/>
            <p:cNvGrpSpPr/>
            <p:nvPr/>
          </p:nvGrpSpPr>
          <p:grpSpPr>
            <a:xfrm>
              <a:off x="7011375" y="4020937"/>
              <a:ext cx="4518689" cy="1579959"/>
              <a:chOff x="2183817" y="975542"/>
              <a:chExt cx="1632394" cy="1407237"/>
            </a:xfrm>
          </p:grpSpPr>
          <p:sp>
            <p:nvSpPr>
              <p:cNvPr id="16" name="六边形 15"/>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 name="六边形 16"/>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5" name="文本框 72"/>
            <p:cNvSpPr txBox="1"/>
            <p:nvPr/>
          </p:nvSpPr>
          <p:spPr>
            <a:xfrm>
              <a:off x="8247680" y="4265474"/>
              <a:ext cx="1720276" cy="430887"/>
            </a:xfrm>
            <a:prstGeom prst="rect">
              <a:avLst/>
            </a:prstGeom>
            <a:noFill/>
          </p:spPr>
          <p:txBody>
            <a:bodyPr wrap="square" rtlCol="0">
              <a:spAutoFit/>
            </a:bodyPr>
            <a:lstStyle/>
            <a:p>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50" name="文本框 113"/>
            <p:cNvSpPr txBox="1"/>
            <p:nvPr/>
          </p:nvSpPr>
          <p:spPr>
            <a:xfrm>
              <a:off x="8217050" y="4685638"/>
              <a:ext cx="2538862" cy="815608"/>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112" name="组合 111"/>
            <p:cNvGrpSpPr/>
            <p:nvPr/>
          </p:nvGrpSpPr>
          <p:grpSpPr>
            <a:xfrm>
              <a:off x="7541187" y="4514304"/>
              <a:ext cx="495859" cy="502693"/>
              <a:chOff x="112581" y="2716334"/>
              <a:chExt cx="495859" cy="502693"/>
            </a:xfrm>
            <a:solidFill>
              <a:srgbClr val="00B0F0"/>
            </a:solidFill>
          </p:grpSpPr>
          <p:sp>
            <p:nvSpPr>
              <p:cNvPr id="72" name="Freeform 83"/>
              <p:cNvSpPr>
                <a:spLocks noEditPoints="1"/>
              </p:cNvSpPr>
              <p:nvPr/>
            </p:nvSpPr>
            <p:spPr bwMode="auto">
              <a:xfrm>
                <a:off x="138310" y="2735039"/>
                <a:ext cx="444401" cy="232642"/>
              </a:xfrm>
              <a:custGeom>
                <a:avLst/>
                <a:gdLst>
                  <a:gd name="T0" fmla="*/ 380 w 380"/>
                  <a:gd name="T1" fmla="*/ 199 h 199"/>
                  <a:gd name="T2" fmla="*/ 0 w 380"/>
                  <a:gd name="T3" fmla="*/ 199 h 199"/>
                  <a:gd name="T4" fmla="*/ 0 w 380"/>
                  <a:gd name="T5" fmla="*/ 0 h 199"/>
                  <a:gd name="T6" fmla="*/ 380 w 380"/>
                  <a:gd name="T7" fmla="*/ 0 h 199"/>
                  <a:gd name="T8" fmla="*/ 380 w 380"/>
                  <a:gd name="T9" fmla="*/ 199 h 199"/>
                  <a:gd name="T10" fmla="*/ 380 w 380"/>
                  <a:gd name="T11" fmla="*/ 199 h 199"/>
                  <a:gd name="T12" fmla="*/ 14 w 380"/>
                  <a:gd name="T13" fmla="*/ 187 h 199"/>
                  <a:gd name="T14" fmla="*/ 369 w 380"/>
                  <a:gd name="T15" fmla="*/ 187 h 199"/>
                  <a:gd name="T16" fmla="*/ 369 w 380"/>
                  <a:gd name="T17" fmla="*/ 12 h 199"/>
                  <a:gd name="T18" fmla="*/ 14 w 380"/>
                  <a:gd name="T19" fmla="*/ 12 h 199"/>
                  <a:gd name="T20" fmla="*/ 14 w 380"/>
                  <a:gd name="T21" fmla="*/ 187 h 199"/>
                  <a:gd name="T22" fmla="*/ 14 w 380"/>
                  <a:gd name="T23" fmla="*/ 18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0" h="199">
                    <a:moveTo>
                      <a:pt x="380" y="199"/>
                    </a:moveTo>
                    <a:lnTo>
                      <a:pt x="0" y="199"/>
                    </a:lnTo>
                    <a:lnTo>
                      <a:pt x="0" y="0"/>
                    </a:lnTo>
                    <a:lnTo>
                      <a:pt x="380" y="0"/>
                    </a:lnTo>
                    <a:lnTo>
                      <a:pt x="380" y="199"/>
                    </a:lnTo>
                    <a:lnTo>
                      <a:pt x="380" y="199"/>
                    </a:lnTo>
                    <a:close/>
                    <a:moveTo>
                      <a:pt x="14" y="187"/>
                    </a:moveTo>
                    <a:lnTo>
                      <a:pt x="369" y="187"/>
                    </a:lnTo>
                    <a:lnTo>
                      <a:pt x="369" y="12"/>
                    </a:lnTo>
                    <a:lnTo>
                      <a:pt x="14" y="12"/>
                    </a:lnTo>
                    <a:lnTo>
                      <a:pt x="14" y="187"/>
                    </a:lnTo>
                    <a:lnTo>
                      <a:pt x="14" y="187"/>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73" name="Rectangle 84"/>
              <p:cNvSpPr>
                <a:spLocks noChangeArrowheads="1"/>
              </p:cNvSpPr>
              <p:nvPr/>
            </p:nvSpPr>
            <p:spPr bwMode="auto">
              <a:xfrm>
                <a:off x="112581" y="2716334"/>
                <a:ext cx="495859" cy="54945"/>
              </a:xfrm>
              <a:prstGeom prst="rect">
                <a:avLst/>
              </a:pr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74" name="Freeform 85"/>
              <p:cNvSpPr>
                <a:spLocks noEditPoints="1"/>
              </p:cNvSpPr>
              <p:nvPr/>
            </p:nvSpPr>
            <p:spPr bwMode="auto">
              <a:xfrm>
                <a:off x="306715" y="2837916"/>
                <a:ext cx="254946" cy="198739"/>
              </a:xfrm>
              <a:custGeom>
                <a:avLst/>
                <a:gdLst>
                  <a:gd name="T0" fmla="*/ 91 w 92"/>
                  <a:gd name="T1" fmla="*/ 40 h 72"/>
                  <a:gd name="T2" fmla="*/ 91 w 92"/>
                  <a:gd name="T3" fmla="*/ 40 h 72"/>
                  <a:gd name="T4" fmla="*/ 91 w 92"/>
                  <a:gd name="T5" fmla="*/ 40 h 72"/>
                  <a:gd name="T6" fmla="*/ 91 w 92"/>
                  <a:gd name="T7" fmla="*/ 40 h 72"/>
                  <a:gd name="T8" fmla="*/ 90 w 92"/>
                  <a:gd name="T9" fmla="*/ 40 h 72"/>
                  <a:gd name="T10" fmla="*/ 89 w 92"/>
                  <a:gd name="T11" fmla="*/ 37 h 72"/>
                  <a:gd name="T12" fmla="*/ 75 w 92"/>
                  <a:gd name="T13" fmla="*/ 17 h 72"/>
                  <a:gd name="T14" fmla="*/ 71 w 92"/>
                  <a:gd name="T15" fmla="*/ 14 h 72"/>
                  <a:gd name="T16" fmla="*/ 65 w 92"/>
                  <a:gd name="T17" fmla="*/ 14 h 72"/>
                  <a:gd name="T18" fmla="*/ 65 w 92"/>
                  <a:gd name="T19" fmla="*/ 14 h 72"/>
                  <a:gd name="T20" fmla="*/ 70 w 92"/>
                  <a:gd name="T21" fmla="*/ 18 h 72"/>
                  <a:gd name="T22" fmla="*/ 64 w 92"/>
                  <a:gd name="T23" fmla="*/ 21 h 72"/>
                  <a:gd name="T24" fmla="*/ 67 w 92"/>
                  <a:gd name="T25" fmla="*/ 25 h 72"/>
                  <a:gd name="T26" fmla="*/ 57 w 92"/>
                  <a:gd name="T27" fmla="*/ 49 h 72"/>
                  <a:gd name="T28" fmla="*/ 57 w 92"/>
                  <a:gd name="T29" fmla="*/ 49 h 72"/>
                  <a:gd name="T30" fmla="*/ 57 w 92"/>
                  <a:gd name="T31" fmla="*/ 49 h 72"/>
                  <a:gd name="T32" fmla="*/ 57 w 92"/>
                  <a:gd name="T33" fmla="*/ 49 h 72"/>
                  <a:gd name="T34" fmla="*/ 57 w 92"/>
                  <a:gd name="T35" fmla="*/ 49 h 72"/>
                  <a:gd name="T36" fmla="*/ 46 w 92"/>
                  <a:gd name="T37" fmla="*/ 26 h 72"/>
                  <a:gd name="T38" fmla="*/ 48 w 92"/>
                  <a:gd name="T39" fmla="*/ 21 h 72"/>
                  <a:gd name="T40" fmla="*/ 43 w 92"/>
                  <a:gd name="T41" fmla="*/ 19 h 72"/>
                  <a:gd name="T42" fmla="*/ 47 w 92"/>
                  <a:gd name="T43" fmla="*/ 15 h 72"/>
                  <a:gd name="T44" fmla="*/ 47 w 92"/>
                  <a:gd name="T45" fmla="*/ 15 h 72"/>
                  <a:gd name="T46" fmla="*/ 42 w 92"/>
                  <a:gd name="T47" fmla="*/ 15 h 72"/>
                  <a:gd name="T48" fmla="*/ 29 w 92"/>
                  <a:gd name="T49" fmla="*/ 14 h 72"/>
                  <a:gd name="T50" fmla="*/ 26 w 92"/>
                  <a:gd name="T51" fmla="*/ 12 h 72"/>
                  <a:gd name="T52" fmla="*/ 8 w 92"/>
                  <a:gd name="T53" fmla="*/ 0 h 72"/>
                  <a:gd name="T54" fmla="*/ 0 w 92"/>
                  <a:gd name="T55" fmla="*/ 12 h 72"/>
                  <a:gd name="T56" fmla="*/ 19 w 92"/>
                  <a:gd name="T57" fmla="*/ 23 h 72"/>
                  <a:gd name="T58" fmla="*/ 38 w 92"/>
                  <a:gd name="T59" fmla="*/ 27 h 72"/>
                  <a:gd name="T60" fmla="*/ 38 w 92"/>
                  <a:gd name="T61" fmla="*/ 72 h 72"/>
                  <a:gd name="T62" fmla="*/ 38 w 92"/>
                  <a:gd name="T63" fmla="*/ 72 h 72"/>
                  <a:gd name="T64" fmla="*/ 78 w 92"/>
                  <a:gd name="T65" fmla="*/ 71 h 72"/>
                  <a:gd name="T66" fmla="*/ 78 w 92"/>
                  <a:gd name="T67" fmla="*/ 70 h 72"/>
                  <a:gd name="T68" fmla="*/ 78 w 92"/>
                  <a:gd name="T69" fmla="*/ 63 h 72"/>
                  <a:gd name="T70" fmla="*/ 82 w 92"/>
                  <a:gd name="T71" fmla="*/ 66 h 72"/>
                  <a:gd name="T72" fmla="*/ 91 w 92"/>
                  <a:gd name="T73" fmla="*/ 48 h 72"/>
                  <a:gd name="T74" fmla="*/ 91 w 92"/>
                  <a:gd name="T75" fmla="*/ 47 h 72"/>
                  <a:gd name="T76" fmla="*/ 91 w 92"/>
                  <a:gd name="T77" fmla="*/ 47 h 72"/>
                  <a:gd name="T78" fmla="*/ 91 w 92"/>
                  <a:gd name="T79" fmla="*/ 40 h 72"/>
                  <a:gd name="T80" fmla="*/ 77 w 92"/>
                  <a:gd name="T81" fmla="*/ 45 h 72"/>
                  <a:gd name="T82" fmla="*/ 77 w 92"/>
                  <a:gd name="T83" fmla="*/ 43 h 72"/>
                  <a:gd name="T84" fmla="*/ 77 w 92"/>
                  <a:gd name="T85" fmla="*/ 44 h 72"/>
                  <a:gd name="T86" fmla="*/ 77 w 92"/>
                  <a:gd name="T87" fmla="*/ 4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 h="72">
                    <a:moveTo>
                      <a:pt x="91" y="40"/>
                    </a:moveTo>
                    <a:cubicBezTo>
                      <a:pt x="91" y="40"/>
                      <a:pt x="91" y="40"/>
                      <a:pt x="91" y="40"/>
                    </a:cubicBezTo>
                    <a:cubicBezTo>
                      <a:pt x="91" y="40"/>
                      <a:pt x="91" y="40"/>
                      <a:pt x="91" y="40"/>
                    </a:cubicBezTo>
                    <a:cubicBezTo>
                      <a:pt x="91" y="40"/>
                      <a:pt x="91" y="40"/>
                      <a:pt x="91" y="40"/>
                    </a:cubicBezTo>
                    <a:cubicBezTo>
                      <a:pt x="90" y="40"/>
                      <a:pt x="90" y="40"/>
                      <a:pt x="90" y="40"/>
                    </a:cubicBezTo>
                    <a:cubicBezTo>
                      <a:pt x="89" y="37"/>
                      <a:pt x="89" y="37"/>
                      <a:pt x="89" y="37"/>
                    </a:cubicBezTo>
                    <a:cubicBezTo>
                      <a:pt x="75" y="17"/>
                      <a:pt x="75" y="17"/>
                      <a:pt x="75" y="17"/>
                    </a:cubicBezTo>
                    <a:cubicBezTo>
                      <a:pt x="75" y="17"/>
                      <a:pt x="72" y="14"/>
                      <a:pt x="71" y="14"/>
                    </a:cubicBezTo>
                    <a:cubicBezTo>
                      <a:pt x="69" y="14"/>
                      <a:pt x="67" y="14"/>
                      <a:pt x="65" y="14"/>
                    </a:cubicBezTo>
                    <a:cubicBezTo>
                      <a:pt x="65" y="14"/>
                      <a:pt x="65" y="14"/>
                      <a:pt x="65" y="14"/>
                    </a:cubicBezTo>
                    <a:cubicBezTo>
                      <a:pt x="70" y="18"/>
                      <a:pt x="70" y="18"/>
                      <a:pt x="70" y="18"/>
                    </a:cubicBezTo>
                    <a:cubicBezTo>
                      <a:pt x="64" y="21"/>
                      <a:pt x="64" y="21"/>
                      <a:pt x="64" y="21"/>
                    </a:cubicBezTo>
                    <a:cubicBezTo>
                      <a:pt x="67" y="25"/>
                      <a:pt x="67" y="25"/>
                      <a:pt x="67" y="25"/>
                    </a:cubicBezTo>
                    <a:cubicBezTo>
                      <a:pt x="57" y="49"/>
                      <a:pt x="57" y="49"/>
                      <a:pt x="57" y="49"/>
                    </a:cubicBezTo>
                    <a:cubicBezTo>
                      <a:pt x="57" y="49"/>
                      <a:pt x="57" y="49"/>
                      <a:pt x="57" y="49"/>
                    </a:cubicBezTo>
                    <a:cubicBezTo>
                      <a:pt x="57" y="49"/>
                      <a:pt x="57" y="49"/>
                      <a:pt x="57" y="49"/>
                    </a:cubicBezTo>
                    <a:cubicBezTo>
                      <a:pt x="57" y="49"/>
                      <a:pt x="57" y="49"/>
                      <a:pt x="57" y="49"/>
                    </a:cubicBezTo>
                    <a:cubicBezTo>
                      <a:pt x="57" y="49"/>
                      <a:pt x="57" y="49"/>
                      <a:pt x="57" y="49"/>
                    </a:cubicBezTo>
                    <a:cubicBezTo>
                      <a:pt x="46" y="26"/>
                      <a:pt x="46" y="26"/>
                      <a:pt x="46" y="26"/>
                    </a:cubicBezTo>
                    <a:cubicBezTo>
                      <a:pt x="48" y="21"/>
                      <a:pt x="48" y="21"/>
                      <a:pt x="48" y="21"/>
                    </a:cubicBezTo>
                    <a:cubicBezTo>
                      <a:pt x="43" y="19"/>
                      <a:pt x="43" y="19"/>
                      <a:pt x="43" y="19"/>
                    </a:cubicBezTo>
                    <a:cubicBezTo>
                      <a:pt x="47" y="15"/>
                      <a:pt x="47" y="15"/>
                      <a:pt x="47" y="15"/>
                    </a:cubicBezTo>
                    <a:cubicBezTo>
                      <a:pt x="47" y="15"/>
                      <a:pt x="47" y="15"/>
                      <a:pt x="47" y="15"/>
                    </a:cubicBezTo>
                    <a:cubicBezTo>
                      <a:pt x="45" y="15"/>
                      <a:pt x="44" y="15"/>
                      <a:pt x="42" y="15"/>
                    </a:cubicBezTo>
                    <a:cubicBezTo>
                      <a:pt x="42" y="15"/>
                      <a:pt x="30" y="14"/>
                      <a:pt x="29" y="14"/>
                    </a:cubicBezTo>
                    <a:cubicBezTo>
                      <a:pt x="26" y="12"/>
                      <a:pt x="26" y="12"/>
                      <a:pt x="26" y="12"/>
                    </a:cubicBezTo>
                    <a:cubicBezTo>
                      <a:pt x="8" y="0"/>
                      <a:pt x="8" y="0"/>
                      <a:pt x="8" y="0"/>
                    </a:cubicBezTo>
                    <a:cubicBezTo>
                      <a:pt x="5" y="4"/>
                      <a:pt x="2" y="8"/>
                      <a:pt x="0" y="12"/>
                    </a:cubicBezTo>
                    <a:cubicBezTo>
                      <a:pt x="19" y="23"/>
                      <a:pt x="19" y="23"/>
                      <a:pt x="19" y="23"/>
                    </a:cubicBezTo>
                    <a:cubicBezTo>
                      <a:pt x="38" y="27"/>
                      <a:pt x="38" y="27"/>
                      <a:pt x="38" y="27"/>
                    </a:cubicBezTo>
                    <a:cubicBezTo>
                      <a:pt x="38" y="42"/>
                      <a:pt x="38" y="57"/>
                      <a:pt x="38" y="72"/>
                    </a:cubicBezTo>
                    <a:cubicBezTo>
                      <a:pt x="38" y="72"/>
                      <a:pt x="38" y="72"/>
                      <a:pt x="38" y="72"/>
                    </a:cubicBezTo>
                    <a:cubicBezTo>
                      <a:pt x="52" y="72"/>
                      <a:pt x="65" y="71"/>
                      <a:pt x="78" y="71"/>
                    </a:cubicBezTo>
                    <a:cubicBezTo>
                      <a:pt x="78" y="71"/>
                      <a:pt x="78" y="71"/>
                      <a:pt x="78" y="70"/>
                    </a:cubicBezTo>
                    <a:cubicBezTo>
                      <a:pt x="78" y="68"/>
                      <a:pt x="78" y="66"/>
                      <a:pt x="78" y="63"/>
                    </a:cubicBezTo>
                    <a:cubicBezTo>
                      <a:pt x="79" y="64"/>
                      <a:pt x="81" y="65"/>
                      <a:pt x="82" y="66"/>
                    </a:cubicBezTo>
                    <a:cubicBezTo>
                      <a:pt x="91" y="48"/>
                      <a:pt x="91" y="48"/>
                      <a:pt x="91" y="48"/>
                    </a:cubicBezTo>
                    <a:cubicBezTo>
                      <a:pt x="91" y="47"/>
                      <a:pt x="91" y="47"/>
                      <a:pt x="91" y="47"/>
                    </a:cubicBezTo>
                    <a:cubicBezTo>
                      <a:pt x="91" y="47"/>
                      <a:pt x="91" y="47"/>
                      <a:pt x="91" y="47"/>
                    </a:cubicBezTo>
                    <a:cubicBezTo>
                      <a:pt x="91" y="44"/>
                      <a:pt x="92" y="54"/>
                      <a:pt x="91" y="40"/>
                    </a:cubicBezTo>
                    <a:close/>
                    <a:moveTo>
                      <a:pt x="77" y="45"/>
                    </a:moveTo>
                    <a:cubicBezTo>
                      <a:pt x="77" y="44"/>
                      <a:pt x="77" y="44"/>
                      <a:pt x="77" y="43"/>
                    </a:cubicBezTo>
                    <a:cubicBezTo>
                      <a:pt x="77" y="44"/>
                      <a:pt x="77" y="44"/>
                      <a:pt x="77" y="44"/>
                    </a:cubicBezTo>
                    <a:lnTo>
                      <a:pt x="77" y="45"/>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75" name="Rectangle 86"/>
              <p:cNvSpPr>
                <a:spLocks noChangeArrowheads="1"/>
              </p:cNvSpPr>
              <p:nvPr/>
            </p:nvSpPr>
            <p:spPr bwMode="auto">
              <a:xfrm>
                <a:off x="464594" y="2973526"/>
                <a:ext cx="1169" cy="1169"/>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76" name="Freeform 87"/>
              <p:cNvSpPr>
                <a:spLocks/>
              </p:cNvSpPr>
              <p:nvPr/>
            </p:nvSpPr>
            <p:spPr bwMode="auto">
              <a:xfrm>
                <a:off x="452899" y="2876494"/>
                <a:ext cx="19882" cy="22212"/>
              </a:xfrm>
              <a:custGeom>
                <a:avLst/>
                <a:gdLst>
                  <a:gd name="T0" fmla="*/ 3 w 17"/>
                  <a:gd name="T1" fmla="*/ 0 h 19"/>
                  <a:gd name="T2" fmla="*/ 0 w 17"/>
                  <a:gd name="T3" fmla="*/ 12 h 19"/>
                  <a:gd name="T4" fmla="*/ 7 w 17"/>
                  <a:gd name="T5" fmla="*/ 19 h 19"/>
                  <a:gd name="T6" fmla="*/ 17 w 17"/>
                  <a:gd name="T7" fmla="*/ 12 h 19"/>
                  <a:gd name="T8" fmla="*/ 12 w 17"/>
                  <a:gd name="T9" fmla="*/ 0 h 19"/>
                  <a:gd name="T10" fmla="*/ 3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3" y="0"/>
                    </a:moveTo>
                    <a:lnTo>
                      <a:pt x="0" y="12"/>
                    </a:lnTo>
                    <a:lnTo>
                      <a:pt x="7" y="19"/>
                    </a:lnTo>
                    <a:lnTo>
                      <a:pt x="17" y="12"/>
                    </a:lnTo>
                    <a:lnTo>
                      <a:pt x="12" y="0"/>
                    </a:lnTo>
                    <a:lnTo>
                      <a:pt x="3" y="0"/>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77" name="Freeform 88"/>
              <p:cNvSpPr>
                <a:spLocks/>
              </p:cNvSpPr>
              <p:nvPr/>
            </p:nvSpPr>
            <p:spPr bwMode="auto">
              <a:xfrm>
                <a:off x="452899" y="2890523"/>
                <a:ext cx="22220" cy="91186"/>
              </a:xfrm>
              <a:custGeom>
                <a:avLst/>
                <a:gdLst>
                  <a:gd name="T0" fmla="*/ 3 w 19"/>
                  <a:gd name="T1" fmla="*/ 0 h 78"/>
                  <a:gd name="T2" fmla="*/ 0 w 19"/>
                  <a:gd name="T3" fmla="*/ 71 h 78"/>
                  <a:gd name="T4" fmla="*/ 10 w 19"/>
                  <a:gd name="T5" fmla="*/ 78 h 78"/>
                  <a:gd name="T6" fmla="*/ 19 w 19"/>
                  <a:gd name="T7" fmla="*/ 71 h 78"/>
                  <a:gd name="T8" fmla="*/ 15 w 19"/>
                  <a:gd name="T9" fmla="*/ 0 h 78"/>
                  <a:gd name="T10" fmla="*/ 3 w 19"/>
                  <a:gd name="T11" fmla="*/ 0 h 78"/>
                </a:gdLst>
                <a:ahLst/>
                <a:cxnLst>
                  <a:cxn ang="0">
                    <a:pos x="T0" y="T1"/>
                  </a:cxn>
                  <a:cxn ang="0">
                    <a:pos x="T2" y="T3"/>
                  </a:cxn>
                  <a:cxn ang="0">
                    <a:pos x="T4" y="T5"/>
                  </a:cxn>
                  <a:cxn ang="0">
                    <a:pos x="T6" y="T7"/>
                  </a:cxn>
                  <a:cxn ang="0">
                    <a:pos x="T8" y="T9"/>
                  </a:cxn>
                  <a:cxn ang="0">
                    <a:pos x="T10" y="T11"/>
                  </a:cxn>
                </a:cxnLst>
                <a:rect l="0" t="0" r="r" b="b"/>
                <a:pathLst>
                  <a:path w="19" h="78">
                    <a:moveTo>
                      <a:pt x="3" y="0"/>
                    </a:moveTo>
                    <a:lnTo>
                      <a:pt x="0" y="71"/>
                    </a:lnTo>
                    <a:lnTo>
                      <a:pt x="10" y="78"/>
                    </a:lnTo>
                    <a:lnTo>
                      <a:pt x="19" y="71"/>
                    </a:lnTo>
                    <a:lnTo>
                      <a:pt x="15" y="0"/>
                    </a:lnTo>
                    <a:lnTo>
                      <a:pt x="3" y="0"/>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78" name="Freeform 89"/>
              <p:cNvSpPr>
                <a:spLocks/>
              </p:cNvSpPr>
              <p:nvPr/>
            </p:nvSpPr>
            <p:spPr bwMode="auto">
              <a:xfrm>
                <a:off x="430679" y="2789984"/>
                <a:ext cx="70168" cy="80664"/>
              </a:xfrm>
              <a:custGeom>
                <a:avLst/>
                <a:gdLst>
                  <a:gd name="T0" fmla="*/ 2 w 25"/>
                  <a:gd name="T1" fmla="*/ 11 h 29"/>
                  <a:gd name="T2" fmla="*/ 8 w 25"/>
                  <a:gd name="T3" fmla="*/ 27 h 29"/>
                  <a:gd name="T4" fmla="*/ 23 w 25"/>
                  <a:gd name="T5" fmla="*/ 18 h 29"/>
                  <a:gd name="T6" fmla="*/ 17 w 25"/>
                  <a:gd name="T7" fmla="*/ 2 h 29"/>
                  <a:gd name="T8" fmla="*/ 2 w 25"/>
                  <a:gd name="T9" fmla="*/ 11 h 29"/>
                </a:gdLst>
                <a:ahLst/>
                <a:cxnLst>
                  <a:cxn ang="0">
                    <a:pos x="T0" y="T1"/>
                  </a:cxn>
                  <a:cxn ang="0">
                    <a:pos x="T2" y="T3"/>
                  </a:cxn>
                  <a:cxn ang="0">
                    <a:pos x="T4" y="T5"/>
                  </a:cxn>
                  <a:cxn ang="0">
                    <a:pos x="T6" y="T7"/>
                  </a:cxn>
                  <a:cxn ang="0">
                    <a:pos x="T8" y="T9"/>
                  </a:cxn>
                </a:cxnLst>
                <a:rect l="0" t="0" r="r" b="b"/>
                <a:pathLst>
                  <a:path w="25" h="29">
                    <a:moveTo>
                      <a:pt x="2" y="11"/>
                    </a:moveTo>
                    <a:cubicBezTo>
                      <a:pt x="0" y="18"/>
                      <a:pt x="3" y="25"/>
                      <a:pt x="8" y="27"/>
                    </a:cubicBezTo>
                    <a:cubicBezTo>
                      <a:pt x="14" y="29"/>
                      <a:pt x="20" y="25"/>
                      <a:pt x="23" y="18"/>
                    </a:cubicBezTo>
                    <a:cubicBezTo>
                      <a:pt x="25" y="11"/>
                      <a:pt x="22" y="4"/>
                      <a:pt x="17" y="2"/>
                    </a:cubicBezTo>
                    <a:cubicBezTo>
                      <a:pt x="11" y="0"/>
                      <a:pt x="5" y="4"/>
                      <a:pt x="2" y="11"/>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79" name="Oval 90"/>
              <p:cNvSpPr>
                <a:spLocks noChangeArrowheads="1"/>
              </p:cNvSpPr>
              <p:nvPr/>
            </p:nvSpPr>
            <p:spPr bwMode="auto">
              <a:xfrm>
                <a:off x="160530" y="3047176"/>
                <a:ext cx="57304" cy="72481"/>
              </a:xfrm>
              <a:prstGeom prst="ellipse">
                <a:avLst/>
              </a:pr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Freeform 91"/>
              <p:cNvSpPr>
                <a:spLocks/>
              </p:cNvSpPr>
              <p:nvPr/>
            </p:nvSpPr>
            <p:spPr bwMode="auto">
              <a:xfrm>
                <a:off x="124276" y="3125503"/>
                <a:ext cx="129812" cy="93524"/>
              </a:xfrm>
              <a:custGeom>
                <a:avLst/>
                <a:gdLst>
                  <a:gd name="T0" fmla="*/ 38 w 47"/>
                  <a:gd name="T1" fmla="*/ 2 h 34"/>
                  <a:gd name="T2" fmla="*/ 38 w 47"/>
                  <a:gd name="T3" fmla="*/ 2 h 34"/>
                  <a:gd name="T4" fmla="*/ 9 w 47"/>
                  <a:gd name="T5" fmla="*/ 2 h 34"/>
                  <a:gd name="T6" fmla="*/ 9 w 47"/>
                  <a:gd name="T7" fmla="*/ 2 h 34"/>
                  <a:gd name="T8" fmla="*/ 9 w 47"/>
                  <a:gd name="T9" fmla="*/ 2 h 34"/>
                  <a:gd name="T10" fmla="*/ 2 w 47"/>
                  <a:gd name="T11" fmla="*/ 8 h 34"/>
                  <a:gd name="T12" fmla="*/ 0 w 47"/>
                  <a:gd name="T13" fmla="*/ 34 h 34"/>
                  <a:gd name="T14" fmla="*/ 47 w 47"/>
                  <a:gd name="T15" fmla="*/ 34 h 34"/>
                  <a:gd name="T16" fmla="*/ 45 w 47"/>
                  <a:gd name="T17" fmla="*/ 8 h 34"/>
                  <a:gd name="T18" fmla="*/ 39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8" y="2"/>
                      <a:pt x="38" y="2"/>
                    </a:cubicBezTo>
                    <a:cubicBezTo>
                      <a:pt x="28" y="0"/>
                      <a:pt x="19" y="0"/>
                      <a:pt x="9" y="2"/>
                    </a:cubicBezTo>
                    <a:cubicBezTo>
                      <a:pt x="9" y="2"/>
                      <a:pt x="9" y="2"/>
                      <a:pt x="9" y="2"/>
                    </a:cubicBezTo>
                    <a:cubicBezTo>
                      <a:pt x="9" y="2"/>
                      <a:pt x="9" y="2"/>
                      <a:pt x="9" y="2"/>
                    </a:cubicBezTo>
                    <a:cubicBezTo>
                      <a:pt x="6" y="2"/>
                      <a:pt x="3" y="4"/>
                      <a:pt x="2" y="8"/>
                    </a:cubicBezTo>
                    <a:cubicBezTo>
                      <a:pt x="0" y="34"/>
                      <a:pt x="0" y="34"/>
                      <a:pt x="0" y="34"/>
                    </a:cubicBezTo>
                    <a:cubicBezTo>
                      <a:pt x="47" y="34"/>
                      <a:pt x="47" y="34"/>
                      <a:pt x="47" y="34"/>
                    </a:cubicBezTo>
                    <a:cubicBezTo>
                      <a:pt x="45" y="8"/>
                      <a:pt x="45" y="8"/>
                      <a:pt x="45" y="8"/>
                    </a:cubicBezTo>
                    <a:cubicBezTo>
                      <a:pt x="45" y="4"/>
                      <a:pt x="42" y="2"/>
                      <a:pt x="39" y="2"/>
                    </a:cubicBezTo>
                    <a:cubicBezTo>
                      <a:pt x="38" y="2"/>
                      <a:pt x="38" y="2"/>
                      <a:pt x="38" y="2"/>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81" name="Oval 92"/>
              <p:cNvSpPr>
                <a:spLocks noChangeArrowheads="1"/>
              </p:cNvSpPr>
              <p:nvPr/>
            </p:nvSpPr>
            <p:spPr bwMode="auto">
              <a:xfrm>
                <a:off x="309053" y="3047176"/>
                <a:ext cx="58474" cy="72481"/>
              </a:xfrm>
              <a:prstGeom prst="ellipse">
                <a:avLst/>
              </a:pr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82" name="Freeform 93"/>
              <p:cNvSpPr>
                <a:spLocks/>
              </p:cNvSpPr>
              <p:nvPr/>
            </p:nvSpPr>
            <p:spPr bwMode="auto">
              <a:xfrm>
                <a:off x="276308" y="3125503"/>
                <a:ext cx="127473" cy="93524"/>
              </a:xfrm>
              <a:custGeom>
                <a:avLst/>
                <a:gdLst>
                  <a:gd name="T0" fmla="*/ 38 w 46"/>
                  <a:gd name="T1" fmla="*/ 2 h 34"/>
                  <a:gd name="T2" fmla="*/ 37 w 46"/>
                  <a:gd name="T3" fmla="*/ 2 h 34"/>
                  <a:gd name="T4" fmla="*/ 9 w 46"/>
                  <a:gd name="T5" fmla="*/ 2 h 34"/>
                  <a:gd name="T6" fmla="*/ 8 w 46"/>
                  <a:gd name="T7" fmla="*/ 2 h 34"/>
                  <a:gd name="T8" fmla="*/ 8 w 46"/>
                  <a:gd name="T9" fmla="*/ 2 h 34"/>
                  <a:gd name="T10" fmla="*/ 2 w 46"/>
                  <a:gd name="T11" fmla="*/ 8 h 34"/>
                  <a:gd name="T12" fmla="*/ 0 w 46"/>
                  <a:gd name="T13" fmla="*/ 34 h 34"/>
                  <a:gd name="T14" fmla="*/ 46 w 46"/>
                  <a:gd name="T15" fmla="*/ 34 h 34"/>
                  <a:gd name="T16" fmla="*/ 44 w 46"/>
                  <a:gd name="T17" fmla="*/ 8 h 34"/>
                  <a:gd name="T18" fmla="*/ 38 w 46"/>
                  <a:gd name="T19" fmla="*/ 2 h 34"/>
                  <a:gd name="T20" fmla="*/ 38 w 46"/>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34">
                    <a:moveTo>
                      <a:pt x="38" y="2"/>
                    </a:moveTo>
                    <a:cubicBezTo>
                      <a:pt x="37" y="2"/>
                      <a:pt x="37" y="2"/>
                      <a:pt x="37" y="2"/>
                    </a:cubicBezTo>
                    <a:cubicBezTo>
                      <a:pt x="27" y="0"/>
                      <a:pt x="18" y="0"/>
                      <a:pt x="9" y="2"/>
                    </a:cubicBezTo>
                    <a:cubicBezTo>
                      <a:pt x="9" y="2"/>
                      <a:pt x="8" y="2"/>
                      <a:pt x="8" y="2"/>
                    </a:cubicBezTo>
                    <a:cubicBezTo>
                      <a:pt x="8" y="2"/>
                      <a:pt x="8" y="2"/>
                      <a:pt x="8" y="2"/>
                    </a:cubicBezTo>
                    <a:cubicBezTo>
                      <a:pt x="5" y="2"/>
                      <a:pt x="2" y="4"/>
                      <a:pt x="2" y="8"/>
                    </a:cubicBezTo>
                    <a:cubicBezTo>
                      <a:pt x="0" y="34"/>
                      <a:pt x="0" y="34"/>
                      <a:pt x="0" y="34"/>
                    </a:cubicBezTo>
                    <a:cubicBezTo>
                      <a:pt x="46" y="34"/>
                      <a:pt x="46" y="34"/>
                      <a:pt x="46" y="34"/>
                    </a:cubicBezTo>
                    <a:cubicBezTo>
                      <a:pt x="44" y="8"/>
                      <a:pt x="44" y="8"/>
                      <a:pt x="44" y="8"/>
                    </a:cubicBezTo>
                    <a:cubicBezTo>
                      <a:pt x="44" y="4"/>
                      <a:pt x="41" y="2"/>
                      <a:pt x="38" y="2"/>
                    </a:cubicBezTo>
                    <a:cubicBezTo>
                      <a:pt x="38" y="2"/>
                      <a:pt x="38" y="2"/>
                      <a:pt x="38" y="2"/>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83" name="Oval 94"/>
              <p:cNvSpPr>
                <a:spLocks noChangeArrowheads="1"/>
              </p:cNvSpPr>
              <p:nvPr/>
            </p:nvSpPr>
            <p:spPr bwMode="auto">
              <a:xfrm>
                <a:off x="461085" y="3047176"/>
                <a:ext cx="58474" cy="72481"/>
              </a:xfrm>
              <a:prstGeom prst="ellipse">
                <a:avLst/>
              </a:pr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84" name="Freeform 95"/>
              <p:cNvSpPr>
                <a:spLocks/>
              </p:cNvSpPr>
              <p:nvPr/>
            </p:nvSpPr>
            <p:spPr bwMode="auto">
              <a:xfrm>
                <a:off x="426002" y="3125503"/>
                <a:ext cx="129812" cy="93524"/>
              </a:xfrm>
              <a:custGeom>
                <a:avLst/>
                <a:gdLst>
                  <a:gd name="T0" fmla="*/ 38 w 47"/>
                  <a:gd name="T1" fmla="*/ 2 h 34"/>
                  <a:gd name="T2" fmla="*/ 37 w 47"/>
                  <a:gd name="T3" fmla="*/ 2 h 34"/>
                  <a:gd name="T4" fmla="*/ 9 w 47"/>
                  <a:gd name="T5" fmla="*/ 2 h 34"/>
                  <a:gd name="T6" fmla="*/ 8 w 47"/>
                  <a:gd name="T7" fmla="*/ 2 h 34"/>
                  <a:gd name="T8" fmla="*/ 8 w 47"/>
                  <a:gd name="T9" fmla="*/ 2 h 34"/>
                  <a:gd name="T10" fmla="*/ 2 w 47"/>
                  <a:gd name="T11" fmla="*/ 8 h 34"/>
                  <a:gd name="T12" fmla="*/ 0 w 47"/>
                  <a:gd name="T13" fmla="*/ 34 h 34"/>
                  <a:gd name="T14" fmla="*/ 47 w 47"/>
                  <a:gd name="T15" fmla="*/ 34 h 34"/>
                  <a:gd name="T16" fmla="*/ 44 w 47"/>
                  <a:gd name="T17" fmla="*/ 8 h 34"/>
                  <a:gd name="T18" fmla="*/ 38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7" y="2"/>
                      <a:pt x="37" y="2"/>
                    </a:cubicBezTo>
                    <a:cubicBezTo>
                      <a:pt x="28" y="0"/>
                      <a:pt x="19" y="0"/>
                      <a:pt x="9" y="2"/>
                    </a:cubicBezTo>
                    <a:cubicBezTo>
                      <a:pt x="9" y="2"/>
                      <a:pt x="9" y="2"/>
                      <a:pt x="8" y="2"/>
                    </a:cubicBezTo>
                    <a:cubicBezTo>
                      <a:pt x="8" y="2"/>
                      <a:pt x="8" y="2"/>
                      <a:pt x="8" y="2"/>
                    </a:cubicBezTo>
                    <a:cubicBezTo>
                      <a:pt x="5" y="2"/>
                      <a:pt x="2" y="4"/>
                      <a:pt x="2" y="8"/>
                    </a:cubicBezTo>
                    <a:cubicBezTo>
                      <a:pt x="0" y="34"/>
                      <a:pt x="0" y="34"/>
                      <a:pt x="0" y="34"/>
                    </a:cubicBezTo>
                    <a:cubicBezTo>
                      <a:pt x="47" y="34"/>
                      <a:pt x="47" y="34"/>
                      <a:pt x="47" y="34"/>
                    </a:cubicBezTo>
                    <a:cubicBezTo>
                      <a:pt x="44" y="8"/>
                      <a:pt x="44" y="8"/>
                      <a:pt x="44" y="8"/>
                    </a:cubicBezTo>
                    <a:cubicBezTo>
                      <a:pt x="44" y="4"/>
                      <a:pt x="41" y="2"/>
                      <a:pt x="38" y="2"/>
                    </a:cubicBezTo>
                    <a:cubicBezTo>
                      <a:pt x="38" y="2"/>
                      <a:pt x="38" y="2"/>
                      <a:pt x="38" y="2"/>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85" name="Rectangle 96"/>
              <p:cNvSpPr>
                <a:spLocks noChangeArrowheads="1"/>
              </p:cNvSpPr>
              <p:nvPr/>
            </p:nvSpPr>
            <p:spPr bwMode="auto">
              <a:xfrm>
                <a:off x="221343" y="2868311"/>
                <a:ext cx="32745" cy="54945"/>
              </a:xfrm>
              <a:prstGeom prst="rect">
                <a:avLst/>
              </a:pr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86" name="Rectangle 97"/>
              <p:cNvSpPr>
                <a:spLocks noChangeArrowheads="1"/>
              </p:cNvSpPr>
              <p:nvPr/>
            </p:nvSpPr>
            <p:spPr bwMode="auto">
              <a:xfrm>
                <a:off x="179241" y="2848438"/>
                <a:ext cx="30406" cy="74820"/>
              </a:xfrm>
              <a:prstGeom prst="rect">
                <a:avLst/>
              </a:pr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87" name="Rectangle 98"/>
              <p:cNvSpPr>
                <a:spLocks noChangeArrowheads="1"/>
              </p:cNvSpPr>
              <p:nvPr/>
            </p:nvSpPr>
            <p:spPr bwMode="auto">
              <a:xfrm>
                <a:off x="265782" y="2812197"/>
                <a:ext cx="30406" cy="111060"/>
              </a:xfrm>
              <a:prstGeom prst="rect">
                <a:avLst/>
              </a:pr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22" name="组合 21"/>
          <p:cNvGrpSpPr/>
          <p:nvPr/>
        </p:nvGrpSpPr>
        <p:grpSpPr>
          <a:xfrm>
            <a:off x="663984" y="3022369"/>
            <a:ext cx="3389017" cy="1184969"/>
            <a:chOff x="885312" y="4029825"/>
            <a:chExt cx="4518689" cy="1579959"/>
          </a:xfrm>
        </p:grpSpPr>
        <p:grpSp>
          <p:nvGrpSpPr>
            <p:cNvPr id="5" name="组合 4"/>
            <p:cNvGrpSpPr/>
            <p:nvPr/>
          </p:nvGrpSpPr>
          <p:grpSpPr>
            <a:xfrm>
              <a:off x="885312" y="4029825"/>
              <a:ext cx="4518689" cy="1579959"/>
              <a:chOff x="2183817" y="975542"/>
              <a:chExt cx="1632394" cy="1407237"/>
            </a:xfrm>
          </p:grpSpPr>
          <p:sp>
            <p:nvSpPr>
              <p:cNvPr id="6" name="六边形 5"/>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六边形 6"/>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1" name="文本框 67"/>
            <p:cNvSpPr txBox="1"/>
            <p:nvPr/>
          </p:nvSpPr>
          <p:spPr>
            <a:xfrm>
              <a:off x="2140524" y="4265474"/>
              <a:ext cx="1720276" cy="430887"/>
            </a:xfrm>
            <a:prstGeom prst="rect">
              <a:avLst/>
            </a:prstGeom>
            <a:noFill/>
          </p:spPr>
          <p:txBody>
            <a:bodyPr wrap="square" rtlCol="0">
              <a:spAutoFit/>
            </a:bodyPr>
            <a:lstStyle/>
            <a:p>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添加标题</a:t>
              </a:r>
            </a:p>
          </p:txBody>
        </p:sp>
        <p:sp>
          <p:nvSpPr>
            <p:cNvPr id="49" name="文本框 113"/>
            <p:cNvSpPr txBox="1"/>
            <p:nvPr/>
          </p:nvSpPr>
          <p:spPr>
            <a:xfrm>
              <a:off x="2177113" y="4685638"/>
              <a:ext cx="2538862" cy="815608"/>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113" name="组合 112"/>
            <p:cNvGrpSpPr/>
            <p:nvPr/>
          </p:nvGrpSpPr>
          <p:grpSpPr>
            <a:xfrm>
              <a:off x="1354842" y="4483909"/>
              <a:ext cx="508721" cy="533088"/>
              <a:chOff x="140649" y="3641210"/>
              <a:chExt cx="508721" cy="533088"/>
            </a:xfrm>
            <a:solidFill>
              <a:srgbClr val="00B0F0"/>
            </a:solidFill>
          </p:grpSpPr>
          <p:sp>
            <p:nvSpPr>
              <p:cNvPr id="88" name="Freeform 272"/>
              <p:cNvSpPr>
                <a:spLocks noEditPoints="1"/>
              </p:cNvSpPr>
              <p:nvPr/>
            </p:nvSpPr>
            <p:spPr bwMode="auto">
              <a:xfrm>
                <a:off x="140649" y="3872682"/>
                <a:ext cx="406978" cy="246670"/>
              </a:xfrm>
              <a:custGeom>
                <a:avLst/>
                <a:gdLst>
                  <a:gd name="T0" fmla="*/ 130 w 147"/>
                  <a:gd name="T1" fmla="*/ 17 h 89"/>
                  <a:gd name="T2" fmla="*/ 130 w 147"/>
                  <a:gd name="T3" fmla="*/ 50 h 89"/>
                  <a:gd name="T4" fmla="*/ 107 w 147"/>
                  <a:gd name="T5" fmla="*/ 73 h 89"/>
                  <a:gd name="T6" fmla="*/ 39 w 147"/>
                  <a:gd name="T7" fmla="*/ 73 h 89"/>
                  <a:gd name="T8" fmla="*/ 16 w 147"/>
                  <a:gd name="T9" fmla="*/ 50 h 89"/>
                  <a:gd name="T10" fmla="*/ 16 w 147"/>
                  <a:gd name="T11" fmla="*/ 17 h 89"/>
                  <a:gd name="T12" fmla="*/ 130 w 147"/>
                  <a:gd name="T13" fmla="*/ 17 h 89"/>
                  <a:gd name="T14" fmla="*/ 147 w 147"/>
                  <a:gd name="T15" fmla="*/ 0 h 89"/>
                  <a:gd name="T16" fmla="*/ 0 w 147"/>
                  <a:gd name="T17" fmla="*/ 0 h 89"/>
                  <a:gd name="T18" fmla="*/ 0 w 147"/>
                  <a:gd name="T19" fmla="*/ 50 h 89"/>
                  <a:gd name="T20" fmla="*/ 39 w 147"/>
                  <a:gd name="T21" fmla="*/ 89 h 89"/>
                  <a:gd name="T22" fmla="*/ 107 w 147"/>
                  <a:gd name="T23" fmla="*/ 89 h 89"/>
                  <a:gd name="T24" fmla="*/ 147 w 147"/>
                  <a:gd name="T25" fmla="*/ 50 h 89"/>
                  <a:gd name="T26" fmla="*/ 147 w 147"/>
                  <a:gd name="T2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7" h="89">
                    <a:moveTo>
                      <a:pt x="130" y="17"/>
                    </a:moveTo>
                    <a:cubicBezTo>
                      <a:pt x="130" y="50"/>
                      <a:pt x="130" y="50"/>
                      <a:pt x="130" y="50"/>
                    </a:cubicBezTo>
                    <a:cubicBezTo>
                      <a:pt x="130" y="62"/>
                      <a:pt x="120" y="73"/>
                      <a:pt x="107" y="73"/>
                    </a:cubicBezTo>
                    <a:cubicBezTo>
                      <a:pt x="39" y="73"/>
                      <a:pt x="39" y="73"/>
                      <a:pt x="39" y="73"/>
                    </a:cubicBezTo>
                    <a:cubicBezTo>
                      <a:pt x="26" y="73"/>
                      <a:pt x="16" y="62"/>
                      <a:pt x="16" y="50"/>
                    </a:cubicBezTo>
                    <a:cubicBezTo>
                      <a:pt x="16" y="17"/>
                      <a:pt x="16" y="17"/>
                      <a:pt x="16" y="17"/>
                    </a:cubicBezTo>
                    <a:cubicBezTo>
                      <a:pt x="130" y="17"/>
                      <a:pt x="130" y="17"/>
                      <a:pt x="130" y="17"/>
                    </a:cubicBezTo>
                    <a:close/>
                    <a:moveTo>
                      <a:pt x="147" y="0"/>
                    </a:moveTo>
                    <a:cubicBezTo>
                      <a:pt x="0" y="0"/>
                      <a:pt x="0" y="0"/>
                      <a:pt x="0" y="0"/>
                    </a:cubicBezTo>
                    <a:cubicBezTo>
                      <a:pt x="0" y="50"/>
                      <a:pt x="0" y="50"/>
                      <a:pt x="0" y="50"/>
                    </a:cubicBezTo>
                    <a:cubicBezTo>
                      <a:pt x="0" y="71"/>
                      <a:pt x="17" y="89"/>
                      <a:pt x="39" y="89"/>
                    </a:cubicBezTo>
                    <a:cubicBezTo>
                      <a:pt x="107" y="89"/>
                      <a:pt x="107" y="89"/>
                      <a:pt x="107" y="89"/>
                    </a:cubicBezTo>
                    <a:cubicBezTo>
                      <a:pt x="129" y="89"/>
                      <a:pt x="147" y="71"/>
                      <a:pt x="147" y="50"/>
                    </a:cubicBezTo>
                    <a:cubicBezTo>
                      <a:pt x="147" y="0"/>
                      <a:pt x="147" y="0"/>
                      <a:pt x="147" y="0"/>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89" name="Freeform 273"/>
              <p:cNvSpPr>
                <a:spLocks/>
              </p:cNvSpPr>
              <p:nvPr/>
            </p:nvSpPr>
            <p:spPr bwMode="auto">
              <a:xfrm>
                <a:off x="140649" y="4135719"/>
                <a:ext cx="406978" cy="38579"/>
              </a:xfrm>
              <a:custGeom>
                <a:avLst/>
                <a:gdLst>
                  <a:gd name="T0" fmla="*/ 0 w 147"/>
                  <a:gd name="T1" fmla="*/ 0 h 14"/>
                  <a:gd name="T2" fmla="*/ 0 w 147"/>
                  <a:gd name="T3" fmla="*/ 8 h 14"/>
                  <a:gd name="T4" fmla="*/ 39 w 147"/>
                  <a:gd name="T5" fmla="*/ 14 h 14"/>
                  <a:gd name="T6" fmla="*/ 107 w 147"/>
                  <a:gd name="T7" fmla="*/ 14 h 14"/>
                  <a:gd name="T8" fmla="*/ 147 w 147"/>
                  <a:gd name="T9" fmla="*/ 8 h 14"/>
                  <a:gd name="T10" fmla="*/ 147 w 147"/>
                  <a:gd name="T11" fmla="*/ 0 h 14"/>
                  <a:gd name="T12" fmla="*/ 0 w 14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47" h="14">
                    <a:moveTo>
                      <a:pt x="0" y="0"/>
                    </a:moveTo>
                    <a:cubicBezTo>
                      <a:pt x="0" y="8"/>
                      <a:pt x="0" y="8"/>
                      <a:pt x="0" y="8"/>
                    </a:cubicBezTo>
                    <a:cubicBezTo>
                      <a:pt x="0" y="11"/>
                      <a:pt x="17" y="14"/>
                      <a:pt x="39" y="14"/>
                    </a:cubicBezTo>
                    <a:cubicBezTo>
                      <a:pt x="107" y="14"/>
                      <a:pt x="107" y="14"/>
                      <a:pt x="107" y="14"/>
                    </a:cubicBezTo>
                    <a:cubicBezTo>
                      <a:pt x="129" y="14"/>
                      <a:pt x="147" y="11"/>
                      <a:pt x="147" y="8"/>
                    </a:cubicBezTo>
                    <a:cubicBezTo>
                      <a:pt x="147" y="0"/>
                      <a:pt x="147" y="0"/>
                      <a:pt x="147" y="0"/>
                    </a:cubicBezTo>
                    <a:lnTo>
                      <a:pt x="0" y="0"/>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90" name="Freeform 274"/>
              <p:cNvSpPr>
                <a:spLocks noEditPoints="1"/>
              </p:cNvSpPr>
              <p:nvPr/>
            </p:nvSpPr>
            <p:spPr bwMode="auto">
              <a:xfrm>
                <a:off x="500847" y="3903078"/>
                <a:ext cx="148523" cy="147301"/>
              </a:xfrm>
              <a:custGeom>
                <a:avLst/>
                <a:gdLst>
                  <a:gd name="T0" fmla="*/ 27 w 54"/>
                  <a:gd name="T1" fmla="*/ 53 h 53"/>
                  <a:gd name="T2" fmla="*/ 0 w 54"/>
                  <a:gd name="T3" fmla="*/ 27 h 53"/>
                  <a:gd name="T4" fmla="*/ 27 w 54"/>
                  <a:gd name="T5" fmla="*/ 0 h 53"/>
                  <a:gd name="T6" fmla="*/ 54 w 54"/>
                  <a:gd name="T7" fmla="*/ 27 h 53"/>
                  <a:gd name="T8" fmla="*/ 27 w 54"/>
                  <a:gd name="T9" fmla="*/ 53 h 53"/>
                  <a:gd name="T10" fmla="*/ 27 w 54"/>
                  <a:gd name="T11" fmla="*/ 12 h 53"/>
                  <a:gd name="T12" fmla="*/ 13 w 54"/>
                  <a:gd name="T13" fmla="*/ 27 h 53"/>
                  <a:gd name="T14" fmla="*/ 27 w 54"/>
                  <a:gd name="T15" fmla="*/ 41 h 53"/>
                  <a:gd name="T16" fmla="*/ 41 w 54"/>
                  <a:gd name="T17" fmla="*/ 27 h 53"/>
                  <a:gd name="T18" fmla="*/ 27 w 54"/>
                  <a:gd name="T19" fmla="*/ 1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3">
                    <a:moveTo>
                      <a:pt x="27" y="53"/>
                    </a:moveTo>
                    <a:cubicBezTo>
                      <a:pt x="12" y="53"/>
                      <a:pt x="0" y="41"/>
                      <a:pt x="0" y="27"/>
                    </a:cubicBezTo>
                    <a:cubicBezTo>
                      <a:pt x="0" y="12"/>
                      <a:pt x="12" y="0"/>
                      <a:pt x="27" y="0"/>
                    </a:cubicBezTo>
                    <a:cubicBezTo>
                      <a:pt x="42" y="0"/>
                      <a:pt x="54" y="12"/>
                      <a:pt x="54" y="27"/>
                    </a:cubicBezTo>
                    <a:cubicBezTo>
                      <a:pt x="54" y="41"/>
                      <a:pt x="42" y="53"/>
                      <a:pt x="27" y="53"/>
                    </a:cubicBezTo>
                    <a:close/>
                    <a:moveTo>
                      <a:pt x="27" y="12"/>
                    </a:moveTo>
                    <a:cubicBezTo>
                      <a:pt x="19" y="12"/>
                      <a:pt x="13" y="19"/>
                      <a:pt x="13" y="27"/>
                    </a:cubicBezTo>
                    <a:cubicBezTo>
                      <a:pt x="13" y="34"/>
                      <a:pt x="19" y="41"/>
                      <a:pt x="27" y="41"/>
                    </a:cubicBezTo>
                    <a:cubicBezTo>
                      <a:pt x="35" y="41"/>
                      <a:pt x="41" y="34"/>
                      <a:pt x="41" y="27"/>
                    </a:cubicBezTo>
                    <a:cubicBezTo>
                      <a:pt x="41" y="19"/>
                      <a:pt x="35" y="12"/>
                      <a:pt x="27" y="12"/>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91" name="Freeform 275"/>
              <p:cNvSpPr>
                <a:spLocks/>
              </p:cNvSpPr>
              <p:nvPr/>
            </p:nvSpPr>
            <p:spPr bwMode="auto">
              <a:xfrm>
                <a:off x="365189" y="3690311"/>
                <a:ext cx="2339" cy="2338"/>
              </a:xfrm>
              <a:custGeom>
                <a:avLst/>
                <a:gdLst>
                  <a:gd name="T0" fmla="*/ 0 w 1"/>
                  <a:gd name="T1" fmla="*/ 0 h 1"/>
                  <a:gd name="T2" fmla="*/ 1 w 1"/>
                  <a:gd name="T3" fmla="*/ 1 h 1"/>
                  <a:gd name="T4" fmla="*/ 0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1" y="1"/>
                      <a:pt x="1" y="1"/>
                      <a:pt x="1" y="1"/>
                    </a:cubicBez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92" name="Rectangle 276"/>
              <p:cNvSpPr>
                <a:spLocks noChangeArrowheads="1"/>
              </p:cNvSpPr>
              <p:nvPr/>
            </p:nvSpPr>
            <p:spPr bwMode="auto">
              <a:xfrm>
                <a:off x="367527" y="3692648"/>
                <a:ext cx="1169" cy="1169"/>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93" name="Freeform 277"/>
              <p:cNvSpPr>
                <a:spLocks/>
              </p:cNvSpPr>
              <p:nvPr/>
            </p:nvSpPr>
            <p:spPr bwMode="auto">
              <a:xfrm>
                <a:off x="367527" y="3692648"/>
                <a:ext cx="2339" cy="3507"/>
              </a:xfrm>
              <a:custGeom>
                <a:avLst/>
                <a:gdLst>
                  <a:gd name="T0" fmla="*/ 1 w 1"/>
                  <a:gd name="T1" fmla="*/ 1 h 1"/>
                  <a:gd name="T2" fmla="*/ 1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1" y="0"/>
                      <a:pt x="1" y="0"/>
                      <a:pt x="0" y="0"/>
                    </a:cubicBezTo>
                    <a:lnTo>
                      <a:pt x="1" y="1"/>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94" name="Freeform 278"/>
              <p:cNvSpPr>
                <a:spLocks/>
              </p:cNvSpPr>
              <p:nvPr/>
            </p:nvSpPr>
            <p:spPr bwMode="auto">
              <a:xfrm>
                <a:off x="367527" y="369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95" name="Freeform 279"/>
              <p:cNvSpPr>
                <a:spLocks/>
              </p:cNvSpPr>
              <p:nvPr/>
            </p:nvSpPr>
            <p:spPr bwMode="auto">
              <a:xfrm>
                <a:off x="365188" y="3684465"/>
                <a:ext cx="24559" cy="19874"/>
              </a:xfrm>
              <a:custGeom>
                <a:avLst/>
                <a:gdLst>
                  <a:gd name="T0" fmla="*/ 7 w 9"/>
                  <a:gd name="T1" fmla="*/ 5 h 7"/>
                  <a:gd name="T2" fmla="*/ 9 w 9"/>
                  <a:gd name="T3" fmla="*/ 6 h 7"/>
                  <a:gd name="T4" fmla="*/ 5 w 9"/>
                  <a:gd name="T5" fmla="*/ 3 h 7"/>
                  <a:gd name="T6" fmla="*/ 1 w 9"/>
                  <a:gd name="T7" fmla="*/ 1 h 7"/>
                  <a:gd name="T8" fmla="*/ 0 w 9"/>
                  <a:gd name="T9" fmla="*/ 0 h 7"/>
                  <a:gd name="T10" fmla="*/ 1 w 9"/>
                  <a:gd name="T11" fmla="*/ 1 h 7"/>
                  <a:gd name="T12" fmla="*/ 4 w 9"/>
                  <a:gd name="T13" fmla="*/ 2 h 7"/>
                  <a:gd name="T14" fmla="*/ 4 w 9"/>
                  <a:gd name="T15" fmla="*/ 3 h 7"/>
                  <a:gd name="T16" fmla="*/ 6 w 9"/>
                  <a:gd name="T17" fmla="*/ 4 h 7"/>
                  <a:gd name="T18" fmla="*/ 7 w 9"/>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7">
                    <a:moveTo>
                      <a:pt x="7" y="5"/>
                    </a:moveTo>
                    <a:cubicBezTo>
                      <a:pt x="7" y="5"/>
                      <a:pt x="9" y="7"/>
                      <a:pt x="9" y="6"/>
                    </a:cubicBezTo>
                    <a:cubicBezTo>
                      <a:pt x="7" y="4"/>
                      <a:pt x="7" y="4"/>
                      <a:pt x="5" y="3"/>
                    </a:cubicBezTo>
                    <a:cubicBezTo>
                      <a:pt x="4" y="2"/>
                      <a:pt x="3" y="1"/>
                      <a:pt x="1" y="1"/>
                    </a:cubicBezTo>
                    <a:cubicBezTo>
                      <a:pt x="0" y="0"/>
                      <a:pt x="0" y="0"/>
                      <a:pt x="0" y="0"/>
                    </a:cubicBezTo>
                    <a:cubicBezTo>
                      <a:pt x="1" y="1"/>
                      <a:pt x="1" y="1"/>
                      <a:pt x="1" y="1"/>
                    </a:cubicBezTo>
                    <a:cubicBezTo>
                      <a:pt x="2" y="2"/>
                      <a:pt x="3" y="1"/>
                      <a:pt x="4" y="2"/>
                    </a:cubicBezTo>
                    <a:cubicBezTo>
                      <a:pt x="4" y="2"/>
                      <a:pt x="4" y="3"/>
                      <a:pt x="4" y="3"/>
                    </a:cubicBezTo>
                    <a:cubicBezTo>
                      <a:pt x="5" y="3"/>
                      <a:pt x="6" y="3"/>
                      <a:pt x="6" y="4"/>
                    </a:cubicBezTo>
                    <a:cubicBezTo>
                      <a:pt x="7" y="4"/>
                      <a:pt x="6" y="5"/>
                      <a:pt x="7" y="5"/>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96" name="Freeform 280"/>
              <p:cNvSpPr>
                <a:spLocks/>
              </p:cNvSpPr>
              <p:nvPr/>
            </p:nvSpPr>
            <p:spPr bwMode="auto">
              <a:xfrm>
                <a:off x="345307" y="3679789"/>
                <a:ext cx="8186" cy="4676"/>
              </a:xfrm>
              <a:custGeom>
                <a:avLst/>
                <a:gdLst>
                  <a:gd name="T0" fmla="*/ 1 w 3"/>
                  <a:gd name="T1" fmla="*/ 1 h 2"/>
                  <a:gd name="T2" fmla="*/ 1 w 3"/>
                  <a:gd name="T3" fmla="*/ 1 h 2"/>
                  <a:gd name="T4" fmla="*/ 3 w 3"/>
                  <a:gd name="T5" fmla="*/ 2 h 2"/>
                  <a:gd name="T6" fmla="*/ 3 w 3"/>
                  <a:gd name="T7" fmla="*/ 2 h 2"/>
                  <a:gd name="T8" fmla="*/ 3 w 3"/>
                  <a:gd name="T9" fmla="*/ 2 h 2"/>
                  <a:gd name="T10" fmla="*/ 1 w 3"/>
                  <a:gd name="T11" fmla="*/ 0 h 2"/>
                  <a:gd name="T12" fmla="*/ 1 w 3"/>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1"/>
                    </a:moveTo>
                    <a:cubicBezTo>
                      <a:pt x="1" y="1"/>
                      <a:pt x="1" y="1"/>
                      <a:pt x="1" y="1"/>
                    </a:cubicBezTo>
                    <a:cubicBezTo>
                      <a:pt x="2" y="2"/>
                      <a:pt x="3" y="2"/>
                      <a:pt x="3" y="2"/>
                    </a:cubicBezTo>
                    <a:cubicBezTo>
                      <a:pt x="3" y="2"/>
                      <a:pt x="3" y="2"/>
                      <a:pt x="3" y="2"/>
                    </a:cubicBezTo>
                    <a:cubicBezTo>
                      <a:pt x="3" y="1"/>
                      <a:pt x="3" y="1"/>
                      <a:pt x="3" y="2"/>
                    </a:cubicBezTo>
                    <a:cubicBezTo>
                      <a:pt x="2" y="1"/>
                      <a:pt x="2" y="1"/>
                      <a:pt x="1" y="0"/>
                    </a:cubicBezTo>
                    <a:cubicBezTo>
                      <a:pt x="1" y="1"/>
                      <a:pt x="0" y="1"/>
                      <a:pt x="1" y="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97" name="Rectangle 281"/>
              <p:cNvSpPr>
                <a:spLocks noChangeArrowheads="1"/>
              </p:cNvSpPr>
              <p:nvPr/>
            </p:nvSpPr>
            <p:spPr bwMode="auto">
              <a:xfrm>
                <a:off x="345307" y="3679789"/>
                <a:ext cx="2339" cy="1169"/>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98" name="Freeform 282"/>
              <p:cNvSpPr>
                <a:spLocks noEditPoints="1"/>
              </p:cNvSpPr>
              <p:nvPr/>
            </p:nvSpPr>
            <p:spPr bwMode="auto">
              <a:xfrm>
                <a:off x="292680" y="3698494"/>
                <a:ext cx="97067" cy="157822"/>
              </a:xfrm>
              <a:custGeom>
                <a:avLst/>
                <a:gdLst>
                  <a:gd name="T0" fmla="*/ 34 w 35"/>
                  <a:gd name="T1" fmla="*/ 11 h 57"/>
                  <a:gd name="T2" fmla="*/ 35 w 35"/>
                  <a:gd name="T3" fmla="*/ 9 h 57"/>
                  <a:gd name="T4" fmla="*/ 35 w 35"/>
                  <a:gd name="T5" fmla="*/ 8 h 57"/>
                  <a:gd name="T6" fmla="*/ 35 w 35"/>
                  <a:gd name="T7" fmla="*/ 6 h 57"/>
                  <a:gd name="T8" fmla="*/ 35 w 35"/>
                  <a:gd name="T9" fmla="*/ 5 h 57"/>
                  <a:gd name="T10" fmla="*/ 35 w 35"/>
                  <a:gd name="T11" fmla="*/ 4 h 57"/>
                  <a:gd name="T12" fmla="*/ 35 w 35"/>
                  <a:gd name="T13" fmla="*/ 3 h 57"/>
                  <a:gd name="T14" fmla="*/ 32 w 35"/>
                  <a:gd name="T15" fmla="*/ 0 h 57"/>
                  <a:gd name="T16" fmla="*/ 32 w 35"/>
                  <a:gd name="T17" fmla="*/ 0 h 57"/>
                  <a:gd name="T18" fmla="*/ 32 w 35"/>
                  <a:gd name="T19" fmla="*/ 2 h 57"/>
                  <a:gd name="T20" fmla="*/ 33 w 35"/>
                  <a:gd name="T21" fmla="*/ 2 h 57"/>
                  <a:gd name="T22" fmla="*/ 33 w 35"/>
                  <a:gd name="T23" fmla="*/ 2 h 57"/>
                  <a:gd name="T24" fmla="*/ 32 w 35"/>
                  <a:gd name="T25" fmla="*/ 1 h 57"/>
                  <a:gd name="T26" fmla="*/ 31 w 35"/>
                  <a:gd name="T27" fmla="*/ 0 h 57"/>
                  <a:gd name="T28" fmla="*/ 32 w 35"/>
                  <a:gd name="T29" fmla="*/ 0 h 57"/>
                  <a:gd name="T30" fmla="*/ 31 w 35"/>
                  <a:gd name="T31" fmla="*/ 0 h 57"/>
                  <a:gd name="T32" fmla="*/ 31 w 35"/>
                  <a:gd name="T33" fmla="*/ 1 h 57"/>
                  <a:gd name="T34" fmla="*/ 33 w 35"/>
                  <a:gd name="T35" fmla="*/ 6 h 57"/>
                  <a:gd name="T36" fmla="*/ 33 w 35"/>
                  <a:gd name="T37" fmla="*/ 6 h 57"/>
                  <a:gd name="T38" fmla="*/ 32 w 35"/>
                  <a:gd name="T39" fmla="*/ 7 h 57"/>
                  <a:gd name="T40" fmla="*/ 32 w 35"/>
                  <a:gd name="T41" fmla="*/ 7 h 57"/>
                  <a:gd name="T42" fmla="*/ 32 w 35"/>
                  <a:gd name="T43" fmla="*/ 7 h 57"/>
                  <a:gd name="T44" fmla="*/ 32 w 35"/>
                  <a:gd name="T45" fmla="*/ 7 h 57"/>
                  <a:gd name="T46" fmla="*/ 32 w 35"/>
                  <a:gd name="T47" fmla="*/ 8 h 57"/>
                  <a:gd name="T48" fmla="*/ 32 w 35"/>
                  <a:gd name="T49" fmla="*/ 8 h 57"/>
                  <a:gd name="T50" fmla="*/ 32 w 35"/>
                  <a:gd name="T51" fmla="*/ 8 h 57"/>
                  <a:gd name="T52" fmla="*/ 32 w 35"/>
                  <a:gd name="T53" fmla="*/ 8 h 57"/>
                  <a:gd name="T54" fmla="*/ 32 w 35"/>
                  <a:gd name="T55" fmla="*/ 8 h 57"/>
                  <a:gd name="T56" fmla="*/ 32 w 35"/>
                  <a:gd name="T57" fmla="*/ 7 h 57"/>
                  <a:gd name="T58" fmla="*/ 32 w 35"/>
                  <a:gd name="T59" fmla="*/ 7 h 57"/>
                  <a:gd name="T60" fmla="*/ 31 w 35"/>
                  <a:gd name="T61" fmla="*/ 9 h 57"/>
                  <a:gd name="T62" fmla="*/ 31 w 35"/>
                  <a:gd name="T63" fmla="*/ 9 h 57"/>
                  <a:gd name="T64" fmla="*/ 31 w 35"/>
                  <a:gd name="T65" fmla="*/ 10 h 57"/>
                  <a:gd name="T66" fmla="*/ 31 w 35"/>
                  <a:gd name="T67" fmla="*/ 10 h 57"/>
                  <a:gd name="T68" fmla="*/ 31 w 35"/>
                  <a:gd name="T69" fmla="*/ 10 h 57"/>
                  <a:gd name="T70" fmla="*/ 31 w 35"/>
                  <a:gd name="T71" fmla="*/ 10 h 57"/>
                  <a:gd name="T72" fmla="*/ 30 w 35"/>
                  <a:gd name="T73" fmla="*/ 11 h 57"/>
                  <a:gd name="T74" fmla="*/ 28 w 35"/>
                  <a:gd name="T75" fmla="*/ 13 h 57"/>
                  <a:gd name="T76" fmla="*/ 14 w 35"/>
                  <a:gd name="T77" fmla="*/ 26 h 57"/>
                  <a:gd name="T78" fmla="*/ 6 w 35"/>
                  <a:gd name="T79" fmla="*/ 32 h 57"/>
                  <a:gd name="T80" fmla="*/ 6 w 35"/>
                  <a:gd name="T81" fmla="*/ 51 h 57"/>
                  <a:gd name="T82" fmla="*/ 16 w 35"/>
                  <a:gd name="T83" fmla="*/ 57 h 57"/>
                  <a:gd name="T84" fmla="*/ 20 w 35"/>
                  <a:gd name="T85" fmla="*/ 54 h 57"/>
                  <a:gd name="T86" fmla="*/ 15 w 35"/>
                  <a:gd name="T87" fmla="*/ 49 h 57"/>
                  <a:gd name="T88" fmla="*/ 11 w 35"/>
                  <a:gd name="T89" fmla="*/ 46 h 57"/>
                  <a:gd name="T90" fmla="*/ 11 w 35"/>
                  <a:gd name="T91" fmla="*/ 37 h 57"/>
                  <a:gd name="T92" fmla="*/ 13 w 35"/>
                  <a:gd name="T93" fmla="*/ 35 h 57"/>
                  <a:gd name="T94" fmla="*/ 28 w 35"/>
                  <a:gd name="T95" fmla="*/ 20 h 57"/>
                  <a:gd name="T96" fmla="*/ 31 w 35"/>
                  <a:gd name="T97" fmla="*/ 16 h 57"/>
                  <a:gd name="T98" fmla="*/ 34 w 35"/>
                  <a:gd name="T99" fmla="*/ 13 h 57"/>
                  <a:gd name="T100" fmla="*/ 35 w 35"/>
                  <a:gd name="T101" fmla="*/ 9 h 57"/>
                  <a:gd name="T102" fmla="*/ 34 w 35"/>
                  <a:gd name="T103" fmla="*/ 13 h 57"/>
                  <a:gd name="T104" fmla="*/ 33 w 35"/>
                  <a:gd name="T105" fmla="*/ 11 h 57"/>
                  <a:gd name="T106" fmla="*/ 34 w 35"/>
                  <a:gd name="T107" fmla="*/ 11 h 57"/>
                  <a:gd name="T108" fmla="*/ 28 w 35"/>
                  <a:gd name="T109" fmla="*/ 14 h 57"/>
                  <a:gd name="T110" fmla="*/ 29 w 35"/>
                  <a:gd name="T111" fmla="*/ 13 h 57"/>
                  <a:gd name="T112" fmla="*/ 28 w 35"/>
                  <a:gd name="T113" fmla="*/ 1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 h="57">
                    <a:moveTo>
                      <a:pt x="34" y="11"/>
                    </a:moveTo>
                    <a:cubicBezTo>
                      <a:pt x="35" y="10"/>
                      <a:pt x="34" y="9"/>
                      <a:pt x="35" y="9"/>
                    </a:cubicBezTo>
                    <a:cubicBezTo>
                      <a:pt x="34" y="8"/>
                      <a:pt x="35" y="8"/>
                      <a:pt x="35" y="8"/>
                    </a:cubicBezTo>
                    <a:cubicBezTo>
                      <a:pt x="35" y="7"/>
                      <a:pt x="34" y="6"/>
                      <a:pt x="35" y="6"/>
                    </a:cubicBezTo>
                    <a:cubicBezTo>
                      <a:pt x="35" y="5"/>
                      <a:pt x="35" y="5"/>
                      <a:pt x="35" y="5"/>
                    </a:cubicBezTo>
                    <a:cubicBezTo>
                      <a:pt x="35" y="4"/>
                      <a:pt x="35" y="4"/>
                      <a:pt x="35" y="4"/>
                    </a:cubicBezTo>
                    <a:cubicBezTo>
                      <a:pt x="35" y="3"/>
                      <a:pt x="35" y="3"/>
                      <a:pt x="35" y="3"/>
                    </a:cubicBezTo>
                    <a:cubicBezTo>
                      <a:pt x="34" y="2"/>
                      <a:pt x="33" y="1"/>
                      <a:pt x="32" y="0"/>
                    </a:cubicBezTo>
                    <a:cubicBezTo>
                      <a:pt x="32" y="0"/>
                      <a:pt x="32" y="0"/>
                      <a:pt x="32" y="0"/>
                    </a:cubicBezTo>
                    <a:cubicBezTo>
                      <a:pt x="32" y="1"/>
                      <a:pt x="33" y="1"/>
                      <a:pt x="32" y="2"/>
                    </a:cubicBezTo>
                    <a:cubicBezTo>
                      <a:pt x="32" y="2"/>
                      <a:pt x="33" y="2"/>
                      <a:pt x="33" y="2"/>
                    </a:cubicBezTo>
                    <a:cubicBezTo>
                      <a:pt x="33" y="2"/>
                      <a:pt x="33" y="2"/>
                      <a:pt x="33" y="2"/>
                    </a:cubicBezTo>
                    <a:cubicBezTo>
                      <a:pt x="32" y="2"/>
                      <a:pt x="32" y="1"/>
                      <a:pt x="32" y="1"/>
                    </a:cubicBezTo>
                    <a:cubicBezTo>
                      <a:pt x="32" y="1"/>
                      <a:pt x="31" y="0"/>
                      <a:pt x="31" y="0"/>
                    </a:cubicBezTo>
                    <a:cubicBezTo>
                      <a:pt x="31" y="0"/>
                      <a:pt x="31" y="0"/>
                      <a:pt x="32" y="0"/>
                    </a:cubicBezTo>
                    <a:cubicBezTo>
                      <a:pt x="31" y="0"/>
                      <a:pt x="31" y="0"/>
                      <a:pt x="31" y="0"/>
                    </a:cubicBezTo>
                    <a:cubicBezTo>
                      <a:pt x="31" y="0"/>
                      <a:pt x="31" y="1"/>
                      <a:pt x="31" y="1"/>
                    </a:cubicBezTo>
                    <a:cubicBezTo>
                      <a:pt x="32" y="3"/>
                      <a:pt x="33" y="4"/>
                      <a:pt x="33" y="6"/>
                    </a:cubicBezTo>
                    <a:cubicBezTo>
                      <a:pt x="33" y="6"/>
                      <a:pt x="33" y="6"/>
                      <a:pt x="33" y="6"/>
                    </a:cubicBezTo>
                    <a:cubicBezTo>
                      <a:pt x="32" y="7"/>
                      <a:pt x="32" y="7"/>
                      <a:pt x="32" y="7"/>
                    </a:cubicBezTo>
                    <a:cubicBezTo>
                      <a:pt x="32" y="7"/>
                      <a:pt x="32" y="7"/>
                      <a:pt x="32" y="7"/>
                    </a:cubicBezTo>
                    <a:cubicBezTo>
                      <a:pt x="32" y="7"/>
                      <a:pt x="32" y="7"/>
                      <a:pt x="32" y="7"/>
                    </a:cubicBezTo>
                    <a:cubicBezTo>
                      <a:pt x="32" y="7"/>
                      <a:pt x="32" y="7"/>
                      <a:pt x="32" y="7"/>
                    </a:cubicBezTo>
                    <a:cubicBezTo>
                      <a:pt x="32" y="8"/>
                      <a:pt x="32" y="8"/>
                      <a:pt x="32" y="8"/>
                    </a:cubicBezTo>
                    <a:cubicBezTo>
                      <a:pt x="32" y="8"/>
                      <a:pt x="32" y="8"/>
                      <a:pt x="32" y="8"/>
                    </a:cubicBezTo>
                    <a:cubicBezTo>
                      <a:pt x="32" y="8"/>
                      <a:pt x="32" y="8"/>
                      <a:pt x="32" y="8"/>
                    </a:cubicBezTo>
                    <a:cubicBezTo>
                      <a:pt x="32" y="8"/>
                      <a:pt x="32" y="8"/>
                      <a:pt x="32" y="8"/>
                    </a:cubicBezTo>
                    <a:cubicBezTo>
                      <a:pt x="32" y="8"/>
                      <a:pt x="32" y="8"/>
                      <a:pt x="32" y="8"/>
                    </a:cubicBezTo>
                    <a:cubicBezTo>
                      <a:pt x="32" y="7"/>
                      <a:pt x="32" y="7"/>
                      <a:pt x="32" y="7"/>
                    </a:cubicBezTo>
                    <a:cubicBezTo>
                      <a:pt x="32" y="7"/>
                      <a:pt x="32" y="7"/>
                      <a:pt x="32" y="7"/>
                    </a:cubicBezTo>
                    <a:cubicBezTo>
                      <a:pt x="32" y="8"/>
                      <a:pt x="32" y="8"/>
                      <a:pt x="31" y="9"/>
                    </a:cubicBezTo>
                    <a:cubicBezTo>
                      <a:pt x="31" y="9"/>
                      <a:pt x="31" y="9"/>
                      <a:pt x="31" y="9"/>
                    </a:cubicBezTo>
                    <a:cubicBezTo>
                      <a:pt x="31" y="10"/>
                      <a:pt x="31" y="10"/>
                      <a:pt x="31" y="10"/>
                    </a:cubicBezTo>
                    <a:cubicBezTo>
                      <a:pt x="31" y="10"/>
                      <a:pt x="31" y="10"/>
                      <a:pt x="31" y="10"/>
                    </a:cubicBezTo>
                    <a:cubicBezTo>
                      <a:pt x="31" y="10"/>
                      <a:pt x="31" y="10"/>
                      <a:pt x="31" y="10"/>
                    </a:cubicBezTo>
                    <a:cubicBezTo>
                      <a:pt x="31" y="10"/>
                      <a:pt x="31" y="10"/>
                      <a:pt x="31" y="10"/>
                    </a:cubicBezTo>
                    <a:cubicBezTo>
                      <a:pt x="30" y="11"/>
                      <a:pt x="30" y="11"/>
                      <a:pt x="30" y="11"/>
                    </a:cubicBezTo>
                    <a:cubicBezTo>
                      <a:pt x="29" y="12"/>
                      <a:pt x="29" y="13"/>
                      <a:pt x="28" y="13"/>
                    </a:cubicBezTo>
                    <a:cubicBezTo>
                      <a:pt x="24" y="18"/>
                      <a:pt x="19" y="21"/>
                      <a:pt x="14" y="26"/>
                    </a:cubicBezTo>
                    <a:cubicBezTo>
                      <a:pt x="12" y="28"/>
                      <a:pt x="9" y="30"/>
                      <a:pt x="6" y="32"/>
                    </a:cubicBezTo>
                    <a:cubicBezTo>
                      <a:pt x="0" y="37"/>
                      <a:pt x="1" y="45"/>
                      <a:pt x="6" y="51"/>
                    </a:cubicBezTo>
                    <a:cubicBezTo>
                      <a:pt x="8" y="53"/>
                      <a:pt x="13" y="56"/>
                      <a:pt x="16" y="57"/>
                    </a:cubicBezTo>
                    <a:cubicBezTo>
                      <a:pt x="21" y="57"/>
                      <a:pt x="20" y="54"/>
                      <a:pt x="20" y="54"/>
                    </a:cubicBezTo>
                    <a:cubicBezTo>
                      <a:pt x="20" y="52"/>
                      <a:pt x="17" y="52"/>
                      <a:pt x="15" y="49"/>
                    </a:cubicBezTo>
                    <a:cubicBezTo>
                      <a:pt x="16" y="51"/>
                      <a:pt x="11" y="49"/>
                      <a:pt x="11" y="46"/>
                    </a:cubicBezTo>
                    <a:cubicBezTo>
                      <a:pt x="12" y="43"/>
                      <a:pt x="9" y="41"/>
                      <a:pt x="11" y="37"/>
                    </a:cubicBezTo>
                    <a:cubicBezTo>
                      <a:pt x="12" y="37"/>
                      <a:pt x="12" y="36"/>
                      <a:pt x="13" y="35"/>
                    </a:cubicBezTo>
                    <a:cubicBezTo>
                      <a:pt x="18" y="31"/>
                      <a:pt x="23" y="26"/>
                      <a:pt x="28" y="20"/>
                    </a:cubicBezTo>
                    <a:cubicBezTo>
                      <a:pt x="30" y="19"/>
                      <a:pt x="30" y="17"/>
                      <a:pt x="31" y="16"/>
                    </a:cubicBezTo>
                    <a:cubicBezTo>
                      <a:pt x="32" y="15"/>
                      <a:pt x="33" y="14"/>
                      <a:pt x="34" y="13"/>
                    </a:cubicBezTo>
                    <a:cubicBezTo>
                      <a:pt x="35" y="12"/>
                      <a:pt x="35" y="10"/>
                      <a:pt x="35" y="9"/>
                    </a:cubicBezTo>
                    <a:cubicBezTo>
                      <a:pt x="35" y="11"/>
                      <a:pt x="34" y="12"/>
                      <a:pt x="34" y="13"/>
                    </a:cubicBezTo>
                    <a:cubicBezTo>
                      <a:pt x="33" y="14"/>
                      <a:pt x="33" y="12"/>
                      <a:pt x="33" y="11"/>
                    </a:cubicBezTo>
                    <a:cubicBezTo>
                      <a:pt x="33" y="11"/>
                      <a:pt x="34" y="11"/>
                      <a:pt x="34" y="11"/>
                    </a:cubicBezTo>
                    <a:close/>
                    <a:moveTo>
                      <a:pt x="28" y="14"/>
                    </a:moveTo>
                    <a:cubicBezTo>
                      <a:pt x="28" y="13"/>
                      <a:pt x="29" y="13"/>
                      <a:pt x="29" y="13"/>
                    </a:cubicBezTo>
                    <a:cubicBezTo>
                      <a:pt x="29" y="13"/>
                      <a:pt x="29" y="14"/>
                      <a:pt x="28" y="14"/>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99" name="Freeform 283"/>
              <p:cNvSpPr>
                <a:spLocks/>
              </p:cNvSpPr>
              <p:nvPr/>
            </p:nvSpPr>
            <p:spPr bwMode="auto">
              <a:xfrm>
                <a:off x="306714" y="3649393"/>
                <a:ext cx="2339"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00" name="Freeform 284"/>
              <p:cNvSpPr>
                <a:spLocks/>
              </p:cNvSpPr>
              <p:nvPr/>
            </p:nvSpPr>
            <p:spPr bwMode="auto">
              <a:xfrm>
                <a:off x="312562" y="3649393"/>
                <a:ext cx="2339"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01" name="Freeform 285"/>
              <p:cNvSpPr>
                <a:spLocks/>
              </p:cNvSpPr>
              <p:nvPr/>
            </p:nvSpPr>
            <p:spPr bwMode="auto">
              <a:xfrm>
                <a:off x="314901" y="36493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02" name="Freeform 286"/>
              <p:cNvSpPr>
                <a:spLocks/>
              </p:cNvSpPr>
              <p:nvPr/>
            </p:nvSpPr>
            <p:spPr bwMode="auto">
              <a:xfrm>
                <a:off x="304375" y="3643548"/>
                <a:ext cx="38593" cy="5846"/>
              </a:xfrm>
              <a:custGeom>
                <a:avLst/>
                <a:gdLst>
                  <a:gd name="T0" fmla="*/ 5 w 14"/>
                  <a:gd name="T1" fmla="*/ 1 h 2"/>
                  <a:gd name="T2" fmla="*/ 6 w 14"/>
                  <a:gd name="T3" fmla="*/ 1 h 2"/>
                  <a:gd name="T4" fmla="*/ 9 w 14"/>
                  <a:gd name="T5" fmla="*/ 1 h 2"/>
                  <a:gd name="T6" fmla="*/ 10 w 14"/>
                  <a:gd name="T7" fmla="*/ 2 h 2"/>
                  <a:gd name="T8" fmla="*/ 12 w 14"/>
                  <a:gd name="T9" fmla="*/ 2 h 2"/>
                  <a:gd name="T10" fmla="*/ 6 w 14"/>
                  <a:gd name="T11" fmla="*/ 1 h 2"/>
                  <a:gd name="T12" fmla="*/ 1 w 14"/>
                  <a:gd name="T13" fmla="*/ 0 h 2"/>
                  <a:gd name="T14" fmla="*/ 0 w 14"/>
                  <a:gd name="T15" fmla="*/ 0 h 2"/>
                  <a:gd name="T16" fmla="*/ 2 w 14"/>
                  <a:gd name="T17" fmla="*/ 0 h 2"/>
                  <a:gd name="T18" fmla="*/ 5 w 14"/>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
                    <a:moveTo>
                      <a:pt x="5" y="1"/>
                    </a:moveTo>
                    <a:cubicBezTo>
                      <a:pt x="5" y="1"/>
                      <a:pt x="5" y="1"/>
                      <a:pt x="6" y="1"/>
                    </a:cubicBezTo>
                    <a:cubicBezTo>
                      <a:pt x="7" y="1"/>
                      <a:pt x="8" y="1"/>
                      <a:pt x="9" y="1"/>
                    </a:cubicBezTo>
                    <a:cubicBezTo>
                      <a:pt x="9" y="1"/>
                      <a:pt x="9" y="2"/>
                      <a:pt x="10" y="2"/>
                    </a:cubicBezTo>
                    <a:cubicBezTo>
                      <a:pt x="11" y="2"/>
                      <a:pt x="14" y="2"/>
                      <a:pt x="12" y="2"/>
                    </a:cubicBezTo>
                    <a:cubicBezTo>
                      <a:pt x="10" y="1"/>
                      <a:pt x="8" y="1"/>
                      <a:pt x="6" y="1"/>
                    </a:cubicBezTo>
                    <a:cubicBezTo>
                      <a:pt x="1" y="0"/>
                      <a:pt x="1" y="0"/>
                      <a:pt x="1" y="0"/>
                    </a:cubicBezTo>
                    <a:cubicBezTo>
                      <a:pt x="0" y="0"/>
                      <a:pt x="0" y="0"/>
                      <a:pt x="0" y="0"/>
                    </a:cubicBezTo>
                    <a:cubicBezTo>
                      <a:pt x="2" y="0"/>
                      <a:pt x="2" y="0"/>
                      <a:pt x="2" y="0"/>
                    </a:cubicBezTo>
                    <a:cubicBezTo>
                      <a:pt x="2" y="1"/>
                      <a:pt x="4" y="0"/>
                      <a:pt x="5" y="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03" name="Freeform 287"/>
              <p:cNvSpPr>
                <a:spLocks/>
              </p:cNvSpPr>
              <p:nvPr/>
            </p:nvSpPr>
            <p:spPr bwMode="auto">
              <a:xfrm>
                <a:off x="282156" y="3641210"/>
                <a:ext cx="10525" cy="2338"/>
              </a:xfrm>
              <a:custGeom>
                <a:avLst/>
                <a:gdLst>
                  <a:gd name="T0" fmla="*/ 3 w 4"/>
                  <a:gd name="T1" fmla="*/ 1 h 1"/>
                  <a:gd name="T2" fmla="*/ 0 w 4"/>
                  <a:gd name="T3" fmla="*/ 0 h 1"/>
                  <a:gd name="T4" fmla="*/ 0 w 4"/>
                  <a:gd name="T5" fmla="*/ 1 h 1"/>
                  <a:gd name="T6" fmla="*/ 1 w 4"/>
                  <a:gd name="T7" fmla="*/ 1 h 1"/>
                  <a:gd name="T8" fmla="*/ 4 w 4"/>
                  <a:gd name="T9" fmla="*/ 1 h 1"/>
                  <a:gd name="T10" fmla="*/ 3 w 4"/>
                  <a:gd name="T11" fmla="*/ 1 h 1"/>
                  <a:gd name="T12" fmla="*/ 3 w 4"/>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3" y="1"/>
                    </a:moveTo>
                    <a:cubicBezTo>
                      <a:pt x="2" y="1"/>
                      <a:pt x="1" y="0"/>
                      <a:pt x="0" y="0"/>
                    </a:cubicBezTo>
                    <a:cubicBezTo>
                      <a:pt x="0" y="0"/>
                      <a:pt x="0" y="1"/>
                      <a:pt x="0" y="1"/>
                    </a:cubicBezTo>
                    <a:cubicBezTo>
                      <a:pt x="0" y="1"/>
                      <a:pt x="1" y="1"/>
                      <a:pt x="1" y="1"/>
                    </a:cubicBezTo>
                    <a:cubicBezTo>
                      <a:pt x="1" y="1"/>
                      <a:pt x="3" y="1"/>
                      <a:pt x="4" y="1"/>
                    </a:cubicBezTo>
                    <a:cubicBezTo>
                      <a:pt x="3" y="1"/>
                      <a:pt x="3" y="1"/>
                      <a:pt x="3" y="1"/>
                    </a:cubicBezTo>
                    <a:cubicBezTo>
                      <a:pt x="3" y="1"/>
                      <a:pt x="3" y="1"/>
                      <a:pt x="3" y="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04" name="Rectangle 288"/>
              <p:cNvSpPr>
                <a:spLocks noChangeArrowheads="1"/>
              </p:cNvSpPr>
              <p:nvPr/>
            </p:nvSpPr>
            <p:spPr bwMode="auto">
              <a:xfrm>
                <a:off x="278647" y="3641210"/>
                <a:ext cx="3508" cy="1169"/>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05" name="Freeform 289"/>
              <p:cNvSpPr>
                <a:spLocks noEditPoints="1"/>
              </p:cNvSpPr>
              <p:nvPr/>
            </p:nvSpPr>
            <p:spPr bwMode="auto">
              <a:xfrm>
                <a:off x="326596" y="3649393"/>
                <a:ext cx="140337" cy="168344"/>
              </a:xfrm>
              <a:custGeom>
                <a:avLst/>
                <a:gdLst>
                  <a:gd name="T0" fmla="*/ 33 w 51"/>
                  <a:gd name="T1" fmla="*/ 10 h 61"/>
                  <a:gd name="T2" fmla="*/ 26 w 51"/>
                  <a:gd name="T3" fmla="*/ 7 h 61"/>
                  <a:gd name="T4" fmla="*/ 21 w 51"/>
                  <a:gd name="T5" fmla="*/ 5 h 61"/>
                  <a:gd name="T6" fmla="*/ 16 w 51"/>
                  <a:gd name="T7" fmla="*/ 3 h 61"/>
                  <a:gd name="T8" fmla="*/ 21 w 51"/>
                  <a:gd name="T9" fmla="*/ 5 h 61"/>
                  <a:gd name="T10" fmla="*/ 19 w 51"/>
                  <a:gd name="T11" fmla="*/ 5 h 61"/>
                  <a:gd name="T12" fmla="*/ 18 w 51"/>
                  <a:gd name="T13" fmla="*/ 4 h 61"/>
                  <a:gd name="T14" fmla="*/ 15 w 51"/>
                  <a:gd name="T15" fmla="*/ 3 h 61"/>
                  <a:gd name="T16" fmla="*/ 14 w 51"/>
                  <a:gd name="T17" fmla="*/ 3 h 61"/>
                  <a:gd name="T18" fmla="*/ 11 w 51"/>
                  <a:gd name="T19" fmla="*/ 2 h 61"/>
                  <a:gd name="T20" fmla="*/ 9 w 51"/>
                  <a:gd name="T21" fmla="*/ 2 h 61"/>
                  <a:gd name="T22" fmla="*/ 8 w 51"/>
                  <a:gd name="T23" fmla="*/ 1 h 61"/>
                  <a:gd name="T24" fmla="*/ 7 w 51"/>
                  <a:gd name="T25" fmla="*/ 1 h 61"/>
                  <a:gd name="T26" fmla="*/ 1 w 51"/>
                  <a:gd name="T27" fmla="*/ 0 h 61"/>
                  <a:gd name="T28" fmla="*/ 1 w 51"/>
                  <a:gd name="T29" fmla="*/ 0 h 61"/>
                  <a:gd name="T30" fmla="*/ 4 w 51"/>
                  <a:gd name="T31" fmla="*/ 1 h 61"/>
                  <a:gd name="T32" fmla="*/ 5 w 51"/>
                  <a:gd name="T33" fmla="*/ 1 h 61"/>
                  <a:gd name="T34" fmla="*/ 5 w 51"/>
                  <a:gd name="T35" fmla="*/ 2 h 61"/>
                  <a:gd name="T36" fmla="*/ 2 w 51"/>
                  <a:gd name="T37" fmla="*/ 1 h 61"/>
                  <a:gd name="T38" fmla="*/ 1 w 51"/>
                  <a:gd name="T39" fmla="*/ 1 h 61"/>
                  <a:gd name="T40" fmla="*/ 1 w 51"/>
                  <a:gd name="T41" fmla="*/ 0 h 61"/>
                  <a:gd name="T42" fmla="*/ 0 w 51"/>
                  <a:gd name="T43" fmla="*/ 0 h 61"/>
                  <a:gd name="T44" fmla="*/ 2 w 51"/>
                  <a:gd name="T45" fmla="*/ 1 h 61"/>
                  <a:gd name="T46" fmla="*/ 10 w 51"/>
                  <a:gd name="T47" fmla="*/ 4 h 61"/>
                  <a:gd name="T48" fmla="*/ 11 w 51"/>
                  <a:gd name="T49" fmla="*/ 4 h 61"/>
                  <a:gd name="T50" fmla="*/ 11 w 51"/>
                  <a:gd name="T51" fmla="*/ 4 h 61"/>
                  <a:gd name="T52" fmla="*/ 12 w 51"/>
                  <a:gd name="T53" fmla="*/ 4 h 61"/>
                  <a:gd name="T54" fmla="*/ 13 w 51"/>
                  <a:gd name="T55" fmla="*/ 4 h 61"/>
                  <a:gd name="T56" fmla="*/ 12 w 51"/>
                  <a:gd name="T57" fmla="*/ 4 h 61"/>
                  <a:gd name="T58" fmla="*/ 15 w 51"/>
                  <a:gd name="T59" fmla="*/ 5 h 61"/>
                  <a:gd name="T60" fmla="*/ 15 w 51"/>
                  <a:gd name="T61" fmla="*/ 6 h 61"/>
                  <a:gd name="T62" fmla="*/ 17 w 51"/>
                  <a:gd name="T63" fmla="*/ 6 h 61"/>
                  <a:gd name="T64" fmla="*/ 17 w 51"/>
                  <a:gd name="T65" fmla="*/ 6 h 61"/>
                  <a:gd name="T66" fmla="*/ 17 w 51"/>
                  <a:gd name="T67" fmla="*/ 6 h 61"/>
                  <a:gd name="T68" fmla="*/ 17 w 51"/>
                  <a:gd name="T69" fmla="*/ 6 h 61"/>
                  <a:gd name="T70" fmla="*/ 19 w 51"/>
                  <a:gd name="T71" fmla="*/ 7 h 61"/>
                  <a:gd name="T72" fmla="*/ 22 w 51"/>
                  <a:gd name="T73" fmla="*/ 9 h 61"/>
                  <a:gd name="T74" fmla="*/ 40 w 51"/>
                  <a:gd name="T75" fmla="*/ 22 h 61"/>
                  <a:gd name="T76" fmla="*/ 41 w 51"/>
                  <a:gd name="T77" fmla="*/ 31 h 61"/>
                  <a:gd name="T78" fmla="*/ 26 w 51"/>
                  <a:gd name="T79" fmla="*/ 46 h 61"/>
                  <a:gd name="T80" fmla="*/ 26 w 51"/>
                  <a:gd name="T81" fmla="*/ 59 h 61"/>
                  <a:gd name="T82" fmla="*/ 31 w 51"/>
                  <a:gd name="T83" fmla="*/ 58 h 61"/>
                  <a:gd name="T84" fmla="*/ 31 w 51"/>
                  <a:gd name="T85" fmla="*/ 51 h 61"/>
                  <a:gd name="T86" fmla="*/ 33 w 51"/>
                  <a:gd name="T87" fmla="*/ 47 h 61"/>
                  <a:gd name="T88" fmla="*/ 46 w 51"/>
                  <a:gd name="T89" fmla="*/ 36 h 61"/>
                  <a:gd name="T90" fmla="*/ 48 w 51"/>
                  <a:gd name="T91" fmla="*/ 31 h 61"/>
                  <a:gd name="T92" fmla="*/ 33 w 51"/>
                  <a:gd name="T93" fmla="*/ 10 h 61"/>
                  <a:gd name="T94" fmla="*/ 13 w 51"/>
                  <a:gd name="T95" fmla="*/ 4 h 61"/>
                  <a:gd name="T96" fmla="*/ 13 w 51"/>
                  <a:gd name="T97" fmla="*/ 5 h 61"/>
                  <a:gd name="T98" fmla="*/ 13 w 51"/>
                  <a:gd name="T99" fmla="*/ 4 h 61"/>
                  <a:gd name="T100" fmla="*/ 13 w 51"/>
                  <a:gd name="T101" fmla="*/ 4 h 61"/>
                  <a:gd name="T102" fmla="*/ 21 w 51"/>
                  <a:gd name="T103" fmla="*/ 8 h 61"/>
                  <a:gd name="T104" fmla="*/ 23 w 51"/>
                  <a:gd name="T105" fmla="*/ 9 h 61"/>
                  <a:gd name="T106" fmla="*/ 21 w 51"/>
                  <a:gd name="T107" fmla="*/ 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1" h="61">
                    <a:moveTo>
                      <a:pt x="33" y="10"/>
                    </a:moveTo>
                    <a:cubicBezTo>
                      <a:pt x="31" y="9"/>
                      <a:pt x="28" y="8"/>
                      <a:pt x="26" y="7"/>
                    </a:cubicBezTo>
                    <a:cubicBezTo>
                      <a:pt x="24" y="6"/>
                      <a:pt x="23" y="5"/>
                      <a:pt x="21" y="5"/>
                    </a:cubicBezTo>
                    <a:cubicBezTo>
                      <a:pt x="19" y="4"/>
                      <a:pt x="17" y="4"/>
                      <a:pt x="16" y="3"/>
                    </a:cubicBezTo>
                    <a:cubicBezTo>
                      <a:pt x="17" y="4"/>
                      <a:pt x="19" y="4"/>
                      <a:pt x="21" y="5"/>
                    </a:cubicBezTo>
                    <a:cubicBezTo>
                      <a:pt x="23" y="6"/>
                      <a:pt x="20" y="5"/>
                      <a:pt x="19" y="5"/>
                    </a:cubicBezTo>
                    <a:cubicBezTo>
                      <a:pt x="18" y="5"/>
                      <a:pt x="18" y="4"/>
                      <a:pt x="18" y="4"/>
                    </a:cubicBezTo>
                    <a:cubicBezTo>
                      <a:pt x="17" y="4"/>
                      <a:pt x="16" y="4"/>
                      <a:pt x="15" y="3"/>
                    </a:cubicBezTo>
                    <a:cubicBezTo>
                      <a:pt x="14" y="3"/>
                      <a:pt x="15" y="3"/>
                      <a:pt x="14" y="3"/>
                    </a:cubicBezTo>
                    <a:cubicBezTo>
                      <a:pt x="13" y="2"/>
                      <a:pt x="11" y="3"/>
                      <a:pt x="11" y="2"/>
                    </a:cubicBezTo>
                    <a:cubicBezTo>
                      <a:pt x="9" y="2"/>
                      <a:pt x="9" y="2"/>
                      <a:pt x="9" y="2"/>
                    </a:cubicBezTo>
                    <a:cubicBezTo>
                      <a:pt x="8" y="1"/>
                      <a:pt x="8" y="1"/>
                      <a:pt x="8" y="1"/>
                    </a:cubicBezTo>
                    <a:cubicBezTo>
                      <a:pt x="7" y="1"/>
                      <a:pt x="7" y="1"/>
                      <a:pt x="7" y="1"/>
                    </a:cubicBezTo>
                    <a:cubicBezTo>
                      <a:pt x="5" y="1"/>
                      <a:pt x="3" y="1"/>
                      <a:pt x="1" y="0"/>
                    </a:cubicBezTo>
                    <a:cubicBezTo>
                      <a:pt x="1" y="0"/>
                      <a:pt x="1" y="0"/>
                      <a:pt x="1" y="0"/>
                    </a:cubicBezTo>
                    <a:cubicBezTo>
                      <a:pt x="2" y="1"/>
                      <a:pt x="3" y="1"/>
                      <a:pt x="4" y="1"/>
                    </a:cubicBezTo>
                    <a:cubicBezTo>
                      <a:pt x="4" y="1"/>
                      <a:pt x="4" y="1"/>
                      <a:pt x="5" y="1"/>
                    </a:cubicBezTo>
                    <a:cubicBezTo>
                      <a:pt x="5" y="2"/>
                      <a:pt x="5" y="2"/>
                      <a:pt x="5" y="2"/>
                    </a:cubicBezTo>
                    <a:cubicBezTo>
                      <a:pt x="4" y="1"/>
                      <a:pt x="3" y="1"/>
                      <a:pt x="2" y="1"/>
                    </a:cubicBezTo>
                    <a:cubicBezTo>
                      <a:pt x="2" y="1"/>
                      <a:pt x="2" y="1"/>
                      <a:pt x="1" y="1"/>
                    </a:cubicBezTo>
                    <a:cubicBezTo>
                      <a:pt x="1" y="1"/>
                      <a:pt x="1" y="0"/>
                      <a:pt x="1" y="0"/>
                    </a:cubicBezTo>
                    <a:cubicBezTo>
                      <a:pt x="0" y="0"/>
                      <a:pt x="0" y="0"/>
                      <a:pt x="0" y="0"/>
                    </a:cubicBezTo>
                    <a:cubicBezTo>
                      <a:pt x="1" y="1"/>
                      <a:pt x="2" y="1"/>
                      <a:pt x="2" y="1"/>
                    </a:cubicBezTo>
                    <a:cubicBezTo>
                      <a:pt x="5" y="2"/>
                      <a:pt x="7" y="3"/>
                      <a:pt x="10" y="4"/>
                    </a:cubicBezTo>
                    <a:cubicBezTo>
                      <a:pt x="10" y="4"/>
                      <a:pt x="10" y="3"/>
                      <a:pt x="11" y="4"/>
                    </a:cubicBezTo>
                    <a:cubicBezTo>
                      <a:pt x="11" y="4"/>
                      <a:pt x="11" y="4"/>
                      <a:pt x="11" y="4"/>
                    </a:cubicBezTo>
                    <a:cubicBezTo>
                      <a:pt x="12" y="4"/>
                      <a:pt x="12" y="4"/>
                      <a:pt x="12" y="4"/>
                    </a:cubicBezTo>
                    <a:cubicBezTo>
                      <a:pt x="13" y="4"/>
                      <a:pt x="13" y="4"/>
                      <a:pt x="13" y="4"/>
                    </a:cubicBezTo>
                    <a:cubicBezTo>
                      <a:pt x="12" y="4"/>
                      <a:pt x="12" y="4"/>
                      <a:pt x="12" y="4"/>
                    </a:cubicBezTo>
                    <a:cubicBezTo>
                      <a:pt x="15" y="5"/>
                      <a:pt x="15" y="5"/>
                      <a:pt x="15" y="5"/>
                    </a:cubicBezTo>
                    <a:cubicBezTo>
                      <a:pt x="15" y="6"/>
                      <a:pt x="15" y="6"/>
                      <a:pt x="15" y="6"/>
                    </a:cubicBezTo>
                    <a:cubicBezTo>
                      <a:pt x="16" y="6"/>
                      <a:pt x="16" y="6"/>
                      <a:pt x="17" y="6"/>
                    </a:cubicBezTo>
                    <a:cubicBezTo>
                      <a:pt x="17" y="6"/>
                      <a:pt x="17" y="6"/>
                      <a:pt x="17" y="6"/>
                    </a:cubicBezTo>
                    <a:cubicBezTo>
                      <a:pt x="17" y="6"/>
                      <a:pt x="17" y="6"/>
                      <a:pt x="17" y="6"/>
                    </a:cubicBezTo>
                    <a:cubicBezTo>
                      <a:pt x="17" y="6"/>
                      <a:pt x="17" y="6"/>
                      <a:pt x="17" y="6"/>
                    </a:cubicBezTo>
                    <a:cubicBezTo>
                      <a:pt x="19" y="7"/>
                      <a:pt x="19" y="7"/>
                      <a:pt x="19" y="7"/>
                    </a:cubicBezTo>
                    <a:cubicBezTo>
                      <a:pt x="22" y="9"/>
                      <a:pt x="22" y="9"/>
                      <a:pt x="22" y="9"/>
                    </a:cubicBezTo>
                    <a:cubicBezTo>
                      <a:pt x="29" y="12"/>
                      <a:pt x="36" y="16"/>
                      <a:pt x="40" y="22"/>
                    </a:cubicBezTo>
                    <a:cubicBezTo>
                      <a:pt x="42" y="25"/>
                      <a:pt x="42" y="28"/>
                      <a:pt x="41" y="31"/>
                    </a:cubicBezTo>
                    <a:cubicBezTo>
                      <a:pt x="39" y="36"/>
                      <a:pt x="32" y="40"/>
                      <a:pt x="26" y="46"/>
                    </a:cubicBezTo>
                    <a:cubicBezTo>
                      <a:pt x="24" y="48"/>
                      <a:pt x="21" y="55"/>
                      <a:pt x="26" y="59"/>
                    </a:cubicBezTo>
                    <a:cubicBezTo>
                      <a:pt x="33" y="61"/>
                      <a:pt x="31" y="57"/>
                      <a:pt x="31" y="58"/>
                    </a:cubicBezTo>
                    <a:cubicBezTo>
                      <a:pt x="31" y="55"/>
                      <a:pt x="29" y="55"/>
                      <a:pt x="31" y="51"/>
                    </a:cubicBezTo>
                    <a:cubicBezTo>
                      <a:pt x="29" y="53"/>
                      <a:pt x="30" y="49"/>
                      <a:pt x="33" y="47"/>
                    </a:cubicBezTo>
                    <a:cubicBezTo>
                      <a:pt x="38" y="45"/>
                      <a:pt x="41" y="41"/>
                      <a:pt x="46" y="36"/>
                    </a:cubicBezTo>
                    <a:cubicBezTo>
                      <a:pt x="47" y="35"/>
                      <a:pt x="48" y="33"/>
                      <a:pt x="48" y="31"/>
                    </a:cubicBezTo>
                    <a:cubicBezTo>
                      <a:pt x="51" y="22"/>
                      <a:pt x="41" y="15"/>
                      <a:pt x="33" y="10"/>
                    </a:cubicBezTo>
                    <a:close/>
                    <a:moveTo>
                      <a:pt x="13" y="4"/>
                    </a:moveTo>
                    <a:cubicBezTo>
                      <a:pt x="13" y="5"/>
                      <a:pt x="13" y="5"/>
                      <a:pt x="13" y="5"/>
                    </a:cubicBezTo>
                    <a:cubicBezTo>
                      <a:pt x="13" y="4"/>
                      <a:pt x="13" y="4"/>
                      <a:pt x="13" y="4"/>
                    </a:cubicBezTo>
                    <a:cubicBezTo>
                      <a:pt x="13" y="4"/>
                      <a:pt x="13" y="4"/>
                      <a:pt x="13" y="4"/>
                    </a:cubicBezTo>
                    <a:close/>
                    <a:moveTo>
                      <a:pt x="21" y="8"/>
                    </a:moveTo>
                    <a:cubicBezTo>
                      <a:pt x="22" y="8"/>
                      <a:pt x="22" y="8"/>
                      <a:pt x="23" y="9"/>
                    </a:cubicBezTo>
                    <a:cubicBezTo>
                      <a:pt x="22" y="9"/>
                      <a:pt x="22" y="8"/>
                      <a:pt x="21" y="8"/>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21" name="组合 20"/>
          <p:cNvGrpSpPr/>
          <p:nvPr/>
        </p:nvGrpSpPr>
        <p:grpSpPr>
          <a:xfrm>
            <a:off x="659222" y="1777219"/>
            <a:ext cx="3389017" cy="1184969"/>
            <a:chOff x="878962" y="2369624"/>
            <a:chExt cx="4518689" cy="1579959"/>
          </a:xfrm>
        </p:grpSpPr>
        <p:grpSp>
          <p:nvGrpSpPr>
            <p:cNvPr id="2" name="组合 1"/>
            <p:cNvGrpSpPr/>
            <p:nvPr/>
          </p:nvGrpSpPr>
          <p:grpSpPr>
            <a:xfrm>
              <a:off x="878962" y="2369624"/>
              <a:ext cx="4518689" cy="1579959"/>
              <a:chOff x="2183817" y="975542"/>
              <a:chExt cx="1632394" cy="1407237"/>
            </a:xfrm>
          </p:grpSpPr>
          <p:sp>
            <p:nvSpPr>
              <p:cNvPr id="3" name="六边形 2"/>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 name="六边形 3"/>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9" name="文本框 64"/>
            <p:cNvSpPr txBox="1"/>
            <p:nvPr/>
          </p:nvSpPr>
          <p:spPr>
            <a:xfrm>
              <a:off x="2140525" y="2591752"/>
              <a:ext cx="1720276" cy="430887"/>
            </a:xfrm>
            <a:prstGeom prst="rect">
              <a:avLst/>
            </a:prstGeom>
            <a:noFill/>
          </p:spPr>
          <p:txBody>
            <a:bodyPr wrap="square" rtlCol="0">
              <a:spAutoFit/>
            </a:bodyPr>
            <a:lstStyle/>
            <a:p>
              <a:r>
                <a:rPr lang="zh-CN" altLang="en-US" sz="1500" b="1" dirty="0">
                  <a:solidFill>
                    <a:schemeClr val="tx1">
                      <a:lumMod val="50000"/>
                      <a:lumOff val="50000"/>
                    </a:schemeClr>
                  </a:solidFill>
                  <a:latin typeface="微软雅黑" panose="020B0503020204020204" pitchFamily="34" charset="-122"/>
                  <a:ea typeface="微软雅黑" panose="020B0503020204020204" pitchFamily="34" charset="-122"/>
                </a:rPr>
                <a:t>添加标题</a:t>
              </a:r>
            </a:p>
          </p:txBody>
        </p:sp>
        <p:sp>
          <p:nvSpPr>
            <p:cNvPr id="47" name="文本框 113"/>
            <p:cNvSpPr txBox="1"/>
            <p:nvPr/>
          </p:nvSpPr>
          <p:spPr>
            <a:xfrm>
              <a:off x="2210025" y="3026863"/>
              <a:ext cx="2538862" cy="815608"/>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114" name="组合 113"/>
            <p:cNvGrpSpPr/>
            <p:nvPr/>
          </p:nvGrpSpPr>
          <p:grpSpPr>
            <a:xfrm>
              <a:off x="1354842" y="2861268"/>
              <a:ext cx="500535" cy="616092"/>
              <a:chOff x="110242" y="4666624"/>
              <a:chExt cx="500535" cy="616092"/>
            </a:xfrm>
            <a:solidFill>
              <a:srgbClr val="00B0F0"/>
            </a:solidFill>
          </p:grpSpPr>
          <p:sp>
            <p:nvSpPr>
              <p:cNvPr id="106" name="Freeform 343"/>
              <p:cNvSpPr>
                <a:spLocks/>
              </p:cNvSpPr>
              <p:nvPr/>
            </p:nvSpPr>
            <p:spPr bwMode="auto">
              <a:xfrm>
                <a:off x="265783" y="4815094"/>
                <a:ext cx="81864" cy="94693"/>
              </a:xfrm>
              <a:custGeom>
                <a:avLst/>
                <a:gdLst>
                  <a:gd name="T0" fmla="*/ 21 w 30"/>
                  <a:gd name="T1" fmla="*/ 31 h 34"/>
                  <a:gd name="T2" fmla="*/ 27 w 30"/>
                  <a:gd name="T3" fmla="*/ 12 h 34"/>
                  <a:gd name="T4" fmla="*/ 9 w 30"/>
                  <a:gd name="T5" fmla="*/ 3 h 34"/>
                  <a:gd name="T6" fmla="*/ 3 w 30"/>
                  <a:gd name="T7" fmla="*/ 22 h 34"/>
                  <a:gd name="T8" fmla="*/ 21 w 30"/>
                  <a:gd name="T9" fmla="*/ 31 h 34"/>
                </a:gdLst>
                <a:ahLst/>
                <a:cxnLst>
                  <a:cxn ang="0">
                    <a:pos x="T0" y="T1"/>
                  </a:cxn>
                  <a:cxn ang="0">
                    <a:pos x="T2" y="T3"/>
                  </a:cxn>
                  <a:cxn ang="0">
                    <a:pos x="T4" y="T5"/>
                  </a:cxn>
                  <a:cxn ang="0">
                    <a:pos x="T6" y="T7"/>
                  </a:cxn>
                  <a:cxn ang="0">
                    <a:pos x="T8" y="T9"/>
                  </a:cxn>
                </a:cxnLst>
                <a:rect l="0" t="0" r="r" b="b"/>
                <a:pathLst>
                  <a:path w="30" h="34">
                    <a:moveTo>
                      <a:pt x="21" y="31"/>
                    </a:moveTo>
                    <a:cubicBezTo>
                      <a:pt x="27" y="29"/>
                      <a:pt x="30" y="20"/>
                      <a:pt x="27" y="12"/>
                    </a:cubicBezTo>
                    <a:cubicBezTo>
                      <a:pt x="23" y="4"/>
                      <a:pt x="15" y="0"/>
                      <a:pt x="9" y="3"/>
                    </a:cubicBezTo>
                    <a:cubicBezTo>
                      <a:pt x="2" y="5"/>
                      <a:pt x="0" y="14"/>
                      <a:pt x="3" y="22"/>
                    </a:cubicBezTo>
                    <a:cubicBezTo>
                      <a:pt x="7" y="30"/>
                      <a:pt x="14" y="34"/>
                      <a:pt x="21" y="3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07" name="Freeform 344"/>
              <p:cNvSpPr>
                <a:spLocks/>
              </p:cNvSpPr>
              <p:nvPr/>
            </p:nvSpPr>
            <p:spPr bwMode="auto">
              <a:xfrm>
                <a:off x="555812" y="4826784"/>
                <a:ext cx="54965" cy="26888"/>
              </a:xfrm>
              <a:custGeom>
                <a:avLst/>
                <a:gdLst>
                  <a:gd name="T0" fmla="*/ 17 w 20"/>
                  <a:gd name="T1" fmla="*/ 2 h 10"/>
                  <a:gd name="T2" fmla="*/ 4 w 20"/>
                  <a:gd name="T3" fmla="*/ 0 h 10"/>
                  <a:gd name="T4" fmla="*/ 0 w 20"/>
                  <a:gd name="T5" fmla="*/ 4 h 10"/>
                  <a:gd name="T6" fmla="*/ 3 w 20"/>
                  <a:gd name="T7" fmla="*/ 8 h 10"/>
                  <a:gd name="T8" fmla="*/ 16 w 20"/>
                  <a:gd name="T9" fmla="*/ 10 h 10"/>
                  <a:gd name="T10" fmla="*/ 16 w 20"/>
                  <a:gd name="T11" fmla="*/ 10 h 10"/>
                  <a:gd name="T12" fmla="*/ 20 w 20"/>
                  <a:gd name="T13" fmla="*/ 7 h 10"/>
                  <a:gd name="T14" fmla="*/ 17 w 20"/>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0">
                    <a:moveTo>
                      <a:pt x="17" y="2"/>
                    </a:moveTo>
                    <a:cubicBezTo>
                      <a:pt x="4" y="0"/>
                      <a:pt x="4" y="0"/>
                      <a:pt x="4" y="0"/>
                    </a:cubicBezTo>
                    <a:cubicBezTo>
                      <a:pt x="2" y="0"/>
                      <a:pt x="0" y="2"/>
                      <a:pt x="0" y="4"/>
                    </a:cubicBezTo>
                    <a:cubicBezTo>
                      <a:pt x="0" y="6"/>
                      <a:pt x="1" y="8"/>
                      <a:pt x="3" y="8"/>
                    </a:cubicBezTo>
                    <a:cubicBezTo>
                      <a:pt x="16" y="10"/>
                      <a:pt x="16" y="10"/>
                      <a:pt x="16" y="10"/>
                    </a:cubicBezTo>
                    <a:cubicBezTo>
                      <a:pt x="16" y="10"/>
                      <a:pt x="16" y="10"/>
                      <a:pt x="16" y="10"/>
                    </a:cubicBezTo>
                    <a:cubicBezTo>
                      <a:pt x="18" y="10"/>
                      <a:pt x="20" y="9"/>
                      <a:pt x="20" y="7"/>
                    </a:cubicBezTo>
                    <a:cubicBezTo>
                      <a:pt x="20" y="5"/>
                      <a:pt x="19" y="3"/>
                      <a:pt x="17" y="2"/>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08" name="Freeform 345"/>
              <p:cNvSpPr>
                <a:spLocks/>
              </p:cNvSpPr>
              <p:nvPr/>
            </p:nvSpPr>
            <p:spPr bwMode="auto">
              <a:xfrm>
                <a:off x="547627" y="4740274"/>
                <a:ext cx="57304" cy="36241"/>
              </a:xfrm>
              <a:custGeom>
                <a:avLst/>
                <a:gdLst>
                  <a:gd name="T0" fmla="*/ 6 w 21"/>
                  <a:gd name="T1" fmla="*/ 12 h 13"/>
                  <a:gd name="T2" fmla="*/ 18 w 21"/>
                  <a:gd name="T3" fmla="*/ 8 h 13"/>
                  <a:gd name="T4" fmla="*/ 20 w 21"/>
                  <a:gd name="T5" fmla="*/ 3 h 13"/>
                  <a:gd name="T6" fmla="*/ 15 w 21"/>
                  <a:gd name="T7" fmla="*/ 1 h 13"/>
                  <a:gd name="T8" fmla="*/ 3 w 21"/>
                  <a:gd name="T9" fmla="*/ 5 h 13"/>
                  <a:gd name="T10" fmla="*/ 1 w 21"/>
                  <a:gd name="T11" fmla="*/ 10 h 13"/>
                  <a:gd name="T12" fmla="*/ 5 w 21"/>
                  <a:gd name="T13" fmla="*/ 13 h 13"/>
                  <a:gd name="T14" fmla="*/ 6 w 21"/>
                  <a:gd name="T15" fmla="*/ 1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3">
                    <a:moveTo>
                      <a:pt x="6" y="12"/>
                    </a:moveTo>
                    <a:cubicBezTo>
                      <a:pt x="18" y="8"/>
                      <a:pt x="18" y="8"/>
                      <a:pt x="18" y="8"/>
                    </a:cubicBezTo>
                    <a:cubicBezTo>
                      <a:pt x="20" y="7"/>
                      <a:pt x="21" y="5"/>
                      <a:pt x="20" y="3"/>
                    </a:cubicBezTo>
                    <a:cubicBezTo>
                      <a:pt x="19" y="1"/>
                      <a:pt x="17" y="0"/>
                      <a:pt x="15" y="1"/>
                    </a:cubicBezTo>
                    <a:cubicBezTo>
                      <a:pt x="3" y="5"/>
                      <a:pt x="3" y="5"/>
                      <a:pt x="3" y="5"/>
                    </a:cubicBezTo>
                    <a:cubicBezTo>
                      <a:pt x="1" y="6"/>
                      <a:pt x="0" y="8"/>
                      <a:pt x="1" y="10"/>
                    </a:cubicBezTo>
                    <a:cubicBezTo>
                      <a:pt x="2" y="12"/>
                      <a:pt x="3" y="13"/>
                      <a:pt x="5" y="13"/>
                    </a:cubicBezTo>
                    <a:cubicBezTo>
                      <a:pt x="5" y="13"/>
                      <a:pt x="6" y="13"/>
                      <a:pt x="6" y="12"/>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09" name="Freeform 346"/>
              <p:cNvSpPr>
                <a:spLocks/>
              </p:cNvSpPr>
              <p:nvPr/>
            </p:nvSpPr>
            <p:spPr bwMode="auto">
              <a:xfrm>
                <a:off x="509033" y="4666624"/>
                <a:ext cx="43271" cy="49101"/>
              </a:xfrm>
              <a:custGeom>
                <a:avLst/>
                <a:gdLst>
                  <a:gd name="T0" fmla="*/ 4 w 16"/>
                  <a:gd name="T1" fmla="*/ 18 h 18"/>
                  <a:gd name="T2" fmla="*/ 7 w 16"/>
                  <a:gd name="T3" fmla="*/ 16 h 18"/>
                  <a:gd name="T4" fmla="*/ 15 w 16"/>
                  <a:gd name="T5" fmla="*/ 6 h 18"/>
                  <a:gd name="T6" fmla="*/ 14 w 16"/>
                  <a:gd name="T7" fmla="*/ 1 h 18"/>
                  <a:gd name="T8" fmla="*/ 9 w 16"/>
                  <a:gd name="T9" fmla="*/ 1 h 18"/>
                  <a:gd name="T10" fmla="*/ 1 w 16"/>
                  <a:gd name="T11" fmla="*/ 11 h 18"/>
                  <a:gd name="T12" fmla="*/ 1 w 16"/>
                  <a:gd name="T13" fmla="*/ 17 h 18"/>
                  <a:gd name="T14" fmla="*/ 4 w 16"/>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8">
                    <a:moveTo>
                      <a:pt x="4" y="18"/>
                    </a:moveTo>
                    <a:cubicBezTo>
                      <a:pt x="5" y="18"/>
                      <a:pt x="6" y="17"/>
                      <a:pt x="7" y="16"/>
                    </a:cubicBezTo>
                    <a:cubicBezTo>
                      <a:pt x="15" y="6"/>
                      <a:pt x="15" y="6"/>
                      <a:pt x="15" y="6"/>
                    </a:cubicBezTo>
                    <a:cubicBezTo>
                      <a:pt x="16" y="5"/>
                      <a:pt x="16" y="2"/>
                      <a:pt x="14" y="1"/>
                    </a:cubicBezTo>
                    <a:cubicBezTo>
                      <a:pt x="12" y="0"/>
                      <a:pt x="10" y="0"/>
                      <a:pt x="9" y="1"/>
                    </a:cubicBezTo>
                    <a:cubicBezTo>
                      <a:pt x="1" y="11"/>
                      <a:pt x="1" y="11"/>
                      <a:pt x="1" y="11"/>
                    </a:cubicBezTo>
                    <a:cubicBezTo>
                      <a:pt x="0" y="13"/>
                      <a:pt x="0" y="15"/>
                      <a:pt x="1" y="17"/>
                    </a:cubicBezTo>
                    <a:cubicBezTo>
                      <a:pt x="2" y="17"/>
                      <a:pt x="3" y="18"/>
                      <a:pt x="4" y="18"/>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10" name="Freeform 347"/>
              <p:cNvSpPr>
                <a:spLocks noEditPoints="1"/>
              </p:cNvSpPr>
              <p:nvPr/>
            </p:nvSpPr>
            <p:spPr bwMode="auto">
              <a:xfrm>
                <a:off x="110242" y="4682992"/>
                <a:ext cx="442063" cy="599724"/>
              </a:xfrm>
              <a:custGeom>
                <a:avLst/>
                <a:gdLst>
                  <a:gd name="T0" fmla="*/ 87 w 160"/>
                  <a:gd name="T1" fmla="*/ 55 h 217"/>
                  <a:gd name="T2" fmla="*/ 92 w 160"/>
                  <a:gd name="T3" fmla="*/ 67 h 217"/>
                  <a:gd name="T4" fmla="*/ 105 w 160"/>
                  <a:gd name="T5" fmla="*/ 88 h 217"/>
                  <a:gd name="T6" fmla="*/ 89 w 160"/>
                  <a:gd name="T7" fmla="*/ 84 h 217"/>
                  <a:gd name="T8" fmla="*/ 82 w 160"/>
                  <a:gd name="T9" fmla="*/ 84 h 217"/>
                  <a:gd name="T10" fmla="*/ 82 w 160"/>
                  <a:gd name="T11" fmla="*/ 92 h 217"/>
                  <a:gd name="T12" fmla="*/ 79 w 160"/>
                  <a:gd name="T13" fmla="*/ 116 h 217"/>
                  <a:gd name="T14" fmla="*/ 76 w 160"/>
                  <a:gd name="T15" fmla="*/ 89 h 217"/>
                  <a:gd name="T16" fmla="*/ 69 w 160"/>
                  <a:gd name="T17" fmla="*/ 84 h 217"/>
                  <a:gd name="T18" fmla="*/ 69 w 160"/>
                  <a:gd name="T19" fmla="*/ 91 h 217"/>
                  <a:gd name="T20" fmla="*/ 61 w 160"/>
                  <a:gd name="T21" fmla="*/ 99 h 217"/>
                  <a:gd name="T22" fmla="*/ 56 w 160"/>
                  <a:gd name="T23" fmla="*/ 91 h 217"/>
                  <a:gd name="T24" fmla="*/ 61 w 160"/>
                  <a:gd name="T25" fmla="*/ 86 h 217"/>
                  <a:gd name="T26" fmla="*/ 42 w 160"/>
                  <a:gd name="T27" fmla="*/ 85 h 217"/>
                  <a:gd name="T28" fmla="*/ 34 w 160"/>
                  <a:gd name="T29" fmla="*/ 83 h 217"/>
                  <a:gd name="T30" fmla="*/ 0 w 160"/>
                  <a:gd name="T31" fmla="*/ 67 h 217"/>
                  <a:gd name="T32" fmla="*/ 23 w 160"/>
                  <a:gd name="T33" fmla="*/ 96 h 217"/>
                  <a:gd name="T34" fmla="*/ 24 w 160"/>
                  <a:gd name="T35" fmla="*/ 97 h 217"/>
                  <a:gd name="T36" fmla="*/ 31 w 160"/>
                  <a:gd name="T37" fmla="*/ 100 h 217"/>
                  <a:gd name="T38" fmla="*/ 31 w 160"/>
                  <a:gd name="T39" fmla="*/ 100 h 217"/>
                  <a:gd name="T40" fmla="*/ 31 w 160"/>
                  <a:gd name="T41" fmla="*/ 100 h 217"/>
                  <a:gd name="T42" fmla="*/ 41 w 160"/>
                  <a:gd name="T43" fmla="*/ 100 h 217"/>
                  <a:gd name="T44" fmla="*/ 56 w 160"/>
                  <a:gd name="T45" fmla="*/ 150 h 217"/>
                  <a:gd name="T46" fmla="*/ 60 w 160"/>
                  <a:gd name="T47" fmla="*/ 217 h 217"/>
                  <a:gd name="T48" fmla="*/ 79 w 160"/>
                  <a:gd name="T49" fmla="*/ 152 h 217"/>
                  <a:gd name="T50" fmla="*/ 93 w 160"/>
                  <a:gd name="T51" fmla="*/ 207 h 217"/>
                  <a:gd name="T52" fmla="*/ 105 w 160"/>
                  <a:gd name="T53" fmla="*/ 164 h 217"/>
                  <a:gd name="T54" fmla="*/ 99 w 160"/>
                  <a:gd name="T55" fmla="*/ 150 h 217"/>
                  <a:gd name="T56" fmla="*/ 101 w 160"/>
                  <a:gd name="T57" fmla="*/ 103 h 217"/>
                  <a:gd name="T58" fmla="*/ 111 w 160"/>
                  <a:gd name="T59" fmla="*/ 106 h 217"/>
                  <a:gd name="T60" fmla="*/ 111 w 160"/>
                  <a:gd name="T61" fmla="*/ 106 h 217"/>
                  <a:gd name="T62" fmla="*/ 121 w 160"/>
                  <a:gd name="T63" fmla="*/ 98 h 217"/>
                  <a:gd name="T64" fmla="*/ 121 w 160"/>
                  <a:gd name="T65" fmla="*/ 98 h 217"/>
                  <a:gd name="T66" fmla="*/ 121 w 160"/>
                  <a:gd name="T67" fmla="*/ 97 h 217"/>
                  <a:gd name="T68" fmla="*/ 121 w 160"/>
                  <a:gd name="T69" fmla="*/ 72 h 217"/>
                  <a:gd name="T70" fmla="*/ 151 w 160"/>
                  <a:gd name="T71" fmla="*/ 35 h 217"/>
                  <a:gd name="T72" fmla="*/ 134 w 160"/>
                  <a:gd name="T73" fmla="*/ 43 h 217"/>
                  <a:gd name="T74" fmla="*/ 145 w 160"/>
                  <a:gd name="T75" fmla="*/ 38 h 217"/>
                  <a:gd name="T76" fmla="*/ 134 w 160"/>
                  <a:gd name="T77" fmla="*/ 43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217">
                    <a:moveTo>
                      <a:pt x="125" y="0"/>
                    </a:moveTo>
                    <a:cubicBezTo>
                      <a:pt x="119" y="9"/>
                      <a:pt x="93" y="48"/>
                      <a:pt x="87" y="55"/>
                    </a:cubicBezTo>
                    <a:cubicBezTo>
                      <a:pt x="88" y="58"/>
                      <a:pt x="89" y="59"/>
                      <a:pt x="90" y="61"/>
                    </a:cubicBezTo>
                    <a:cubicBezTo>
                      <a:pt x="91" y="64"/>
                      <a:pt x="91" y="65"/>
                      <a:pt x="92" y="67"/>
                    </a:cubicBezTo>
                    <a:cubicBezTo>
                      <a:pt x="94" y="67"/>
                      <a:pt x="98" y="68"/>
                      <a:pt x="104" y="69"/>
                    </a:cubicBezTo>
                    <a:cubicBezTo>
                      <a:pt x="105" y="88"/>
                      <a:pt x="105" y="88"/>
                      <a:pt x="105" y="88"/>
                    </a:cubicBezTo>
                    <a:cubicBezTo>
                      <a:pt x="91" y="85"/>
                      <a:pt x="91" y="85"/>
                      <a:pt x="91" y="85"/>
                    </a:cubicBezTo>
                    <a:cubicBezTo>
                      <a:pt x="91" y="85"/>
                      <a:pt x="89" y="84"/>
                      <a:pt x="89" y="84"/>
                    </a:cubicBezTo>
                    <a:cubicBezTo>
                      <a:pt x="87" y="84"/>
                      <a:pt x="85" y="84"/>
                      <a:pt x="82" y="84"/>
                    </a:cubicBezTo>
                    <a:cubicBezTo>
                      <a:pt x="82" y="84"/>
                      <a:pt x="82" y="84"/>
                      <a:pt x="82" y="84"/>
                    </a:cubicBezTo>
                    <a:cubicBezTo>
                      <a:pt x="88" y="88"/>
                      <a:pt x="88" y="88"/>
                      <a:pt x="88" y="88"/>
                    </a:cubicBezTo>
                    <a:cubicBezTo>
                      <a:pt x="82" y="92"/>
                      <a:pt x="82" y="92"/>
                      <a:pt x="82" y="92"/>
                    </a:cubicBezTo>
                    <a:cubicBezTo>
                      <a:pt x="85" y="97"/>
                      <a:pt x="85" y="97"/>
                      <a:pt x="85" y="97"/>
                    </a:cubicBezTo>
                    <a:cubicBezTo>
                      <a:pt x="79" y="116"/>
                      <a:pt x="79" y="116"/>
                      <a:pt x="79" y="116"/>
                    </a:cubicBezTo>
                    <a:cubicBezTo>
                      <a:pt x="75" y="90"/>
                      <a:pt x="75" y="90"/>
                      <a:pt x="75" y="90"/>
                    </a:cubicBezTo>
                    <a:cubicBezTo>
                      <a:pt x="76" y="89"/>
                      <a:pt x="76" y="89"/>
                      <a:pt x="76" y="89"/>
                    </a:cubicBezTo>
                    <a:cubicBezTo>
                      <a:pt x="74" y="83"/>
                      <a:pt x="74" y="83"/>
                      <a:pt x="74" y="83"/>
                    </a:cubicBezTo>
                    <a:cubicBezTo>
                      <a:pt x="69" y="84"/>
                      <a:pt x="69" y="84"/>
                      <a:pt x="69" y="84"/>
                    </a:cubicBezTo>
                    <a:cubicBezTo>
                      <a:pt x="68" y="90"/>
                      <a:pt x="68" y="90"/>
                      <a:pt x="68" y="90"/>
                    </a:cubicBezTo>
                    <a:cubicBezTo>
                      <a:pt x="69" y="91"/>
                      <a:pt x="69" y="91"/>
                      <a:pt x="69" y="91"/>
                    </a:cubicBezTo>
                    <a:cubicBezTo>
                      <a:pt x="70" y="117"/>
                      <a:pt x="70" y="117"/>
                      <a:pt x="70" y="117"/>
                    </a:cubicBezTo>
                    <a:cubicBezTo>
                      <a:pt x="61" y="99"/>
                      <a:pt x="61" y="99"/>
                      <a:pt x="61" y="99"/>
                    </a:cubicBezTo>
                    <a:cubicBezTo>
                      <a:pt x="63" y="94"/>
                      <a:pt x="63" y="94"/>
                      <a:pt x="63" y="94"/>
                    </a:cubicBezTo>
                    <a:cubicBezTo>
                      <a:pt x="56" y="91"/>
                      <a:pt x="56" y="91"/>
                      <a:pt x="56" y="91"/>
                    </a:cubicBezTo>
                    <a:cubicBezTo>
                      <a:pt x="61" y="86"/>
                      <a:pt x="61" y="86"/>
                      <a:pt x="61" y="86"/>
                    </a:cubicBezTo>
                    <a:cubicBezTo>
                      <a:pt x="61" y="86"/>
                      <a:pt x="61" y="86"/>
                      <a:pt x="61" y="86"/>
                    </a:cubicBezTo>
                    <a:cubicBezTo>
                      <a:pt x="61" y="86"/>
                      <a:pt x="59" y="86"/>
                      <a:pt x="58" y="86"/>
                    </a:cubicBezTo>
                    <a:cubicBezTo>
                      <a:pt x="42" y="85"/>
                      <a:pt x="42" y="85"/>
                      <a:pt x="42" y="85"/>
                    </a:cubicBezTo>
                    <a:cubicBezTo>
                      <a:pt x="35" y="85"/>
                      <a:pt x="35" y="85"/>
                      <a:pt x="35" y="85"/>
                    </a:cubicBezTo>
                    <a:cubicBezTo>
                      <a:pt x="34" y="83"/>
                      <a:pt x="34" y="83"/>
                      <a:pt x="34" y="83"/>
                    </a:cubicBezTo>
                    <a:cubicBezTo>
                      <a:pt x="15" y="56"/>
                      <a:pt x="15" y="56"/>
                      <a:pt x="15" y="56"/>
                    </a:cubicBezTo>
                    <a:cubicBezTo>
                      <a:pt x="10" y="60"/>
                      <a:pt x="5" y="63"/>
                      <a:pt x="0" y="67"/>
                    </a:cubicBezTo>
                    <a:cubicBezTo>
                      <a:pt x="21" y="93"/>
                      <a:pt x="21" y="93"/>
                      <a:pt x="21" y="93"/>
                    </a:cubicBezTo>
                    <a:cubicBezTo>
                      <a:pt x="23" y="96"/>
                      <a:pt x="23" y="96"/>
                      <a:pt x="23" y="96"/>
                    </a:cubicBezTo>
                    <a:cubicBezTo>
                      <a:pt x="24" y="97"/>
                      <a:pt x="24" y="97"/>
                      <a:pt x="24" y="97"/>
                    </a:cubicBezTo>
                    <a:cubicBezTo>
                      <a:pt x="24" y="97"/>
                      <a:pt x="24" y="97"/>
                      <a:pt x="24" y="97"/>
                    </a:cubicBezTo>
                    <a:cubicBezTo>
                      <a:pt x="24" y="97"/>
                      <a:pt x="24" y="97"/>
                      <a:pt x="24" y="97"/>
                    </a:cubicBezTo>
                    <a:cubicBezTo>
                      <a:pt x="27" y="98"/>
                      <a:pt x="18" y="94"/>
                      <a:pt x="31" y="100"/>
                    </a:cubicBezTo>
                    <a:cubicBezTo>
                      <a:pt x="31" y="100"/>
                      <a:pt x="31" y="100"/>
                      <a:pt x="31" y="100"/>
                    </a:cubicBezTo>
                    <a:cubicBezTo>
                      <a:pt x="31" y="100"/>
                      <a:pt x="31" y="100"/>
                      <a:pt x="31" y="100"/>
                    </a:cubicBezTo>
                    <a:cubicBezTo>
                      <a:pt x="31" y="100"/>
                      <a:pt x="31" y="100"/>
                      <a:pt x="31" y="100"/>
                    </a:cubicBezTo>
                    <a:cubicBezTo>
                      <a:pt x="31" y="100"/>
                      <a:pt x="31" y="100"/>
                      <a:pt x="31" y="100"/>
                    </a:cubicBezTo>
                    <a:cubicBezTo>
                      <a:pt x="33" y="100"/>
                      <a:pt x="33" y="100"/>
                      <a:pt x="33" y="100"/>
                    </a:cubicBezTo>
                    <a:cubicBezTo>
                      <a:pt x="41" y="100"/>
                      <a:pt x="41" y="100"/>
                      <a:pt x="41" y="100"/>
                    </a:cubicBezTo>
                    <a:cubicBezTo>
                      <a:pt x="53" y="100"/>
                      <a:pt x="53" y="100"/>
                      <a:pt x="53" y="100"/>
                    </a:cubicBezTo>
                    <a:cubicBezTo>
                      <a:pt x="54" y="117"/>
                      <a:pt x="55" y="134"/>
                      <a:pt x="56" y="150"/>
                    </a:cubicBezTo>
                    <a:cubicBezTo>
                      <a:pt x="43" y="212"/>
                      <a:pt x="43" y="212"/>
                      <a:pt x="43" y="212"/>
                    </a:cubicBezTo>
                    <a:cubicBezTo>
                      <a:pt x="60" y="217"/>
                      <a:pt x="60" y="217"/>
                      <a:pt x="60" y="217"/>
                    </a:cubicBezTo>
                    <a:cubicBezTo>
                      <a:pt x="66" y="196"/>
                      <a:pt x="74" y="159"/>
                      <a:pt x="76" y="152"/>
                    </a:cubicBezTo>
                    <a:cubicBezTo>
                      <a:pt x="77" y="152"/>
                      <a:pt x="78" y="152"/>
                      <a:pt x="79" y="152"/>
                    </a:cubicBezTo>
                    <a:cubicBezTo>
                      <a:pt x="89" y="178"/>
                      <a:pt x="89" y="178"/>
                      <a:pt x="89" y="178"/>
                    </a:cubicBezTo>
                    <a:cubicBezTo>
                      <a:pt x="90" y="184"/>
                      <a:pt x="92" y="198"/>
                      <a:pt x="93" y="207"/>
                    </a:cubicBezTo>
                    <a:cubicBezTo>
                      <a:pt x="110" y="206"/>
                      <a:pt x="110" y="206"/>
                      <a:pt x="110" y="206"/>
                    </a:cubicBezTo>
                    <a:cubicBezTo>
                      <a:pt x="109" y="194"/>
                      <a:pt x="111" y="181"/>
                      <a:pt x="105" y="164"/>
                    </a:cubicBezTo>
                    <a:cubicBezTo>
                      <a:pt x="103" y="159"/>
                      <a:pt x="101" y="154"/>
                      <a:pt x="99" y="150"/>
                    </a:cubicBezTo>
                    <a:cubicBezTo>
                      <a:pt x="99" y="150"/>
                      <a:pt x="99" y="150"/>
                      <a:pt x="99" y="150"/>
                    </a:cubicBezTo>
                    <a:cubicBezTo>
                      <a:pt x="98" y="133"/>
                      <a:pt x="96" y="117"/>
                      <a:pt x="94" y="101"/>
                    </a:cubicBezTo>
                    <a:cubicBezTo>
                      <a:pt x="101" y="103"/>
                      <a:pt x="101" y="103"/>
                      <a:pt x="101" y="103"/>
                    </a:cubicBezTo>
                    <a:cubicBezTo>
                      <a:pt x="108" y="105"/>
                      <a:pt x="108" y="105"/>
                      <a:pt x="108" y="105"/>
                    </a:cubicBezTo>
                    <a:cubicBezTo>
                      <a:pt x="111" y="106"/>
                      <a:pt x="111" y="106"/>
                      <a:pt x="111" y="106"/>
                    </a:cubicBezTo>
                    <a:cubicBezTo>
                      <a:pt x="111" y="106"/>
                      <a:pt x="111" y="106"/>
                      <a:pt x="111" y="106"/>
                    </a:cubicBezTo>
                    <a:cubicBezTo>
                      <a:pt x="111" y="106"/>
                      <a:pt x="111" y="106"/>
                      <a:pt x="111" y="106"/>
                    </a:cubicBezTo>
                    <a:cubicBezTo>
                      <a:pt x="111" y="106"/>
                      <a:pt x="111" y="106"/>
                      <a:pt x="111" y="106"/>
                    </a:cubicBezTo>
                    <a:cubicBezTo>
                      <a:pt x="111" y="106"/>
                      <a:pt x="124" y="97"/>
                      <a:pt x="121" y="98"/>
                    </a:cubicBezTo>
                    <a:cubicBezTo>
                      <a:pt x="121" y="98"/>
                      <a:pt x="121" y="98"/>
                      <a:pt x="121" y="98"/>
                    </a:cubicBezTo>
                    <a:cubicBezTo>
                      <a:pt x="121" y="98"/>
                      <a:pt x="121" y="98"/>
                      <a:pt x="121" y="98"/>
                    </a:cubicBezTo>
                    <a:cubicBezTo>
                      <a:pt x="121" y="98"/>
                      <a:pt x="121" y="98"/>
                      <a:pt x="121" y="98"/>
                    </a:cubicBezTo>
                    <a:cubicBezTo>
                      <a:pt x="121" y="97"/>
                      <a:pt x="121" y="97"/>
                      <a:pt x="121" y="97"/>
                    </a:cubicBezTo>
                    <a:cubicBezTo>
                      <a:pt x="121" y="95"/>
                      <a:pt x="121" y="95"/>
                      <a:pt x="121" y="95"/>
                    </a:cubicBezTo>
                    <a:cubicBezTo>
                      <a:pt x="121" y="72"/>
                      <a:pt x="121" y="72"/>
                      <a:pt x="121" y="72"/>
                    </a:cubicBezTo>
                    <a:cubicBezTo>
                      <a:pt x="136" y="75"/>
                      <a:pt x="153" y="78"/>
                      <a:pt x="159" y="79"/>
                    </a:cubicBezTo>
                    <a:cubicBezTo>
                      <a:pt x="160" y="64"/>
                      <a:pt x="157" y="49"/>
                      <a:pt x="151" y="35"/>
                    </a:cubicBezTo>
                    <a:cubicBezTo>
                      <a:pt x="146" y="22"/>
                      <a:pt x="137" y="9"/>
                      <a:pt x="125" y="0"/>
                    </a:cubicBezTo>
                    <a:close/>
                    <a:moveTo>
                      <a:pt x="134" y="43"/>
                    </a:moveTo>
                    <a:cubicBezTo>
                      <a:pt x="130" y="32"/>
                      <a:pt x="127" y="20"/>
                      <a:pt x="126" y="8"/>
                    </a:cubicBezTo>
                    <a:cubicBezTo>
                      <a:pt x="134" y="17"/>
                      <a:pt x="141" y="27"/>
                      <a:pt x="145" y="38"/>
                    </a:cubicBezTo>
                    <a:cubicBezTo>
                      <a:pt x="150" y="49"/>
                      <a:pt x="153" y="61"/>
                      <a:pt x="153" y="72"/>
                    </a:cubicBezTo>
                    <a:cubicBezTo>
                      <a:pt x="145" y="64"/>
                      <a:pt x="139" y="54"/>
                      <a:pt x="134" y="43"/>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spTree>
    <p:extLst>
      <p:ext uri="{BB962C8B-B14F-4D97-AF65-F5344CB8AC3E}">
        <p14:creationId xmlns:p14="http://schemas.microsoft.com/office/powerpoint/2010/main" val="452463962"/>
      </p:ext>
    </p:extLst>
  </p:cSld>
  <p:clrMapOvr>
    <a:masterClrMapping/>
  </p:clrMapOvr>
  <p:transition spd="med">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1000"/>
                                            <p:tgtEl>
                                              <p:spTgt spid="24"/>
                                            </p:tgtEl>
                                          </p:cBhvr>
                                        </p:animEffect>
                                        <p:anim calcmode="lin" valueType="num">
                                          <p:cBhvr>
                                            <p:cTn id="15" dur="1000" fill="hold"/>
                                            <p:tgtEl>
                                              <p:spTgt spid="24"/>
                                            </p:tgtEl>
                                            <p:attrNameLst>
                                              <p:attrName>ppt_x</p:attrName>
                                            </p:attrNameLst>
                                          </p:cBhvr>
                                          <p:tavLst>
                                            <p:tav tm="0">
                                              <p:val>
                                                <p:strVal val="#ppt_x"/>
                                              </p:val>
                                            </p:tav>
                                            <p:tav tm="100000">
                                              <p:val>
                                                <p:strVal val="#ppt_x"/>
                                              </p:val>
                                            </p:tav>
                                          </p:tavLst>
                                        </p:anim>
                                        <p:anim calcmode="lin" valueType="num">
                                          <p:cBhvr>
                                            <p:cTn id="16" dur="1000" fill="hold"/>
                                            <p:tgtEl>
                                              <p:spTgt spid="24"/>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2" presetClass="entr" presetSubtype="8" accel="40000" fill="hold" nodeType="afterEffect" p14:presetBounceEnd="40000">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14:bounceEnd="40000">
                                          <p:cBhvr additive="base">
                                            <p:cTn id="20" dur="1000" fill="hold"/>
                                            <p:tgtEl>
                                              <p:spTgt spid="21"/>
                                            </p:tgtEl>
                                            <p:attrNameLst>
                                              <p:attrName>ppt_x</p:attrName>
                                            </p:attrNameLst>
                                          </p:cBhvr>
                                          <p:tavLst>
                                            <p:tav tm="0">
                                              <p:val>
                                                <p:strVal val="0-#ppt_w/2"/>
                                              </p:val>
                                            </p:tav>
                                            <p:tav tm="100000">
                                              <p:val>
                                                <p:strVal val="#ppt_x"/>
                                              </p:val>
                                            </p:tav>
                                          </p:tavLst>
                                        </p:anim>
                                        <p:anim calcmode="lin" valueType="num" p14:bounceEnd="40000">
                                          <p:cBhvr additive="base">
                                            <p:cTn id="21" dur="1000" fill="hold"/>
                                            <p:tgtEl>
                                              <p:spTgt spid="21"/>
                                            </p:tgtEl>
                                            <p:attrNameLst>
                                              <p:attrName>ppt_y</p:attrName>
                                            </p:attrNameLst>
                                          </p:cBhvr>
                                          <p:tavLst>
                                            <p:tav tm="0">
                                              <p:val>
                                                <p:strVal val="#ppt_y"/>
                                              </p:val>
                                            </p:tav>
                                            <p:tav tm="100000">
                                              <p:val>
                                                <p:strVal val="#ppt_y"/>
                                              </p:val>
                                            </p:tav>
                                          </p:tavLst>
                                        </p:anim>
                                      </p:childTnLst>
                                    </p:cTn>
                                  </p:par>
                                  <p:par>
                                    <p:cTn id="22" presetID="2" presetClass="entr" presetSubtype="8" accel="40000" fill="hold" nodeType="withEffect" p14:presetBounceEnd="40000">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14:bounceEnd="40000">
                                          <p:cBhvr additive="base">
                                            <p:cTn id="24" dur="1000" fill="hold"/>
                                            <p:tgtEl>
                                              <p:spTgt spid="22"/>
                                            </p:tgtEl>
                                            <p:attrNameLst>
                                              <p:attrName>ppt_x</p:attrName>
                                            </p:attrNameLst>
                                          </p:cBhvr>
                                          <p:tavLst>
                                            <p:tav tm="0">
                                              <p:val>
                                                <p:strVal val="0-#ppt_w/2"/>
                                              </p:val>
                                            </p:tav>
                                            <p:tav tm="100000">
                                              <p:val>
                                                <p:strVal val="#ppt_x"/>
                                              </p:val>
                                            </p:tav>
                                          </p:tavLst>
                                        </p:anim>
                                        <p:anim calcmode="lin" valueType="num" p14:bounceEnd="40000">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accel="40000" fill="hold" nodeType="withEffect" p14:presetBounceEnd="40000">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14:bounceEnd="40000">
                                          <p:cBhvr additive="base">
                                            <p:cTn id="28" dur="1000" fill="hold"/>
                                            <p:tgtEl>
                                              <p:spTgt spid="18"/>
                                            </p:tgtEl>
                                            <p:attrNameLst>
                                              <p:attrName>ppt_x</p:attrName>
                                            </p:attrNameLst>
                                          </p:cBhvr>
                                          <p:tavLst>
                                            <p:tav tm="0">
                                              <p:val>
                                                <p:strVal val="1+#ppt_w/2"/>
                                              </p:val>
                                            </p:tav>
                                            <p:tav tm="100000">
                                              <p:val>
                                                <p:strVal val="#ppt_x"/>
                                              </p:val>
                                            </p:tav>
                                          </p:tavLst>
                                        </p:anim>
                                        <p:anim calcmode="lin" valueType="num" p14:bounceEnd="40000">
                                          <p:cBhvr additive="base">
                                            <p:cTn id="29" dur="1000" fill="hold"/>
                                            <p:tgtEl>
                                              <p:spTgt spid="18"/>
                                            </p:tgtEl>
                                            <p:attrNameLst>
                                              <p:attrName>ppt_y</p:attrName>
                                            </p:attrNameLst>
                                          </p:cBhvr>
                                          <p:tavLst>
                                            <p:tav tm="0">
                                              <p:val>
                                                <p:strVal val="#ppt_y"/>
                                              </p:val>
                                            </p:tav>
                                            <p:tav tm="100000">
                                              <p:val>
                                                <p:strVal val="#ppt_y"/>
                                              </p:val>
                                            </p:tav>
                                          </p:tavLst>
                                        </p:anim>
                                      </p:childTnLst>
                                    </p:cTn>
                                  </p:par>
                                  <p:par>
                                    <p:cTn id="30" presetID="2" presetClass="entr" presetSubtype="2" accel="40000" fill="hold" nodeType="withEffect" p14:presetBounceEnd="40000">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14:bounceEnd="40000">
                                          <p:cBhvr additive="base">
                                            <p:cTn id="32" dur="1000" fill="hold"/>
                                            <p:tgtEl>
                                              <p:spTgt spid="23"/>
                                            </p:tgtEl>
                                            <p:attrNameLst>
                                              <p:attrName>ppt_x</p:attrName>
                                            </p:attrNameLst>
                                          </p:cBhvr>
                                          <p:tavLst>
                                            <p:tav tm="0">
                                              <p:val>
                                                <p:strVal val="1+#ppt_w/2"/>
                                              </p:val>
                                            </p:tav>
                                            <p:tav tm="100000">
                                              <p:val>
                                                <p:strVal val="#ppt_x"/>
                                              </p:val>
                                            </p:tav>
                                          </p:tavLst>
                                        </p:anim>
                                        <p:anim calcmode="lin" valueType="num" p14:bounceEnd="40000">
                                          <p:cBhvr additive="base">
                                            <p:cTn id="33"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1000"/>
                                            <p:tgtEl>
                                              <p:spTgt spid="24"/>
                                            </p:tgtEl>
                                          </p:cBhvr>
                                        </p:animEffect>
                                        <p:anim calcmode="lin" valueType="num">
                                          <p:cBhvr>
                                            <p:cTn id="15" dur="1000" fill="hold"/>
                                            <p:tgtEl>
                                              <p:spTgt spid="24"/>
                                            </p:tgtEl>
                                            <p:attrNameLst>
                                              <p:attrName>ppt_x</p:attrName>
                                            </p:attrNameLst>
                                          </p:cBhvr>
                                          <p:tavLst>
                                            <p:tav tm="0">
                                              <p:val>
                                                <p:strVal val="#ppt_x"/>
                                              </p:val>
                                            </p:tav>
                                            <p:tav tm="100000">
                                              <p:val>
                                                <p:strVal val="#ppt_x"/>
                                              </p:val>
                                            </p:tav>
                                          </p:tavLst>
                                        </p:anim>
                                        <p:anim calcmode="lin" valueType="num">
                                          <p:cBhvr>
                                            <p:cTn id="16" dur="1000" fill="hold"/>
                                            <p:tgtEl>
                                              <p:spTgt spid="24"/>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2" presetClass="entr" presetSubtype="8" accel="40000" fill="hold" nodeType="after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1000" fill="hold"/>
                                            <p:tgtEl>
                                              <p:spTgt spid="21"/>
                                            </p:tgtEl>
                                            <p:attrNameLst>
                                              <p:attrName>ppt_x</p:attrName>
                                            </p:attrNameLst>
                                          </p:cBhvr>
                                          <p:tavLst>
                                            <p:tav tm="0">
                                              <p:val>
                                                <p:strVal val="0-#ppt_w/2"/>
                                              </p:val>
                                            </p:tav>
                                            <p:tav tm="100000">
                                              <p:val>
                                                <p:strVal val="#ppt_x"/>
                                              </p:val>
                                            </p:tav>
                                          </p:tavLst>
                                        </p:anim>
                                        <p:anim calcmode="lin" valueType="num">
                                          <p:cBhvr additive="base">
                                            <p:cTn id="21" dur="1000" fill="hold"/>
                                            <p:tgtEl>
                                              <p:spTgt spid="21"/>
                                            </p:tgtEl>
                                            <p:attrNameLst>
                                              <p:attrName>ppt_y</p:attrName>
                                            </p:attrNameLst>
                                          </p:cBhvr>
                                          <p:tavLst>
                                            <p:tav tm="0">
                                              <p:val>
                                                <p:strVal val="#ppt_y"/>
                                              </p:val>
                                            </p:tav>
                                            <p:tav tm="100000">
                                              <p:val>
                                                <p:strVal val="#ppt_y"/>
                                              </p:val>
                                            </p:tav>
                                          </p:tavLst>
                                        </p:anim>
                                      </p:childTnLst>
                                    </p:cTn>
                                  </p:par>
                                  <p:par>
                                    <p:cTn id="22" presetID="2" presetClass="entr" presetSubtype="8" accel="40000" fill="hold" nodeType="with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1000" fill="hold"/>
                                            <p:tgtEl>
                                              <p:spTgt spid="22"/>
                                            </p:tgtEl>
                                            <p:attrNameLst>
                                              <p:attrName>ppt_x</p:attrName>
                                            </p:attrNameLst>
                                          </p:cBhvr>
                                          <p:tavLst>
                                            <p:tav tm="0">
                                              <p:val>
                                                <p:strVal val="0-#ppt_w/2"/>
                                              </p:val>
                                            </p:tav>
                                            <p:tav tm="100000">
                                              <p:val>
                                                <p:strVal val="#ppt_x"/>
                                              </p:val>
                                            </p:tav>
                                          </p:tavLst>
                                        </p:anim>
                                        <p:anim calcmode="lin" valueType="num">
                                          <p:cBhvr additive="base">
                                            <p:cTn id="25" dur="10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2" accel="40000"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1000" fill="hold"/>
                                            <p:tgtEl>
                                              <p:spTgt spid="18"/>
                                            </p:tgtEl>
                                            <p:attrNameLst>
                                              <p:attrName>ppt_x</p:attrName>
                                            </p:attrNameLst>
                                          </p:cBhvr>
                                          <p:tavLst>
                                            <p:tav tm="0">
                                              <p:val>
                                                <p:strVal val="1+#ppt_w/2"/>
                                              </p:val>
                                            </p:tav>
                                            <p:tav tm="100000">
                                              <p:val>
                                                <p:strVal val="#ppt_x"/>
                                              </p:val>
                                            </p:tav>
                                          </p:tavLst>
                                        </p:anim>
                                        <p:anim calcmode="lin" valueType="num">
                                          <p:cBhvr additive="base">
                                            <p:cTn id="29" dur="1000" fill="hold"/>
                                            <p:tgtEl>
                                              <p:spTgt spid="18"/>
                                            </p:tgtEl>
                                            <p:attrNameLst>
                                              <p:attrName>ppt_y</p:attrName>
                                            </p:attrNameLst>
                                          </p:cBhvr>
                                          <p:tavLst>
                                            <p:tav tm="0">
                                              <p:val>
                                                <p:strVal val="#ppt_y"/>
                                              </p:val>
                                            </p:tav>
                                            <p:tav tm="100000">
                                              <p:val>
                                                <p:strVal val="#ppt_y"/>
                                              </p:val>
                                            </p:tav>
                                          </p:tavLst>
                                        </p:anim>
                                      </p:childTnLst>
                                    </p:cTn>
                                  </p:par>
                                  <p:par>
                                    <p:cTn id="30" presetID="2" presetClass="entr" presetSubtype="2" accel="40000"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1000" fill="hold"/>
                                            <p:tgtEl>
                                              <p:spTgt spid="23"/>
                                            </p:tgtEl>
                                            <p:attrNameLst>
                                              <p:attrName>ppt_x</p:attrName>
                                            </p:attrNameLst>
                                          </p:cBhvr>
                                          <p:tavLst>
                                            <p:tav tm="0">
                                              <p:val>
                                                <p:strVal val="1+#ppt_w/2"/>
                                              </p:val>
                                            </p:tav>
                                            <p:tav tm="100000">
                                              <p:val>
                                                <p:strVal val="#ppt_x"/>
                                              </p:val>
                                            </p:tav>
                                          </p:tavLst>
                                        </p:anim>
                                        <p:anim calcmode="lin" valueType="num">
                                          <p:cBhvr additive="base">
                                            <p:cTn id="33"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文本框 35"/>
          <p:cNvSpPr txBox="1"/>
          <p:nvPr/>
        </p:nvSpPr>
        <p:spPr>
          <a:xfrm>
            <a:off x="2394548" y="1454740"/>
            <a:ext cx="915773" cy="553998"/>
          </a:xfrm>
          <a:prstGeom prst="rect">
            <a:avLst/>
          </a:prstGeom>
          <a:noFill/>
        </p:spPr>
        <p:txBody>
          <a:bodyPr wrap="square" rtlCol="0">
            <a:spAutoFit/>
          </a:bodyPr>
          <a:lstStyle/>
          <a:p>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32" name="文本框 37"/>
          <p:cNvSpPr txBox="1"/>
          <p:nvPr/>
        </p:nvSpPr>
        <p:spPr>
          <a:xfrm>
            <a:off x="2390684" y="3267396"/>
            <a:ext cx="902585" cy="553998"/>
          </a:xfrm>
          <a:prstGeom prst="rect">
            <a:avLst/>
          </a:prstGeom>
          <a:noFill/>
        </p:spPr>
        <p:txBody>
          <a:bodyPr wrap="square" rtlCol="0">
            <a:spAutoFit/>
          </a:bodyPr>
          <a:lstStyle/>
          <a:p>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34" name="文本框 39"/>
          <p:cNvSpPr txBox="1"/>
          <p:nvPr/>
        </p:nvSpPr>
        <p:spPr>
          <a:xfrm>
            <a:off x="5737801" y="1454740"/>
            <a:ext cx="948830" cy="323165"/>
          </a:xfrm>
          <a:prstGeom prst="rect">
            <a:avLst/>
          </a:prstGeom>
          <a:noFill/>
        </p:spPr>
        <p:txBody>
          <a:bodyPr wrap="square" rtlCol="0">
            <a:spAutoFit/>
          </a:bodyPr>
          <a:lstStyle/>
          <a:p>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36" name="文本框 41"/>
          <p:cNvSpPr txBox="1"/>
          <p:nvPr/>
        </p:nvSpPr>
        <p:spPr>
          <a:xfrm>
            <a:off x="5737800" y="3267396"/>
            <a:ext cx="1020268" cy="323165"/>
          </a:xfrm>
          <a:prstGeom prst="rect">
            <a:avLst/>
          </a:prstGeom>
          <a:noFill/>
        </p:spPr>
        <p:txBody>
          <a:bodyPr wrap="square" rtlCol="0">
            <a:spAutoFit/>
          </a:bodyPr>
          <a:lstStyle/>
          <a:p>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39" name="文本框 113"/>
          <p:cNvSpPr txBox="1"/>
          <p:nvPr/>
        </p:nvSpPr>
        <p:spPr>
          <a:xfrm>
            <a:off x="1411452" y="1770683"/>
            <a:ext cx="1898869" cy="784830"/>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r">
              <a:lnSpc>
                <a:spcPct val="150000"/>
              </a:lnSpc>
            </a:pPr>
            <a:endPar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0" name="文本框 113"/>
          <p:cNvSpPr txBox="1"/>
          <p:nvPr/>
        </p:nvSpPr>
        <p:spPr>
          <a:xfrm>
            <a:off x="1411452" y="3586295"/>
            <a:ext cx="1898869" cy="784830"/>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r">
              <a:lnSpc>
                <a:spcPct val="150000"/>
              </a:lnSpc>
            </a:pPr>
            <a:endPar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1" name="文本框 113"/>
          <p:cNvSpPr txBox="1"/>
          <p:nvPr/>
        </p:nvSpPr>
        <p:spPr>
          <a:xfrm>
            <a:off x="5737800" y="1739955"/>
            <a:ext cx="1898869"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a:lnSpc>
                <a:spcPct val="150000"/>
              </a:lnSpc>
            </a:pPr>
            <a:endPar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2" name="文本框 113"/>
          <p:cNvSpPr txBox="1"/>
          <p:nvPr/>
        </p:nvSpPr>
        <p:spPr>
          <a:xfrm>
            <a:off x="5737800" y="3586295"/>
            <a:ext cx="1898869"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a:lnSpc>
                <a:spcPct val="150000"/>
              </a:lnSpc>
            </a:pPr>
            <a:endPar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3414832" y="1209170"/>
            <a:ext cx="2207546" cy="3032244"/>
            <a:chOff x="4553109" y="1612227"/>
            <a:chExt cx="2943395" cy="4042992"/>
          </a:xfrm>
        </p:grpSpPr>
        <p:sp>
          <p:nvSpPr>
            <p:cNvPr id="8" name="任意多边形 7"/>
            <p:cNvSpPr/>
            <p:nvPr/>
          </p:nvSpPr>
          <p:spPr>
            <a:xfrm rot="2700000" flipH="1">
              <a:off x="5662419" y="1625419"/>
              <a:ext cx="1026299" cy="264187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solidFill>
              <a:schemeClr val="accent2"/>
            </a:solidFill>
            <a:ln>
              <a:noFill/>
            </a:ln>
            <a:effectLst>
              <a:outerShdw blurRad="228600" dist="635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7" name="任意多边形 6"/>
            <p:cNvSpPr/>
            <p:nvPr/>
          </p:nvSpPr>
          <p:spPr>
            <a:xfrm rot="2700000" flipV="1">
              <a:off x="5360894" y="3002218"/>
              <a:ext cx="1026299" cy="2641869"/>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solidFill>
              <a:schemeClr val="accent4"/>
            </a:solidFill>
            <a:ln>
              <a:noFill/>
            </a:ln>
            <a:effectLst>
              <a:outerShdw blurRad="228600" dist="635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0" name="任意多边形 9"/>
            <p:cNvSpPr/>
            <p:nvPr/>
          </p:nvSpPr>
          <p:spPr>
            <a:xfrm rot="18900000">
              <a:off x="5346626" y="1612227"/>
              <a:ext cx="1026299" cy="264187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solidFill>
              <a:schemeClr val="accent1"/>
            </a:solidFill>
            <a:ln>
              <a:noFill/>
            </a:ln>
            <a:effectLst>
              <a:outerShdw blurRad="228600" dist="635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1" name="任意多边形 10"/>
            <p:cNvSpPr/>
            <p:nvPr/>
          </p:nvSpPr>
          <p:spPr>
            <a:xfrm rot="18900000" flipH="1" flipV="1">
              <a:off x="5667586" y="3013350"/>
              <a:ext cx="1026299" cy="2641869"/>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solidFill>
              <a:schemeClr val="accent3"/>
            </a:solidFill>
            <a:ln>
              <a:noFill/>
            </a:ln>
            <a:effectLst>
              <a:outerShdw blurRad="228600" dist="635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46" name="文本框 35"/>
            <p:cNvSpPr txBox="1"/>
            <p:nvPr/>
          </p:nvSpPr>
          <p:spPr>
            <a:xfrm>
              <a:off x="5047149" y="2160598"/>
              <a:ext cx="524976" cy="430887"/>
            </a:xfrm>
            <a:prstGeom prst="rect">
              <a:avLst/>
            </a:prstGeom>
            <a:noFill/>
          </p:spPr>
          <p:txBody>
            <a:bodyPr wrap="square" rtlCol="0">
              <a:spAutoFit/>
            </a:bodyPr>
            <a:lstStyle/>
            <a:p>
              <a:r>
                <a:rPr lang="en-US" altLang="zh-CN" sz="1500" dirty="0">
                  <a:solidFill>
                    <a:schemeClr val="bg1"/>
                  </a:solidFill>
                  <a:latin typeface="Impact" panose="020B0806030902050204" pitchFamily="34" charset="0"/>
                  <a:ea typeface="微软雅黑" panose="020B0503020204020204" pitchFamily="34" charset="-122"/>
                </a:rPr>
                <a:t>01</a:t>
              </a:r>
              <a:endParaRPr lang="zh-CN" altLang="en-US" sz="1500" dirty="0">
                <a:solidFill>
                  <a:schemeClr val="bg1"/>
                </a:solidFill>
                <a:latin typeface="Impact" panose="020B0806030902050204" pitchFamily="34" charset="0"/>
                <a:ea typeface="微软雅黑" panose="020B0503020204020204" pitchFamily="34" charset="-122"/>
              </a:endParaRPr>
            </a:p>
          </p:txBody>
        </p:sp>
        <p:sp>
          <p:nvSpPr>
            <p:cNvPr id="47" name="文本框 35"/>
            <p:cNvSpPr txBox="1"/>
            <p:nvPr/>
          </p:nvSpPr>
          <p:spPr>
            <a:xfrm>
              <a:off x="6571149" y="2139615"/>
              <a:ext cx="515451" cy="430887"/>
            </a:xfrm>
            <a:prstGeom prst="rect">
              <a:avLst/>
            </a:prstGeom>
            <a:noFill/>
          </p:spPr>
          <p:txBody>
            <a:bodyPr wrap="square" rtlCol="0">
              <a:spAutoFit/>
            </a:bodyPr>
            <a:lstStyle/>
            <a:p>
              <a:r>
                <a:rPr lang="en-US" altLang="zh-CN" sz="1500" dirty="0">
                  <a:solidFill>
                    <a:schemeClr val="bg1"/>
                  </a:solidFill>
                  <a:latin typeface="Impact" panose="020B0806030902050204" pitchFamily="34" charset="0"/>
                  <a:ea typeface="微软雅黑" panose="020B0503020204020204" pitchFamily="34" charset="-122"/>
                </a:rPr>
                <a:t>02</a:t>
              </a:r>
              <a:endParaRPr lang="zh-CN" altLang="en-US" sz="1500" dirty="0">
                <a:solidFill>
                  <a:schemeClr val="bg1"/>
                </a:solidFill>
                <a:latin typeface="Impact" panose="020B0806030902050204" pitchFamily="34" charset="0"/>
                <a:ea typeface="微软雅黑" panose="020B0503020204020204" pitchFamily="34" charset="-122"/>
              </a:endParaRPr>
            </a:p>
          </p:txBody>
        </p:sp>
        <p:sp>
          <p:nvSpPr>
            <p:cNvPr id="48" name="文本框 35"/>
            <p:cNvSpPr txBox="1"/>
            <p:nvPr/>
          </p:nvSpPr>
          <p:spPr>
            <a:xfrm>
              <a:off x="5047149" y="4741872"/>
              <a:ext cx="524976" cy="430887"/>
            </a:xfrm>
            <a:prstGeom prst="rect">
              <a:avLst/>
            </a:prstGeom>
            <a:noFill/>
          </p:spPr>
          <p:txBody>
            <a:bodyPr wrap="square" rtlCol="0">
              <a:spAutoFit/>
            </a:bodyPr>
            <a:lstStyle/>
            <a:p>
              <a:r>
                <a:rPr lang="en-US" altLang="zh-CN" sz="1500" dirty="0">
                  <a:solidFill>
                    <a:schemeClr val="bg1"/>
                  </a:solidFill>
                  <a:latin typeface="Impact" panose="020B0806030902050204" pitchFamily="34" charset="0"/>
                  <a:ea typeface="微软雅黑" panose="020B0503020204020204" pitchFamily="34" charset="-122"/>
                </a:rPr>
                <a:t>03</a:t>
              </a:r>
              <a:endParaRPr lang="zh-CN" altLang="en-US" sz="1500" dirty="0">
                <a:solidFill>
                  <a:schemeClr val="bg1"/>
                </a:solidFill>
                <a:latin typeface="Impact" panose="020B0806030902050204" pitchFamily="34" charset="0"/>
                <a:ea typeface="微软雅黑" panose="020B0503020204020204" pitchFamily="34" charset="-122"/>
              </a:endParaRPr>
            </a:p>
          </p:txBody>
        </p:sp>
        <p:sp>
          <p:nvSpPr>
            <p:cNvPr id="49" name="文本框 35"/>
            <p:cNvSpPr txBox="1"/>
            <p:nvPr/>
          </p:nvSpPr>
          <p:spPr>
            <a:xfrm>
              <a:off x="6571149" y="4720890"/>
              <a:ext cx="515451" cy="430887"/>
            </a:xfrm>
            <a:prstGeom prst="rect">
              <a:avLst/>
            </a:prstGeom>
            <a:noFill/>
          </p:spPr>
          <p:txBody>
            <a:bodyPr wrap="square" rtlCol="0">
              <a:spAutoFit/>
            </a:bodyPr>
            <a:lstStyle/>
            <a:p>
              <a:r>
                <a:rPr lang="en-US" altLang="zh-CN" sz="1500" dirty="0">
                  <a:solidFill>
                    <a:schemeClr val="bg1"/>
                  </a:solidFill>
                  <a:latin typeface="Impact" panose="020B0806030902050204" pitchFamily="34" charset="0"/>
                  <a:ea typeface="微软雅黑" panose="020B0503020204020204" pitchFamily="34" charset="-122"/>
                </a:rPr>
                <a:t>04</a:t>
              </a:r>
              <a:endParaRPr lang="zh-CN" altLang="en-US" sz="1500" dirty="0">
                <a:solidFill>
                  <a:schemeClr val="bg1"/>
                </a:solidFill>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154295838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left)">
                                      <p:cBhvr>
                                        <p:cTn id="13" dur="500"/>
                                        <p:tgtEl>
                                          <p:spTgt spid="30"/>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left)">
                                      <p:cBhvr>
                                        <p:cTn id="16" dur="500"/>
                                        <p:tgtEl>
                                          <p:spTgt spid="3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up)">
                                      <p:cBhvr>
                                        <p:cTn id="26" dur="500"/>
                                        <p:tgtEl>
                                          <p:spTgt spid="39"/>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wipe(up)">
                                      <p:cBhvr>
                                        <p:cTn id="29" dur="500"/>
                                        <p:tgtEl>
                                          <p:spTgt spid="41"/>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up)">
                                      <p:cBhvr>
                                        <p:cTn id="32" dur="500"/>
                                        <p:tgtEl>
                                          <p:spTgt spid="4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up)">
                                      <p:cBhvr>
                                        <p:cTn id="3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P spid="34" grpId="0"/>
      <p:bldP spid="36" grpId="0"/>
      <p:bldP spid="39" grpId="0"/>
      <p:bldP spid="40" grpId="0"/>
      <p:bldP spid="41" grpId="0"/>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3911600" y="1181100"/>
            <a:ext cx="4902200" cy="3657600"/>
          </a:xfrm>
          <a:prstGeom prst="rect">
            <a:avLst/>
          </a:prstGeom>
          <a:noFill/>
          <a:ln w="28575">
            <a:solidFill>
              <a:srgbClr val="B2895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3556000" cy="5143500"/>
          </a:xfrm>
          <a:prstGeom prst="rect">
            <a:avLst/>
          </a:prstGeom>
        </p:spPr>
      </p:pic>
      <p:grpSp>
        <p:nvGrpSpPr>
          <p:cNvPr id="11" name="组合 10"/>
          <p:cNvGrpSpPr/>
          <p:nvPr/>
        </p:nvGrpSpPr>
        <p:grpSpPr>
          <a:xfrm>
            <a:off x="4991100" y="650875"/>
            <a:ext cx="2743200" cy="905256"/>
            <a:chOff x="5092700" y="701675"/>
            <a:chExt cx="2743200" cy="905256"/>
          </a:xfrm>
        </p:grpSpPr>
        <p:sp>
          <p:nvSpPr>
            <p:cNvPr id="3" name="流程图: 终止 2"/>
            <p:cNvSpPr/>
            <p:nvPr/>
          </p:nvSpPr>
          <p:spPr>
            <a:xfrm>
              <a:off x="5092700" y="701675"/>
              <a:ext cx="2743200" cy="905256"/>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5639395" y="769583"/>
              <a:ext cx="1649811" cy="769441"/>
            </a:xfrm>
            <a:prstGeom prst="rect">
              <a:avLst/>
            </a:prstGeom>
            <a:noFill/>
          </p:spPr>
          <p:txBody>
            <a:bodyPr wrap="none" rtlCol="0">
              <a:spAutoFit/>
            </a:bodyPr>
            <a:lstStyle/>
            <a:p>
              <a:r>
                <a:rPr lang="zh-CN" altLang="en-US" sz="4400" b="1" dirty="0" smtClean="0">
                  <a:solidFill>
                    <a:schemeClr val="bg1"/>
                  </a:solidFill>
                  <a:latin typeface="微软雅黑" panose="020B0503020204020204" pitchFamily="34" charset="-122"/>
                  <a:ea typeface="微软雅黑" panose="020B0503020204020204" pitchFamily="34" charset="-122"/>
                </a:rPr>
                <a:t>序  言</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sp>
        <p:nvSpPr>
          <p:cNvPr id="10" name="文本框 9"/>
          <p:cNvSpPr txBox="1"/>
          <p:nvPr/>
        </p:nvSpPr>
        <p:spPr>
          <a:xfrm>
            <a:off x="4108450" y="1718196"/>
            <a:ext cx="4508500" cy="2958439"/>
          </a:xfrm>
          <a:prstGeom prst="rect">
            <a:avLst/>
          </a:prstGeom>
          <a:noFill/>
        </p:spPr>
        <p:txBody>
          <a:bodyPr wrap="square" rtlCol="0">
            <a:spAutoFit/>
          </a:bodyPr>
          <a:lstStyle/>
          <a:p>
            <a:pPr indent="457200" algn="just">
              <a:lnSpc>
                <a:spcPct val="150000"/>
              </a:lnSpc>
            </a:pPr>
            <a:r>
              <a:rPr lang="zh-CN" altLang="en-US" sz="1800" dirty="0">
                <a:solidFill>
                  <a:schemeClr val="accent4">
                    <a:lumMod val="50000"/>
                  </a:schemeClr>
                </a:solidFill>
              </a:rPr>
              <a:t>序言是介绍评述一部著作或一篇文章的文字。序，也叫做“叙”，或称为“引”，是说明书籍著述或出版旨意、编次体例或作者情况等内容的文章，也包括对作家的评论和对有关问题的研究阐明。古代多列于书末，称“跋”，也叫做“后序”。二者体例略同，因此合称序跋文。</a:t>
            </a:r>
          </a:p>
        </p:txBody>
      </p:sp>
    </p:spTree>
    <p:extLst>
      <p:ext uri="{BB962C8B-B14F-4D97-AF65-F5344CB8AC3E}">
        <p14:creationId xmlns:p14="http://schemas.microsoft.com/office/powerpoint/2010/main" val="241992359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Horizontal)">
                                      <p:cBhvr>
                                        <p:cTn id="7" dur="500"/>
                                        <p:tgtEl>
                                          <p:spTgt spid="11"/>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rot="11700000">
            <a:off x="1539418" y="567024"/>
            <a:ext cx="4045012" cy="4288000"/>
            <a:chOff x="2915816" y="1061933"/>
            <a:chExt cx="3695223" cy="3917197"/>
          </a:xfrm>
          <a:solidFill>
            <a:schemeClr val="bg1">
              <a:lumMod val="75000"/>
            </a:schemeClr>
          </a:solidFill>
        </p:grpSpPr>
        <p:sp>
          <p:nvSpPr>
            <p:cNvPr id="14" name="Freeform 6"/>
            <p:cNvSpPr>
              <a:spLocks/>
            </p:cNvSpPr>
            <p:nvPr/>
          </p:nvSpPr>
          <p:spPr bwMode="auto">
            <a:xfrm>
              <a:off x="2915816" y="1066713"/>
              <a:ext cx="3695222" cy="3897654"/>
            </a:xfrm>
            <a:custGeom>
              <a:avLst/>
              <a:gdLst>
                <a:gd name="T0" fmla="*/ 151 w 456"/>
                <a:gd name="T1" fmla="*/ 0 h 481"/>
                <a:gd name="T2" fmla="*/ 214 w 456"/>
                <a:gd name="T3" fmla="*/ 58 h 481"/>
                <a:gd name="T4" fmla="*/ 214 w 456"/>
                <a:gd name="T5" fmla="*/ 56 h 481"/>
                <a:gd name="T6" fmla="*/ 294 w 456"/>
                <a:gd name="T7" fmla="*/ 106 h 481"/>
                <a:gd name="T8" fmla="*/ 294 w 456"/>
                <a:gd name="T9" fmla="*/ 106 h 481"/>
                <a:gd name="T10" fmla="*/ 349 w 456"/>
                <a:gd name="T11" fmla="*/ 91 h 481"/>
                <a:gd name="T12" fmla="*/ 456 w 456"/>
                <a:gd name="T13" fmla="*/ 198 h 481"/>
                <a:gd name="T14" fmla="*/ 349 w 456"/>
                <a:gd name="T15" fmla="*/ 305 h 481"/>
                <a:gd name="T16" fmla="*/ 346 w 456"/>
                <a:gd name="T17" fmla="*/ 304 h 481"/>
                <a:gd name="T18" fmla="*/ 349 w 456"/>
                <a:gd name="T19" fmla="*/ 305 h 481"/>
                <a:gd name="T20" fmla="*/ 329 w 456"/>
                <a:gd name="T21" fmla="*/ 388 h 481"/>
                <a:gd name="T22" fmla="*/ 329 w 456"/>
                <a:gd name="T23" fmla="*/ 387 h 481"/>
                <a:gd name="T24" fmla="*/ 344 w 456"/>
                <a:gd name="T25" fmla="*/ 426 h 481"/>
                <a:gd name="T26" fmla="*/ 288 w 456"/>
                <a:gd name="T27" fmla="*/ 481 h 481"/>
                <a:gd name="T28" fmla="*/ 233 w 456"/>
                <a:gd name="T29" fmla="*/ 426 h 481"/>
                <a:gd name="T30" fmla="*/ 269 w 456"/>
                <a:gd name="T31" fmla="*/ 374 h 481"/>
                <a:gd name="T32" fmla="*/ 268 w 456"/>
                <a:gd name="T33" fmla="*/ 374 h 481"/>
                <a:gd name="T34" fmla="*/ 296 w 456"/>
                <a:gd name="T35" fmla="*/ 291 h 481"/>
                <a:gd name="T36" fmla="*/ 285 w 456"/>
                <a:gd name="T37" fmla="*/ 283 h 481"/>
                <a:gd name="T38" fmla="*/ 287 w 456"/>
                <a:gd name="T39" fmla="*/ 284 h 481"/>
                <a:gd name="T40" fmla="*/ 200 w 456"/>
                <a:gd name="T41" fmla="*/ 353 h 481"/>
                <a:gd name="T42" fmla="*/ 200 w 456"/>
                <a:gd name="T43" fmla="*/ 352 h 481"/>
                <a:gd name="T44" fmla="*/ 200 w 456"/>
                <a:gd name="T45" fmla="*/ 359 h 481"/>
                <a:gd name="T46" fmla="*/ 143 w 456"/>
                <a:gd name="T47" fmla="*/ 416 h 481"/>
                <a:gd name="T48" fmla="*/ 86 w 456"/>
                <a:gd name="T49" fmla="*/ 359 h 481"/>
                <a:gd name="T50" fmla="*/ 143 w 456"/>
                <a:gd name="T51" fmla="*/ 302 h 481"/>
                <a:gd name="T52" fmla="*/ 160 w 456"/>
                <a:gd name="T53" fmla="*/ 305 h 481"/>
                <a:gd name="T54" fmla="*/ 160 w 456"/>
                <a:gd name="T55" fmla="*/ 304 h 481"/>
                <a:gd name="T56" fmla="*/ 249 w 456"/>
                <a:gd name="T57" fmla="*/ 236 h 481"/>
                <a:gd name="T58" fmla="*/ 245 w 456"/>
                <a:gd name="T59" fmla="*/ 224 h 481"/>
                <a:gd name="T60" fmla="*/ 246 w 456"/>
                <a:gd name="T61" fmla="*/ 227 h 481"/>
                <a:gd name="T62" fmla="*/ 139 w 456"/>
                <a:gd name="T63" fmla="*/ 240 h 481"/>
                <a:gd name="T64" fmla="*/ 139 w 456"/>
                <a:gd name="T65" fmla="*/ 239 h 481"/>
                <a:gd name="T66" fmla="*/ 75 w 456"/>
                <a:gd name="T67" fmla="*/ 274 h 481"/>
                <a:gd name="T68" fmla="*/ 0 w 456"/>
                <a:gd name="T69" fmla="*/ 199 h 481"/>
                <a:gd name="T70" fmla="*/ 75 w 456"/>
                <a:gd name="T71" fmla="*/ 123 h 481"/>
                <a:gd name="T72" fmla="*/ 141 w 456"/>
                <a:gd name="T73" fmla="*/ 161 h 481"/>
                <a:gd name="T74" fmla="*/ 141 w 456"/>
                <a:gd name="T75" fmla="*/ 161 h 481"/>
                <a:gd name="T76" fmla="*/ 246 w 456"/>
                <a:gd name="T77" fmla="*/ 170 h 481"/>
                <a:gd name="T78" fmla="*/ 157 w 456"/>
                <a:gd name="T79" fmla="*/ 127 h 481"/>
                <a:gd name="T80" fmla="*/ 157 w 456"/>
                <a:gd name="T81" fmla="*/ 127 h 481"/>
                <a:gd name="T82" fmla="*/ 151 w 456"/>
                <a:gd name="T83" fmla="*/ 128 h 481"/>
                <a:gd name="T84" fmla="*/ 87 w 456"/>
                <a:gd name="T85" fmla="*/ 64 h 481"/>
                <a:gd name="T86" fmla="*/ 151 w 456"/>
                <a:gd name="T87" fmla="*/ 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56" h="481">
                  <a:moveTo>
                    <a:pt x="151" y="0"/>
                  </a:moveTo>
                  <a:cubicBezTo>
                    <a:pt x="184" y="0"/>
                    <a:pt x="211" y="25"/>
                    <a:pt x="214" y="58"/>
                  </a:cubicBezTo>
                  <a:cubicBezTo>
                    <a:pt x="214" y="57"/>
                    <a:pt x="214" y="57"/>
                    <a:pt x="214" y="56"/>
                  </a:cubicBezTo>
                  <a:cubicBezTo>
                    <a:pt x="238" y="102"/>
                    <a:pt x="265" y="119"/>
                    <a:pt x="294" y="106"/>
                  </a:cubicBezTo>
                  <a:cubicBezTo>
                    <a:pt x="294" y="106"/>
                    <a:pt x="294" y="106"/>
                    <a:pt x="294" y="106"/>
                  </a:cubicBezTo>
                  <a:cubicBezTo>
                    <a:pt x="310" y="96"/>
                    <a:pt x="329" y="91"/>
                    <a:pt x="349" y="91"/>
                  </a:cubicBezTo>
                  <a:cubicBezTo>
                    <a:pt x="408" y="91"/>
                    <a:pt x="456" y="138"/>
                    <a:pt x="456" y="198"/>
                  </a:cubicBezTo>
                  <a:cubicBezTo>
                    <a:pt x="456" y="257"/>
                    <a:pt x="408" y="305"/>
                    <a:pt x="349" y="305"/>
                  </a:cubicBezTo>
                  <a:cubicBezTo>
                    <a:pt x="348" y="305"/>
                    <a:pt x="347" y="305"/>
                    <a:pt x="346" y="304"/>
                  </a:cubicBezTo>
                  <a:cubicBezTo>
                    <a:pt x="347" y="305"/>
                    <a:pt x="348" y="305"/>
                    <a:pt x="349" y="305"/>
                  </a:cubicBezTo>
                  <a:cubicBezTo>
                    <a:pt x="327" y="333"/>
                    <a:pt x="320" y="361"/>
                    <a:pt x="329" y="388"/>
                  </a:cubicBezTo>
                  <a:cubicBezTo>
                    <a:pt x="329" y="387"/>
                    <a:pt x="329" y="387"/>
                    <a:pt x="329" y="387"/>
                  </a:cubicBezTo>
                  <a:cubicBezTo>
                    <a:pt x="338" y="397"/>
                    <a:pt x="344" y="411"/>
                    <a:pt x="344" y="426"/>
                  </a:cubicBezTo>
                  <a:cubicBezTo>
                    <a:pt x="344" y="456"/>
                    <a:pt x="319" y="481"/>
                    <a:pt x="288" y="481"/>
                  </a:cubicBezTo>
                  <a:cubicBezTo>
                    <a:pt x="258" y="481"/>
                    <a:pt x="233" y="456"/>
                    <a:pt x="233" y="426"/>
                  </a:cubicBezTo>
                  <a:cubicBezTo>
                    <a:pt x="233" y="402"/>
                    <a:pt x="248" y="381"/>
                    <a:pt x="269" y="374"/>
                  </a:cubicBezTo>
                  <a:cubicBezTo>
                    <a:pt x="269" y="374"/>
                    <a:pt x="269" y="374"/>
                    <a:pt x="268" y="374"/>
                  </a:cubicBezTo>
                  <a:cubicBezTo>
                    <a:pt x="292" y="351"/>
                    <a:pt x="301" y="323"/>
                    <a:pt x="296" y="291"/>
                  </a:cubicBezTo>
                  <a:cubicBezTo>
                    <a:pt x="302" y="294"/>
                    <a:pt x="286" y="284"/>
                    <a:pt x="285" y="283"/>
                  </a:cubicBezTo>
                  <a:cubicBezTo>
                    <a:pt x="286" y="284"/>
                    <a:pt x="286" y="284"/>
                    <a:pt x="287" y="284"/>
                  </a:cubicBezTo>
                  <a:cubicBezTo>
                    <a:pt x="259" y="282"/>
                    <a:pt x="230" y="305"/>
                    <a:pt x="200" y="353"/>
                  </a:cubicBezTo>
                  <a:cubicBezTo>
                    <a:pt x="200" y="352"/>
                    <a:pt x="200" y="352"/>
                    <a:pt x="200" y="352"/>
                  </a:cubicBezTo>
                  <a:cubicBezTo>
                    <a:pt x="200" y="354"/>
                    <a:pt x="200" y="357"/>
                    <a:pt x="200" y="359"/>
                  </a:cubicBezTo>
                  <a:cubicBezTo>
                    <a:pt x="200" y="391"/>
                    <a:pt x="175" y="416"/>
                    <a:pt x="143" y="416"/>
                  </a:cubicBezTo>
                  <a:cubicBezTo>
                    <a:pt x="112" y="416"/>
                    <a:pt x="86" y="391"/>
                    <a:pt x="86" y="359"/>
                  </a:cubicBezTo>
                  <a:cubicBezTo>
                    <a:pt x="86" y="328"/>
                    <a:pt x="112" y="302"/>
                    <a:pt x="143" y="302"/>
                  </a:cubicBezTo>
                  <a:cubicBezTo>
                    <a:pt x="149" y="302"/>
                    <a:pt x="155" y="303"/>
                    <a:pt x="160" y="305"/>
                  </a:cubicBezTo>
                  <a:cubicBezTo>
                    <a:pt x="160" y="304"/>
                    <a:pt x="160" y="304"/>
                    <a:pt x="160" y="304"/>
                  </a:cubicBezTo>
                  <a:cubicBezTo>
                    <a:pt x="209" y="296"/>
                    <a:pt x="239" y="274"/>
                    <a:pt x="249" y="236"/>
                  </a:cubicBezTo>
                  <a:cubicBezTo>
                    <a:pt x="250" y="237"/>
                    <a:pt x="246" y="227"/>
                    <a:pt x="245" y="224"/>
                  </a:cubicBezTo>
                  <a:cubicBezTo>
                    <a:pt x="246" y="225"/>
                    <a:pt x="246" y="226"/>
                    <a:pt x="246" y="227"/>
                  </a:cubicBezTo>
                  <a:cubicBezTo>
                    <a:pt x="207" y="206"/>
                    <a:pt x="171" y="210"/>
                    <a:pt x="139" y="240"/>
                  </a:cubicBezTo>
                  <a:cubicBezTo>
                    <a:pt x="139" y="239"/>
                    <a:pt x="139" y="239"/>
                    <a:pt x="139" y="239"/>
                  </a:cubicBezTo>
                  <a:cubicBezTo>
                    <a:pt x="126" y="260"/>
                    <a:pt x="102" y="274"/>
                    <a:pt x="75" y="274"/>
                  </a:cubicBezTo>
                  <a:cubicBezTo>
                    <a:pt x="34" y="274"/>
                    <a:pt x="0" y="240"/>
                    <a:pt x="0" y="199"/>
                  </a:cubicBezTo>
                  <a:cubicBezTo>
                    <a:pt x="0" y="157"/>
                    <a:pt x="34" y="123"/>
                    <a:pt x="75" y="123"/>
                  </a:cubicBezTo>
                  <a:cubicBezTo>
                    <a:pt x="103" y="123"/>
                    <a:pt x="128" y="138"/>
                    <a:pt x="141" y="161"/>
                  </a:cubicBezTo>
                  <a:cubicBezTo>
                    <a:pt x="141" y="161"/>
                    <a:pt x="141" y="161"/>
                    <a:pt x="141" y="161"/>
                  </a:cubicBezTo>
                  <a:cubicBezTo>
                    <a:pt x="176" y="187"/>
                    <a:pt x="211" y="190"/>
                    <a:pt x="246" y="170"/>
                  </a:cubicBezTo>
                  <a:cubicBezTo>
                    <a:pt x="237" y="141"/>
                    <a:pt x="207" y="127"/>
                    <a:pt x="157" y="127"/>
                  </a:cubicBezTo>
                  <a:cubicBezTo>
                    <a:pt x="157" y="127"/>
                    <a:pt x="157" y="127"/>
                    <a:pt x="157" y="127"/>
                  </a:cubicBezTo>
                  <a:cubicBezTo>
                    <a:pt x="155" y="128"/>
                    <a:pt x="153" y="128"/>
                    <a:pt x="151" y="128"/>
                  </a:cubicBezTo>
                  <a:cubicBezTo>
                    <a:pt x="116" y="128"/>
                    <a:pt x="87" y="99"/>
                    <a:pt x="87" y="64"/>
                  </a:cubicBezTo>
                  <a:cubicBezTo>
                    <a:pt x="87" y="29"/>
                    <a:pt x="116" y="0"/>
                    <a:pt x="1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endParaRPr lang="zh-CN" altLang="en-US" sz="1270"/>
            </a:p>
          </p:txBody>
        </p:sp>
        <p:sp>
          <p:nvSpPr>
            <p:cNvPr id="15" name="椭圆 14"/>
            <p:cNvSpPr/>
            <p:nvPr/>
          </p:nvSpPr>
          <p:spPr>
            <a:xfrm>
              <a:off x="2916361" y="2065130"/>
              <a:ext cx="1224000" cy="1224000"/>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16" name="椭圆 15"/>
            <p:cNvSpPr/>
            <p:nvPr/>
          </p:nvSpPr>
          <p:spPr>
            <a:xfrm>
              <a:off x="4898025" y="1809821"/>
              <a:ext cx="1713014" cy="1713014"/>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sp>
          <p:nvSpPr>
            <p:cNvPr id="17" name="椭圆 16"/>
            <p:cNvSpPr/>
            <p:nvPr/>
          </p:nvSpPr>
          <p:spPr>
            <a:xfrm>
              <a:off x="3618180" y="1061933"/>
              <a:ext cx="1044000" cy="1044000"/>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cxnSp>
          <p:nvCxnSpPr>
            <p:cNvPr id="27" name="直接连接符 26"/>
            <p:cNvCxnSpPr/>
            <p:nvPr/>
          </p:nvCxnSpPr>
          <p:spPr>
            <a:xfrm rot="180000">
              <a:off x="4448190" y="1809821"/>
              <a:ext cx="771882" cy="490250"/>
            </a:xfrm>
            <a:prstGeom prst="line">
              <a:avLst/>
            </a:prstGeom>
            <a:grpFill/>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3923928" y="2661234"/>
              <a:ext cx="1097036" cy="15896"/>
            </a:xfrm>
            <a:prstGeom prst="line">
              <a:avLst/>
            </a:prstGeom>
            <a:grpFill/>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3606367" y="3510025"/>
              <a:ext cx="936000" cy="936000"/>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cxnSp>
          <p:nvCxnSpPr>
            <p:cNvPr id="32" name="直接连接符 31"/>
            <p:cNvCxnSpPr/>
            <p:nvPr/>
          </p:nvCxnSpPr>
          <p:spPr>
            <a:xfrm rot="21480000" flipV="1">
              <a:off x="4211960" y="3028279"/>
              <a:ext cx="1065570" cy="852793"/>
            </a:xfrm>
            <a:prstGeom prst="line">
              <a:avLst/>
            </a:prstGeom>
            <a:grpFill/>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4787756" y="4042758"/>
              <a:ext cx="936372" cy="936372"/>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cxnSp>
          <p:nvCxnSpPr>
            <p:cNvPr id="34" name="直接连接符 33"/>
            <p:cNvCxnSpPr/>
            <p:nvPr/>
          </p:nvCxnSpPr>
          <p:spPr>
            <a:xfrm rot="19380000" flipV="1">
              <a:off x="4912582" y="3345271"/>
              <a:ext cx="1065570" cy="852793"/>
            </a:xfrm>
            <a:prstGeom prst="line">
              <a:avLst/>
            </a:prstGeom>
            <a:grpFill/>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a:off x="1564750" y="1918171"/>
            <a:ext cx="1687597" cy="1687597"/>
            <a:chOff x="2025627" y="1252265"/>
            <a:chExt cx="2216174" cy="2216174"/>
          </a:xfrm>
        </p:grpSpPr>
        <p:grpSp>
          <p:nvGrpSpPr>
            <p:cNvPr id="36" name="组合 35"/>
            <p:cNvGrpSpPr/>
            <p:nvPr/>
          </p:nvGrpSpPr>
          <p:grpSpPr>
            <a:xfrm>
              <a:off x="2025627" y="1252265"/>
              <a:ext cx="2216174" cy="2216174"/>
              <a:chOff x="3091333" y="1182834"/>
              <a:chExt cx="3298687" cy="3298688"/>
            </a:xfrm>
          </p:grpSpPr>
          <p:sp>
            <p:nvSpPr>
              <p:cNvPr id="38" name="椭圆 37"/>
              <p:cNvSpPr/>
              <p:nvPr/>
            </p:nvSpPr>
            <p:spPr>
              <a:xfrm>
                <a:off x="3453163" y="1539455"/>
                <a:ext cx="2585447" cy="2585448"/>
              </a:xfrm>
              <a:prstGeom prst="ellipse">
                <a:avLst/>
              </a:prstGeom>
              <a:solidFill>
                <a:srgbClr val="B289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grpSp>
            <p:nvGrpSpPr>
              <p:cNvPr id="39" name="组合 38"/>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40" name="同心圆 39"/>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solidFill>
                      <a:schemeClr val="tx1"/>
                    </a:solidFill>
                  </a:endParaRPr>
                </a:p>
              </p:txBody>
            </p:sp>
            <p:sp>
              <p:nvSpPr>
                <p:cNvPr id="41" name="同心圆 40"/>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solidFill>
                      <a:schemeClr val="tx1"/>
                    </a:solidFill>
                  </a:endParaRPr>
                </a:p>
              </p:txBody>
            </p:sp>
          </p:grpSp>
        </p:grpSp>
        <p:sp>
          <p:nvSpPr>
            <p:cNvPr id="37" name="Freeform 41"/>
            <p:cNvSpPr>
              <a:spLocks noEditPoints="1"/>
            </p:cNvSpPr>
            <p:nvPr/>
          </p:nvSpPr>
          <p:spPr bwMode="auto">
            <a:xfrm>
              <a:off x="2655743" y="1880668"/>
              <a:ext cx="912463" cy="81966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a:defRPr/>
              </a:pPr>
              <a:endParaRPr lang="en-US" sz="127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3058911" y="589913"/>
            <a:ext cx="821532" cy="811336"/>
            <a:chOff x="3885914" y="900137"/>
            <a:chExt cx="1094162" cy="1080582"/>
          </a:xfrm>
        </p:grpSpPr>
        <p:grpSp>
          <p:nvGrpSpPr>
            <p:cNvPr id="43" name="组合 42"/>
            <p:cNvGrpSpPr/>
            <p:nvPr/>
          </p:nvGrpSpPr>
          <p:grpSpPr>
            <a:xfrm>
              <a:off x="3885914" y="900137"/>
              <a:ext cx="1094162" cy="1080582"/>
              <a:chOff x="1273440" y="3314665"/>
              <a:chExt cx="1807055" cy="1784628"/>
            </a:xfrm>
          </p:grpSpPr>
          <p:sp>
            <p:nvSpPr>
              <p:cNvPr id="45" name="椭圆 44"/>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algn="ctr">
                  <a:defRPr/>
                </a:pPr>
                <a:endParaRPr lang="en-US" sz="1505" kern="0">
                  <a:solidFill>
                    <a:schemeClr val="accent5">
                      <a:lumMod val="50000"/>
                    </a:schemeClr>
                  </a:solidFill>
                  <a:latin typeface="Calibri"/>
                </a:endParaRPr>
              </a:p>
            </p:txBody>
          </p:sp>
          <p:sp>
            <p:nvSpPr>
              <p:cNvPr id="46" name="椭圆 45"/>
              <p:cNvSpPr/>
              <p:nvPr/>
            </p:nvSpPr>
            <p:spPr>
              <a:xfrm>
                <a:off x="1404541" y="3440720"/>
                <a:ext cx="1532516" cy="1532516"/>
              </a:xfrm>
              <a:prstGeom prst="ellipse">
                <a:avLst/>
              </a:prstGeom>
              <a:solidFill>
                <a:schemeClr val="accent4"/>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5"/>
              </a:p>
            </p:txBody>
          </p:sp>
        </p:grpSp>
        <p:sp>
          <p:nvSpPr>
            <p:cNvPr id="44" name="Title 3"/>
            <p:cNvSpPr txBox="1">
              <a:spLocks/>
            </p:cNvSpPr>
            <p:nvPr/>
          </p:nvSpPr>
          <p:spPr>
            <a:xfrm>
              <a:off x="4068837" y="115762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r>
                <a:rPr lang="en-US" altLang="zh-CN" sz="2257" b="1" dirty="0">
                  <a:solidFill>
                    <a:schemeClr val="bg1"/>
                  </a:solidFill>
                  <a:latin typeface="微软雅黑" pitchFamily="34" charset="-122"/>
                  <a:ea typeface="微软雅黑" pitchFamily="34" charset="-122"/>
                </a:rPr>
                <a:t>01</a:t>
              </a:r>
              <a:endParaRPr lang="en-US" sz="2257" b="1" dirty="0">
                <a:solidFill>
                  <a:schemeClr val="bg1"/>
                </a:solidFill>
                <a:latin typeface="微软雅黑" pitchFamily="34" charset="-122"/>
                <a:ea typeface="微软雅黑" pitchFamily="34" charset="-122"/>
              </a:endParaRPr>
            </a:p>
          </p:txBody>
        </p:sp>
      </p:grpSp>
      <p:grpSp>
        <p:nvGrpSpPr>
          <p:cNvPr id="47" name="组合 46"/>
          <p:cNvGrpSpPr/>
          <p:nvPr/>
        </p:nvGrpSpPr>
        <p:grpSpPr>
          <a:xfrm>
            <a:off x="4251886" y="2916625"/>
            <a:ext cx="1029127" cy="1016354"/>
            <a:chOff x="3885914" y="900137"/>
            <a:chExt cx="1094162" cy="1080582"/>
          </a:xfrm>
        </p:grpSpPr>
        <p:grpSp>
          <p:nvGrpSpPr>
            <p:cNvPr id="48" name="组合 47"/>
            <p:cNvGrpSpPr/>
            <p:nvPr/>
          </p:nvGrpSpPr>
          <p:grpSpPr>
            <a:xfrm>
              <a:off x="3885914" y="900137"/>
              <a:ext cx="1094162" cy="1080582"/>
              <a:chOff x="1273440" y="3314665"/>
              <a:chExt cx="1807055" cy="1784628"/>
            </a:xfrm>
          </p:grpSpPr>
          <p:sp>
            <p:nvSpPr>
              <p:cNvPr id="50" name="椭圆 49"/>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algn="ctr">
                  <a:defRPr/>
                </a:pPr>
                <a:endParaRPr lang="en-US" sz="1270" kern="0">
                  <a:solidFill>
                    <a:schemeClr val="accent5">
                      <a:lumMod val="50000"/>
                    </a:schemeClr>
                  </a:solidFill>
                  <a:latin typeface="Calibri"/>
                </a:endParaRPr>
              </a:p>
            </p:txBody>
          </p:sp>
          <p:sp>
            <p:nvSpPr>
              <p:cNvPr id="51" name="椭圆 50"/>
              <p:cNvSpPr/>
              <p:nvPr/>
            </p:nvSpPr>
            <p:spPr>
              <a:xfrm>
                <a:off x="1404541" y="3440720"/>
                <a:ext cx="1532516" cy="1532516"/>
              </a:xfrm>
              <a:prstGeom prst="ellipse">
                <a:avLst/>
              </a:prstGeom>
              <a:solidFill>
                <a:schemeClr val="accent3"/>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grpSp>
        <p:sp>
          <p:nvSpPr>
            <p:cNvPr id="49" name="Title 3"/>
            <p:cNvSpPr txBox="1">
              <a:spLocks/>
            </p:cNvSpPr>
            <p:nvPr/>
          </p:nvSpPr>
          <p:spPr>
            <a:xfrm>
              <a:off x="4105483" y="115762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r>
                <a:rPr lang="en-US" altLang="zh-CN" sz="3010" b="1" dirty="0">
                  <a:solidFill>
                    <a:schemeClr val="bg1"/>
                  </a:solidFill>
                  <a:latin typeface="微软雅黑" pitchFamily="34" charset="-122"/>
                  <a:ea typeface="微软雅黑" pitchFamily="34" charset="-122"/>
                </a:rPr>
                <a:t>03</a:t>
              </a:r>
              <a:endParaRPr lang="en-US" sz="3010" b="1" dirty="0">
                <a:solidFill>
                  <a:schemeClr val="bg1"/>
                </a:solidFill>
                <a:latin typeface="微软雅黑" pitchFamily="34" charset="-122"/>
                <a:ea typeface="微软雅黑" pitchFamily="34" charset="-122"/>
              </a:endParaRPr>
            </a:p>
          </p:txBody>
        </p:sp>
      </p:grpSp>
      <p:grpSp>
        <p:nvGrpSpPr>
          <p:cNvPr id="52" name="组合 51"/>
          <p:cNvGrpSpPr/>
          <p:nvPr/>
        </p:nvGrpSpPr>
        <p:grpSpPr>
          <a:xfrm>
            <a:off x="3325004" y="3917838"/>
            <a:ext cx="953306" cy="941476"/>
            <a:chOff x="3885914" y="900137"/>
            <a:chExt cx="1094162" cy="1080582"/>
          </a:xfrm>
        </p:grpSpPr>
        <p:grpSp>
          <p:nvGrpSpPr>
            <p:cNvPr id="53" name="组合 52"/>
            <p:cNvGrpSpPr/>
            <p:nvPr/>
          </p:nvGrpSpPr>
          <p:grpSpPr>
            <a:xfrm>
              <a:off x="3885914" y="900137"/>
              <a:ext cx="1094162" cy="1080582"/>
              <a:chOff x="1273440" y="3314665"/>
              <a:chExt cx="1807055" cy="1784628"/>
            </a:xfrm>
          </p:grpSpPr>
          <p:sp>
            <p:nvSpPr>
              <p:cNvPr id="55" name="椭圆 54"/>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algn="ctr">
                  <a:defRPr/>
                </a:pPr>
                <a:endParaRPr lang="en-US" sz="1270" kern="0">
                  <a:solidFill>
                    <a:schemeClr val="accent5">
                      <a:lumMod val="50000"/>
                    </a:schemeClr>
                  </a:solidFill>
                  <a:latin typeface="Calibri"/>
                </a:endParaRPr>
              </a:p>
            </p:txBody>
          </p:sp>
          <p:sp>
            <p:nvSpPr>
              <p:cNvPr id="56" name="椭圆 55"/>
              <p:cNvSpPr/>
              <p:nvPr/>
            </p:nvSpPr>
            <p:spPr>
              <a:xfrm>
                <a:off x="1404541" y="3440720"/>
                <a:ext cx="1532516" cy="1532516"/>
              </a:xfrm>
              <a:prstGeom prst="ellipse">
                <a:avLst/>
              </a:prstGeom>
              <a:solidFill>
                <a:srgbClr val="B2895A"/>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grpSp>
        <p:sp>
          <p:nvSpPr>
            <p:cNvPr id="54" name="Title 3"/>
            <p:cNvSpPr txBox="1">
              <a:spLocks/>
            </p:cNvSpPr>
            <p:nvPr/>
          </p:nvSpPr>
          <p:spPr>
            <a:xfrm>
              <a:off x="4042156" y="1142544"/>
              <a:ext cx="796698"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r>
                <a:rPr lang="en-US" altLang="zh-CN" sz="3010" b="1" dirty="0">
                  <a:solidFill>
                    <a:schemeClr val="bg1"/>
                  </a:solidFill>
                  <a:latin typeface="微软雅黑" pitchFamily="34" charset="-122"/>
                  <a:ea typeface="微软雅黑" pitchFamily="34" charset="-122"/>
                </a:rPr>
                <a:t>04</a:t>
              </a:r>
              <a:endParaRPr lang="en-US" sz="3010" b="1" dirty="0">
                <a:solidFill>
                  <a:schemeClr val="bg1"/>
                </a:solidFill>
                <a:latin typeface="微软雅黑" pitchFamily="34" charset="-122"/>
                <a:ea typeface="微软雅黑" pitchFamily="34" charset="-122"/>
              </a:endParaRPr>
            </a:p>
          </p:txBody>
        </p:sp>
      </p:grpSp>
      <p:grpSp>
        <p:nvGrpSpPr>
          <p:cNvPr id="57" name="组合 56"/>
          <p:cNvGrpSpPr/>
          <p:nvPr/>
        </p:nvGrpSpPr>
        <p:grpSpPr>
          <a:xfrm>
            <a:off x="4144791" y="1488163"/>
            <a:ext cx="821532" cy="811336"/>
            <a:chOff x="3885914" y="900137"/>
            <a:chExt cx="1094162" cy="1080582"/>
          </a:xfrm>
        </p:grpSpPr>
        <p:grpSp>
          <p:nvGrpSpPr>
            <p:cNvPr id="58" name="组合 57"/>
            <p:cNvGrpSpPr/>
            <p:nvPr/>
          </p:nvGrpSpPr>
          <p:grpSpPr>
            <a:xfrm>
              <a:off x="3885914" y="900137"/>
              <a:ext cx="1094162" cy="1080582"/>
              <a:chOff x="1273440" y="3314665"/>
              <a:chExt cx="1807055" cy="1784628"/>
            </a:xfrm>
          </p:grpSpPr>
          <p:sp>
            <p:nvSpPr>
              <p:cNvPr id="60" name="椭圆 59"/>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algn="ctr">
                  <a:defRPr/>
                </a:pPr>
                <a:endParaRPr lang="en-US" sz="1505" kern="0">
                  <a:solidFill>
                    <a:schemeClr val="accent5">
                      <a:lumMod val="50000"/>
                    </a:schemeClr>
                  </a:solidFill>
                  <a:latin typeface="Calibri"/>
                </a:endParaRPr>
              </a:p>
            </p:txBody>
          </p:sp>
          <p:sp>
            <p:nvSpPr>
              <p:cNvPr id="61" name="椭圆 60"/>
              <p:cNvSpPr/>
              <p:nvPr/>
            </p:nvSpPr>
            <p:spPr>
              <a:xfrm>
                <a:off x="1404541" y="3440720"/>
                <a:ext cx="1532516" cy="1532516"/>
              </a:xfrm>
              <a:prstGeom prst="ellipse">
                <a:avLst/>
              </a:prstGeom>
              <a:solidFill>
                <a:schemeClr val="accent1"/>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5"/>
              </a:p>
            </p:txBody>
          </p:sp>
        </p:grpSp>
        <p:sp>
          <p:nvSpPr>
            <p:cNvPr id="59" name="Title 3"/>
            <p:cNvSpPr txBox="1">
              <a:spLocks/>
            </p:cNvSpPr>
            <p:nvPr/>
          </p:nvSpPr>
          <p:spPr>
            <a:xfrm>
              <a:off x="4068837" y="115762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r>
                <a:rPr lang="en-US" altLang="zh-CN" sz="2257" b="1" dirty="0">
                  <a:solidFill>
                    <a:schemeClr val="bg1"/>
                  </a:solidFill>
                  <a:latin typeface="微软雅黑" pitchFamily="34" charset="-122"/>
                  <a:ea typeface="微软雅黑" pitchFamily="34" charset="-122"/>
                </a:rPr>
                <a:t>02</a:t>
              </a:r>
              <a:endParaRPr lang="en-US" sz="2257" b="1" dirty="0">
                <a:solidFill>
                  <a:schemeClr val="bg1"/>
                </a:solidFill>
                <a:latin typeface="微软雅黑" pitchFamily="34" charset="-122"/>
                <a:ea typeface="微软雅黑" pitchFamily="34" charset="-122"/>
              </a:endParaRPr>
            </a:p>
          </p:txBody>
        </p:sp>
      </p:grpSp>
      <p:sp>
        <p:nvSpPr>
          <p:cNvPr id="62" name="TextBox 61"/>
          <p:cNvSpPr txBox="1"/>
          <p:nvPr/>
        </p:nvSpPr>
        <p:spPr>
          <a:xfrm>
            <a:off x="4155270" y="544284"/>
            <a:ext cx="2614580" cy="729430"/>
          </a:xfrm>
          <a:prstGeom prst="rect">
            <a:avLst/>
          </a:prstGeom>
          <a:noFill/>
        </p:spPr>
        <p:txBody>
          <a:bodyPr wrap="square" rtlCol="0">
            <a:spAutoFit/>
          </a:bodyPr>
          <a:lstStyle/>
          <a:p>
            <a:r>
              <a:rPr lang="en-US" altLang="zh-CN" sz="1317" b="1" dirty="0">
                <a:solidFill>
                  <a:srgbClr val="B2895A"/>
                </a:solidFill>
                <a:latin typeface="微软雅黑" pitchFamily="34" charset="-122"/>
              </a:rPr>
              <a:t>01</a:t>
            </a:r>
            <a:r>
              <a:rPr lang="zh-CN" altLang="en-US" sz="1317" b="1" dirty="0">
                <a:solidFill>
                  <a:srgbClr val="B2895A"/>
                </a:solidFill>
                <a:latin typeface="微软雅黑" pitchFamily="34" charset="-122"/>
              </a:rPr>
              <a:t>填加标题</a:t>
            </a:r>
            <a:endParaRPr lang="en-US" altLang="zh-CN" sz="1317" b="1" dirty="0">
              <a:solidFill>
                <a:srgbClr val="B2895A"/>
              </a:solidFill>
              <a:latin typeface="微软雅黑" pitchFamily="34" charset="-122"/>
            </a:endParaRPr>
          </a:p>
          <a:p>
            <a:pPr>
              <a:lnSpc>
                <a:spcPct val="150000"/>
              </a:lnSpc>
            </a:pPr>
            <a:r>
              <a:rPr lang="zh-CN" altLang="en-US" sz="1129" dirty="0">
                <a:solidFill>
                  <a:schemeClr val="tx1">
                    <a:lumMod val="65000"/>
                    <a:lumOff val="35000"/>
                  </a:schemeClr>
                </a:solidFill>
                <a:latin typeface="微软雅黑" pitchFamily="34" charset="-122"/>
              </a:rPr>
              <a:t>单击此处添加文本单击此处添加文本</a:t>
            </a:r>
            <a:endParaRPr lang="en-US" altLang="zh-CN" sz="1129" dirty="0">
              <a:solidFill>
                <a:schemeClr val="tx1">
                  <a:lumMod val="65000"/>
                  <a:lumOff val="35000"/>
                </a:schemeClr>
              </a:solidFill>
              <a:latin typeface="微软雅黑" pitchFamily="34" charset="-122"/>
            </a:endParaRPr>
          </a:p>
          <a:p>
            <a:r>
              <a:rPr lang="zh-CN" altLang="en-US" sz="1129" dirty="0">
                <a:solidFill>
                  <a:schemeClr val="tx1">
                    <a:lumMod val="65000"/>
                    <a:lumOff val="35000"/>
                  </a:schemeClr>
                </a:solidFill>
                <a:latin typeface="微软雅黑" pitchFamily="34" charset="-122"/>
              </a:rPr>
              <a:t>单击此处添加文本</a:t>
            </a:r>
            <a:endParaRPr lang="en-US" altLang="zh-CN" sz="1129" dirty="0">
              <a:solidFill>
                <a:schemeClr val="tx1">
                  <a:lumMod val="65000"/>
                  <a:lumOff val="35000"/>
                </a:schemeClr>
              </a:solidFill>
              <a:latin typeface="微软雅黑" pitchFamily="34" charset="-122"/>
            </a:endParaRPr>
          </a:p>
        </p:txBody>
      </p:sp>
      <p:sp>
        <p:nvSpPr>
          <p:cNvPr id="63" name="TextBox 62"/>
          <p:cNvSpPr txBox="1"/>
          <p:nvPr/>
        </p:nvSpPr>
        <p:spPr>
          <a:xfrm>
            <a:off x="5195381" y="1514191"/>
            <a:ext cx="2614580" cy="642548"/>
          </a:xfrm>
          <a:prstGeom prst="rect">
            <a:avLst/>
          </a:prstGeom>
          <a:noFill/>
        </p:spPr>
        <p:txBody>
          <a:bodyPr wrap="square" rtlCol="0">
            <a:spAutoFit/>
          </a:bodyPr>
          <a:lstStyle/>
          <a:p>
            <a:r>
              <a:rPr lang="en-US" altLang="zh-CN" sz="1317" b="1" dirty="0">
                <a:solidFill>
                  <a:schemeClr val="accent1"/>
                </a:solidFill>
                <a:latin typeface="微软雅黑" pitchFamily="34" charset="-122"/>
              </a:rPr>
              <a:t>02</a:t>
            </a:r>
            <a:r>
              <a:rPr lang="zh-CN" altLang="en-US" sz="1317" b="1" dirty="0">
                <a:solidFill>
                  <a:schemeClr val="accent1"/>
                </a:solidFill>
                <a:latin typeface="微软雅黑" pitchFamily="34" charset="-122"/>
              </a:rPr>
              <a:t>填加标题</a:t>
            </a:r>
            <a:endParaRPr lang="en-US" altLang="zh-CN" sz="1317" b="1" dirty="0">
              <a:solidFill>
                <a:schemeClr val="accent1"/>
              </a:solidFill>
              <a:latin typeface="微软雅黑" pitchFamily="34" charset="-122"/>
            </a:endParaRPr>
          </a:p>
          <a:p>
            <a:r>
              <a:rPr lang="zh-CN" altLang="en-US" sz="1129" dirty="0">
                <a:solidFill>
                  <a:schemeClr val="tx1">
                    <a:lumMod val="65000"/>
                    <a:lumOff val="35000"/>
                  </a:schemeClr>
                </a:solidFill>
                <a:latin typeface="微软雅黑" pitchFamily="34" charset="-122"/>
              </a:rPr>
              <a:t>单击此处添加文本单击此处添加文本</a:t>
            </a:r>
            <a:endParaRPr lang="en-US" altLang="zh-CN" sz="1129" dirty="0">
              <a:solidFill>
                <a:schemeClr val="tx1">
                  <a:lumMod val="65000"/>
                  <a:lumOff val="35000"/>
                </a:schemeClr>
              </a:solidFill>
              <a:latin typeface="微软雅黑" pitchFamily="34" charset="-122"/>
            </a:endParaRPr>
          </a:p>
          <a:p>
            <a:r>
              <a:rPr lang="zh-CN" altLang="en-US" sz="1129" dirty="0">
                <a:solidFill>
                  <a:schemeClr val="tx1">
                    <a:lumMod val="65000"/>
                    <a:lumOff val="35000"/>
                  </a:schemeClr>
                </a:solidFill>
                <a:latin typeface="微软雅黑" pitchFamily="34" charset="-122"/>
              </a:rPr>
              <a:t>单击此处添加文本</a:t>
            </a:r>
            <a:endParaRPr lang="en-US" altLang="zh-CN" sz="1129" dirty="0">
              <a:solidFill>
                <a:schemeClr val="tx1">
                  <a:lumMod val="65000"/>
                  <a:lumOff val="35000"/>
                </a:schemeClr>
              </a:solidFill>
              <a:latin typeface="微软雅黑" pitchFamily="34" charset="-122"/>
            </a:endParaRPr>
          </a:p>
        </p:txBody>
      </p:sp>
      <p:sp>
        <p:nvSpPr>
          <p:cNvPr id="64" name="TextBox 63"/>
          <p:cNvSpPr txBox="1"/>
          <p:nvPr/>
        </p:nvSpPr>
        <p:spPr>
          <a:xfrm>
            <a:off x="5623138" y="3020865"/>
            <a:ext cx="2614580" cy="642548"/>
          </a:xfrm>
          <a:prstGeom prst="rect">
            <a:avLst/>
          </a:prstGeom>
          <a:noFill/>
        </p:spPr>
        <p:txBody>
          <a:bodyPr wrap="square" rtlCol="0">
            <a:spAutoFit/>
          </a:bodyPr>
          <a:lstStyle/>
          <a:p>
            <a:r>
              <a:rPr lang="en-US" altLang="zh-CN" sz="1317" b="1" dirty="0">
                <a:solidFill>
                  <a:schemeClr val="accent3"/>
                </a:solidFill>
                <a:latin typeface="微软雅黑" pitchFamily="34" charset="-122"/>
              </a:rPr>
              <a:t>03</a:t>
            </a:r>
            <a:r>
              <a:rPr lang="zh-CN" altLang="en-US" sz="1317" b="1" dirty="0">
                <a:solidFill>
                  <a:schemeClr val="accent3"/>
                </a:solidFill>
                <a:latin typeface="微软雅黑" pitchFamily="34" charset="-122"/>
              </a:rPr>
              <a:t>填加标题</a:t>
            </a:r>
            <a:endParaRPr lang="en-US" altLang="zh-CN" sz="1317" b="1" dirty="0">
              <a:solidFill>
                <a:schemeClr val="accent3"/>
              </a:solidFill>
              <a:latin typeface="微软雅黑" pitchFamily="34" charset="-122"/>
            </a:endParaRPr>
          </a:p>
          <a:p>
            <a:r>
              <a:rPr lang="zh-CN" altLang="en-US" sz="1129" dirty="0">
                <a:solidFill>
                  <a:schemeClr val="tx1">
                    <a:lumMod val="65000"/>
                    <a:lumOff val="35000"/>
                  </a:schemeClr>
                </a:solidFill>
                <a:latin typeface="微软雅黑" pitchFamily="34" charset="-122"/>
              </a:rPr>
              <a:t>单击此处添加文本单击此处添加文本</a:t>
            </a:r>
            <a:endParaRPr lang="en-US" altLang="zh-CN" sz="1129" dirty="0">
              <a:solidFill>
                <a:schemeClr val="tx1">
                  <a:lumMod val="65000"/>
                  <a:lumOff val="35000"/>
                </a:schemeClr>
              </a:solidFill>
              <a:latin typeface="微软雅黑" pitchFamily="34" charset="-122"/>
            </a:endParaRPr>
          </a:p>
          <a:p>
            <a:r>
              <a:rPr lang="zh-CN" altLang="en-US" sz="1129" dirty="0">
                <a:solidFill>
                  <a:schemeClr val="tx1">
                    <a:lumMod val="65000"/>
                    <a:lumOff val="35000"/>
                  </a:schemeClr>
                </a:solidFill>
                <a:latin typeface="微软雅黑" pitchFamily="34" charset="-122"/>
              </a:rPr>
              <a:t>单击此处添加文本</a:t>
            </a:r>
            <a:endParaRPr lang="en-US" altLang="zh-CN" sz="1129" dirty="0">
              <a:solidFill>
                <a:schemeClr val="tx1">
                  <a:lumMod val="65000"/>
                  <a:lumOff val="35000"/>
                </a:schemeClr>
              </a:solidFill>
              <a:latin typeface="微软雅黑" pitchFamily="34" charset="-122"/>
            </a:endParaRPr>
          </a:p>
        </p:txBody>
      </p:sp>
      <p:sp>
        <p:nvSpPr>
          <p:cNvPr id="65" name="TextBox 64"/>
          <p:cNvSpPr txBox="1"/>
          <p:nvPr/>
        </p:nvSpPr>
        <p:spPr>
          <a:xfrm>
            <a:off x="4593885" y="4180293"/>
            <a:ext cx="2614580" cy="642548"/>
          </a:xfrm>
          <a:prstGeom prst="rect">
            <a:avLst/>
          </a:prstGeom>
          <a:noFill/>
        </p:spPr>
        <p:txBody>
          <a:bodyPr wrap="square" rtlCol="0">
            <a:spAutoFit/>
          </a:bodyPr>
          <a:lstStyle/>
          <a:p>
            <a:r>
              <a:rPr lang="en-US" altLang="zh-CN" sz="1317" b="1" dirty="0">
                <a:solidFill>
                  <a:srgbClr val="B2895A"/>
                </a:solidFill>
                <a:latin typeface="微软雅黑" pitchFamily="34" charset="-122"/>
              </a:rPr>
              <a:t>04</a:t>
            </a:r>
            <a:r>
              <a:rPr lang="zh-CN" altLang="en-US" sz="1317" b="1" dirty="0">
                <a:solidFill>
                  <a:srgbClr val="B2895A"/>
                </a:solidFill>
                <a:latin typeface="微软雅黑" pitchFamily="34" charset="-122"/>
              </a:rPr>
              <a:t>填加标题</a:t>
            </a:r>
            <a:endParaRPr lang="en-US" altLang="zh-CN" sz="1317" b="1" dirty="0">
              <a:solidFill>
                <a:srgbClr val="B2895A"/>
              </a:solidFill>
              <a:latin typeface="微软雅黑" pitchFamily="34" charset="-122"/>
            </a:endParaRPr>
          </a:p>
          <a:p>
            <a:r>
              <a:rPr lang="zh-CN" altLang="en-US" sz="1129" dirty="0">
                <a:solidFill>
                  <a:schemeClr val="tx1">
                    <a:lumMod val="65000"/>
                    <a:lumOff val="35000"/>
                  </a:schemeClr>
                </a:solidFill>
                <a:latin typeface="微软雅黑" pitchFamily="34" charset="-122"/>
              </a:rPr>
              <a:t>单击此处添加文本单击此处添加文本</a:t>
            </a:r>
            <a:endParaRPr lang="en-US" altLang="zh-CN" sz="1129" dirty="0">
              <a:solidFill>
                <a:schemeClr val="tx1">
                  <a:lumMod val="65000"/>
                  <a:lumOff val="35000"/>
                </a:schemeClr>
              </a:solidFill>
              <a:latin typeface="微软雅黑" pitchFamily="34" charset="-122"/>
            </a:endParaRPr>
          </a:p>
          <a:p>
            <a:r>
              <a:rPr lang="zh-CN" altLang="en-US" sz="1129" dirty="0">
                <a:solidFill>
                  <a:schemeClr val="tx1">
                    <a:lumMod val="65000"/>
                    <a:lumOff val="35000"/>
                  </a:schemeClr>
                </a:solidFill>
                <a:latin typeface="微软雅黑" pitchFamily="34" charset="-122"/>
              </a:rPr>
              <a:t>单击此处添加文本</a:t>
            </a:r>
            <a:endParaRPr lang="en-US" altLang="zh-CN" sz="1129" dirty="0">
              <a:solidFill>
                <a:schemeClr val="tx1">
                  <a:lumMod val="65000"/>
                  <a:lumOff val="35000"/>
                </a:schemeClr>
              </a:solidFill>
              <a:latin typeface="微软雅黑" pitchFamily="34" charset="-122"/>
            </a:endParaRPr>
          </a:p>
        </p:txBody>
      </p:sp>
    </p:spTree>
    <p:extLst>
      <p:ext uri="{BB962C8B-B14F-4D97-AF65-F5344CB8AC3E}">
        <p14:creationId xmlns:p14="http://schemas.microsoft.com/office/powerpoint/2010/main" val="288149090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1" decel="100000" fill="hold" nodeType="clickEffect">
                                  <p:stCondLst>
                                    <p:cond delay="0"/>
                                  </p:stCondLst>
                                  <p:childTnLst>
                                    <p:set>
                                      <p:cBhvr>
                                        <p:cTn id="17" dur="1" fill="hold">
                                          <p:stCondLst>
                                            <p:cond delay="0"/>
                                          </p:stCondLst>
                                        </p:cTn>
                                        <p:tgtEl>
                                          <p:spTgt spid="42"/>
                                        </p:tgtEl>
                                        <p:attrNameLst>
                                          <p:attrName>style.visibility</p:attrName>
                                        </p:attrNameLst>
                                      </p:cBhvr>
                                      <p:to>
                                        <p:strVal val="visible"/>
                                      </p:to>
                                    </p:set>
                                    <p:anim calcmode="lin" valueType="num">
                                      <p:cBhvr additive="base">
                                        <p:cTn id="18" dur="500" fill="hold"/>
                                        <p:tgtEl>
                                          <p:spTgt spid="42"/>
                                        </p:tgtEl>
                                        <p:attrNameLst>
                                          <p:attrName>ppt_x</p:attrName>
                                        </p:attrNameLst>
                                      </p:cBhvr>
                                      <p:tavLst>
                                        <p:tav tm="0">
                                          <p:val>
                                            <p:strVal val="#ppt_x"/>
                                          </p:val>
                                        </p:tav>
                                        <p:tav tm="100000">
                                          <p:val>
                                            <p:strVal val="#ppt_x"/>
                                          </p:val>
                                        </p:tav>
                                      </p:tavLst>
                                    </p:anim>
                                    <p:anim calcmode="lin" valueType="num">
                                      <p:cBhvr additive="base">
                                        <p:cTn id="19" dur="500" fill="hold"/>
                                        <p:tgtEl>
                                          <p:spTgt spid="42"/>
                                        </p:tgtEl>
                                        <p:attrNameLst>
                                          <p:attrName>ppt_y</p:attrName>
                                        </p:attrNameLst>
                                      </p:cBhvr>
                                      <p:tavLst>
                                        <p:tav tm="0">
                                          <p:val>
                                            <p:strVal val="0-#ppt_h/2"/>
                                          </p:val>
                                        </p:tav>
                                        <p:tav tm="100000">
                                          <p:val>
                                            <p:strVal val="#ppt_y"/>
                                          </p:val>
                                        </p:tav>
                                      </p:tavLst>
                                    </p:anim>
                                  </p:childTnLst>
                                </p:cTn>
                              </p:par>
                            </p:childTnLst>
                          </p:cTn>
                        </p:par>
                        <p:par>
                          <p:cTn id="20" fill="hold">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3" decel="100000" fill="hold" nodeType="clickEffect">
                                  <p:stCondLst>
                                    <p:cond delay="0"/>
                                  </p:stCondLst>
                                  <p:childTnLst>
                                    <p:set>
                                      <p:cBhvr>
                                        <p:cTn id="27" dur="1" fill="hold">
                                          <p:stCondLst>
                                            <p:cond delay="0"/>
                                          </p:stCondLst>
                                        </p:cTn>
                                        <p:tgtEl>
                                          <p:spTgt spid="57"/>
                                        </p:tgtEl>
                                        <p:attrNameLst>
                                          <p:attrName>style.visibility</p:attrName>
                                        </p:attrNameLst>
                                      </p:cBhvr>
                                      <p:to>
                                        <p:strVal val="visible"/>
                                      </p:to>
                                    </p:set>
                                    <p:anim calcmode="lin" valueType="num">
                                      <p:cBhvr additive="base">
                                        <p:cTn id="28" dur="500" fill="hold"/>
                                        <p:tgtEl>
                                          <p:spTgt spid="57"/>
                                        </p:tgtEl>
                                        <p:attrNameLst>
                                          <p:attrName>ppt_x</p:attrName>
                                        </p:attrNameLst>
                                      </p:cBhvr>
                                      <p:tavLst>
                                        <p:tav tm="0">
                                          <p:val>
                                            <p:strVal val="1+#ppt_w/2"/>
                                          </p:val>
                                        </p:tav>
                                        <p:tav tm="100000">
                                          <p:val>
                                            <p:strVal val="#ppt_x"/>
                                          </p:val>
                                        </p:tav>
                                      </p:tavLst>
                                    </p:anim>
                                    <p:anim calcmode="lin" valueType="num">
                                      <p:cBhvr additive="base">
                                        <p:cTn id="29" dur="500" fill="hold"/>
                                        <p:tgtEl>
                                          <p:spTgt spid="57"/>
                                        </p:tgtEl>
                                        <p:attrNameLst>
                                          <p:attrName>ppt_y</p:attrName>
                                        </p:attrNameLst>
                                      </p:cBhvr>
                                      <p:tavLst>
                                        <p:tav tm="0">
                                          <p:val>
                                            <p:strVal val="0-#ppt_h/2"/>
                                          </p:val>
                                        </p:tav>
                                        <p:tav tm="100000">
                                          <p:val>
                                            <p:strVal val="#ppt_y"/>
                                          </p:val>
                                        </p:tav>
                                      </p:tavLst>
                                    </p:anim>
                                  </p:childTnLst>
                                </p:cTn>
                              </p:par>
                            </p:childTnLst>
                          </p:cTn>
                        </p:par>
                        <p:par>
                          <p:cTn id="30" fill="hold">
                            <p:stCondLst>
                              <p:cond delay="500"/>
                            </p:stCondLst>
                            <p:childTnLst>
                              <p:par>
                                <p:cTn id="31" presetID="22" presetClass="entr" presetSubtype="8"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left)">
                                      <p:cBhvr>
                                        <p:cTn id="33" dur="500"/>
                                        <p:tgtEl>
                                          <p:spTgt spid="63"/>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2" decel="100000" fill="hold" nodeType="clickEffect">
                                  <p:stCondLst>
                                    <p:cond delay="0"/>
                                  </p:stCondLst>
                                  <p:childTnLst>
                                    <p:set>
                                      <p:cBhvr>
                                        <p:cTn id="37" dur="1" fill="hold">
                                          <p:stCondLst>
                                            <p:cond delay="0"/>
                                          </p:stCondLst>
                                        </p:cTn>
                                        <p:tgtEl>
                                          <p:spTgt spid="47"/>
                                        </p:tgtEl>
                                        <p:attrNameLst>
                                          <p:attrName>style.visibility</p:attrName>
                                        </p:attrNameLst>
                                      </p:cBhvr>
                                      <p:to>
                                        <p:strVal val="visible"/>
                                      </p:to>
                                    </p:set>
                                    <p:anim calcmode="lin" valueType="num">
                                      <p:cBhvr additive="base">
                                        <p:cTn id="38" dur="500" fill="hold"/>
                                        <p:tgtEl>
                                          <p:spTgt spid="47"/>
                                        </p:tgtEl>
                                        <p:attrNameLst>
                                          <p:attrName>ppt_x</p:attrName>
                                        </p:attrNameLst>
                                      </p:cBhvr>
                                      <p:tavLst>
                                        <p:tav tm="0">
                                          <p:val>
                                            <p:strVal val="1+#ppt_w/2"/>
                                          </p:val>
                                        </p:tav>
                                        <p:tav tm="100000">
                                          <p:val>
                                            <p:strVal val="#ppt_x"/>
                                          </p:val>
                                        </p:tav>
                                      </p:tavLst>
                                    </p:anim>
                                    <p:anim calcmode="lin" valueType="num">
                                      <p:cBhvr additive="base">
                                        <p:cTn id="39" dur="500" fill="hold"/>
                                        <p:tgtEl>
                                          <p:spTgt spid="47"/>
                                        </p:tgtEl>
                                        <p:attrNameLst>
                                          <p:attrName>ppt_y</p:attrName>
                                        </p:attrNameLst>
                                      </p:cBhvr>
                                      <p:tavLst>
                                        <p:tav tm="0">
                                          <p:val>
                                            <p:strVal val="#ppt_y"/>
                                          </p:val>
                                        </p:tav>
                                        <p:tav tm="100000">
                                          <p:val>
                                            <p:strVal val="#ppt_y"/>
                                          </p:val>
                                        </p:tav>
                                      </p:tavLst>
                                    </p:anim>
                                  </p:childTnLst>
                                </p:cTn>
                              </p:par>
                            </p:childTnLst>
                          </p:cTn>
                        </p:par>
                        <p:par>
                          <p:cTn id="40" fill="hold">
                            <p:stCondLst>
                              <p:cond delay="500"/>
                            </p:stCondLst>
                            <p:childTnLst>
                              <p:par>
                                <p:cTn id="41" presetID="22" presetClass="entr" presetSubtype="8"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left)">
                                      <p:cBhvr>
                                        <p:cTn id="43" dur="500"/>
                                        <p:tgtEl>
                                          <p:spTgt spid="64"/>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decel="100000" fill="hold" nodeType="clickEffect">
                                  <p:stCondLst>
                                    <p:cond delay="0"/>
                                  </p:stCondLst>
                                  <p:childTnLst>
                                    <p:set>
                                      <p:cBhvr>
                                        <p:cTn id="47" dur="1" fill="hold">
                                          <p:stCondLst>
                                            <p:cond delay="0"/>
                                          </p:stCondLst>
                                        </p:cTn>
                                        <p:tgtEl>
                                          <p:spTgt spid="52"/>
                                        </p:tgtEl>
                                        <p:attrNameLst>
                                          <p:attrName>style.visibility</p:attrName>
                                        </p:attrNameLst>
                                      </p:cBhvr>
                                      <p:to>
                                        <p:strVal val="visible"/>
                                      </p:to>
                                    </p:set>
                                    <p:anim calcmode="lin" valueType="num">
                                      <p:cBhvr additive="base">
                                        <p:cTn id="48" dur="500" fill="hold"/>
                                        <p:tgtEl>
                                          <p:spTgt spid="52"/>
                                        </p:tgtEl>
                                        <p:attrNameLst>
                                          <p:attrName>ppt_x</p:attrName>
                                        </p:attrNameLst>
                                      </p:cBhvr>
                                      <p:tavLst>
                                        <p:tav tm="0">
                                          <p:val>
                                            <p:strVal val="#ppt_x"/>
                                          </p:val>
                                        </p:tav>
                                        <p:tav tm="100000">
                                          <p:val>
                                            <p:strVal val="#ppt_x"/>
                                          </p:val>
                                        </p:tav>
                                      </p:tavLst>
                                    </p:anim>
                                    <p:anim calcmode="lin" valueType="num">
                                      <p:cBhvr additive="base">
                                        <p:cTn id="49" dur="500" fill="hold"/>
                                        <p:tgtEl>
                                          <p:spTgt spid="52"/>
                                        </p:tgtEl>
                                        <p:attrNameLst>
                                          <p:attrName>ppt_y</p:attrName>
                                        </p:attrNameLst>
                                      </p:cBhvr>
                                      <p:tavLst>
                                        <p:tav tm="0">
                                          <p:val>
                                            <p:strVal val="1+#ppt_h/2"/>
                                          </p:val>
                                        </p:tav>
                                        <p:tav tm="100000">
                                          <p:val>
                                            <p:strVal val="#ppt_y"/>
                                          </p:val>
                                        </p:tav>
                                      </p:tavLst>
                                    </p:anim>
                                  </p:childTnLst>
                                </p:cTn>
                              </p:par>
                            </p:childTnLst>
                          </p:cTn>
                        </p:par>
                        <p:par>
                          <p:cTn id="50" fill="hold">
                            <p:stCondLst>
                              <p:cond delay="500"/>
                            </p:stCondLst>
                            <p:childTnLst>
                              <p:par>
                                <p:cTn id="51" presetID="22" presetClass="entr" presetSubtype="8" fill="hold" grpId="0" nodeType="afterEffect">
                                  <p:stCondLst>
                                    <p:cond delay="0"/>
                                  </p:stCondLst>
                                  <p:childTnLst>
                                    <p:set>
                                      <p:cBhvr>
                                        <p:cTn id="52" dur="1" fill="hold">
                                          <p:stCondLst>
                                            <p:cond delay="0"/>
                                          </p:stCondLst>
                                        </p:cTn>
                                        <p:tgtEl>
                                          <p:spTgt spid="65"/>
                                        </p:tgtEl>
                                        <p:attrNameLst>
                                          <p:attrName>style.visibility</p:attrName>
                                        </p:attrNameLst>
                                      </p:cBhvr>
                                      <p:to>
                                        <p:strVal val="visible"/>
                                      </p:to>
                                    </p:set>
                                    <p:animEffect transition="in" filter="wipe(left)">
                                      <p:cBhvr>
                                        <p:cTn id="53"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4" grpId="0"/>
      <p:bldP spid="65" grpId="0"/>
    </p:bldLst>
  </p:timing>
  <p:extLst mod="1">
    <p:ext uri="{E180D4A7-C9FB-4DFB-919C-405C955672EB}">
      <p14:showEvtLst xmlns:p14="http://schemas.microsoft.com/office/powerpoint/2010/main">
        <p14:playEvt time="0" objId="30"/>
      </p14:showEvtLst>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组合 74"/>
          <p:cNvGrpSpPr/>
          <p:nvPr/>
        </p:nvGrpSpPr>
        <p:grpSpPr>
          <a:xfrm>
            <a:off x="3600669" y="1787565"/>
            <a:ext cx="1903864" cy="1903864"/>
            <a:chOff x="1200760" y="3842074"/>
            <a:chExt cx="1784148" cy="1784148"/>
          </a:xfrm>
        </p:grpSpPr>
        <p:sp>
          <p:nvSpPr>
            <p:cNvPr id="76" name="椭圆 75"/>
            <p:cNvSpPr/>
            <p:nvPr/>
          </p:nvSpPr>
          <p:spPr>
            <a:xfrm>
              <a:off x="1200760" y="3842074"/>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 name="椭圆 76"/>
            <p:cNvSpPr/>
            <p:nvPr/>
          </p:nvSpPr>
          <p:spPr>
            <a:xfrm>
              <a:off x="1314785" y="3941671"/>
              <a:ext cx="1584954" cy="1584954"/>
            </a:xfrm>
            <a:prstGeom prst="ellipse">
              <a:avLst/>
            </a:prstGeom>
            <a:blipFill dpi="0" rotWithShape="0">
              <a:blip r:embed="rId3" cstate="screen">
                <a:duotone>
                  <a:schemeClr val="accent4">
                    <a:shade val="45000"/>
                    <a:satMod val="135000"/>
                  </a:schemeClr>
                  <a:prstClr val="white"/>
                </a:duotone>
                <a:extLst>
                  <a:ext uri="{28A0092B-C50C-407E-A947-70E740481C1C}">
                    <a14:useLocalDpi xmlns:a14="http://schemas.microsoft.com/office/drawing/2010/main"/>
                  </a:ext>
                </a:extLst>
              </a:blip>
              <a:srcRect/>
              <a:stretch>
                <a:fillRect/>
              </a:stretch>
            </a:blip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2" name="组合 101"/>
          <p:cNvGrpSpPr/>
          <p:nvPr/>
        </p:nvGrpSpPr>
        <p:grpSpPr>
          <a:xfrm>
            <a:off x="5590485" y="3357599"/>
            <a:ext cx="917466" cy="917466"/>
            <a:chOff x="6823130" y="4807855"/>
            <a:chExt cx="1223288" cy="1223288"/>
          </a:xfrm>
        </p:grpSpPr>
        <p:grpSp>
          <p:nvGrpSpPr>
            <p:cNvPr id="103" name="组合 102"/>
            <p:cNvGrpSpPr/>
            <p:nvPr/>
          </p:nvGrpSpPr>
          <p:grpSpPr>
            <a:xfrm>
              <a:off x="6823130" y="4807855"/>
              <a:ext cx="1223288" cy="1223288"/>
              <a:chOff x="1200760" y="3842075"/>
              <a:chExt cx="1784148" cy="1784148"/>
            </a:xfrm>
          </p:grpSpPr>
          <p:sp>
            <p:nvSpPr>
              <p:cNvPr id="105" name="椭圆 104"/>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6" name="椭圆 105"/>
              <p:cNvSpPr/>
              <p:nvPr/>
            </p:nvSpPr>
            <p:spPr>
              <a:xfrm>
                <a:off x="1342074" y="3983389"/>
                <a:ext cx="1501520" cy="1501520"/>
              </a:xfrm>
              <a:prstGeom prst="ellipse">
                <a:avLst/>
              </a:prstGeom>
              <a:solidFill>
                <a:schemeClr val="accent3"/>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04" name="文本框 168"/>
            <p:cNvSpPr txBox="1"/>
            <p:nvPr/>
          </p:nvSpPr>
          <p:spPr>
            <a:xfrm>
              <a:off x="7096369" y="5064892"/>
              <a:ext cx="877081" cy="738664"/>
            </a:xfrm>
            <a:prstGeom prst="rect">
              <a:avLst/>
            </a:prstGeom>
            <a:noFill/>
          </p:spPr>
          <p:txBody>
            <a:bodyPr wrap="square" rtlCol="0">
              <a:spAutoFit/>
            </a:bodyPr>
            <a:lstStyle/>
            <a:p>
              <a:r>
                <a:rPr lang="zh-CN" altLang="en-US" sz="1500" b="1" dirty="0">
                  <a:solidFill>
                    <a:schemeClr val="bg1"/>
                  </a:solidFill>
                  <a:latin typeface="+mn-ea"/>
                </a:rPr>
                <a:t>添加标题</a:t>
              </a:r>
            </a:p>
          </p:txBody>
        </p:sp>
      </p:grpSp>
      <p:grpSp>
        <p:nvGrpSpPr>
          <p:cNvPr id="107" name="组合 106"/>
          <p:cNvGrpSpPr/>
          <p:nvPr/>
        </p:nvGrpSpPr>
        <p:grpSpPr>
          <a:xfrm>
            <a:off x="5577857" y="971523"/>
            <a:ext cx="1187471" cy="1187471"/>
            <a:chOff x="6886003" y="2716386"/>
            <a:chExt cx="1943712" cy="1943712"/>
          </a:xfrm>
        </p:grpSpPr>
        <p:grpSp>
          <p:nvGrpSpPr>
            <p:cNvPr id="108" name="组合 107"/>
            <p:cNvGrpSpPr/>
            <p:nvPr/>
          </p:nvGrpSpPr>
          <p:grpSpPr>
            <a:xfrm>
              <a:off x="6886003" y="2716386"/>
              <a:ext cx="1943712" cy="1943712"/>
              <a:chOff x="1200760" y="3842075"/>
              <a:chExt cx="1784148" cy="1784148"/>
            </a:xfrm>
          </p:grpSpPr>
          <p:sp>
            <p:nvSpPr>
              <p:cNvPr id="110" name="椭圆 109"/>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1" name="椭圆 110"/>
              <p:cNvSpPr/>
              <p:nvPr/>
            </p:nvSpPr>
            <p:spPr>
              <a:xfrm>
                <a:off x="1304632" y="3945947"/>
                <a:ext cx="1576402" cy="1576402"/>
              </a:xfrm>
              <a:prstGeom prst="ellipse">
                <a:avLst/>
              </a:prstGeom>
              <a:solidFill>
                <a:schemeClr val="accent2"/>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09" name="文本框 168"/>
            <p:cNvSpPr txBox="1"/>
            <p:nvPr/>
          </p:nvSpPr>
          <p:spPr>
            <a:xfrm>
              <a:off x="7307291" y="3253728"/>
              <a:ext cx="1069955" cy="906812"/>
            </a:xfrm>
            <a:prstGeom prst="rect">
              <a:avLst/>
            </a:prstGeom>
            <a:noFill/>
          </p:spPr>
          <p:txBody>
            <a:bodyPr wrap="square" rtlCol="0">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12" name="组合 111"/>
          <p:cNvGrpSpPr/>
          <p:nvPr/>
        </p:nvGrpSpPr>
        <p:grpSpPr>
          <a:xfrm>
            <a:off x="2321162" y="1258067"/>
            <a:ext cx="1145298" cy="1145298"/>
            <a:chOff x="2921917" y="2223151"/>
            <a:chExt cx="1527064" cy="1527064"/>
          </a:xfrm>
        </p:grpSpPr>
        <p:grpSp>
          <p:nvGrpSpPr>
            <p:cNvPr id="113" name="组合 112"/>
            <p:cNvGrpSpPr/>
            <p:nvPr/>
          </p:nvGrpSpPr>
          <p:grpSpPr>
            <a:xfrm>
              <a:off x="2921917" y="2223151"/>
              <a:ext cx="1527064" cy="1527064"/>
              <a:chOff x="1200760" y="3842075"/>
              <a:chExt cx="1784148" cy="1784148"/>
            </a:xfrm>
          </p:grpSpPr>
          <p:sp>
            <p:nvSpPr>
              <p:cNvPr id="115" name="椭圆 114"/>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6" name="椭圆 115"/>
              <p:cNvSpPr/>
              <p:nvPr/>
            </p:nvSpPr>
            <p:spPr>
              <a:xfrm>
                <a:off x="1331074" y="3972389"/>
                <a:ext cx="1523519" cy="1523519"/>
              </a:xfrm>
              <a:prstGeom prst="ellipse">
                <a:avLst/>
              </a:prstGeom>
              <a:solidFill>
                <a:schemeClr val="accent1"/>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4" name="文本框 168"/>
            <p:cNvSpPr txBox="1"/>
            <p:nvPr/>
          </p:nvSpPr>
          <p:spPr>
            <a:xfrm>
              <a:off x="3280020" y="2632740"/>
              <a:ext cx="810860" cy="738664"/>
            </a:xfrm>
            <a:prstGeom prst="rect">
              <a:avLst/>
            </a:prstGeom>
            <a:noFill/>
          </p:spPr>
          <p:txBody>
            <a:bodyPr wrap="square" rtlCol="0">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添加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标题</a:t>
              </a:r>
            </a:p>
          </p:txBody>
        </p:sp>
      </p:grpSp>
      <p:grpSp>
        <p:nvGrpSpPr>
          <p:cNvPr id="117" name="组合 116"/>
          <p:cNvGrpSpPr/>
          <p:nvPr/>
        </p:nvGrpSpPr>
        <p:grpSpPr>
          <a:xfrm>
            <a:off x="2348214" y="3299017"/>
            <a:ext cx="1301325" cy="1301325"/>
            <a:chOff x="2419539" y="4096106"/>
            <a:chExt cx="1735100" cy="1735100"/>
          </a:xfrm>
        </p:grpSpPr>
        <p:grpSp>
          <p:nvGrpSpPr>
            <p:cNvPr id="118" name="组合 117"/>
            <p:cNvGrpSpPr/>
            <p:nvPr/>
          </p:nvGrpSpPr>
          <p:grpSpPr>
            <a:xfrm>
              <a:off x="2419539" y="4096106"/>
              <a:ext cx="1735100" cy="1735100"/>
              <a:chOff x="1200760" y="3842075"/>
              <a:chExt cx="1784148" cy="1784148"/>
            </a:xfrm>
          </p:grpSpPr>
          <p:sp>
            <p:nvSpPr>
              <p:cNvPr id="120" name="椭圆 119"/>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1" name="椭圆 120"/>
              <p:cNvSpPr/>
              <p:nvPr/>
            </p:nvSpPr>
            <p:spPr>
              <a:xfrm>
                <a:off x="1320251" y="3961566"/>
                <a:ext cx="1545166" cy="1545166"/>
              </a:xfrm>
              <a:prstGeom prst="ellipse">
                <a:avLst/>
              </a:prstGeom>
              <a:solidFill>
                <a:schemeClr val="accent4"/>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9" name="文本框 168"/>
            <p:cNvSpPr txBox="1"/>
            <p:nvPr/>
          </p:nvSpPr>
          <p:spPr>
            <a:xfrm>
              <a:off x="2903771" y="4628757"/>
              <a:ext cx="766635" cy="738664"/>
            </a:xfrm>
            <a:prstGeom prst="rect">
              <a:avLst/>
            </a:prstGeom>
            <a:noFill/>
          </p:spPr>
          <p:txBody>
            <a:bodyPr wrap="square" rtlCol="0">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添加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标题</a:t>
              </a:r>
            </a:p>
          </p:txBody>
        </p:sp>
      </p:grpSp>
      <p:sp>
        <p:nvSpPr>
          <p:cNvPr id="122" name="矩形 47"/>
          <p:cNvSpPr>
            <a:spLocks noChangeArrowheads="1"/>
          </p:cNvSpPr>
          <p:nvPr/>
        </p:nvSpPr>
        <p:spPr bwMode="auto">
          <a:xfrm>
            <a:off x="686094" y="1496647"/>
            <a:ext cx="1681663" cy="59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23" name="矩形 47"/>
          <p:cNvSpPr>
            <a:spLocks noChangeArrowheads="1"/>
          </p:cNvSpPr>
          <p:nvPr/>
        </p:nvSpPr>
        <p:spPr bwMode="auto">
          <a:xfrm>
            <a:off x="646514" y="3536759"/>
            <a:ext cx="1608423" cy="59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24" name="矩形 47"/>
          <p:cNvSpPr>
            <a:spLocks noChangeArrowheads="1"/>
          </p:cNvSpPr>
          <p:nvPr/>
        </p:nvSpPr>
        <p:spPr bwMode="auto">
          <a:xfrm>
            <a:off x="6851658" y="1266340"/>
            <a:ext cx="1662953" cy="59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25" name="矩形 47"/>
          <p:cNvSpPr>
            <a:spLocks noChangeArrowheads="1"/>
          </p:cNvSpPr>
          <p:nvPr/>
        </p:nvSpPr>
        <p:spPr bwMode="auto">
          <a:xfrm>
            <a:off x="6713053" y="3357599"/>
            <a:ext cx="1641852" cy="59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nvGrpSpPr>
          <p:cNvPr id="2" name="组合 1"/>
          <p:cNvGrpSpPr/>
          <p:nvPr/>
        </p:nvGrpSpPr>
        <p:grpSpPr>
          <a:xfrm>
            <a:off x="3466460" y="1985093"/>
            <a:ext cx="2247198" cy="1551667"/>
            <a:chOff x="4621947" y="2646790"/>
            <a:chExt cx="2996264" cy="2068889"/>
          </a:xfrm>
        </p:grpSpPr>
        <p:cxnSp>
          <p:nvCxnSpPr>
            <p:cNvPr id="5" name="直接箭头连接符 4"/>
            <p:cNvCxnSpPr/>
            <p:nvPr/>
          </p:nvCxnSpPr>
          <p:spPr>
            <a:xfrm flipV="1">
              <a:off x="7167399" y="2646790"/>
              <a:ext cx="450812" cy="231868"/>
            </a:xfrm>
            <a:prstGeom prst="straightConnector1">
              <a:avLst/>
            </a:prstGeom>
            <a:ln w="28575">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p:nvPr/>
          </p:nvCxnSpPr>
          <p:spPr>
            <a:xfrm>
              <a:off x="7158378" y="4514895"/>
              <a:ext cx="295602" cy="200784"/>
            </a:xfrm>
            <a:prstGeom prst="straightConnector1">
              <a:avLst/>
            </a:prstGeom>
            <a:ln w="28575">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p:nvPr/>
          </p:nvCxnSpPr>
          <p:spPr>
            <a:xfrm flipH="1" flipV="1">
              <a:off x="4621947" y="2794897"/>
              <a:ext cx="341180" cy="115934"/>
            </a:xfrm>
            <a:prstGeom prst="straightConnector1">
              <a:avLst/>
            </a:prstGeom>
            <a:ln w="28575">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flipH="1">
              <a:off x="4749846" y="4419690"/>
              <a:ext cx="213281" cy="195597"/>
            </a:xfrm>
            <a:prstGeom prst="straightConnector1">
              <a:avLst/>
            </a:prstGeom>
            <a:ln w="28575">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8611204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100" fill="hold"/>
                                        <p:tgtEl>
                                          <p:spTgt spid="75"/>
                                        </p:tgtEl>
                                        <p:attrNameLst>
                                          <p:attrName>ppt_w</p:attrName>
                                        </p:attrNameLst>
                                      </p:cBhvr>
                                      <p:tavLst>
                                        <p:tav tm="0">
                                          <p:val>
                                            <p:fltVal val="0"/>
                                          </p:val>
                                        </p:tav>
                                        <p:tav tm="100000">
                                          <p:val>
                                            <p:strVal val="#ppt_w"/>
                                          </p:val>
                                        </p:tav>
                                      </p:tavLst>
                                    </p:anim>
                                    <p:anim calcmode="lin" valueType="num">
                                      <p:cBhvr>
                                        <p:cTn id="8" dur="100" fill="hold"/>
                                        <p:tgtEl>
                                          <p:spTgt spid="75"/>
                                        </p:tgtEl>
                                        <p:attrNameLst>
                                          <p:attrName>ppt_h</p:attrName>
                                        </p:attrNameLst>
                                      </p:cBhvr>
                                      <p:tavLst>
                                        <p:tav tm="0">
                                          <p:val>
                                            <p:fltVal val="0"/>
                                          </p:val>
                                        </p:tav>
                                        <p:tav tm="100000">
                                          <p:val>
                                            <p:strVal val="#ppt_h"/>
                                          </p:val>
                                        </p:tav>
                                      </p:tavLst>
                                    </p:anim>
                                    <p:animEffect transition="in" filter="fade">
                                      <p:cBhvr>
                                        <p:cTn id="9" dur="100"/>
                                        <p:tgtEl>
                                          <p:spTgt spid="75"/>
                                        </p:tgtEl>
                                      </p:cBhvr>
                                    </p:animEffect>
                                  </p:childTnLst>
                                </p:cTn>
                              </p:par>
                              <p:par>
                                <p:cTn id="10" presetID="6" presetClass="emph" presetSubtype="0" fill="hold" nodeType="withEffect">
                                  <p:stCondLst>
                                    <p:cond delay="100"/>
                                  </p:stCondLst>
                                  <p:childTnLst>
                                    <p:animScale>
                                      <p:cBhvr>
                                        <p:cTn id="11" dur="100" fill="hold"/>
                                        <p:tgtEl>
                                          <p:spTgt spid="75"/>
                                        </p:tgtEl>
                                      </p:cBhvr>
                                      <p:by x="110000" y="110000"/>
                                    </p:animScale>
                                  </p:childTnLst>
                                </p:cTn>
                              </p:par>
                              <p:par>
                                <p:cTn id="12" presetID="6" presetClass="emph" presetSubtype="0" fill="hold" nodeType="withEffect">
                                  <p:stCondLst>
                                    <p:cond delay="200"/>
                                  </p:stCondLst>
                                  <p:childTnLst>
                                    <p:animScale>
                                      <p:cBhvr>
                                        <p:cTn id="13" dur="200" fill="hold"/>
                                        <p:tgtEl>
                                          <p:spTgt spid="75"/>
                                        </p:tgtEl>
                                      </p:cBhvr>
                                      <p:by x="90000" y="90000"/>
                                    </p:animScale>
                                  </p:childTnLst>
                                </p:cTn>
                              </p:par>
                              <p:par>
                                <p:cTn id="14" presetID="6" presetClass="emph" presetSubtype="0" fill="hold" nodeType="withEffect">
                                  <p:stCondLst>
                                    <p:cond delay="400"/>
                                  </p:stCondLst>
                                  <p:childTnLst>
                                    <p:animScale>
                                      <p:cBhvr>
                                        <p:cTn id="15" dur="100" fill="hold"/>
                                        <p:tgtEl>
                                          <p:spTgt spid="75"/>
                                        </p:tgtEl>
                                      </p:cBhvr>
                                      <p:by x="105000" y="105000"/>
                                    </p:animScale>
                                  </p:childTnLst>
                                </p:cTn>
                              </p:par>
                              <p:par>
                                <p:cTn id="16" presetID="6" presetClass="emph" presetSubtype="0" fill="hold" nodeType="withEffect">
                                  <p:stCondLst>
                                    <p:cond delay="500"/>
                                  </p:stCondLst>
                                  <p:childTnLst>
                                    <p:animScale>
                                      <p:cBhvr>
                                        <p:cTn id="17" dur="200" fill="hold"/>
                                        <p:tgtEl>
                                          <p:spTgt spid="75"/>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childTnLst>
                          </p:cTn>
                        </p:par>
                        <p:par>
                          <p:cTn id="24" fill="hold">
                            <p:stCondLst>
                              <p:cond delay="1200"/>
                            </p:stCondLst>
                            <p:childTnLst>
                              <p:par>
                                <p:cTn id="25" presetID="53" presetClass="entr" presetSubtype="16" fill="hold" nodeType="afterEffect">
                                  <p:stCondLst>
                                    <p:cond delay="0"/>
                                  </p:stCondLst>
                                  <p:childTnLst>
                                    <p:set>
                                      <p:cBhvr>
                                        <p:cTn id="26" dur="1" fill="hold">
                                          <p:stCondLst>
                                            <p:cond delay="0"/>
                                          </p:stCondLst>
                                        </p:cTn>
                                        <p:tgtEl>
                                          <p:spTgt spid="112"/>
                                        </p:tgtEl>
                                        <p:attrNameLst>
                                          <p:attrName>style.visibility</p:attrName>
                                        </p:attrNameLst>
                                      </p:cBhvr>
                                      <p:to>
                                        <p:strVal val="visible"/>
                                      </p:to>
                                    </p:set>
                                    <p:anim calcmode="lin" valueType="num">
                                      <p:cBhvr>
                                        <p:cTn id="27" dur="500" fill="hold"/>
                                        <p:tgtEl>
                                          <p:spTgt spid="112"/>
                                        </p:tgtEl>
                                        <p:attrNameLst>
                                          <p:attrName>ppt_w</p:attrName>
                                        </p:attrNameLst>
                                      </p:cBhvr>
                                      <p:tavLst>
                                        <p:tav tm="0">
                                          <p:val>
                                            <p:fltVal val="0"/>
                                          </p:val>
                                        </p:tav>
                                        <p:tav tm="100000">
                                          <p:val>
                                            <p:strVal val="#ppt_w"/>
                                          </p:val>
                                        </p:tav>
                                      </p:tavLst>
                                    </p:anim>
                                    <p:anim calcmode="lin" valueType="num">
                                      <p:cBhvr>
                                        <p:cTn id="28" dur="500" fill="hold"/>
                                        <p:tgtEl>
                                          <p:spTgt spid="112"/>
                                        </p:tgtEl>
                                        <p:attrNameLst>
                                          <p:attrName>ppt_h</p:attrName>
                                        </p:attrNameLst>
                                      </p:cBhvr>
                                      <p:tavLst>
                                        <p:tav tm="0">
                                          <p:val>
                                            <p:fltVal val="0"/>
                                          </p:val>
                                        </p:tav>
                                        <p:tav tm="100000">
                                          <p:val>
                                            <p:strVal val="#ppt_h"/>
                                          </p:val>
                                        </p:tav>
                                      </p:tavLst>
                                    </p:anim>
                                    <p:animEffect transition="in" filter="fade">
                                      <p:cBhvr>
                                        <p:cTn id="29" dur="500"/>
                                        <p:tgtEl>
                                          <p:spTgt spid="112"/>
                                        </p:tgtEl>
                                      </p:cBhvr>
                                    </p:animEffect>
                                  </p:childTnLst>
                                </p:cTn>
                              </p:par>
                            </p:childTnLst>
                          </p:cTn>
                        </p:par>
                        <p:par>
                          <p:cTn id="30" fill="hold">
                            <p:stCondLst>
                              <p:cond delay="1700"/>
                            </p:stCondLst>
                            <p:childTnLst>
                              <p:par>
                                <p:cTn id="31" presetID="53" presetClass="entr" presetSubtype="16" fill="hold" nodeType="afterEffect">
                                  <p:stCondLst>
                                    <p:cond delay="0"/>
                                  </p:stCondLst>
                                  <p:childTnLst>
                                    <p:set>
                                      <p:cBhvr>
                                        <p:cTn id="32" dur="1" fill="hold">
                                          <p:stCondLst>
                                            <p:cond delay="0"/>
                                          </p:stCondLst>
                                        </p:cTn>
                                        <p:tgtEl>
                                          <p:spTgt spid="102"/>
                                        </p:tgtEl>
                                        <p:attrNameLst>
                                          <p:attrName>style.visibility</p:attrName>
                                        </p:attrNameLst>
                                      </p:cBhvr>
                                      <p:to>
                                        <p:strVal val="visible"/>
                                      </p:to>
                                    </p:set>
                                    <p:anim calcmode="lin" valueType="num">
                                      <p:cBhvr>
                                        <p:cTn id="33" dur="500" fill="hold"/>
                                        <p:tgtEl>
                                          <p:spTgt spid="102"/>
                                        </p:tgtEl>
                                        <p:attrNameLst>
                                          <p:attrName>ppt_w</p:attrName>
                                        </p:attrNameLst>
                                      </p:cBhvr>
                                      <p:tavLst>
                                        <p:tav tm="0">
                                          <p:val>
                                            <p:fltVal val="0"/>
                                          </p:val>
                                        </p:tav>
                                        <p:tav tm="100000">
                                          <p:val>
                                            <p:strVal val="#ppt_w"/>
                                          </p:val>
                                        </p:tav>
                                      </p:tavLst>
                                    </p:anim>
                                    <p:anim calcmode="lin" valueType="num">
                                      <p:cBhvr>
                                        <p:cTn id="34" dur="500" fill="hold"/>
                                        <p:tgtEl>
                                          <p:spTgt spid="102"/>
                                        </p:tgtEl>
                                        <p:attrNameLst>
                                          <p:attrName>ppt_h</p:attrName>
                                        </p:attrNameLst>
                                      </p:cBhvr>
                                      <p:tavLst>
                                        <p:tav tm="0">
                                          <p:val>
                                            <p:fltVal val="0"/>
                                          </p:val>
                                        </p:tav>
                                        <p:tav tm="100000">
                                          <p:val>
                                            <p:strVal val="#ppt_h"/>
                                          </p:val>
                                        </p:tav>
                                      </p:tavLst>
                                    </p:anim>
                                    <p:animEffect transition="in" filter="fade">
                                      <p:cBhvr>
                                        <p:cTn id="35" dur="500"/>
                                        <p:tgtEl>
                                          <p:spTgt spid="102"/>
                                        </p:tgtEl>
                                      </p:cBhvr>
                                    </p:animEffect>
                                  </p:childTnLst>
                                </p:cTn>
                              </p:par>
                            </p:childTnLst>
                          </p:cTn>
                        </p:par>
                        <p:par>
                          <p:cTn id="36" fill="hold">
                            <p:stCondLst>
                              <p:cond delay="2200"/>
                            </p:stCondLst>
                            <p:childTnLst>
                              <p:par>
                                <p:cTn id="37" presetID="53" presetClass="entr" presetSubtype="16" fill="hold" nodeType="afterEffect">
                                  <p:stCondLst>
                                    <p:cond delay="0"/>
                                  </p:stCondLst>
                                  <p:childTnLst>
                                    <p:set>
                                      <p:cBhvr>
                                        <p:cTn id="38" dur="1" fill="hold">
                                          <p:stCondLst>
                                            <p:cond delay="0"/>
                                          </p:stCondLst>
                                        </p:cTn>
                                        <p:tgtEl>
                                          <p:spTgt spid="117"/>
                                        </p:tgtEl>
                                        <p:attrNameLst>
                                          <p:attrName>style.visibility</p:attrName>
                                        </p:attrNameLst>
                                      </p:cBhvr>
                                      <p:to>
                                        <p:strVal val="visible"/>
                                      </p:to>
                                    </p:set>
                                    <p:anim calcmode="lin" valueType="num">
                                      <p:cBhvr>
                                        <p:cTn id="39" dur="500" fill="hold"/>
                                        <p:tgtEl>
                                          <p:spTgt spid="117"/>
                                        </p:tgtEl>
                                        <p:attrNameLst>
                                          <p:attrName>ppt_w</p:attrName>
                                        </p:attrNameLst>
                                      </p:cBhvr>
                                      <p:tavLst>
                                        <p:tav tm="0">
                                          <p:val>
                                            <p:fltVal val="0"/>
                                          </p:val>
                                        </p:tav>
                                        <p:tav tm="100000">
                                          <p:val>
                                            <p:strVal val="#ppt_w"/>
                                          </p:val>
                                        </p:tav>
                                      </p:tavLst>
                                    </p:anim>
                                    <p:anim calcmode="lin" valueType="num">
                                      <p:cBhvr>
                                        <p:cTn id="40" dur="500" fill="hold"/>
                                        <p:tgtEl>
                                          <p:spTgt spid="117"/>
                                        </p:tgtEl>
                                        <p:attrNameLst>
                                          <p:attrName>ppt_h</p:attrName>
                                        </p:attrNameLst>
                                      </p:cBhvr>
                                      <p:tavLst>
                                        <p:tav tm="0">
                                          <p:val>
                                            <p:fltVal val="0"/>
                                          </p:val>
                                        </p:tav>
                                        <p:tav tm="100000">
                                          <p:val>
                                            <p:strVal val="#ppt_h"/>
                                          </p:val>
                                        </p:tav>
                                      </p:tavLst>
                                    </p:anim>
                                    <p:animEffect transition="in" filter="fade">
                                      <p:cBhvr>
                                        <p:cTn id="41" dur="500"/>
                                        <p:tgtEl>
                                          <p:spTgt spid="117"/>
                                        </p:tgtEl>
                                      </p:cBhvr>
                                    </p:animEffect>
                                  </p:childTnLst>
                                </p:cTn>
                              </p:par>
                            </p:childTnLst>
                          </p:cTn>
                        </p:par>
                        <p:par>
                          <p:cTn id="42" fill="hold">
                            <p:stCondLst>
                              <p:cond delay="2700"/>
                            </p:stCondLst>
                            <p:childTnLst>
                              <p:par>
                                <p:cTn id="43" presetID="53" presetClass="entr" presetSubtype="16" fill="hold" nodeType="afterEffect">
                                  <p:stCondLst>
                                    <p:cond delay="0"/>
                                  </p:stCondLst>
                                  <p:childTnLst>
                                    <p:set>
                                      <p:cBhvr>
                                        <p:cTn id="44" dur="1" fill="hold">
                                          <p:stCondLst>
                                            <p:cond delay="0"/>
                                          </p:stCondLst>
                                        </p:cTn>
                                        <p:tgtEl>
                                          <p:spTgt spid="107"/>
                                        </p:tgtEl>
                                        <p:attrNameLst>
                                          <p:attrName>style.visibility</p:attrName>
                                        </p:attrNameLst>
                                      </p:cBhvr>
                                      <p:to>
                                        <p:strVal val="visible"/>
                                      </p:to>
                                    </p:set>
                                    <p:anim calcmode="lin" valueType="num">
                                      <p:cBhvr>
                                        <p:cTn id="45" dur="500" fill="hold"/>
                                        <p:tgtEl>
                                          <p:spTgt spid="107"/>
                                        </p:tgtEl>
                                        <p:attrNameLst>
                                          <p:attrName>ppt_w</p:attrName>
                                        </p:attrNameLst>
                                      </p:cBhvr>
                                      <p:tavLst>
                                        <p:tav tm="0">
                                          <p:val>
                                            <p:fltVal val="0"/>
                                          </p:val>
                                        </p:tav>
                                        <p:tav tm="100000">
                                          <p:val>
                                            <p:strVal val="#ppt_w"/>
                                          </p:val>
                                        </p:tav>
                                      </p:tavLst>
                                    </p:anim>
                                    <p:anim calcmode="lin" valueType="num">
                                      <p:cBhvr>
                                        <p:cTn id="46" dur="500" fill="hold"/>
                                        <p:tgtEl>
                                          <p:spTgt spid="107"/>
                                        </p:tgtEl>
                                        <p:attrNameLst>
                                          <p:attrName>ppt_h</p:attrName>
                                        </p:attrNameLst>
                                      </p:cBhvr>
                                      <p:tavLst>
                                        <p:tav tm="0">
                                          <p:val>
                                            <p:fltVal val="0"/>
                                          </p:val>
                                        </p:tav>
                                        <p:tav tm="100000">
                                          <p:val>
                                            <p:strVal val="#ppt_h"/>
                                          </p:val>
                                        </p:tav>
                                      </p:tavLst>
                                    </p:anim>
                                    <p:animEffect transition="in" filter="fade">
                                      <p:cBhvr>
                                        <p:cTn id="47" dur="500"/>
                                        <p:tgtEl>
                                          <p:spTgt spid="107"/>
                                        </p:tgtEl>
                                      </p:cBhvr>
                                    </p:animEffect>
                                  </p:childTnLst>
                                </p:cTn>
                              </p:par>
                            </p:childTnLst>
                          </p:cTn>
                        </p:par>
                        <p:par>
                          <p:cTn id="48" fill="hold">
                            <p:stCondLst>
                              <p:cond delay="3200"/>
                            </p:stCondLst>
                            <p:childTnLst>
                              <p:par>
                                <p:cTn id="49" presetID="14" presetClass="entr" presetSubtype="10" fill="hold" grpId="0" nodeType="afterEffect">
                                  <p:stCondLst>
                                    <p:cond delay="0"/>
                                  </p:stCondLst>
                                  <p:childTnLst>
                                    <p:set>
                                      <p:cBhvr>
                                        <p:cTn id="50" dur="1" fill="hold">
                                          <p:stCondLst>
                                            <p:cond delay="0"/>
                                          </p:stCondLst>
                                        </p:cTn>
                                        <p:tgtEl>
                                          <p:spTgt spid="122"/>
                                        </p:tgtEl>
                                        <p:attrNameLst>
                                          <p:attrName>style.visibility</p:attrName>
                                        </p:attrNameLst>
                                      </p:cBhvr>
                                      <p:to>
                                        <p:strVal val="visible"/>
                                      </p:to>
                                    </p:set>
                                    <p:animEffect transition="in" filter="randombar(horizontal)">
                                      <p:cBhvr>
                                        <p:cTn id="51" dur="500"/>
                                        <p:tgtEl>
                                          <p:spTgt spid="122"/>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123"/>
                                        </p:tgtEl>
                                        <p:attrNameLst>
                                          <p:attrName>style.visibility</p:attrName>
                                        </p:attrNameLst>
                                      </p:cBhvr>
                                      <p:to>
                                        <p:strVal val="visible"/>
                                      </p:to>
                                    </p:set>
                                    <p:animEffect transition="in" filter="randombar(horizontal)">
                                      <p:cBhvr>
                                        <p:cTn id="54" dur="500"/>
                                        <p:tgtEl>
                                          <p:spTgt spid="123"/>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124"/>
                                        </p:tgtEl>
                                        <p:attrNameLst>
                                          <p:attrName>style.visibility</p:attrName>
                                        </p:attrNameLst>
                                      </p:cBhvr>
                                      <p:to>
                                        <p:strVal val="visible"/>
                                      </p:to>
                                    </p:set>
                                    <p:animEffect transition="in" filter="randombar(horizontal)">
                                      <p:cBhvr>
                                        <p:cTn id="57" dur="500"/>
                                        <p:tgtEl>
                                          <p:spTgt spid="12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25"/>
                                        </p:tgtEl>
                                        <p:attrNameLst>
                                          <p:attrName>style.visibility</p:attrName>
                                        </p:attrNameLst>
                                      </p:cBhvr>
                                      <p:to>
                                        <p:strVal val="visible"/>
                                      </p:to>
                                    </p:set>
                                    <p:animEffect transition="in" filter="randombar(horizontal)">
                                      <p:cBhvr>
                                        <p:cTn id="60"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p:bldP spid="123" grpId="0"/>
      <p:bldP spid="124" grpId="0"/>
      <p:bldP spid="1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7" name="MH_Others_3"/>
          <p:cNvSpPr txBox="1"/>
          <p:nvPr>
            <p:custDataLst>
              <p:tags r:id="rId1"/>
            </p:custDataLst>
          </p:nvPr>
        </p:nvSpPr>
        <p:spPr>
          <a:xfrm>
            <a:off x="517382" y="554851"/>
            <a:ext cx="1472436" cy="772592"/>
          </a:xfrm>
          <a:prstGeom prst="rect">
            <a:avLst/>
          </a:prstGeom>
          <a:noFill/>
        </p:spPr>
        <p:txBody>
          <a:bodyPr wrap="square" lIns="0" tIns="0" rIns="0" bIns="0" rtlCol="0" anchor="ctr" anchorCtr="0">
            <a:noAutofit/>
          </a:bodyPr>
          <a:lstStyle/>
          <a:p>
            <a:pPr algn="ctr"/>
            <a:r>
              <a:rPr lang="zh-CN" altLang="en-US" sz="3600" dirty="0">
                <a:latin typeface="微软雅黑" panose="020B0503020204020204" pitchFamily="34" charset="-122"/>
                <a:ea typeface="微软雅黑" panose="020B0503020204020204" pitchFamily="34" charset="-122"/>
              </a:rPr>
              <a:t>目录</a:t>
            </a:r>
            <a:r>
              <a:rPr lang="zh-CN" altLang="en-US" sz="2700" dirty="0">
                <a:latin typeface="微软雅黑" panose="020B0503020204020204" pitchFamily="34" charset="-122"/>
                <a:ea typeface="微软雅黑" panose="020B0503020204020204" pitchFamily="34" charset="-122"/>
              </a:rPr>
              <a:t> </a:t>
            </a:r>
            <a:endParaRPr lang="en-US" altLang="zh-CN" sz="2700" dirty="0">
              <a:latin typeface="微软雅黑" panose="020B0503020204020204" pitchFamily="34" charset="-122"/>
              <a:ea typeface="微软雅黑" panose="020B0503020204020204" pitchFamily="34" charset="-122"/>
            </a:endParaRPr>
          </a:p>
          <a:p>
            <a:pPr algn="ctr"/>
            <a:r>
              <a:rPr lang="en-US" altLang="zh-CN" sz="1013" dirty="0">
                <a:latin typeface="微软雅黑" panose="020B0503020204020204" pitchFamily="34" charset="-122"/>
                <a:ea typeface="微软雅黑" panose="020B0503020204020204" pitchFamily="34" charset="-122"/>
              </a:rPr>
              <a:t>CONTENTS</a:t>
            </a:r>
            <a:endParaRPr lang="zh-CN" altLang="en-US" sz="1013" dirty="0">
              <a:latin typeface="微软雅黑" panose="020B0503020204020204" pitchFamily="34" charset="-122"/>
              <a:ea typeface="微软雅黑" panose="020B0503020204020204" pitchFamily="34" charset="-122"/>
            </a:endParaRPr>
          </a:p>
        </p:txBody>
      </p:sp>
      <p:sp>
        <p:nvSpPr>
          <p:cNvPr id="24" name="任意多边形 23"/>
          <p:cNvSpPr/>
          <p:nvPr>
            <p:custDataLst>
              <p:tags r:id="rId2"/>
            </p:custDataLst>
          </p:nvPr>
        </p:nvSpPr>
        <p:spPr>
          <a:xfrm>
            <a:off x="1143000" y="1764506"/>
            <a:ext cx="6858000" cy="807244"/>
          </a:xfrm>
          <a:custGeom>
            <a:avLst/>
            <a:gdLst>
              <a:gd name="connsiteX0" fmla="*/ 0 w 9144000"/>
              <a:gd name="connsiteY0" fmla="*/ 0 h 1076325"/>
              <a:gd name="connsiteX1" fmla="*/ 7058024 w 9144000"/>
              <a:gd name="connsiteY1" fmla="*/ 0 h 1076325"/>
              <a:gd name="connsiteX2" fmla="*/ 7058024 w 9144000"/>
              <a:gd name="connsiteY2" fmla="*/ 973931 h 1076325"/>
              <a:gd name="connsiteX3" fmla="*/ 8354024 w 9144000"/>
              <a:gd name="connsiteY3" fmla="*/ 973931 h 1076325"/>
              <a:gd name="connsiteX4" fmla="*/ 8354024 w 9144000"/>
              <a:gd name="connsiteY4" fmla="*/ 0 h 1076325"/>
              <a:gd name="connsiteX5" fmla="*/ 9144000 w 9144000"/>
              <a:gd name="connsiteY5" fmla="*/ 0 h 1076325"/>
              <a:gd name="connsiteX6" fmla="*/ 9144000 w 9144000"/>
              <a:gd name="connsiteY6" fmla="*/ 1076325 h 1076325"/>
              <a:gd name="connsiteX7" fmla="*/ 0 w 9144000"/>
              <a:gd name="connsiteY7" fmla="*/ 1076325 h 107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1076325">
                <a:moveTo>
                  <a:pt x="0" y="0"/>
                </a:moveTo>
                <a:lnTo>
                  <a:pt x="7058024" y="0"/>
                </a:lnTo>
                <a:lnTo>
                  <a:pt x="7058024" y="973931"/>
                </a:lnTo>
                <a:lnTo>
                  <a:pt x="8354024" y="973931"/>
                </a:lnTo>
                <a:lnTo>
                  <a:pt x="8354024" y="0"/>
                </a:lnTo>
                <a:lnTo>
                  <a:pt x="9144000" y="0"/>
                </a:lnTo>
                <a:lnTo>
                  <a:pt x="9144000" y="1076325"/>
                </a:lnTo>
                <a:lnTo>
                  <a:pt x="0" y="1076325"/>
                </a:lnTo>
                <a:close/>
              </a:path>
            </a:pathLst>
          </a:custGeom>
          <a:solidFill>
            <a:srgbClr val="B289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p>
        </p:txBody>
      </p:sp>
      <p:sp>
        <p:nvSpPr>
          <p:cNvPr id="25" name="矩形 24"/>
          <p:cNvSpPr/>
          <p:nvPr>
            <p:custDataLst>
              <p:tags r:id="rId3"/>
            </p:custDataLst>
          </p:nvPr>
        </p:nvSpPr>
        <p:spPr>
          <a:xfrm>
            <a:off x="1139428" y="1893093"/>
            <a:ext cx="5289947" cy="5476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2400" dirty="0" smtClean="0">
                <a:solidFill>
                  <a:schemeClr val="tx1"/>
                </a:solidFill>
                <a:latin typeface="微软雅黑" panose="020B0503020204020204" pitchFamily="34" charset="-122"/>
                <a:ea typeface="微软雅黑" panose="020B0503020204020204" pitchFamily="34" charset="-122"/>
              </a:rPr>
              <a:t>—</a:t>
            </a:r>
            <a:r>
              <a:rPr lang="zh-CN" altLang="en-US" sz="2400" dirty="0" smtClean="0">
                <a:solidFill>
                  <a:schemeClr val="tx1"/>
                </a:solidFill>
                <a:latin typeface="微软雅黑" panose="020B0503020204020204" pitchFamily="34" charset="-122"/>
                <a:ea typeface="微软雅黑" panose="020B0503020204020204" pitchFamily="34" charset="-122"/>
              </a:rPr>
              <a:t>单击此处添加文字标题内容</a:t>
            </a:r>
            <a:r>
              <a:rPr lang="en-US" altLang="zh-CN" sz="2400" dirty="0" smtClean="0">
                <a:solidFill>
                  <a:schemeClr val="tx1"/>
                </a:solidFill>
                <a:latin typeface="微软雅黑" panose="020B0503020204020204" pitchFamily="34" charset="-122"/>
                <a:ea typeface="微软雅黑" panose="020B0503020204020204" pitchFamily="34" charset="-122"/>
              </a:rPr>
              <a:t>—</a:t>
            </a:r>
            <a:endParaRPr lang="zh-CN" altLang="en-US" sz="2400" dirty="0">
              <a:solidFill>
                <a:schemeClr val="tx1"/>
              </a:solidFill>
              <a:latin typeface="微软雅黑" panose="020B0503020204020204" pitchFamily="34" charset="-122"/>
              <a:ea typeface="微软雅黑" panose="020B0503020204020204" pitchFamily="34" charset="-122"/>
            </a:endParaRPr>
          </a:p>
        </p:txBody>
      </p:sp>
      <p:sp>
        <p:nvSpPr>
          <p:cNvPr id="26" name="矩形 5"/>
          <p:cNvSpPr/>
          <p:nvPr>
            <p:custDataLst>
              <p:tags r:id="rId4"/>
            </p:custDataLst>
          </p:nvPr>
        </p:nvSpPr>
        <p:spPr>
          <a:xfrm>
            <a:off x="6490098" y="1575197"/>
            <a:ext cx="864394" cy="865584"/>
          </a:xfrm>
          <a:custGeom>
            <a:avLst/>
            <a:gdLst>
              <a:gd name="connsiteX0" fmla="*/ 0 w 1152000"/>
              <a:gd name="connsiteY0" fmla="*/ 0 h 1152000"/>
              <a:gd name="connsiteX1" fmla="*/ 1152000 w 1152000"/>
              <a:gd name="connsiteY1" fmla="*/ 0 h 1152000"/>
              <a:gd name="connsiteX2" fmla="*/ 1152000 w 1152000"/>
              <a:gd name="connsiteY2" fmla="*/ 1152000 h 1152000"/>
              <a:gd name="connsiteX3" fmla="*/ 0 w 1152000"/>
              <a:gd name="connsiteY3" fmla="*/ 1152000 h 1152000"/>
              <a:gd name="connsiteX4" fmla="*/ 0 w 1152000"/>
              <a:gd name="connsiteY4" fmla="*/ 0 h 1152000"/>
              <a:gd name="connsiteX0" fmla="*/ 0 w 1152000"/>
              <a:gd name="connsiteY0" fmla="*/ 2343 h 1154343"/>
              <a:gd name="connsiteX1" fmla="*/ 323289 w 1152000"/>
              <a:gd name="connsiteY1" fmla="*/ 0 h 1154343"/>
              <a:gd name="connsiteX2" fmla="*/ 1152000 w 1152000"/>
              <a:gd name="connsiteY2" fmla="*/ 2343 h 1154343"/>
              <a:gd name="connsiteX3" fmla="*/ 1152000 w 1152000"/>
              <a:gd name="connsiteY3" fmla="*/ 1154343 h 1154343"/>
              <a:gd name="connsiteX4" fmla="*/ 0 w 1152000"/>
              <a:gd name="connsiteY4" fmla="*/ 1154343 h 1154343"/>
              <a:gd name="connsiteX5" fmla="*/ 0 w 1152000"/>
              <a:gd name="connsiteY5" fmla="*/ 2343 h 1154343"/>
              <a:gd name="connsiteX0" fmla="*/ 0 w 1152000"/>
              <a:gd name="connsiteY0" fmla="*/ 2343 h 1154343"/>
              <a:gd name="connsiteX1" fmla="*/ 323289 w 1152000"/>
              <a:gd name="connsiteY1" fmla="*/ 0 h 1154343"/>
              <a:gd name="connsiteX2" fmla="*/ 825732 w 1152000"/>
              <a:gd name="connsiteY2" fmla="*/ 1 h 1154343"/>
              <a:gd name="connsiteX3" fmla="*/ 1152000 w 1152000"/>
              <a:gd name="connsiteY3" fmla="*/ 2343 h 1154343"/>
              <a:gd name="connsiteX4" fmla="*/ 1152000 w 1152000"/>
              <a:gd name="connsiteY4" fmla="*/ 1154343 h 1154343"/>
              <a:gd name="connsiteX5" fmla="*/ 0 w 1152000"/>
              <a:gd name="connsiteY5" fmla="*/ 1154343 h 1154343"/>
              <a:gd name="connsiteX6" fmla="*/ 0 w 1152000"/>
              <a:gd name="connsiteY6" fmla="*/ 2343 h 1154343"/>
              <a:gd name="connsiteX0" fmla="*/ 825732 w 1152000"/>
              <a:gd name="connsiteY0" fmla="*/ 1 h 1154343"/>
              <a:gd name="connsiteX1" fmla="*/ 1152000 w 1152000"/>
              <a:gd name="connsiteY1" fmla="*/ 2343 h 1154343"/>
              <a:gd name="connsiteX2" fmla="*/ 1152000 w 1152000"/>
              <a:gd name="connsiteY2" fmla="*/ 1154343 h 1154343"/>
              <a:gd name="connsiteX3" fmla="*/ 0 w 1152000"/>
              <a:gd name="connsiteY3" fmla="*/ 1154343 h 1154343"/>
              <a:gd name="connsiteX4" fmla="*/ 0 w 1152000"/>
              <a:gd name="connsiteY4" fmla="*/ 2343 h 1154343"/>
              <a:gd name="connsiteX5" fmla="*/ 323289 w 1152000"/>
              <a:gd name="connsiteY5" fmla="*/ 0 h 1154343"/>
              <a:gd name="connsiteX6" fmla="*/ 917172 w 1152000"/>
              <a:gd name="connsiteY6" fmla="*/ 91441 h 1154343"/>
              <a:gd name="connsiteX0" fmla="*/ 825732 w 1152000"/>
              <a:gd name="connsiteY0" fmla="*/ 1 h 1154343"/>
              <a:gd name="connsiteX1" fmla="*/ 1152000 w 1152000"/>
              <a:gd name="connsiteY1" fmla="*/ 2343 h 1154343"/>
              <a:gd name="connsiteX2" fmla="*/ 1152000 w 1152000"/>
              <a:gd name="connsiteY2" fmla="*/ 1154343 h 1154343"/>
              <a:gd name="connsiteX3" fmla="*/ 0 w 1152000"/>
              <a:gd name="connsiteY3" fmla="*/ 1154343 h 1154343"/>
              <a:gd name="connsiteX4" fmla="*/ 0 w 1152000"/>
              <a:gd name="connsiteY4" fmla="*/ 2343 h 1154343"/>
              <a:gd name="connsiteX5" fmla="*/ 323289 w 1152000"/>
              <a:gd name="connsiteY5" fmla="*/ 0 h 1154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2000" h="1154343">
                <a:moveTo>
                  <a:pt x="825732" y="1"/>
                </a:moveTo>
                <a:lnTo>
                  <a:pt x="1152000" y="2343"/>
                </a:lnTo>
                <a:lnTo>
                  <a:pt x="1152000" y="1154343"/>
                </a:lnTo>
                <a:lnTo>
                  <a:pt x="0" y="1154343"/>
                </a:lnTo>
                <a:lnTo>
                  <a:pt x="0" y="2343"/>
                </a:lnTo>
                <a:lnTo>
                  <a:pt x="323289" y="0"/>
                </a:lnTo>
              </a:path>
            </a:pathLst>
          </a:custGeom>
          <a:noFill/>
          <a:ln w="19050">
            <a:solidFill>
              <a:srgbClr val="21294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405000" anchor="ctr"/>
          <a:lstStyle/>
          <a:p>
            <a:pPr algn="ctr">
              <a:defRPr/>
            </a:pPr>
            <a:r>
              <a:rPr lang="en-US" altLang="zh-CN" sz="3000" b="1" dirty="0" smtClean="0">
                <a:solidFill>
                  <a:srgbClr val="212940"/>
                </a:solidFill>
                <a:ea typeface="黑体" panose="02010609060101010101" pitchFamily="49" charset="-122"/>
              </a:rPr>
              <a:t>04</a:t>
            </a:r>
            <a:endParaRPr lang="en-US" altLang="zh-CN" sz="3000" b="1" dirty="0">
              <a:solidFill>
                <a:srgbClr val="212940"/>
              </a:solidFill>
              <a:ea typeface="黑体" panose="02010609060101010101" pitchFamily="49" charset="-122"/>
            </a:endParaRPr>
          </a:p>
          <a:p>
            <a:pPr algn="ctr">
              <a:defRPr/>
            </a:pPr>
            <a:r>
              <a:rPr lang="en-US" altLang="zh-CN" sz="2400" dirty="0">
                <a:solidFill>
                  <a:srgbClr val="212940"/>
                </a:solidFill>
                <a:ea typeface="黑体" panose="02010609060101010101" pitchFamily="49" charset="-122"/>
              </a:rPr>
              <a:t>part</a:t>
            </a:r>
            <a:endParaRPr lang="zh-CN" altLang="en-US" sz="2400" dirty="0">
              <a:solidFill>
                <a:srgbClr val="212940"/>
              </a:solidFill>
              <a:ea typeface="黑体" panose="02010609060101010101" pitchFamily="49" charset="-122"/>
            </a:endParaRPr>
          </a:p>
        </p:txBody>
      </p:sp>
    </p:spTree>
    <p:extLst>
      <p:ext uri="{BB962C8B-B14F-4D97-AF65-F5344CB8AC3E}">
        <p14:creationId xmlns:p14="http://schemas.microsoft.com/office/powerpoint/2010/main" val="88285787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360"/>
                                          </p:val>
                                        </p:tav>
                                        <p:tav tm="100000">
                                          <p:val>
                                            <p:fltVal val="0"/>
                                          </p:val>
                                        </p:tav>
                                      </p:tavLst>
                                    </p:anim>
                                    <p:animEffect transition="in" filter="fade">
                                      <p:cBhvr>
                                        <p:cTn id="10" dur="1000"/>
                                        <p:tgtEl>
                                          <p:spTgt spid="7"/>
                                        </p:tgtEl>
                                      </p:cBhvr>
                                    </p:animEffect>
                                  </p:childTnLst>
                                </p:cTn>
                              </p:par>
                            </p:childTnLst>
                          </p:cTn>
                        </p:par>
                        <p:par>
                          <p:cTn id="11" fill="hold">
                            <p:stCondLst>
                              <p:cond delay="1000"/>
                            </p:stCondLst>
                            <p:childTnLst>
                              <p:par>
                                <p:cTn id="12" presetID="45" presetClass="entr" presetSubtype="0"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1000"/>
                                        <p:tgtEl>
                                          <p:spTgt spid="26"/>
                                        </p:tgtEl>
                                      </p:cBhvr>
                                    </p:animEffect>
                                    <p:anim calcmode="lin" valueType="num">
                                      <p:cBhvr>
                                        <p:cTn id="15" dur="1000" fill="hold"/>
                                        <p:tgtEl>
                                          <p:spTgt spid="26"/>
                                        </p:tgtEl>
                                        <p:attrNameLst>
                                          <p:attrName>ppt_w</p:attrName>
                                        </p:attrNameLst>
                                      </p:cBhvr>
                                      <p:tavLst>
                                        <p:tav tm="0" fmla="#ppt_w*sin(2.5*pi*$)">
                                          <p:val>
                                            <p:fltVal val="0"/>
                                          </p:val>
                                        </p:tav>
                                        <p:tav tm="100000">
                                          <p:val>
                                            <p:fltVal val="1"/>
                                          </p:val>
                                        </p:tav>
                                      </p:tavLst>
                                    </p:anim>
                                    <p:anim calcmode="lin" valueType="num">
                                      <p:cBhvr>
                                        <p:cTn id="16" dur="1000" fill="hold"/>
                                        <p:tgtEl>
                                          <p:spTgt spid="26"/>
                                        </p:tgtEl>
                                        <p:attrNameLst>
                                          <p:attrName>ppt_h</p:attrName>
                                        </p:attrNameLst>
                                      </p:cBhvr>
                                      <p:tavLst>
                                        <p:tav tm="0">
                                          <p:val>
                                            <p:strVal val="#ppt_h"/>
                                          </p:val>
                                        </p:tav>
                                        <p:tav tm="100000">
                                          <p:val>
                                            <p:strVal val="#ppt_h"/>
                                          </p:val>
                                        </p:tav>
                                      </p:tavLst>
                                    </p:anim>
                                  </p:childTnLst>
                                </p:cTn>
                              </p:par>
                            </p:childTnLst>
                          </p:cTn>
                        </p:par>
                        <p:par>
                          <p:cTn id="17" fill="hold">
                            <p:stCondLst>
                              <p:cond delay="2000"/>
                            </p:stCondLst>
                            <p:childTnLst>
                              <p:par>
                                <p:cTn id="18" presetID="22" presetClass="entr" presetSubtype="4"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down)">
                                      <p:cBhvr>
                                        <p:cTn id="20" dur="750"/>
                                        <p:tgtEl>
                                          <p:spTgt spid="24"/>
                                        </p:tgtEl>
                                      </p:cBhvr>
                                    </p:animEffect>
                                  </p:childTnLst>
                                </p:cTn>
                              </p:par>
                            </p:childTnLst>
                          </p:cTn>
                        </p:par>
                        <p:par>
                          <p:cTn id="21" fill="hold">
                            <p:stCondLst>
                              <p:cond delay="2750"/>
                            </p:stCondLst>
                            <p:childTnLst>
                              <p:par>
                                <p:cTn id="22" presetID="22" presetClass="entr" presetSubtype="8"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left)">
                                      <p:cBhvr>
                                        <p:cTn id="2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4" grpId="0" animBg="1"/>
      <p:bldP spid="25" grpId="0" animBg="1"/>
      <p:bldP spid="2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椭圆 73"/>
          <p:cNvSpPr/>
          <p:nvPr/>
        </p:nvSpPr>
        <p:spPr>
          <a:xfrm>
            <a:off x="3534609" y="1613551"/>
            <a:ext cx="2002971" cy="2002971"/>
          </a:xfrm>
          <a:prstGeom prst="ellipse">
            <a:avLst/>
          </a:prstGeom>
          <a:gradFill flip="none" rotWithShape="1">
            <a:gsLst>
              <a:gs pos="0">
                <a:schemeClr val="bg1">
                  <a:lumMod val="98000"/>
                </a:schemeClr>
              </a:gs>
              <a:gs pos="100000">
                <a:schemeClr val="bg1">
                  <a:lumMod val="75000"/>
                </a:schemeClr>
              </a:gs>
            </a:gsLst>
            <a:lin ang="2700000" scaled="1"/>
            <a:tileRect/>
          </a:gradFill>
          <a:ln w="28575">
            <a:gradFill flip="none" rotWithShape="1">
              <a:gsLst>
                <a:gs pos="0">
                  <a:srgbClr val="F5F5F5"/>
                </a:gs>
                <a:gs pos="100000">
                  <a:schemeClr val="bg1">
                    <a:lumMod val="75000"/>
                  </a:schemeClr>
                </a:gs>
              </a:gsLst>
              <a:lin ang="2700000" scaled="1"/>
              <a:tileRect/>
            </a:gradFill>
          </a:ln>
          <a:effectLst>
            <a:innerShdw blurRad="114300">
              <a:prstClr val="black"/>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 name="组合 1"/>
          <p:cNvGrpSpPr/>
          <p:nvPr/>
        </p:nvGrpSpPr>
        <p:grpSpPr>
          <a:xfrm>
            <a:off x="2877691" y="1150027"/>
            <a:ext cx="3337037" cy="2957744"/>
            <a:chOff x="3836922" y="1533370"/>
            <a:chExt cx="4449382" cy="3943658"/>
          </a:xfrm>
        </p:grpSpPr>
        <p:grpSp>
          <p:nvGrpSpPr>
            <p:cNvPr id="4" name="组合 3"/>
            <p:cNvGrpSpPr/>
            <p:nvPr/>
          </p:nvGrpSpPr>
          <p:grpSpPr>
            <a:xfrm>
              <a:off x="4572284" y="1533370"/>
              <a:ext cx="1147993" cy="1147581"/>
              <a:chOff x="7380501" y="3019185"/>
              <a:chExt cx="1596494" cy="1596494"/>
            </a:xfrm>
            <a:effectLst>
              <a:outerShdw blurRad="330200" sx="106000" sy="106000" algn="ctr" rotWithShape="0">
                <a:prstClr val="black">
                  <a:alpha val="40000"/>
                </a:prstClr>
              </a:outerShdw>
            </a:effectLst>
          </p:grpSpPr>
          <p:sp>
            <p:nvSpPr>
              <p:cNvPr id="7" name="椭圆 6"/>
              <p:cNvSpPr/>
              <p:nvPr/>
            </p:nvSpPr>
            <p:spPr>
              <a:xfrm>
                <a:off x="7567583" y="3243358"/>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39700" dist="88900" dir="2700000" algn="tl" rotWithShape="0">
                  <a:srgbClr val="494949">
                    <a:alpha val="3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 name="椭圆 7"/>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5" name="文本框 115"/>
            <p:cNvSpPr txBox="1"/>
            <p:nvPr/>
          </p:nvSpPr>
          <p:spPr>
            <a:xfrm>
              <a:off x="4841029" y="1857243"/>
              <a:ext cx="618188" cy="615553"/>
            </a:xfrm>
            <a:prstGeom prst="rect">
              <a:avLst/>
            </a:prstGeom>
            <a:noFill/>
          </p:spPr>
          <p:txBody>
            <a:bodyPr wrap="square" rtlCol="0">
              <a:spAutoFit/>
            </a:bodyPr>
            <a:lstStyle/>
            <a:p>
              <a:pPr algn="ctr"/>
              <a:r>
                <a:rPr lang="en-US" altLang="zh-CN" sz="2400" dirty="0">
                  <a:solidFill>
                    <a:schemeClr val="accent1"/>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rPr>
                <a:t>01</a:t>
              </a:r>
              <a:endParaRPr lang="zh-CN" altLang="en-US" sz="2400" dirty="0">
                <a:solidFill>
                  <a:schemeClr val="accent1"/>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endParaRPr>
            </a:p>
          </p:txBody>
        </p:sp>
        <p:grpSp>
          <p:nvGrpSpPr>
            <p:cNvPr id="10" name="组合 9"/>
            <p:cNvGrpSpPr/>
            <p:nvPr/>
          </p:nvGrpSpPr>
          <p:grpSpPr>
            <a:xfrm>
              <a:off x="6375919" y="1533370"/>
              <a:ext cx="1147993" cy="1147581"/>
              <a:chOff x="7380501" y="3019185"/>
              <a:chExt cx="1596494" cy="1596494"/>
            </a:xfrm>
            <a:effectLst>
              <a:outerShdw blurRad="330200" sx="106000" sy="106000" algn="ctr" rotWithShape="0">
                <a:prstClr val="black">
                  <a:alpha val="40000"/>
                </a:prstClr>
              </a:outerShdw>
            </a:effectLst>
          </p:grpSpPr>
          <p:sp>
            <p:nvSpPr>
              <p:cNvPr id="13" name="椭圆 12"/>
              <p:cNvSpPr/>
              <p:nvPr/>
            </p:nvSpPr>
            <p:spPr>
              <a:xfrm>
                <a:off x="7567583" y="3243359"/>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39700" dist="88900" dir="2700000" algn="tl" rotWithShape="0">
                  <a:srgbClr val="494949">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椭圆 13"/>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121"/>
            <p:cNvSpPr txBox="1"/>
            <p:nvPr/>
          </p:nvSpPr>
          <p:spPr>
            <a:xfrm>
              <a:off x="6644664" y="1857243"/>
              <a:ext cx="760293" cy="615553"/>
            </a:xfrm>
            <a:prstGeom prst="rect">
              <a:avLst/>
            </a:prstGeom>
            <a:noFill/>
          </p:spPr>
          <p:txBody>
            <a:bodyPr wrap="square" rtlCol="0">
              <a:spAutoFit/>
            </a:bodyPr>
            <a:lstStyle/>
            <a:p>
              <a:pPr algn="ctr"/>
              <a:r>
                <a:rPr lang="en-US" altLang="zh-CN" sz="2400" dirty="0">
                  <a:solidFill>
                    <a:schemeClr val="accent1"/>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rPr>
                <a:t>02</a:t>
              </a:r>
              <a:endParaRPr lang="zh-CN" altLang="en-US" sz="2400" dirty="0">
                <a:solidFill>
                  <a:schemeClr val="accent1"/>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endParaRPr>
            </a:p>
          </p:txBody>
        </p:sp>
        <p:grpSp>
          <p:nvGrpSpPr>
            <p:cNvPr id="16" name="组合 15"/>
            <p:cNvGrpSpPr/>
            <p:nvPr/>
          </p:nvGrpSpPr>
          <p:grpSpPr>
            <a:xfrm>
              <a:off x="4572284" y="4329447"/>
              <a:ext cx="1147993" cy="1147581"/>
              <a:chOff x="7380501" y="3019185"/>
              <a:chExt cx="1596494" cy="1596494"/>
            </a:xfrm>
            <a:effectLst>
              <a:outerShdw blurRad="330200" sx="106000" sy="106000" algn="ctr" rotWithShape="0">
                <a:prstClr val="black">
                  <a:alpha val="40000"/>
                </a:prstClr>
              </a:outerShdw>
            </a:effectLst>
          </p:grpSpPr>
          <p:sp>
            <p:nvSpPr>
              <p:cNvPr id="19" name="椭圆 18"/>
              <p:cNvSpPr/>
              <p:nvPr/>
            </p:nvSpPr>
            <p:spPr>
              <a:xfrm>
                <a:off x="7567583" y="3243359"/>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39700" dist="88900" dir="2700000" algn="tl" rotWithShape="0">
                  <a:srgbClr val="494949">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椭圆 19"/>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7" name="文本框 127"/>
            <p:cNvSpPr txBox="1"/>
            <p:nvPr/>
          </p:nvSpPr>
          <p:spPr>
            <a:xfrm>
              <a:off x="4841029" y="4653320"/>
              <a:ext cx="766552" cy="615553"/>
            </a:xfrm>
            <a:prstGeom prst="rect">
              <a:avLst/>
            </a:prstGeom>
            <a:noFill/>
          </p:spPr>
          <p:txBody>
            <a:bodyPr wrap="square" rtlCol="0">
              <a:spAutoFit/>
            </a:bodyPr>
            <a:lstStyle/>
            <a:p>
              <a:pPr algn="ctr"/>
              <a:r>
                <a:rPr lang="en-US" altLang="zh-CN" sz="2400" dirty="0">
                  <a:solidFill>
                    <a:schemeClr val="accent1"/>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rPr>
                <a:t>05</a:t>
              </a:r>
              <a:endParaRPr lang="zh-CN" altLang="en-US" sz="2400" dirty="0">
                <a:solidFill>
                  <a:schemeClr val="accent1"/>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endParaRPr>
            </a:p>
          </p:txBody>
        </p:sp>
        <p:grpSp>
          <p:nvGrpSpPr>
            <p:cNvPr id="22" name="组合 21"/>
            <p:cNvGrpSpPr/>
            <p:nvPr/>
          </p:nvGrpSpPr>
          <p:grpSpPr>
            <a:xfrm>
              <a:off x="6375919" y="4329447"/>
              <a:ext cx="1147993" cy="1147581"/>
              <a:chOff x="7380501" y="3019185"/>
              <a:chExt cx="1596494" cy="1596494"/>
            </a:xfrm>
            <a:effectLst>
              <a:outerShdw blurRad="330200" sx="106000" sy="106000" algn="ctr" rotWithShape="0">
                <a:prstClr val="black">
                  <a:alpha val="40000"/>
                </a:prstClr>
              </a:outerShdw>
            </a:effectLst>
          </p:grpSpPr>
          <p:sp>
            <p:nvSpPr>
              <p:cNvPr id="25" name="椭圆 24"/>
              <p:cNvSpPr/>
              <p:nvPr/>
            </p:nvSpPr>
            <p:spPr>
              <a:xfrm>
                <a:off x="7567583" y="3243359"/>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39700" dist="88900" dir="2700000" algn="tl" rotWithShape="0">
                  <a:srgbClr val="494949">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椭圆 25"/>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3" name="文本框 133"/>
            <p:cNvSpPr txBox="1"/>
            <p:nvPr/>
          </p:nvSpPr>
          <p:spPr>
            <a:xfrm>
              <a:off x="6644664" y="4653320"/>
              <a:ext cx="747417" cy="615553"/>
            </a:xfrm>
            <a:prstGeom prst="rect">
              <a:avLst/>
            </a:prstGeom>
            <a:noFill/>
          </p:spPr>
          <p:txBody>
            <a:bodyPr wrap="square" rtlCol="0">
              <a:spAutoFit/>
            </a:bodyPr>
            <a:lstStyle/>
            <a:p>
              <a:pPr algn="ctr"/>
              <a:r>
                <a:rPr lang="en-US" altLang="zh-CN" sz="2400" dirty="0">
                  <a:solidFill>
                    <a:schemeClr val="accent1"/>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rPr>
                <a:t>04</a:t>
              </a:r>
              <a:endParaRPr lang="zh-CN" altLang="en-US" sz="2400" dirty="0">
                <a:solidFill>
                  <a:schemeClr val="accent1"/>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endParaRPr>
            </a:p>
          </p:txBody>
        </p:sp>
        <p:grpSp>
          <p:nvGrpSpPr>
            <p:cNvPr id="28" name="组合 27"/>
            <p:cNvGrpSpPr/>
            <p:nvPr/>
          </p:nvGrpSpPr>
          <p:grpSpPr>
            <a:xfrm>
              <a:off x="3836922" y="2912925"/>
              <a:ext cx="1147993" cy="1147581"/>
              <a:chOff x="7380501" y="3019185"/>
              <a:chExt cx="1596494" cy="1596494"/>
            </a:xfrm>
            <a:effectLst>
              <a:outerShdw blurRad="330200" sx="106000" sy="106000" algn="ctr" rotWithShape="0">
                <a:prstClr val="black">
                  <a:alpha val="40000"/>
                </a:prstClr>
              </a:outerShdw>
            </a:effectLst>
          </p:grpSpPr>
          <p:sp>
            <p:nvSpPr>
              <p:cNvPr id="31" name="椭圆 30"/>
              <p:cNvSpPr/>
              <p:nvPr/>
            </p:nvSpPr>
            <p:spPr>
              <a:xfrm>
                <a:off x="7567583" y="3243359"/>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39700" dist="88900" dir="2700000" algn="tl" rotWithShape="0">
                  <a:srgbClr val="494949">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椭圆 31"/>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9" name="文本框 139"/>
            <p:cNvSpPr txBox="1"/>
            <p:nvPr/>
          </p:nvSpPr>
          <p:spPr>
            <a:xfrm>
              <a:off x="4046497" y="3236798"/>
              <a:ext cx="786760" cy="615553"/>
            </a:xfrm>
            <a:prstGeom prst="rect">
              <a:avLst/>
            </a:prstGeom>
            <a:noFill/>
          </p:spPr>
          <p:txBody>
            <a:bodyPr wrap="square" rtlCol="0">
              <a:spAutoFit/>
            </a:bodyPr>
            <a:lstStyle/>
            <a:p>
              <a:pPr algn="ctr"/>
              <a:r>
                <a:rPr lang="en-US" altLang="zh-CN" sz="2400" dirty="0">
                  <a:solidFill>
                    <a:schemeClr val="accent1"/>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rPr>
                <a:t>06</a:t>
              </a:r>
              <a:endParaRPr lang="zh-CN" altLang="en-US" sz="2400" dirty="0">
                <a:solidFill>
                  <a:schemeClr val="accent1"/>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endParaRPr>
            </a:p>
          </p:txBody>
        </p:sp>
        <p:grpSp>
          <p:nvGrpSpPr>
            <p:cNvPr id="34" name="组合 33"/>
            <p:cNvGrpSpPr/>
            <p:nvPr/>
          </p:nvGrpSpPr>
          <p:grpSpPr>
            <a:xfrm>
              <a:off x="7138311" y="2912925"/>
              <a:ext cx="1147993" cy="1147581"/>
              <a:chOff x="7380501" y="3019185"/>
              <a:chExt cx="1596494" cy="1596494"/>
            </a:xfrm>
            <a:effectLst>
              <a:outerShdw blurRad="330200" sx="106000" sy="106000" algn="ctr" rotWithShape="0">
                <a:prstClr val="black">
                  <a:alpha val="40000"/>
                </a:prstClr>
              </a:outerShdw>
            </a:effectLst>
          </p:grpSpPr>
          <p:sp>
            <p:nvSpPr>
              <p:cNvPr id="37" name="椭圆 36"/>
              <p:cNvSpPr/>
              <p:nvPr/>
            </p:nvSpPr>
            <p:spPr>
              <a:xfrm>
                <a:off x="7567583" y="3243359"/>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39700" dist="88900" dir="2700000" algn="tl" rotWithShape="0">
                  <a:srgbClr val="494949">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 name="椭圆 37"/>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5" name="文本框 145"/>
            <p:cNvSpPr txBox="1"/>
            <p:nvPr/>
          </p:nvSpPr>
          <p:spPr>
            <a:xfrm>
              <a:off x="7407056" y="3236798"/>
              <a:ext cx="717749" cy="615553"/>
            </a:xfrm>
            <a:prstGeom prst="rect">
              <a:avLst/>
            </a:prstGeom>
            <a:noFill/>
          </p:spPr>
          <p:txBody>
            <a:bodyPr wrap="square" rtlCol="0">
              <a:spAutoFit/>
            </a:bodyPr>
            <a:lstStyle/>
            <a:p>
              <a:pPr algn="ctr"/>
              <a:r>
                <a:rPr lang="en-US" altLang="zh-CN" sz="2400" dirty="0">
                  <a:solidFill>
                    <a:schemeClr val="accent1"/>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rPr>
                <a:t>03</a:t>
              </a:r>
              <a:endParaRPr lang="zh-CN" altLang="en-US" sz="2400" dirty="0">
                <a:solidFill>
                  <a:schemeClr val="accent1"/>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endParaRPr>
            </a:p>
          </p:txBody>
        </p:sp>
      </p:grpSp>
      <p:sp>
        <p:nvSpPr>
          <p:cNvPr id="48" name="等腰三角形 47"/>
          <p:cNvSpPr/>
          <p:nvPr/>
        </p:nvSpPr>
        <p:spPr>
          <a:xfrm rot="5400000">
            <a:off x="5814023" y="1465027"/>
            <a:ext cx="144913" cy="113609"/>
          </a:xfrm>
          <a:prstGeom prst="triangl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等腰三角形 49"/>
          <p:cNvSpPr/>
          <p:nvPr/>
        </p:nvSpPr>
        <p:spPr>
          <a:xfrm rot="5400000">
            <a:off x="6429412" y="2580574"/>
            <a:ext cx="144913" cy="113609"/>
          </a:xfrm>
          <a:prstGeom prst="triangl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等腰三角形 52"/>
          <p:cNvSpPr/>
          <p:nvPr/>
        </p:nvSpPr>
        <p:spPr>
          <a:xfrm rot="5400000">
            <a:off x="5809830" y="3670286"/>
            <a:ext cx="144913" cy="113609"/>
          </a:xfrm>
          <a:prstGeom prst="triangl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 name="等腰三角形 58"/>
          <p:cNvSpPr/>
          <p:nvPr/>
        </p:nvSpPr>
        <p:spPr>
          <a:xfrm rot="16200000" flipH="1">
            <a:off x="2520870" y="2580574"/>
            <a:ext cx="144913" cy="113609"/>
          </a:xfrm>
          <a:prstGeom prst="triangl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等腰三角形 61"/>
          <p:cNvSpPr/>
          <p:nvPr/>
        </p:nvSpPr>
        <p:spPr>
          <a:xfrm rot="16200000" flipH="1">
            <a:off x="3085845" y="1462297"/>
            <a:ext cx="144913" cy="113609"/>
          </a:xfrm>
          <a:prstGeom prst="triangl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等腰三角形 62"/>
          <p:cNvSpPr/>
          <p:nvPr/>
        </p:nvSpPr>
        <p:spPr>
          <a:xfrm rot="16200000" flipH="1">
            <a:off x="3082491" y="3670286"/>
            <a:ext cx="144913" cy="113609"/>
          </a:xfrm>
          <a:prstGeom prst="triangl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9" name="组合 38"/>
          <p:cNvGrpSpPr/>
          <p:nvPr/>
        </p:nvGrpSpPr>
        <p:grpSpPr>
          <a:xfrm>
            <a:off x="1722414" y="1393156"/>
            <a:ext cx="1213371" cy="802861"/>
            <a:chOff x="2296253" y="1654732"/>
            <a:chExt cx="1617618" cy="1070732"/>
          </a:xfrm>
        </p:grpSpPr>
        <p:sp>
          <p:nvSpPr>
            <p:cNvPr id="60" name="文本框 153"/>
            <p:cNvSpPr txBox="1"/>
            <p:nvPr/>
          </p:nvSpPr>
          <p:spPr>
            <a:xfrm>
              <a:off x="2855523" y="1654732"/>
              <a:ext cx="1058348" cy="369418"/>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86" name="文本框 113"/>
            <p:cNvSpPr txBox="1"/>
            <p:nvPr/>
          </p:nvSpPr>
          <p:spPr>
            <a:xfrm>
              <a:off x="2296253" y="1909665"/>
              <a:ext cx="1540169" cy="815799"/>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41" name="组合 40"/>
          <p:cNvGrpSpPr/>
          <p:nvPr/>
        </p:nvGrpSpPr>
        <p:grpSpPr>
          <a:xfrm>
            <a:off x="1223192" y="2512591"/>
            <a:ext cx="1543049" cy="812707"/>
            <a:chOff x="1630710" y="3118623"/>
            <a:chExt cx="2057131" cy="1083863"/>
          </a:xfrm>
        </p:grpSpPr>
        <p:sp>
          <p:nvSpPr>
            <p:cNvPr id="64" name="文本框 167"/>
            <p:cNvSpPr txBox="1"/>
            <p:nvPr/>
          </p:nvSpPr>
          <p:spPr>
            <a:xfrm>
              <a:off x="2193991" y="3118623"/>
              <a:ext cx="1493850" cy="369418"/>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87" name="文本框 113"/>
            <p:cNvSpPr txBox="1"/>
            <p:nvPr/>
          </p:nvSpPr>
          <p:spPr>
            <a:xfrm>
              <a:off x="1630710" y="3386688"/>
              <a:ext cx="1540170" cy="815798"/>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1" name="组合 60"/>
          <p:cNvGrpSpPr/>
          <p:nvPr/>
        </p:nvGrpSpPr>
        <p:grpSpPr>
          <a:xfrm>
            <a:off x="1796332" y="3603647"/>
            <a:ext cx="1544855" cy="807604"/>
            <a:chOff x="2394796" y="4646298"/>
            <a:chExt cx="2059539" cy="1077058"/>
          </a:xfrm>
        </p:grpSpPr>
        <p:sp>
          <p:nvSpPr>
            <p:cNvPr id="66" name="文本框 171"/>
            <p:cNvSpPr txBox="1"/>
            <p:nvPr/>
          </p:nvSpPr>
          <p:spPr>
            <a:xfrm>
              <a:off x="2960486" y="4646298"/>
              <a:ext cx="1493849" cy="36941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88" name="文本框 113"/>
            <p:cNvSpPr txBox="1"/>
            <p:nvPr/>
          </p:nvSpPr>
          <p:spPr>
            <a:xfrm>
              <a:off x="2394796" y="4907557"/>
              <a:ext cx="1540170" cy="815799"/>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5" name="组合 64"/>
          <p:cNvGrpSpPr/>
          <p:nvPr/>
        </p:nvGrpSpPr>
        <p:grpSpPr>
          <a:xfrm>
            <a:off x="6094906" y="3598410"/>
            <a:ext cx="1161758" cy="810586"/>
            <a:chOff x="8328667" y="4711908"/>
            <a:chExt cx="1548810" cy="1081037"/>
          </a:xfrm>
        </p:grpSpPr>
        <p:sp>
          <p:nvSpPr>
            <p:cNvPr id="52" name="文本框 87"/>
            <p:cNvSpPr txBox="1"/>
            <p:nvPr/>
          </p:nvSpPr>
          <p:spPr>
            <a:xfrm>
              <a:off x="8328667" y="4711908"/>
              <a:ext cx="1493849" cy="36941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89" name="文本框 113"/>
            <p:cNvSpPr txBox="1"/>
            <p:nvPr/>
          </p:nvSpPr>
          <p:spPr>
            <a:xfrm>
              <a:off x="8337307" y="4977144"/>
              <a:ext cx="1540170" cy="81580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42" name="组合 41"/>
          <p:cNvGrpSpPr/>
          <p:nvPr/>
        </p:nvGrpSpPr>
        <p:grpSpPr>
          <a:xfrm>
            <a:off x="6706314" y="2525046"/>
            <a:ext cx="1159221" cy="821772"/>
            <a:chOff x="9013171" y="3149753"/>
            <a:chExt cx="1545429" cy="1095951"/>
          </a:xfrm>
        </p:grpSpPr>
        <p:sp>
          <p:nvSpPr>
            <p:cNvPr id="49" name="文本框 78"/>
            <p:cNvSpPr txBox="1"/>
            <p:nvPr/>
          </p:nvSpPr>
          <p:spPr>
            <a:xfrm>
              <a:off x="9013171" y="3149753"/>
              <a:ext cx="1493849" cy="369418"/>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90" name="文本框 113"/>
            <p:cNvSpPr txBox="1"/>
            <p:nvPr/>
          </p:nvSpPr>
          <p:spPr>
            <a:xfrm>
              <a:off x="9018430" y="3429906"/>
              <a:ext cx="1540170" cy="815798"/>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40" name="组合 39"/>
          <p:cNvGrpSpPr/>
          <p:nvPr/>
        </p:nvGrpSpPr>
        <p:grpSpPr>
          <a:xfrm>
            <a:off x="6122223" y="1402011"/>
            <a:ext cx="1171414" cy="807078"/>
            <a:chOff x="8161923" y="1710098"/>
            <a:chExt cx="1561685" cy="1076356"/>
          </a:xfrm>
        </p:grpSpPr>
        <p:sp>
          <p:nvSpPr>
            <p:cNvPr id="43" name="文本框 60"/>
            <p:cNvSpPr txBox="1"/>
            <p:nvPr/>
          </p:nvSpPr>
          <p:spPr>
            <a:xfrm>
              <a:off x="8161923" y="1710098"/>
              <a:ext cx="1493848" cy="369418"/>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91" name="文本框 113"/>
            <p:cNvSpPr txBox="1"/>
            <p:nvPr/>
          </p:nvSpPr>
          <p:spPr>
            <a:xfrm>
              <a:off x="8183438" y="1970655"/>
              <a:ext cx="1540170" cy="815799"/>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
        <p:nvSpPr>
          <p:cNvPr id="92" name="文本框 153"/>
          <p:cNvSpPr txBox="1"/>
          <p:nvPr/>
        </p:nvSpPr>
        <p:spPr>
          <a:xfrm>
            <a:off x="4120473" y="2124629"/>
            <a:ext cx="1069133" cy="954107"/>
          </a:xfrm>
          <a:prstGeom prst="rect">
            <a:avLst/>
          </a:prstGeom>
          <a:noFill/>
        </p:spPr>
        <p:txBody>
          <a:bodyPr wrap="square" rtlCol="0">
            <a:spAutoFit/>
          </a:bodyPr>
          <a:lstStyle/>
          <a:p>
            <a:r>
              <a:rPr lang="zh-CN" altLang="en-US" sz="2800" b="1" dirty="0">
                <a:solidFill>
                  <a:schemeClr val="bg1">
                    <a:lumMod val="50000"/>
                  </a:schemeClr>
                </a:solidFill>
                <a:latin typeface="微软雅黑" panose="020B0503020204020204" pitchFamily="34" charset="-122"/>
                <a:ea typeface="微软雅黑" panose="020B0503020204020204" pitchFamily="34" charset="-122"/>
              </a:rPr>
              <a:t>添加</a:t>
            </a:r>
            <a:r>
              <a:rPr lang="en-US" altLang="zh-CN" sz="2800" b="1" dirty="0">
                <a:solidFill>
                  <a:schemeClr val="bg1">
                    <a:lumMod val="50000"/>
                  </a:schemeClr>
                </a:solidFill>
                <a:latin typeface="微软雅黑" panose="020B0503020204020204" pitchFamily="34" charset="-122"/>
                <a:ea typeface="微软雅黑" panose="020B0503020204020204" pitchFamily="34" charset="-122"/>
              </a:rPr>
              <a:t>         </a:t>
            </a:r>
            <a:r>
              <a:rPr lang="zh-CN" altLang="en-US" sz="2800" b="1" dirty="0">
                <a:solidFill>
                  <a:schemeClr val="bg1">
                    <a:lumMod val="50000"/>
                  </a:schemeClr>
                </a:solidFill>
                <a:latin typeface="微软雅黑" panose="020B0503020204020204" pitchFamily="34" charset="-122"/>
                <a:ea typeface="微软雅黑" panose="020B0503020204020204" pitchFamily="34" charset="-122"/>
              </a:rPr>
              <a:t>标题</a:t>
            </a:r>
          </a:p>
        </p:txBody>
      </p:sp>
      <p:sp>
        <p:nvSpPr>
          <p:cNvPr id="55" name="矩形 54"/>
          <p:cNvSpPr/>
          <p:nvPr/>
        </p:nvSpPr>
        <p:spPr>
          <a:xfrm>
            <a:off x="7979239" y="4630128"/>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258398127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92"/>
                                        </p:tgtEl>
                                        <p:attrNameLst>
                                          <p:attrName>style.visibility</p:attrName>
                                        </p:attrNameLst>
                                      </p:cBhvr>
                                      <p:to>
                                        <p:strVal val="visible"/>
                                      </p:to>
                                    </p:set>
                                    <p:animEffect transition="in" filter="randombar(horizontal)">
                                      <p:cBhvr>
                                        <p:cTn id="17" dur="500"/>
                                        <p:tgtEl>
                                          <p:spTgt spid="92"/>
                                        </p:tgtEl>
                                      </p:cBhvr>
                                    </p:animEffect>
                                  </p:childTnLst>
                                </p:cTn>
                              </p:par>
                            </p:childTnLst>
                          </p:cTn>
                        </p:par>
                        <p:par>
                          <p:cTn id="18" fill="hold">
                            <p:stCondLst>
                              <p:cond delay="1500"/>
                            </p:stCondLst>
                            <p:childTnLst>
                              <p:par>
                                <p:cTn id="19" presetID="2" presetClass="entr" presetSubtype="2" fill="hold" grpId="0" nodeType="afterEffect">
                                  <p:stCondLst>
                                    <p:cond delay="0"/>
                                  </p:stCondLst>
                                  <p:childTnLst>
                                    <p:set>
                                      <p:cBhvr>
                                        <p:cTn id="20" dur="1" fill="hold">
                                          <p:stCondLst>
                                            <p:cond delay="0"/>
                                          </p:stCondLst>
                                        </p:cTn>
                                        <p:tgtEl>
                                          <p:spTgt spid="62"/>
                                        </p:tgtEl>
                                        <p:attrNameLst>
                                          <p:attrName>style.visibility</p:attrName>
                                        </p:attrNameLst>
                                      </p:cBhvr>
                                      <p:to>
                                        <p:strVal val="visible"/>
                                      </p:to>
                                    </p:set>
                                    <p:anim calcmode="lin" valueType="num">
                                      <p:cBhvr additive="base">
                                        <p:cTn id="21" dur="500" fill="hold"/>
                                        <p:tgtEl>
                                          <p:spTgt spid="62"/>
                                        </p:tgtEl>
                                        <p:attrNameLst>
                                          <p:attrName>ppt_x</p:attrName>
                                        </p:attrNameLst>
                                      </p:cBhvr>
                                      <p:tavLst>
                                        <p:tav tm="0">
                                          <p:val>
                                            <p:strVal val="1+#ppt_w/2"/>
                                          </p:val>
                                        </p:tav>
                                        <p:tav tm="100000">
                                          <p:val>
                                            <p:strVal val="#ppt_x"/>
                                          </p:val>
                                        </p:tav>
                                      </p:tavLst>
                                    </p:anim>
                                    <p:anim calcmode="lin" valueType="num">
                                      <p:cBhvr additive="base">
                                        <p:cTn id="22" dur="500" fill="hold"/>
                                        <p:tgtEl>
                                          <p:spTgt spid="62"/>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59"/>
                                        </p:tgtEl>
                                        <p:attrNameLst>
                                          <p:attrName>style.visibility</p:attrName>
                                        </p:attrNameLst>
                                      </p:cBhvr>
                                      <p:to>
                                        <p:strVal val="visible"/>
                                      </p:to>
                                    </p:set>
                                    <p:anim calcmode="lin" valueType="num">
                                      <p:cBhvr additive="base">
                                        <p:cTn id="25" dur="500" fill="hold"/>
                                        <p:tgtEl>
                                          <p:spTgt spid="59"/>
                                        </p:tgtEl>
                                        <p:attrNameLst>
                                          <p:attrName>ppt_x</p:attrName>
                                        </p:attrNameLst>
                                      </p:cBhvr>
                                      <p:tavLst>
                                        <p:tav tm="0">
                                          <p:val>
                                            <p:strVal val="1+#ppt_w/2"/>
                                          </p:val>
                                        </p:tav>
                                        <p:tav tm="100000">
                                          <p:val>
                                            <p:strVal val="#ppt_x"/>
                                          </p:val>
                                        </p:tav>
                                      </p:tavLst>
                                    </p:anim>
                                    <p:anim calcmode="lin" valueType="num">
                                      <p:cBhvr additive="base">
                                        <p:cTn id="26" dur="500" fill="hold"/>
                                        <p:tgtEl>
                                          <p:spTgt spid="59"/>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63"/>
                                        </p:tgtEl>
                                        <p:attrNameLst>
                                          <p:attrName>style.visibility</p:attrName>
                                        </p:attrNameLst>
                                      </p:cBhvr>
                                      <p:to>
                                        <p:strVal val="visible"/>
                                      </p:to>
                                    </p:set>
                                    <p:anim calcmode="lin" valueType="num">
                                      <p:cBhvr additive="base">
                                        <p:cTn id="29" dur="500" fill="hold"/>
                                        <p:tgtEl>
                                          <p:spTgt spid="63"/>
                                        </p:tgtEl>
                                        <p:attrNameLst>
                                          <p:attrName>ppt_x</p:attrName>
                                        </p:attrNameLst>
                                      </p:cBhvr>
                                      <p:tavLst>
                                        <p:tav tm="0">
                                          <p:val>
                                            <p:strVal val="1+#ppt_w/2"/>
                                          </p:val>
                                        </p:tav>
                                        <p:tav tm="100000">
                                          <p:val>
                                            <p:strVal val="#ppt_x"/>
                                          </p:val>
                                        </p:tav>
                                      </p:tavLst>
                                    </p:anim>
                                    <p:anim calcmode="lin" valueType="num">
                                      <p:cBhvr additive="base">
                                        <p:cTn id="30" dur="500" fill="hold"/>
                                        <p:tgtEl>
                                          <p:spTgt spid="63"/>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8"/>
                                        </p:tgtEl>
                                        <p:attrNameLst>
                                          <p:attrName>style.visibility</p:attrName>
                                        </p:attrNameLst>
                                      </p:cBhvr>
                                      <p:to>
                                        <p:strVal val="visible"/>
                                      </p:to>
                                    </p:set>
                                    <p:anim calcmode="lin" valueType="num">
                                      <p:cBhvr additive="base">
                                        <p:cTn id="33" dur="500" fill="hold"/>
                                        <p:tgtEl>
                                          <p:spTgt spid="48"/>
                                        </p:tgtEl>
                                        <p:attrNameLst>
                                          <p:attrName>ppt_x</p:attrName>
                                        </p:attrNameLst>
                                      </p:cBhvr>
                                      <p:tavLst>
                                        <p:tav tm="0">
                                          <p:val>
                                            <p:strVal val="0-#ppt_w/2"/>
                                          </p:val>
                                        </p:tav>
                                        <p:tav tm="100000">
                                          <p:val>
                                            <p:strVal val="#ppt_x"/>
                                          </p:val>
                                        </p:tav>
                                      </p:tavLst>
                                    </p:anim>
                                    <p:anim calcmode="lin" valueType="num">
                                      <p:cBhvr additive="base">
                                        <p:cTn id="34" dur="500" fill="hold"/>
                                        <p:tgtEl>
                                          <p:spTgt spid="48"/>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additive="base">
                                        <p:cTn id="37" dur="500" fill="hold"/>
                                        <p:tgtEl>
                                          <p:spTgt spid="50"/>
                                        </p:tgtEl>
                                        <p:attrNameLst>
                                          <p:attrName>ppt_x</p:attrName>
                                        </p:attrNameLst>
                                      </p:cBhvr>
                                      <p:tavLst>
                                        <p:tav tm="0">
                                          <p:val>
                                            <p:strVal val="0-#ppt_w/2"/>
                                          </p:val>
                                        </p:tav>
                                        <p:tav tm="100000">
                                          <p:val>
                                            <p:strVal val="#ppt_x"/>
                                          </p:val>
                                        </p:tav>
                                      </p:tavLst>
                                    </p:anim>
                                    <p:anim calcmode="lin" valueType="num">
                                      <p:cBhvr additive="base">
                                        <p:cTn id="38" dur="500" fill="hold"/>
                                        <p:tgtEl>
                                          <p:spTgt spid="50"/>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53"/>
                                        </p:tgtEl>
                                        <p:attrNameLst>
                                          <p:attrName>style.visibility</p:attrName>
                                        </p:attrNameLst>
                                      </p:cBhvr>
                                      <p:to>
                                        <p:strVal val="visible"/>
                                      </p:to>
                                    </p:set>
                                    <p:anim calcmode="lin" valueType="num">
                                      <p:cBhvr additive="base">
                                        <p:cTn id="41" dur="500" fill="hold"/>
                                        <p:tgtEl>
                                          <p:spTgt spid="53"/>
                                        </p:tgtEl>
                                        <p:attrNameLst>
                                          <p:attrName>ppt_x</p:attrName>
                                        </p:attrNameLst>
                                      </p:cBhvr>
                                      <p:tavLst>
                                        <p:tav tm="0">
                                          <p:val>
                                            <p:strVal val="0-#ppt_w/2"/>
                                          </p:val>
                                        </p:tav>
                                        <p:tav tm="100000">
                                          <p:val>
                                            <p:strVal val="#ppt_x"/>
                                          </p:val>
                                        </p:tav>
                                      </p:tavLst>
                                    </p:anim>
                                    <p:anim calcmode="lin" valueType="num">
                                      <p:cBhvr additive="base">
                                        <p:cTn id="42" dur="500" fill="hold"/>
                                        <p:tgtEl>
                                          <p:spTgt spid="53"/>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2" presetClass="entr" presetSubtype="1" fill="hold" nodeType="after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up)">
                                      <p:cBhvr>
                                        <p:cTn id="46" dur="500"/>
                                        <p:tgtEl>
                                          <p:spTgt spid="65"/>
                                        </p:tgtEl>
                                      </p:cBhvr>
                                    </p:animEffect>
                                  </p:childTnLst>
                                </p:cTn>
                              </p:par>
                              <p:par>
                                <p:cTn id="47" presetID="22" presetClass="entr" presetSubtype="1" fill="hold" nodeType="with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wipe(up)">
                                      <p:cBhvr>
                                        <p:cTn id="49" dur="500"/>
                                        <p:tgtEl>
                                          <p:spTgt spid="42"/>
                                        </p:tgtEl>
                                      </p:cBhvr>
                                    </p:animEffect>
                                  </p:childTnLst>
                                </p:cTn>
                              </p:par>
                              <p:par>
                                <p:cTn id="50" presetID="22" presetClass="entr" presetSubtype="1" fill="hold" nodeType="with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wipe(up)">
                                      <p:cBhvr>
                                        <p:cTn id="52" dur="500"/>
                                        <p:tgtEl>
                                          <p:spTgt spid="40"/>
                                        </p:tgtEl>
                                      </p:cBhvr>
                                    </p:animEffect>
                                  </p:childTnLst>
                                </p:cTn>
                              </p:par>
                              <p:par>
                                <p:cTn id="53" presetID="22" presetClass="entr" presetSubtype="1" fill="hold" nodeType="with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up)">
                                      <p:cBhvr>
                                        <p:cTn id="55" dur="500"/>
                                        <p:tgtEl>
                                          <p:spTgt spid="39"/>
                                        </p:tgtEl>
                                      </p:cBhvr>
                                    </p:animEffect>
                                  </p:childTnLst>
                                </p:cTn>
                              </p:par>
                              <p:par>
                                <p:cTn id="56" presetID="22" presetClass="entr" presetSubtype="1" fill="hold"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wipe(up)">
                                      <p:cBhvr>
                                        <p:cTn id="58" dur="500"/>
                                        <p:tgtEl>
                                          <p:spTgt spid="41"/>
                                        </p:tgtEl>
                                      </p:cBhvr>
                                    </p:animEffect>
                                  </p:childTnLst>
                                </p:cTn>
                              </p:par>
                              <p:par>
                                <p:cTn id="59" presetID="22" presetClass="entr" presetSubtype="1" fill="hold" nodeType="withEffect">
                                  <p:stCondLst>
                                    <p:cond delay="0"/>
                                  </p:stCondLst>
                                  <p:childTnLst>
                                    <p:set>
                                      <p:cBhvr>
                                        <p:cTn id="60" dur="1" fill="hold">
                                          <p:stCondLst>
                                            <p:cond delay="0"/>
                                          </p:stCondLst>
                                        </p:cTn>
                                        <p:tgtEl>
                                          <p:spTgt spid="61"/>
                                        </p:tgtEl>
                                        <p:attrNameLst>
                                          <p:attrName>style.visibility</p:attrName>
                                        </p:attrNameLst>
                                      </p:cBhvr>
                                      <p:to>
                                        <p:strVal val="visible"/>
                                      </p:to>
                                    </p:set>
                                    <p:animEffect transition="in" filter="wipe(up)">
                                      <p:cBhvr>
                                        <p:cTn id="61"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48" grpId="0" animBg="1"/>
      <p:bldP spid="50" grpId="0" animBg="1"/>
      <p:bldP spid="53" grpId="0" animBg="1"/>
      <p:bldP spid="59" grpId="0" animBg="1"/>
      <p:bldP spid="62" grpId="0" animBg="1"/>
      <p:bldP spid="63" grpId="0" animBg="1"/>
      <p:bldP spid="9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文本框 2"/>
          <p:cNvSpPr txBox="1"/>
          <p:nvPr/>
        </p:nvSpPr>
        <p:spPr>
          <a:xfrm>
            <a:off x="4054403" y="2465777"/>
            <a:ext cx="785347" cy="738664"/>
          </a:xfrm>
          <a:prstGeom prst="rect">
            <a:avLst/>
          </a:prstGeom>
          <a:noFill/>
        </p:spPr>
        <p:txBody>
          <a:bodyPr wrap="square" rtlCol="0">
            <a:spAutoFit/>
          </a:bodyPr>
          <a:lstStyle/>
          <a:p>
            <a:pPr algn="ctr"/>
            <a:r>
              <a:rPr lang="zh-CN" altLang="en-US" sz="2100" b="1" dirty="0">
                <a:solidFill>
                  <a:schemeClr val="accent1"/>
                </a:solidFill>
                <a:latin typeface="微软雅黑" panose="020B0503020204020204" pitchFamily="34" charset="-122"/>
                <a:ea typeface="微软雅黑" panose="020B0503020204020204" pitchFamily="34" charset="-122"/>
              </a:rPr>
              <a:t>添加标题</a:t>
            </a:r>
          </a:p>
        </p:txBody>
      </p:sp>
      <p:grpSp>
        <p:nvGrpSpPr>
          <p:cNvPr id="124" name="组合 123"/>
          <p:cNvGrpSpPr/>
          <p:nvPr/>
        </p:nvGrpSpPr>
        <p:grpSpPr>
          <a:xfrm>
            <a:off x="2984235" y="1838959"/>
            <a:ext cx="1129136" cy="973042"/>
            <a:chOff x="3978461" y="2452512"/>
            <a:chExt cx="1505319" cy="1297689"/>
          </a:xfrm>
        </p:grpSpPr>
        <p:sp>
          <p:nvSpPr>
            <p:cNvPr id="6" name="梯形 5"/>
            <p:cNvSpPr/>
            <p:nvPr/>
          </p:nvSpPr>
          <p:spPr>
            <a:xfrm>
              <a:off x="4344623" y="3523139"/>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 name="六边形 2"/>
            <p:cNvSpPr/>
            <p:nvPr/>
          </p:nvSpPr>
          <p:spPr>
            <a:xfrm>
              <a:off x="3978461" y="2452512"/>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 name="任意多边形 3"/>
            <p:cNvSpPr/>
            <p:nvPr/>
          </p:nvSpPr>
          <p:spPr>
            <a:xfrm>
              <a:off x="4051993"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7" name="梯形 71"/>
            <p:cNvSpPr/>
            <p:nvPr/>
          </p:nvSpPr>
          <p:spPr>
            <a:xfrm rot="14580000" flipH="1">
              <a:off x="4859296"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 name="任意多边形 7"/>
            <p:cNvSpPr/>
            <p:nvPr/>
          </p:nvSpPr>
          <p:spPr>
            <a:xfrm>
              <a:off x="4052375"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9" name="梯形 8"/>
            <p:cNvSpPr/>
            <p:nvPr/>
          </p:nvSpPr>
          <p:spPr>
            <a:xfrm flipV="1">
              <a:off x="4344623" y="2515055"/>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3" name="组合 62"/>
          <p:cNvGrpSpPr/>
          <p:nvPr/>
        </p:nvGrpSpPr>
        <p:grpSpPr>
          <a:xfrm>
            <a:off x="3171588" y="2009215"/>
            <a:ext cx="758324" cy="632528"/>
            <a:chOff x="4228234" y="2679573"/>
            <a:chExt cx="1010966" cy="843565"/>
          </a:xfrm>
        </p:grpSpPr>
        <p:sp>
          <p:nvSpPr>
            <p:cNvPr id="5" name="六边形 4"/>
            <p:cNvSpPr/>
            <p:nvPr/>
          </p:nvSpPr>
          <p:spPr>
            <a:xfrm>
              <a:off x="4241852" y="2679573"/>
              <a:ext cx="978537" cy="843565"/>
            </a:xfrm>
            <a:prstGeom prst="hexagon">
              <a:avLst/>
            </a:prstGeom>
            <a:solidFill>
              <a:schemeClr val="accent1"/>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文本框 1"/>
            <p:cNvSpPr txBox="1"/>
            <p:nvPr/>
          </p:nvSpPr>
          <p:spPr>
            <a:xfrm>
              <a:off x="4228234" y="2842334"/>
              <a:ext cx="1010966"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01</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125" name="组合 124"/>
          <p:cNvGrpSpPr/>
          <p:nvPr/>
        </p:nvGrpSpPr>
        <p:grpSpPr>
          <a:xfrm>
            <a:off x="2984235" y="2809743"/>
            <a:ext cx="1129136" cy="973042"/>
            <a:chOff x="3978461" y="3747190"/>
            <a:chExt cx="1505319" cy="1297689"/>
          </a:xfrm>
        </p:grpSpPr>
        <p:sp>
          <p:nvSpPr>
            <p:cNvPr id="22" name="梯形 21"/>
            <p:cNvSpPr/>
            <p:nvPr/>
          </p:nvSpPr>
          <p:spPr>
            <a:xfrm>
              <a:off x="4344623" y="4817817"/>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梯形 24"/>
            <p:cNvSpPr/>
            <p:nvPr/>
          </p:nvSpPr>
          <p:spPr>
            <a:xfrm flipV="1">
              <a:off x="4344623" y="3809733"/>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 name="六边形 18"/>
            <p:cNvSpPr/>
            <p:nvPr/>
          </p:nvSpPr>
          <p:spPr>
            <a:xfrm>
              <a:off x="3978461" y="3747190"/>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任意多边形 19"/>
            <p:cNvSpPr/>
            <p:nvPr/>
          </p:nvSpPr>
          <p:spPr>
            <a:xfrm>
              <a:off x="4051993"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23" name="梯形 71"/>
            <p:cNvSpPr/>
            <p:nvPr/>
          </p:nvSpPr>
          <p:spPr>
            <a:xfrm rot="14580000" flipH="1">
              <a:off x="4859296"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任意多边形 23"/>
            <p:cNvSpPr/>
            <p:nvPr/>
          </p:nvSpPr>
          <p:spPr>
            <a:xfrm>
              <a:off x="4052375"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grpSp>
        <p:nvGrpSpPr>
          <p:cNvPr id="110" name="组合 109"/>
          <p:cNvGrpSpPr/>
          <p:nvPr/>
        </p:nvGrpSpPr>
        <p:grpSpPr>
          <a:xfrm>
            <a:off x="3171588" y="2979998"/>
            <a:ext cx="758324" cy="632528"/>
            <a:chOff x="4228234" y="3974251"/>
            <a:chExt cx="1010966" cy="843565"/>
          </a:xfrm>
        </p:grpSpPr>
        <p:sp>
          <p:nvSpPr>
            <p:cNvPr id="21" name="六边形 20"/>
            <p:cNvSpPr/>
            <p:nvPr/>
          </p:nvSpPr>
          <p:spPr>
            <a:xfrm>
              <a:off x="4241852" y="3974251"/>
              <a:ext cx="978537" cy="843565"/>
            </a:xfrm>
            <a:prstGeom prst="hexagon">
              <a:avLst/>
            </a:prstGeom>
            <a:solidFill>
              <a:schemeClr val="accent2"/>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文本框 26"/>
            <p:cNvSpPr txBox="1"/>
            <p:nvPr/>
          </p:nvSpPr>
          <p:spPr>
            <a:xfrm>
              <a:off x="4228234" y="4118520"/>
              <a:ext cx="1010966"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02</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128" name="组合 127"/>
          <p:cNvGrpSpPr/>
          <p:nvPr/>
        </p:nvGrpSpPr>
        <p:grpSpPr>
          <a:xfrm>
            <a:off x="4763750" y="1838959"/>
            <a:ext cx="1129136" cy="973042"/>
            <a:chOff x="6350839" y="2452512"/>
            <a:chExt cx="1505319" cy="1297689"/>
          </a:xfrm>
        </p:grpSpPr>
        <p:sp>
          <p:nvSpPr>
            <p:cNvPr id="30" name="梯形 29"/>
            <p:cNvSpPr/>
            <p:nvPr/>
          </p:nvSpPr>
          <p:spPr>
            <a:xfrm>
              <a:off x="6717001" y="3523139"/>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梯形 32"/>
            <p:cNvSpPr/>
            <p:nvPr/>
          </p:nvSpPr>
          <p:spPr>
            <a:xfrm flipV="1">
              <a:off x="6717001" y="2515055"/>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六边形 26"/>
            <p:cNvSpPr/>
            <p:nvPr/>
          </p:nvSpPr>
          <p:spPr>
            <a:xfrm>
              <a:off x="6350839" y="2452512"/>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任意多边形 27"/>
            <p:cNvSpPr/>
            <p:nvPr/>
          </p:nvSpPr>
          <p:spPr>
            <a:xfrm>
              <a:off x="6424371"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31" name="梯形 71"/>
            <p:cNvSpPr/>
            <p:nvPr/>
          </p:nvSpPr>
          <p:spPr>
            <a:xfrm rot="14580000" flipH="1">
              <a:off x="7231674"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任意多边形 31"/>
            <p:cNvSpPr/>
            <p:nvPr/>
          </p:nvSpPr>
          <p:spPr>
            <a:xfrm>
              <a:off x="6424753"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grpSp>
        <p:nvGrpSpPr>
          <p:cNvPr id="98" name="组合 97"/>
          <p:cNvGrpSpPr/>
          <p:nvPr/>
        </p:nvGrpSpPr>
        <p:grpSpPr>
          <a:xfrm>
            <a:off x="4940821" y="2009215"/>
            <a:ext cx="758324" cy="632528"/>
            <a:chOff x="6586905" y="2679573"/>
            <a:chExt cx="1010966" cy="843565"/>
          </a:xfrm>
        </p:grpSpPr>
        <p:sp>
          <p:nvSpPr>
            <p:cNvPr id="29" name="六边形 28"/>
            <p:cNvSpPr/>
            <p:nvPr/>
          </p:nvSpPr>
          <p:spPr>
            <a:xfrm>
              <a:off x="6614230" y="2679573"/>
              <a:ext cx="978537" cy="843565"/>
            </a:xfrm>
            <a:prstGeom prst="hexagon">
              <a:avLst/>
            </a:prstGeom>
            <a:solidFill>
              <a:schemeClr val="accent3"/>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文本框 47"/>
            <p:cNvSpPr txBox="1"/>
            <p:nvPr/>
          </p:nvSpPr>
          <p:spPr>
            <a:xfrm>
              <a:off x="6586905" y="2842334"/>
              <a:ext cx="1010966"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05</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127" name="组合 126"/>
          <p:cNvGrpSpPr/>
          <p:nvPr/>
        </p:nvGrpSpPr>
        <p:grpSpPr>
          <a:xfrm>
            <a:off x="4763750" y="2809743"/>
            <a:ext cx="1129136" cy="973042"/>
            <a:chOff x="6350839" y="3747190"/>
            <a:chExt cx="1505319" cy="1297689"/>
          </a:xfrm>
        </p:grpSpPr>
        <p:sp>
          <p:nvSpPr>
            <p:cNvPr id="46" name="梯形 45"/>
            <p:cNvSpPr/>
            <p:nvPr/>
          </p:nvSpPr>
          <p:spPr>
            <a:xfrm>
              <a:off x="6717001" y="4817817"/>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 name="梯形 48"/>
            <p:cNvSpPr/>
            <p:nvPr/>
          </p:nvSpPr>
          <p:spPr>
            <a:xfrm flipV="1">
              <a:off x="6717001" y="3809733"/>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六边形 42"/>
            <p:cNvSpPr/>
            <p:nvPr/>
          </p:nvSpPr>
          <p:spPr>
            <a:xfrm>
              <a:off x="6350839" y="3747190"/>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任意多边形 43"/>
            <p:cNvSpPr/>
            <p:nvPr/>
          </p:nvSpPr>
          <p:spPr>
            <a:xfrm>
              <a:off x="6424371"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47" name="梯形 71"/>
            <p:cNvSpPr/>
            <p:nvPr/>
          </p:nvSpPr>
          <p:spPr>
            <a:xfrm rot="14580000" flipH="1">
              <a:off x="7231674"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任意多边形 47"/>
            <p:cNvSpPr/>
            <p:nvPr/>
          </p:nvSpPr>
          <p:spPr>
            <a:xfrm>
              <a:off x="6424753"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grpSp>
        <p:nvGrpSpPr>
          <p:cNvPr id="114" name="组合 113"/>
          <p:cNvGrpSpPr/>
          <p:nvPr/>
        </p:nvGrpSpPr>
        <p:grpSpPr>
          <a:xfrm>
            <a:off x="4940821" y="2979998"/>
            <a:ext cx="758324" cy="632528"/>
            <a:chOff x="6586905" y="3974251"/>
            <a:chExt cx="1010966" cy="843565"/>
          </a:xfrm>
        </p:grpSpPr>
        <p:sp>
          <p:nvSpPr>
            <p:cNvPr id="45" name="六边形 44"/>
            <p:cNvSpPr/>
            <p:nvPr/>
          </p:nvSpPr>
          <p:spPr>
            <a:xfrm>
              <a:off x="6614230" y="3974251"/>
              <a:ext cx="978537" cy="843565"/>
            </a:xfrm>
            <a:prstGeom prst="hexagon">
              <a:avLst/>
            </a:prstGeom>
            <a:solidFill>
              <a:schemeClr val="accent4"/>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文本框 50"/>
            <p:cNvSpPr txBox="1"/>
            <p:nvPr/>
          </p:nvSpPr>
          <p:spPr>
            <a:xfrm>
              <a:off x="6586905" y="4118520"/>
              <a:ext cx="1010966"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04</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126" name="组合 125"/>
          <p:cNvGrpSpPr/>
          <p:nvPr/>
        </p:nvGrpSpPr>
        <p:grpSpPr>
          <a:xfrm>
            <a:off x="3873976" y="3286451"/>
            <a:ext cx="1129136" cy="973042"/>
            <a:chOff x="5164627" y="4382948"/>
            <a:chExt cx="1505319" cy="1297689"/>
          </a:xfrm>
        </p:grpSpPr>
        <p:sp>
          <p:nvSpPr>
            <p:cNvPr id="38" name="梯形 37"/>
            <p:cNvSpPr/>
            <p:nvPr/>
          </p:nvSpPr>
          <p:spPr>
            <a:xfrm>
              <a:off x="5530789" y="5453575"/>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梯形 40"/>
            <p:cNvSpPr/>
            <p:nvPr/>
          </p:nvSpPr>
          <p:spPr>
            <a:xfrm flipV="1">
              <a:off x="5530789" y="4445491"/>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六边形 34"/>
            <p:cNvSpPr/>
            <p:nvPr/>
          </p:nvSpPr>
          <p:spPr>
            <a:xfrm>
              <a:off x="5164627" y="4382948"/>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任意多边形 35"/>
            <p:cNvSpPr/>
            <p:nvPr/>
          </p:nvSpPr>
          <p:spPr>
            <a:xfrm>
              <a:off x="5238159" y="4445492"/>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39" name="梯形 71"/>
            <p:cNvSpPr/>
            <p:nvPr/>
          </p:nvSpPr>
          <p:spPr>
            <a:xfrm rot="14580000" flipH="1">
              <a:off x="6045462" y="4690928"/>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任意多边形 39"/>
            <p:cNvSpPr/>
            <p:nvPr/>
          </p:nvSpPr>
          <p:spPr>
            <a:xfrm>
              <a:off x="5238541" y="4449709"/>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grpSp>
        <p:nvGrpSpPr>
          <p:cNvPr id="112" name="组合 111"/>
          <p:cNvGrpSpPr/>
          <p:nvPr/>
        </p:nvGrpSpPr>
        <p:grpSpPr>
          <a:xfrm>
            <a:off x="4045057" y="3456706"/>
            <a:ext cx="760486" cy="632528"/>
            <a:chOff x="5392706" y="4610009"/>
            <a:chExt cx="1013849" cy="843565"/>
          </a:xfrm>
        </p:grpSpPr>
        <p:sp>
          <p:nvSpPr>
            <p:cNvPr id="37" name="六边形 36"/>
            <p:cNvSpPr/>
            <p:nvPr/>
          </p:nvSpPr>
          <p:spPr>
            <a:xfrm>
              <a:off x="5428018" y="4610009"/>
              <a:ext cx="978537" cy="843565"/>
            </a:xfrm>
            <a:prstGeom prst="hexagon">
              <a:avLst/>
            </a:prstGeom>
            <a:solidFill>
              <a:schemeClr val="accent3"/>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 name="文本框 52"/>
            <p:cNvSpPr txBox="1"/>
            <p:nvPr/>
          </p:nvSpPr>
          <p:spPr>
            <a:xfrm>
              <a:off x="5392706" y="4771239"/>
              <a:ext cx="1010965"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03</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117" name="组合 116"/>
          <p:cNvGrpSpPr/>
          <p:nvPr/>
        </p:nvGrpSpPr>
        <p:grpSpPr>
          <a:xfrm>
            <a:off x="3873976" y="1352961"/>
            <a:ext cx="1129136" cy="973042"/>
            <a:chOff x="5164627" y="1804365"/>
            <a:chExt cx="1505319" cy="1297689"/>
          </a:xfrm>
        </p:grpSpPr>
        <p:sp>
          <p:nvSpPr>
            <p:cNvPr id="17" name="梯形 16"/>
            <p:cNvSpPr/>
            <p:nvPr/>
          </p:nvSpPr>
          <p:spPr>
            <a:xfrm flipV="1">
              <a:off x="5530789" y="1866908"/>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六边形 10"/>
            <p:cNvSpPr/>
            <p:nvPr/>
          </p:nvSpPr>
          <p:spPr>
            <a:xfrm>
              <a:off x="5164627" y="1804365"/>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任意多边形 11"/>
            <p:cNvSpPr/>
            <p:nvPr/>
          </p:nvSpPr>
          <p:spPr>
            <a:xfrm>
              <a:off x="5238159" y="1866909"/>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14" name="梯形 13"/>
            <p:cNvSpPr/>
            <p:nvPr/>
          </p:nvSpPr>
          <p:spPr>
            <a:xfrm>
              <a:off x="5530789" y="2874992"/>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梯形 71"/>
            <p:cNvSpPr/>
            <p:nvPr/>
          </p:nvSpPr>
          <p:spPr>
            <a:xfrm rot="14580000" flipH="1">
              <a:off x="6045462" y="2112345"/>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 name="任意多边形 15"/>
            <p:cNvSpPr/>
            <p:nvPr/>
          </p:nvSpPr>
          <p:spPr>
            <a:xfrm>
              <a:off x="5238541" y="1871126"/>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grpSp>
        <p:nvGrpSpPr>
          <p:cNvPr id="68" name="组合 67"/>
          <p:cNvGrpSpPr/>
          <p:nvPr/>
        </p:nvGrpSpPr>
        <p:grpSpPr>
          <a:xfrm>
            <a:off x="4045057" y="1523217"/>
            <a:ext cx="760486" cy="632528"/>
            <a:chOff x="5392706" y="2031426"/>
            <a:chExt cx="1013849" cy="843565"/>
          </a:xfrm>
        </p:grpSpPr>
        <p:sp>
          <p:nvSpPr>
            <p:cNvPr id="13" name="六边形 12"/>
            <p:cNvSpPr/>
            <p:nvPr/>
          </p:nvSpPr>
          <p:spPr>
            <a:xfrm>
              <a:off x="5428018" y="2031426"/>
              <a:ext cx="978537" cy="843565"/>
            </a:xfrm>
            <a:prstGeom prst="hexagon">
              <a:avLst/>
            </a:prstGeom>
            <a:solidFill>
              <a:schemeClr val="accent2"/>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 name="文本框 54"/>
            <p:cNvSpPr txBox="1"/>
            <p:nvPr/>
          </p:nvSpPr>
          <p:spPr>
            <a:xfrm>
              <a:off x="5392706" y="2200064"/>
              <a:ext cx="1010965"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06</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59" name="组合 58"/>
          <p:cNvGrpSpPr/>
          <p:nvPr/>
        </p:nvGrpSpPr>
        <p:grpSpPr>
          <a:xfrm>
            <a:off x="4946609" y="1517564"/>
            <a:ext cx="2369714" cy="269441"/>
            <a:chOff x="5415884" y="5002052"/>
            <a:chExt cx="2972305" cy="359338"/>
          </a:xfrm>
        </p:grpSpPr>
        <p:sp>
          <p:nvSpPr>
            <p:cNvPr id="60" name="任意多边形 59"/>
            <p:cNvSpPr/>
            <p:nvPr/>
          </p:nvSpPr>
          <p:spPr>
            <a:xfrm flipH="1">
              <a:off x="5487706" y="506323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 name="椭圆 60"/>
            <p:cNvSpPr/>
            <p:nvPr/>
          </p:nvSpPr>
          <p:spPr>
            <a:xfrm flipH="1">
              <a:off x="5415884" y="5002052"/>
              <a:ext cx="118316" cy="122544"/>
            </a:xfrm>
            <a:prstGeom prst="ellipse">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4" name="组合 63"/>
          <p:cNvGrpSpPr/>
          <p:nvPr/>
        </p:nvGrpSpPr>
        <p:grpSpPr>
          <a:xfrm>
            <a:off x="5825405" y="2518809"/>
            <a:ext cx="1302284" cy="269441"/>
            <a:chOff x="5415884" y="5002052"/>
            <a:chExt cx="1633441" cy="359338"/>
          </a:xfrm>
        </p:grpSpPr>
        <p:sp>
          <p:nvSpPr>
            <p:cNvPr id="65" name="任意多边形 64"/>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 name="椭圆 65"/>
            <p:cNvSpPr/>
            <p:nvPr/>
          </p:nvSpPr>
          <p:spPr>
            <a:xfrm flipH="1">
              <a:off x="5415884" y="5002052"/>
              <a:ext cx="118316" cy="122544"/>
            </a:xfrm>
            <a:prstGeom prst="ellipse">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9" name="组合 68"/>
          <p:cNvGrpSpPr/>
          <p:nvPr/>
        </p:nvGrpSpPr>
        <p:grpSpPr>
          <a:xfrm>
            <a:off x="5825405" y="3508513"/>
            <a:ext cx="1302284" cy="269441"/>
            <a:chOff x="5415884" y="5002052"/>
            <a:chExt cx="1633441" cy="359338"/>
          </a:xfrm>
        </p:grpSpPr>
        <p:sp>
          <p:nvSpPr>
            <p:cNvPr id="70" name="任意多边形 69"/>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 name="椭圆 70"/>
            <p:cNvSpPr/>
            <p:nvPr/>
          </p:nvSpPr>
          <p:spPr>
            <a:xfrm flipH="1">
              <a:off x="5415884" y="5002052"/>
              <a:ext cx="118316" cy="122544"/>
            </a:xfrm>
            <a:prstGeom prst="ellipse">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2" name="组合 71"/>
          <p:cNvGrpSpPr/>
          <p:nvPr/>
        </p:nvGrpSpPr>
        <p:grpSpPr>
          <a:xfrm flipH="1" flipV="1">
            <a:off x="1970113" y="3818826"/>
            <a:ext cx="1973312" cy="265265"/>
            <a:chOff x="5415884" y="5007622"/>
            <a:chExt cx="3006387" cy="353769"/>
          </a:xfrm>
        </p:grpSpPr>
        <p:sp>
          <p:nvSpPr>
            <p:cNvPr id="73" name="任意多边形 72"/>
            <p:cNvSpPr/>
            <p:nvPr/>
          </p:nvSpPr>
          <p:spPr>
            <a:xfrm flipH="1">
              <a:off x="5521870" y="5063234"/>
              <a:ext cx="290040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 name="椭圆 73"/>
            <p:cNvSpPr/>
            <p:nvPr/>
          </p:nvSpPr>
          <p:spPr>
            <a:xfrm flipH="1">
              <a:off x="5415884" y="5007622"/>
              <a:ext cx="118316" cy="111404"/>
            </a:xfrm>
            <a:prstGeom prst="ellipse">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4" name="组合 93"/>
          <p:cNvGrpSpPr/>
          <p:nvPr/>
        </p:nvGrpSpPr>
        <p:grpSpPr>
          <a:xfrm flipH="1" flipV="1">
            <a:off x="1958012" y="2846194"/>
            <a:ext cx="1082327" cy="265266"/>
            <a:chOff x="5415884" y="5007622"/>
            <a:chExt cx="1648950" cy="353770"/>
          </a:xfrm>
        </p:grpSpPr>
        <p:sp>
          <p:nvSpPr>
            <p:cNvPr id="95" name="任意多边形 94"/>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6" name="椭圆 95"/>
            <p:cNvSpPr/>
            <p:nvPr/>
          </p:nvSpPr>
          <p:spPr>
            <a:xfrm flipH="1">
              <a:off x="5415884" y="5007622"/>
              <a:ext cx="118316" cy="111404"/>
            </a:xfrm>
            <a:prstGeom prst="ellipse">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9" name="组合 98"/>
          <p:cNvGrpSpPr/>
          <p:nvPr/>
        </p:nvGrpSpPr>
        <p:grpSpPr>
          <a:xfrm flipH="1" flipV="1">
            <a:off x="1958012" y="1870688"/>
            <a:ext cx="1082327" cy="265266"/>
            <a:chOff x="5415884" y="5007622"/>
            <a:chExt cx="1648950" cy="353770"/>
          </a:xfrm>
        </p:grpSpPr>
        <p:sp>
          <p:nvSpPr>
            <p:cNvPr id="100" name="任意多边形 99"/>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1" name="椭圆 100"/>
            <p:cNvSpPr/>
            <p:nvPr/>
          </p:nvSpPr>
          <p:spPr>
            <a:xfrm flipH="1">
              <a:off x="5415884" y="5007622"/>
              <a:ext cx="118316" cy="111404"/>
            </a:xfrm>
            <a:prstGeom prst="ellipse">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29" name="组合 128"/>
          <p:cNvGrpSpPr/>
          <p:nvPr/>
        </p:nvGrpSpPr>
        <p:grpSpPr>
          <a:xfrm>
            <a:off x="1268455" y="1259050"/>
            <a:ext cx="1559553" cy="648072"/>
            <a:chOff x="1691052" y="1679121"/>
            <a:chExt cx="2079133" cy="864294"/>
          </a:xfrm>
        </p:grpSpPr>
        <p:sp>
          <p:nvSpPr>
            <p:cNvPr id="102" name="文本框 164"/>
            <p:cNvSpPr txBox="1"/>
            <p:nvPr/>
          </p:nvSpPr>
          <p:spPr>
            <a:xfrm>
              <a:off x="1691052" y="1679121"/>
              <a:ext cx="1275252" cy="331021"/>
            </a:xfrm>
            <a:prstGeom prst="rect">
              <a:avLst/>
            </a:prstGeom>
            <a:noFill/>
          </p:spPr>
          <p:txBody>
            <a:bodyPr wrap="square" rtlCol="0">
              <a:spAutoFit/>
            </a:bodyPr>
            <a:lstStyle/>
            <a:p>
              <a:r>
                <a:rPr lang="zh-CN" altLang="en-US" sz="1013"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104" name="文本框 113"/>
            <p:cNvSpPr txBox="1"/>
            <p:nvPr/>
          </p:nvSpPr>
          <p:spPr>
            <a:xfrm>
              <a:off x="1702718" y="1958505"/>
              <a:ext cx="2067467" cy="58491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30" name="组合 129"/>
          <p:cNvGrpSpPr/>
          <p:nvPr/>
        </p:nvGrpSpPr>
        <p:grpSpPr>
          <a:xfrm>
            <a:off x="1331219" y="2223675"/>
            <a:ext cx="1550802" cy="638789"/>
            <a:chOff x="1774726" y="2965579"/>
            <a:chExt cx="2067467" cy="851914"/>
          </a:xfrm>
        </p:grpSpPr>
        <p:sp>
          <p:nvSpPr>
            <p:cNvPr id="97" name="文本框 159"/>
            <p:cNvSpPr txBox="1"/>
            <p:nvPr/>
          </p:nvSpPr>
          <p:spPr>
            <a:xfrm>
              <a:off x="1778123" y="2965579"/>
              <a:ext cx="1275251" cy="331021"/>
            </a:xfrm>
            <a:prstGeom prst="rect">
              <a:avLst/>
            </a:prstGeom>
            <a:noFill/>
          </p:spPr>
          <p:txBody>
            <a:bodyPr wrap="square" rtlCol="0">
              <a:spAutoFit/>
            </a:bodyPr>
            <a:lstStyle/>
            <a:p>
              <a:r>
                <a:rPr lang="zh-CN" altLang="en-US" sz="1013"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105" name="文本框 113"/>
            <p:cNvSpPr txBox="1"/>
            <p:nvPr/>
          </p:nvSpPr>
          <p:spPr>
            <a:xfrm>
              <a:off x="1774726" y="3232583"/>
              <a:ext cx="2067467" cy="58491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31" name="组合 130"/>
          <p:cNvGrpSpPr/>
          <p:nvPr/>
        </p:nvGrpSpPr>
        <p:grpSpPr>
          <a:xfrm>
            <a:off x="1355539" y="3228957"/>
            <a:ext cx="1554026" cy="653594"/>
            <a:chOff x="1807149" y="4306270"/>
            <a:chExt cx="2071765" cy="871660"/>
          </a:xfrm>
        </p:grpSpPr>
        <p:sp>
          <p:nvSpPr>
            <p:cNvPr id="92" name="文本框 154"/>
            <p:cNvSpPr txBox="1"/>
            <p:nvPr/>
          </p:nvSpPr>
          <p:spPr>
            <a:xfrm>
              <a:off x="1807149" y="4306270"/>
              <a:ext cx="1275251" cy="331022"/>
            </a:xfrm>
            <a:prstGeom prst="rect">
              <a:avLst/>
            </a:prstGeom>
            <a:noFill/>
          </p:spPr>
          <p:txBody>
            <a:bodyPr wrap="square" rtlCol="0">
              <a:spAutoFit/>
            </a:bodyPr>
            <a:lstStyle/>
            <a:p>
              <a:r>
                <a:rPr lang="zh-CN" altLang="en-US" sz="1013"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106" name="文本框 113"/>
            <p:cNvSpPr txBox="1"/>
            <p:nvPr/>
          </p:nvSpPr>
          <p:spPr>
            <a:xfrm>
              <a:off x="1811447" y="4593019"/>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34" name="组合 133"/>
          <p:cNvGrpSpPr/>
          <p:nvPr/>
        </p:nvGrpSpPr>
        <p:grpSpPr>
          <a:xfrm>
            <a:off x="6707668" y="1821716"/>
            <a:ext cx="1563752" cy="687995"/>
            <a:chOff x="8594102" y="2356927"/>
            <a:chExt cx="2084731" cy="917538"/>
          </a:xfrm>
        </p:grpSpPr>
        <p:sp>
          <p:nvSpPr>
            <p:cNvPr id="57" name="文本框 117"/>
            <p:cNvSpPr txBox="1"/>
            <p:nvPr/>
          </p:nvSpPr>
          <p:spPr>
            <a:xfrm>
              <a:off x="8594102" y="2356927"/>
              <a:ext cx="1645308" cy="331022"/>
            </a:xfrm>
            <a:prstGeom prst="rect">
              <a:avLst/>
            </a:prstGeom>
            <a:noFill/>
          </p:spPr>
          <p:txBody>
            <a:bodyPr wrap="square" rtlCol="0">
              <a:spAutoFit/>
            </a:bodyPr>
            <a:lstStyle/>
            <a:p>
              <a:r>
                <a:rPr lang="zh-CN" altLang="en-US" sz="1013"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107" name="文本框 113"/>
            <p:cNvSpPr txBox="1"/>
            <p:nvPr/>
          </p:nvSpPr>
          <p:spPr>
            <a:xfrm>
              <a:off x="8611366" y="2689554"/>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33" name="组合 132"/>
          <p:cNvGrpSpPr/>
          <p:nvPr/>
        </p:nvGrpSpPr>
        <p:grpSpPr>
          <a:xfrm>
            <a:off x="6762097" y="2822962"/>
            <a:ext cx="1563338" cy="642087"/>
            <a:chOff x="8666663" y="3692229"/>
            <a:chExt cx="2084178" cy="856314"/>
          </a:xfrm>
        </p:grpSpPr>
        <p:sp>
          <p:nvSpPr>
            <p:cNvPr id="62" name="文本框 122"/>
            <p:cNvSpPr txBox="1"/>
            <p:nvPr/>
          </p:nvSpPr>
          <p:spPr>
            <a:xfrm>
              <a:off x="8666663" y="3692229"/>
              <a:ext cx="1645307" cy="331022"/>
            </a:xfrm>
            <a:prstGeom prst="rect">
              <a:avLst/>
            </a:prstGeom>
            <a:noFill/>
          </p:spPr>
          <p:txBody>
            <a:bodyPr wrap="square" rtlCol="0">
              <a:spAutoFit/>
            </a:bodyPr>
            <a:lstStyle/>
            <a:p>
              <a:r>
                <a:rPr lang="zh-CN" altLang="en-US" sz="1013"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108" name="文本框 113"/>
            <p:cNvSpPr txBox="1"/>
            <p:nvPr/>
          </p:nvSpPr>
          <p:spPr>
            <a:xfrm>
              <a:off x="8683374" y="3963632"/>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32" name="组合 131"/>
          <p:cNvGrpSpPr/>
          <p:nvPr/>
        </p:nvGrpSpPr>
        <p:grpSpPr>
          <a:xfrm>
            <a:off x="6783866" y="3834436"/>
            <a:ext cx="1569110" cy="661589"/>
            <a:chOff x="8695687" y="5026657"/>
            <a:chExt cx="2091875" cy="882322"/>
          </a:xfrm>
        </p:grpSpPr>
        <p:sp>
          <p:nvSpPr>
            <p:cNvPr id="67" name="文本框 127"/>
            <p:cNvSpPr txBox="1"/>
            <p:nvPr/>
          </p:nvSpPr>
          <p:spPr>
            <a:xfrm>
              <a:off x="8695687" y="5026657"/>
              <a:ext cx="1645308" cy="331022"/>
            </a:xfrm>
            <a:prstGeom prst="rect">
              <a:avLst/>
            </a:prstGeom>
            <a:noFill/>
          </p:spPr>
          <p:txBody>
            <a:bodyPr wrap="square" rtlCol="0">
              <a:spAutoFit/>
            </a:bodyPr>
            <a:lstStyle/>
            <a:p>
              <a:r>
                <a:rPr lang="zh-CN" altLang="en-US" sz="1013"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109" name="文本框 113"/>
            <p:cNvSpPr txBox="1"/>
            <p:nvPr/>
          </p:nvSpPr>
          <p:spPr>
            <a:xfrm>
              <a:off x="8720094" y="5324068"/>
              <a:ext cx="2067468"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983418049"/>
      </p:ext>
    </p:extLst>
  </p:cSld>
  <p:clrMapOvr>
    <a:masterClrMapping/>
  </p:clrMapOvr>
  <p:transition spd="med">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14:bounceEnd="40000">
                                          <p:cBhvr additive="base">
                                            <p:cTn id="7" dur="1500" fill="hold"/>
                                            <p:tgtEl>
                                              <p:spTgt spid="124"/>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124"/>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14:presetBounceEnd="40000">
                                      <p:stCondLst>
                                        <p:cond delay="0"/>
                                      </p:stCondLst>
                                      <p:childTnLst>
                                        <p:set>
                                          <p:cBhvr>
                                            <p:cTn id="10" dur="1" fill="hold">
                                              <p:stCondLst>
                                                <p:cond delay="0"/>
                                              </p:stCondLst>
                                            </p:cTn>
                                            <p:tgtEl>
                                              <p:spTgt spid="128"/>
                                            </p:tgtEl>
                                            <p:attrNameLst>
                                              <p:attrName>style.visibility</p:attrName>
                                            </p:attrNameLst>
                                          </p:cBhvr>
                                          <p:to>
                                            <p:strVal val="visible"/>
                                          </p:to>
                                        </p:set>
                                        <p:anim calcmode="lin" valueType="num" p14:bounceEnd="40000">
                                          <p:cBhvr additive="base">
                                            <p:cTn id="11" dur="1500" fill="hold"/>
                                            <p:tgtEl>
                                              <p:spTgt spid="128"/>
                                            </p:tgtEl>
                                            <p:attrNameLst>
                                              <p:attrName>ppt_x</p:attrName>
                                            </p:attrNameLst>
                                          </p:cBhvr>
                                          <p:tavLst>
                                            <p:tav tm="0">
                                              <p:val>
                                                <p:strVal val="1+#ppt_w/2"/>
                                              </p:val>
                                            </p:tav>
                                            <p:tav tm="100000">
                                              <p:val>
                                                <p:strVal val="#ppt_x"/>
                                              </p:val>
                                            </p:tav>
                                          </p:tavLst>
                                        </p:anim>
                                        <p:anim calcmode="lin" valueType="num" p14:bounceEnd="40000">
                                          <p:cBhvr additive="base">
                                            <p:cTn id="12" dur="150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250"/>
                                      </p:stCondLst>
                                      <p:childTnLst>
                                        <p:set>
                                          <p:cBhvr>
                                            <p:cTn id="14" dur="1" fill="hold">
                                              <p:stCondLst>
                                                <p:cond delay="0"/>
                                              </p:stCondLst>
                                            </p:cTn>
                                            <p:tgtEl>
                                              <p:spTgt spid="125"/>
                                            </p:tgtEl>
                                            <p:attrNameLst>
                                              <p:attrName>style.visibility</p:attrName>
                                            </p:attrNameLst>
                                          </p:cBhvr>
                                          <p:to>
                                            <p:strVal val="visible"/>
                                          </p:to>
                                        </p:set>
                                        <p:anim calcmode="lin" valueType="num" p14:bounceEnd="40000">
                                          <p:cBhvr additive="base">
                                            <p:cTn id="15" dur="1500" fill="hold"/>
                                            <p:tgtEl>
                                              <p:spTgt spid="125"/>
                                            </p:tgtEl>
                                            <p:attrNameLst>
                                              <p:attrName>ppt_x</p:attrName>
                                            </p:attrNameLst>
                                          </p:cBhvr>
                                          <p:tavLst>
                                            <p:tav tm="0">
                                              <p:val>
                                                <p:strVal val="0-#ppt_w/2"/>
                                              </p:val>
                                            </p:tav>
                                            <p:tav tm="100000">
                                              <p:val>
                                                <p:strVal val="#ppt_x"/>
                                              </p:val>
                                            </p:tav>
                                          </p:tavLst>
                                        </p:anim>
                                        <p:anim calcmode="lin" valueType="num" p14:bounceEnd="40000">
                                          <p:cBhvr additive="base">
                                            <p:cTn id="16" dur="1500" fill="hold"/>
                                            <p:tgtEl>
                                              <p:spTgt spid="125"/>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14:presetBounceEnd="40000">
                                      <p:stCondLst>
                                        <p:cond delay="250"/>
                                      </p:stCondLst>
                                      <p:childTnLst>
                                        <p:set>
                                          <p:cBhvr>
                                            <p:cTn id="18" dur="1" fill="hold">
                                              <p:stCondLst>
                                                <p:cond delay="0"/>
                                              </p:stCondLst>
                                            </p:cTn>
                                            <p:tgtEl>
                                              <p:spTgt spid="127"/>
                                            </p:tgtEl>
                                            <p:attrNameLst>
                                              <p:attrName>style.visibility</p:attrName>
                                            </p:attrNameLst>
                                          </p:cBhvr>
                                          <p:to>
                                            <p:strVal val="visible"/>
                                          </p:to>
                                        </p:set>
                                        <p:anim calcmode="lin" valueType="num" p14:bounceEnd="40000">
                                          <p:cBhvr additive="base">
                                            <p:cTn id="19" dur="1500" fill="hold"/>
                                            <p:tgtEl>
                                              <p:spTgt spid="127"/>
                                            </p:tgtEl>
                                            <p:attrNameLst>
                                              <p:attrName>ppt_x</p:attrName>
                                            </p:attrNameLst>
                                          </p:cBhvr>
                                          <p:tavLst>
                                            <p:tav tm="0">
                                              <p:val>
                                                <p:strVal val="1+#ppt_w/2"/>
                                              </p:val>
                                            </p:tav>
                                            <p:tav tm="100000">
                                              <p:val>
                                                <p:strVal val="#ppt_x"/>
                                              </p:val>
                                            </p:tav>
                                          </p:tavLst>
                                        </p:anim>
                                        <p:anim calcmode="lin" valueType="num" p14:bounceEnd="40000">
                                          <p:cBhvr additive="base">
                                            <p:cTn id="20" dur="1500" fill="hold"/>
                                            <p:tgtEl>
                                              <p:spTgt spid="127"/>
                                            </p:tgtEl>
                                            <p:attrNameLst>
                                              <p:attrName>ppt_y</p:attrName>
                                            </p:attrNameLst>
                                          </p:cBhvr>
                                          <p:tavLst>
                                            <p:tav tm="0">
                                              <p:val>
                                                <p:strVal val="#ppt_y"/>
                                              </p:val>
                                            </p:tav>
                                            <p:tav tm="100000">
                                              <p:val>
                                                <p:strVal val="#ppt_y"/>
                                              </p:val>
                                            </p:tav>
                                          </p:tavLst>
                                        </p:anim>
                                      </p:childTnLst>
                                    </p:cTn>
                                  </p:par>
                                  <p:par>
                                    <p:cTn id="21" presetID="2" presetClass="entr" presetSubtype="4" accel="40000" fill="hold" nodeType="withEffect" p14:presetBounceEnd="40000">
                                      <p:stCondLst>
                                        <p:cond delay="500"/>
                                      </p:stCondLst>
                                      <p:childTnLst>
                                        <p:set>
                                          <p:cBhvr>
                                            <p:cTn id="22" dur="1" fill="hold">
                                              <p:stCondLst>
                                                <p:cond delay="0"/>
                                              </p:stCondLst>
                                            </p:cTn>
                                            <p:tgtEl>
                                              <p:spTgt spid="126"/>
                                            </p:tgtEl>
                                            <p:attrNameLst>
                                              <p:attrName>style.visibility</p:attrName>
                                            </p:attrNameLst>
                                          </p:cBhvr>
                                          <p:to>
                                            <p:strVal val="visible"/>
                                          </p:to>
                                        </p:set>
                                        <p:anim calcmode="lin" valueType="num" p14:bounceEnd="40000">
                                          <p:cBhvr additive="base">
                                            <p:cTn id="23" dur="1500" fill="hold"/>
                                            <p:tgtEl>
                                              <p:spTgt spid="126"/>
                                            </p:tgtEl>
                                            <p:attrNameLst>
                                              <p:attrName>ppt_x</p:attrName>
                                            </p:attrNameLst>
                                          </p:cBhvr>
                                          <p:tavLst>
                                            <p:tav tm="0">
                                              <p:val>
                                                <p:strVal val="#ppt_x"/>
                                              </p:val>
                                            </p:tav>
                                            <p:tav tm="100000">
                                              <p:val>
                                                <p:strVal val="#ppt_x"/>
                                              </p:val>
                                            </p:tav>
                                          </p:tavLst>
                                        </p:anim>
                                        <p:anim calcmode="lin" valueType="num" p14:bounceEnd="40000">
                                          <p:cBhvr additive="base">
                                            <p:cTn id="24" dur="1500" fill="hold"/>
                                            <p:tgtEl>
                                              <p:spTgt spid="126"/>
                                            </p:tgtEl>
                                            <p:attrNameLst>
                                              <p:attrName>ppt_y</p:attrName>
                                            </p:attrNameLst>
                                          </p:cBhvr>
                                          <p:tavLst>
                                            <p:tav tm="0">
                                              <p:val>
                                                <p:strVal val="1+#ppt_h/2"/>
                                              </p:val>
                                            </p:tav>
                                            <p:tav tm="100000">
                                              <p:val>
                                                <p:strVal val="#ppt_y"/>
                                              </p:val>
                                            </p:tav>
                                          </p:tavLst>
                                        </p:anim>
                                      </p:childTnLst>
                                    </p:cTn>
                                  </p:par>
                                  <p:par>
                                    <p:cTn id="25" presetID="2" presetClass="entr" presetSubtype="1" accel="40000" fill="hold" nodeType="withEffect" p14:presetBounceEnd="40000">
                                      <p:stCondLst>
                                        <p:cond delay="500"/>
                                      </p:stCondLst>
                                      <p:childTnLst>
                                        <p:set>
                                          <p:cBhvr>
                                            <p:cTn id="26" dur="1" fill="hold">
                                              <p:stCondLst>
                                                <p:cond delay="0"/>
                                              </p:stCondLst>
                                            </p:cTn>
                                            <p:tgtEl>
                                              <p:spTgt spid="117"/>
                                            </p:tgtEl>
                                            <p:attrNameLst>
                                              <p:attrName>style.visibility</p:attrName>
                                            </p:attrNameLst>
                                          </p:cBhvr>
                                          <p:to>
                                            <p:strVal val="visible"/>
                                          </p:to>
                                        </p:set>
                                        <p:anim calcmode="lin" valueType="num" p14:bounceEnd="40000">
                                          <p:cBhvr additive="base">
                                            <p:cTn id="27" dur="1500" fill="hold"/>
                                            <p:tgtEl>
                                              <p:spTgt spid="117"/>
                                            </p:tgtEl>
                                            <p:attrNameLst>
                                              <p:attrName>ppt_x</p:attrName>
                                            </p:attrNameLst>
                                          </p:cBhvr>
                                          <p:tavLst>
                                            <p:tav tm="0">
                                              <p:val>
                                                <p:strVal val="#ppt_x"/>
                                              </p:val>
                                            </p:tav>
                                            <p:tav tm="100000">
                                              <p:val>
                                                <p:strVal val="#ppt_x"/>
                                              </p:val>
                                            </p:tav>
                                          </p:tavLst>
                                        </p:anim>
                                        <p:anim calcmode="lin" valueType="num" p14:bounceEnd="40000">
                                          <p:cBhvr additive="base">
                                            <p:cTn id="28" dur="1500" fill="hold"/>
                                            <p:tgtEl>
                                              <p:spTgt spid="117"/>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randombar(horizontal)">
                                          <p:cBhvr>
                                            <p:cTn id="32" dur="500"/>
                                            <p:tgtEl>
                                              <p:spTgt spid="50"/>
                                            </p:tgtEl>
                                          </p:cBhvr>
                                        </p:animEffect>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fade">
                                          <p:cBhvr>
                                            <p:cTn id="36" dur="500"/>
                                            <p:tgtEl>
                                              <p:spTgt spid="63"/>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110"/>
                                            </p:tgtEl>
                                            <p:attrNameLst>
                                              <p:attrName>style.visibility</p:attrName>
                                            </p:attrNameLst>
                                          </p:cBhvr>
                                          <p:to>
                                            <p:strVal val="visible"/>
                                          </p:to>
                                        </p:set>
                                        <p:animEffect transition="in" filter="fade">
                                          <p:cBhvr>
                                            <p:cTn id="40" dur="500"/>
                                            <p:tgtEl>
                                              <p:spTgt spid="110"/>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112"/>
                                            </p:tgtEl>
                                            <p:attrNameLst>
                                              <p:attrName>style.visibility</p:attrName>
                                            </p:attrNameLst>
                                          </p:cBhvr>
                                          <p:to>
                                            <p:strVal val="visible"/>
                                          </p:to>
                                        </p:set>
                                        <p:animEffect transition="in" filter="fade">
                                          <p:cBhvr>
                                            <p:cTn id="44" dur="500"/>
                                            <p:tgtEl>
                                              <p:spTgt spid="112"/>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114"/>
                                            </p:tgtEl>
                                            <p:attrNameLst>
                                              <p:attrName>style.visibility</p:attrName>
                                            </p:attrNameLst>
                                          </p:cBhvr>
                                          <p:to>
                                            <p:strVal val="visible"/>
                                          </p:to>
                                        </p:set>
                                        <p:animEffect transition="in" filter="fade">
                                          <p:cBhvr>
                                            <p:cTn id="48" dur="500"/>
                                            <p:tgtEl>
                                              <p:spTgt spid="114"/>
                                            </p:tgtEl>
                                          </p:cBhvr>
                                        </p:animEffect>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98"/>
                                            </p:tgtEl>
                                            <p:attrNameLst>
                                              <p:attrName>style.visibility</p:attrName>
                                            </p:attrNameLst>
                                          </p:cBhvr>
                                          <p:to>
                                            <p:strVal val="visible"/>
                                          </p:to>
                                        </p:set>
                                        <p:animEffect transition="in" filter="fade">
                                          <p:cBhvr>
                                            <p:cTn id="52" dur="500"/>
                                            <p:tgtEl>
                                              <p:spTgt spid="98"/>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68"/>
                                            </p:tgtEl>
                                            <p:attrNameLst>
                                              <p:attrName>style.visibility</p:attrName>
                                            </p:attrNameLst>
                                          </p:cBhvr>
                                          <p:to>
                                            <p:strVal val="visible"/>
                                          </p:to>
                                        </p:set>
                                        <p:animEffect transition="in" filter="fade">
                                          <p:cBhvr>
                                            <p:cTn id="56" dur="500"/>
                                            <p:tgtEl>
                                              <p:spTgt spid="68"/>
                                            </p:tgtEl>
                                          </p:cBhvr>
                                        </p:animEffect>
                                      </p:childTnLst>
                                    </p:cTn>
                                  </p:par>
                                </p:childTnLst>
                              </p:cTn>
                            </p:par>
                            <p:par>
                              <p:cTn id="57" fill="hold">
                                <p:stCondLst>
                                  <p:cond delay="5500"/>
                                </p:stCondLst>
                                <p:childTnLst>
                                  <p:par>
                                    <p:cTn id="58" presetID="22" presetClass="entr" presetSubtype="2" fill="hold" nodeType="afterEffect">
                                      <p:stCondLst>
                                        <p:cond delay="0"/>
                                      </p:stCondLst>
                                      <p:childTnLst>
                                        <p:set>
                                          <p:cBhvr>
                                            <p:cTn id="59" dur="1" fill="hold">
                                              <p:stCondLst>
                                                <p:cond delay="0"/>
                                              </p:stCondLst>
                                            </p:cTn>
                                            <p:tgtEl>
                                              <p:spTgt spid="99"/>
                                            </p:tgtEl>
                                            <p:attrNameLst>
                                              <p:attrName>style.visibility</p:attrName>
                                            </p:attrNameLst>
                                          </p:cBhvr>
                                          <p:to>
                                            <p:strVal val="visible"/>
                                          </p:to>
                                        </p:set>
                                        <p:animEffect transition="in" filter="wipe(right)">
                                          <p:cBhvr>
                                            <p:cTn id="60" dur="500"/>
                                            <p:tgtEl>
                                              <p:spTgt spid="99"/>
                                            </p:tgtEl>
                                          </p:cBhvr>
                                        </p:animEffect>
                                      </p:childTnLst>
                                    </p:cTn>
                                  </p:par>
                                </p:childTnLst>
                              </p:cTn>
                            </p:par>
                            <p:par>
                              <p:cTn id="61" fill="hold">
                                <p:stCondLst>
                                  <p:cond delay="6000"/>
                                </p:stCondLst>
                                <p:childTnLst>
                                  <p:par>
                                    <p:cTn id="62" presetID="22" presetClass="entr" presetSubtype="4" fill="hold" nodeType="afterEffect">
                                      <p:stCondLst>
                                        <p:cond delay="0"/>
                                      </p:stCondLst>
                                      <p:childTnLst>
                                        <p:set>
                                          <p:cBhvr>
                                            <p:cTn id="63" dur="1" fill="hold">
                                              <p:stCondLst>
                                                <p:cond delay="0"/>
                                              </p:stCondLst>
                                            </p:cTn>
                                            <p:tgtEl>
                                              <p:spTgt spid="129"/>
                                            </p:tgtEl>
                                            <p:attrNameLst>
                                              <p:attrName>style.visibility</p:attrName>
                                            </p:attrNameLst>
                                          </p:cBhvr>
                                          <p:to>
                                            <p:strVal val="visible"/>
                                          </p:to>
                                        </p:set>
                                        <p:animEffect transition="in" filter="wipe(down)">
                                          <p:cBhvr>
                                            <p:cTn id="64" dur="500"/>
                                            <p:tgtEl>
                                              <p:spTgt spid="129"/>
                                            </p:tgtEl>
                                          </p:cBhvr>
                                        </p:animEffect>
                                      </p:childTnLst>
                                    </p:cTn>
                                  </p:par>
                                </p:childTnLst>
                              </p:cTn>
                            </p:par>
                            <p:par>
                              <p:cTn id="65" fill="hold">
                                <p:stCondLst>
                                  <p:cond delay="6500"/>
                                </p:stCondLst>
                                <p:childTnLst>
                                  <p:par>
                                    <p:cTn id="66" presetID="22" presetClass="entr" presetSubtype="2" fill="hold" nodeType="afterEffect">
                                      <p:stCondLst>
                                        <p:cond delay="0"/>
                                      </p:stCondLst>
                                      <p:childTnLst>
                                        <p:set>
                                          <p:cBhvr>
                                            <p:cTn id="67" dur="1" fill="hold">
                                              <p:stCondLst>
                                                <p:cond delay="0"/>
                                              </p:stCondLst>
                                            </p:cTn>
                                            <p:tgtEl>
                                              <p:spTgt spid="94"/>
                                            </p:tgtEl>
                                            <p:attrNameLst>
                                              <p:attrName>style.visibility</p:attrName>
                                            </p:attrNameLst>
                                          </p:cBhvr>
                                          <p:to>
                                            <p:strVal val="visible"/>
                                          </p:to>
                                        </p:set>
                                        <p:animEffect transition="in" filter="wipe(right)">
                                          <p:cBhvr>
                                            <p:cTn id="68" dur="500"/>
                                            <p:tgtEl>
                                              <p:spTgt spid="94"/>
                                            </p:tgtEl>
                                          </p:cBhvr>
                                        </p:animEffect>
                                      </p:childTnLst>
                                    </p:cTn>
                                  </p:par>
                                </p:childTnLst>
                              </p:cTn>
                            </p:par>
                            <p:par>
                              <p:cTn id="69" fill="hold">
                                <p:stCondLst>
                                  <p:cond delay="7000"/>
                                </p:stCondLst>
                                <p:childTnLst>
                                  <p:par>
                                    <p:cTn id="70" presetID="22" presetClass="entr" presetSubtype="4" fill="hold" nodeType="afterEffect">
                                      <p:stCondLst>
                                        <p:cond delay="0"/>
                                      </p:stCondLst>
                                      <p:childTnLst>
                                        <p:set>
                                          <p:cBhvr>
                                            <p:cTn id="71" dur="1" fill="hold">
                                              <p:stCondLst>
                                                <p:cond delay="0"/>
                                              </p:stCondLst>
                                            </p:cTn>
                                            <p:tgtEl>
                                              <p:spTgt spid="130"/>
                                            </p:tgtEl>
                                            <p:attrNameLst>
                                              <p:attrName>style.visibility</p:attrName>
                                            </p:attrNameLst>
                                          </p:cBhvr>
                                          <p:to>
                                            <p:strVal val="visible"/>
                                          </p:to>
                                        </p:set>
                                        <p:animEffect transition="in" filter="wipe(down)">
                                          <p:cBhvr>
                                            <p:cTn id="72" dur="500"/>
                                            <p:tgtEl>
                                              <p:spTgt spid="130"/>
                                            </p:tgtEl>
                                          </p:cBhvr>
                                        </p:animEffect>
                                      </p:childTnLst>
                                    </p:cTn>
                                  </p:par>
                                </p:childTnLst>
                              </p:cTn>
                            </p:par>
                            <p:par>
                              <p:cTn id="73" fill="hold">
                                <p:stCondLst>
                                  <p:cond delay="7500"/>
                                </p:stCondLst>
                                <p:childTnLst>
                                  <p:par>
                                    <p:cTn id="74" presetID="22" presetClass="entr" presetSubtype="2" fill="hold"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wipe(right)">
                                          <p:cBhvr>
                                            <p:cTn id="76" dur="500"/>
                                            <p:tgtEl>
                                              <p:spTgt spid="72"/>
                                            </p:tgtEl>
                                          </p:cBhvr>
                                        </p:animEffect>
                                      </p:childTnLst>
                                    </p:cTn>
                                  </p:par>
                                </p:childTnLst>
                              </p:cTn>
                            </p:par>
                            <p:par>
                              <p:cTn id="77" fill="hold">
                                <p:stCondLst>
                                  <p:cond delay="8000"/>
                                </p:stCondLst>
                                <p:childTnLst>
                                  <p:par>
                                    <p:cTn id="78" presetID="22" presetClass="entr" presetSubtype="4" fill="hold" nodeType="afterEffect">
                                      <p:stCondLst>
                                        <p:cond delay="0"/>
                                      </p:stCondLst>
                                      <p:childTnLst>
                                        <p:set>
                                          <p:cBhvr>
                                            <p:cTn id="79" dur="1" fill="hold">
                                              <p:stCondLst>
                                                <p:cond delay="0"/>
                                              </p:stCondLst>
                                            </p:cTn>
                                            <p:tgtEl>
                                              <p:spTgt spid="131"/>
                                            </p:tgtEl>
                                            <p:attrNameLst>
                                              <p:attrName>style.visibility</p:attrName>
                                            </p:attrNameLst>
                                          </p:cBhvr>
                                          <p:to>
                                            <p:strVal val="visible"/>
                                          </p:to>
                                        </p:set>
                                        <p:animEffect transition="in" filter="wipe(down)">
                                          <p:cBhvr>
                                            <p:cTn id="80" dur="500"/>
                                            <p:tgtEl>
                                              <p:spTgt spid="131"/>
                                            </p:tgtEl>
                                          </p:cBhvr>
                                        </p:animEffect>
                                      </p:childTnLst>
                                    </p:cTn>
                                  </p:par>
                                </p:childTnLst>
                              </p:cTn>
                            </p:par>
                            <p:par>
                              <p:cTn id="81" fill="hold">
                                <p:stCondLst>
                                  <p:cond delay="8500"/>
                                </p:stCondLst>
                                <p:childTnLst>
                                  <p:par>
                                    <p:cTn id="82" presetID="22" presetClass="entr" presetSubtype="8" fill="hold" nodeType="after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wipe(left)">
                                          <p:cBhvr>
                                            <p:cTn id="84" dur="500"/>
                                            <p:tgtEl>
                                              <p:spTgt spid="69"/>
                                            </p:tgtEl>
                                          </p:cBhvr>
                                        </p:animEffect>
                                      </p:childTnLst>
                                    </p:cTn>
                                  </p:par>
                                </p:childTnLst>
                              </p:cTn>
                            </p:par>
                            <p:par>
                              <p:cTn id="85" fill="hold">
                                <p:stCondLst>
                                  <p:cond delay="9000"/>
                                </p:stCondLst>
                                <p:childTnLst>
                                  <p:par>
                                    <p:cTn id="86" presetID="22" presetClass="entr" presetSubtype="1" fill="hold" nodeType="afterEffect">
                                      <p:stCondLst>
                                        <p:cond delay="0"/>
                                      </p:stCondLst>
                                      <p:childTnLst>
                                        <p:set>
                                          <p:cBhvr>
                                            <p:cTn id="87" dur="1" fill="hold">
                                              <p:stCondLst>
                                                <p:cond delay="0"/>
                                              </p:stCondLst>
                                            </p:cTn>
                                            <p:tgtEl>
                                              <p:spTgt spid="132"/>
                                            </p:tgtEl>
                                            <p:attrNameLst>
                                              <p:attrName>style.visibility</p:attrName>
                                            </p:attrNameLst>
                                          </p:cBhvr>
                                          <p:to>
                                            <p:strVal val="visible"/>
                                          </p:to>
                                        </p:set>
                                        <p:animEffect transition="in" filter="wipe(up)">
                                          <p:cBhvr>
                                            <p:cTn id="88" dur="500"/>
                                            <p:tgtEl>
                                              <p:spTgt spid="132"/>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64"/>
                                            </p:tgtEl>
                                            <p:attrNameLst>
                                              <p:attrName>style.visibility</p:attrName>
                                            </p:attrNameLst>
                                          </p:cBhvr>
                                          <p:to>
                                            <p:strVal val="visible"/>
                                          </p:to>
                                        </p:set>
                                        <p:animEffect transition="in" filter="wipe(left)">
                                          <p:cBhvr>
                                            <p:cTn id="92" dur="500"/>
                                            <p:tgtEl>
                                              <p:spTgt spid="64"/>
                                            </p:tgtEl>
                                          </p:cBhvr>
                                        </p:animEffect>
                                      </p:childTnLst>
                                    </p:cTn>
                                  </p:par>
                                </p:childTnLst>
                              </p:cTn>
                            </p:par>
                            <p:par>
                              <p:cTn id="93" fill="hold">
                                <p:stCondLst>
                                  <p:cond delay="10000"/>
                                </p:stCondLst>
                                <p:childTnLst>
                                  <p:par>
                                    <p:cTn id="94" presetID="22" presetClass="entr" presetSubtype="1" fill="hold" nodeType="afterEffect">
                                      <p:stCondLst>
                                        <p:cond delay="0"/>
                                      </p:stCondLst>
                                      <p:childTnLst>
                                        <p:set>
                                          <p:cBhvr>
                                            <p:cTn id="95" dur="1" fill="hold">
                                              <p:stCondLst>
                                                <p:cond delay="0"/>
                                              </p:stCondLst>
                                            </p:cTn>
                                            <p:tgtEl>
                                              <p:spTgt spid="133"/>
                                            </p:tgtEl>
                                            <p:attrNameLst>
                                              <p:attrName>style.visibility</p:attrName>
                                            </p:attrNameLst>
                                          </p:cBhvr>
                                          <p:to>
                                            <p:strVal val="visible"/>
                                          </p:to>
                                        </p:set>
                                        <p:animEffect transition="in" filter="wipe(up)">
                                          <p:cBhvr>
                                            <p:cTn id="96" dur="500"/>
                                            <p:tgtEl>
                                              <p:spTgt spid="133"/>
                                            </p:tgtEl>
                                          </p:cBhvr>
                                        </p:animEffect>
                                      </p:childTnLst>
                                    </p:cTn>
                                  </p:par>
                                </p:childTnLst>
                              </p:cTn>
                            </p:par>
                            <p:par>
                              <p:cTn id="97" fill="hold">
                                <p:stCondLst>
                                  <p:cond delay="10500"/>
                                </p:stCondLst>
                                <p:childTnLst>
                                  <p:par>
                                    <p:cTn id="98" presetID="22" presetClass="entr" presetSubtype="8" fill="hold" nodeType="afterEffect">
                                      <p:stCondLst>
                                        <p:cond delay="0"/>
                                      </p:stCondLst>
                                      <p:childTnLst>
                                        <p:set>
                                          <p:cBhvr>
                                            <p:cTn id="99" dur="1" fill="hold">
                                              <p:stCondLst>
                                                <p:cond delay="0"/>
                                              </p:stCondLst>
                                            </p:cTn>
                                            <p:tgtEl>
                                              <p:spTgt spid="59"/>
                                            </p:tgtEl>
                                            <p:attrNameLst>
                                              <p:attrName>style.visibility</p:attrName>
                                            </p:attrNameLst>
                                          </p:cBhvr>
                                          <p:to>
                                            <p:strVal val="visible"/>
                                          </p:to>
                                        </p:set>
                                        <p:animEffect transition="in" filter="wipe(left)">
                                          <p:cBhvr>
                                            <p:cTn id="100" dur="500"/>
                                            <p:tgtEl>
                                              <p:spTgt spid="59"/>
                                            </p:tgtEl>
                                          </p:cBhvr>
                                        </p:animEffect>
                                      </p:childTnLst>
                                    </p:cTn>
                                  </p:par>
                                </p:childTnLst>
                              </p:cTn>
                            </p:par>
                            <p:par>
                              <p:cTn id="101" fill="hold">
                                <p:stCondLst>
                                  <p:cond delay="11000"/>
                                </p:stCondLst>
                                <p:childTnLst>
                                  <p:par>
                                    <p:cTn id="102" presetID="22" presetClass="entr" presetSubtype="1" fill="hold" nodeType="afterEffect">
                                      <p:stCondLst>
                                        <p:cond delay="0"/>
                                      </p:stCondLst>
                                      <p:childTnLst>
                                        <p:set>
                                          <p:cBhvr>
                                            <p:cTn id="103" dur="1" fill="hold">
                                              <p:stCondLst>
                                                <p:cond delay="0"/>
                                              </p:stCondLst>
                                            </p:cTn>
                                            <p:tgtEl>
                                              <p:spTgt spid="134"/>
                                            </p:tgtEl>
                                            <p:attrNameLst>
                                              <p:attrName>style.visibility</p:attrName>
                                            </p:attrNameLst>
                                          </p:cBhvr>
                                          <p:to>
                                            <p:strVal val="visible"/>
                                          </p:to>
                                        </p:set>
                                        <p:animEffect transition="in" filter="wipe(up)">
                                          <p:cBhvr>
                                            <p:cTn id="104" dur="5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additive="base">
                                            <p:cTn id="7" dur="1500" fill="hold"/>
                                            <p:tgtEl>
                                              <p:spTgt spid="124"/>
                                            </p:tgtEl>
                                            <p:attrNameLst>
                                              <p:attrName>ppt_x</p:attrName>
                                            </p:attrNameLst>
                                          </p:cBhvr>
                                          <p:tavLst>
                                            <p:tav tm="0">
                                              <p:val>
                                                <p:strVal val="0-#ppt_w/2"/>
                                              </p:val>
                                            </p:tav>
                                            <p:tav tm="100000">
                                              <p:val>
                                                <p:strVal val="#ppt_x"/>
                                              </p:val>
                                            </p:tav>
                                          </p:tavLst>
                                        </p:anim>
                                        <p:anim calcmode="lin" valueType="num">
                                          <p:cBhvr additive="base">
                                            <p:cTn id="8" dur="1500" fill="hold"/>
                                            <p:tgtEl>
                                              <p:spTgt spid="124"/>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stCondLst>
                                        <p:cond delay="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1500" fill="hold"/>
                                            <p:tgtEl>
                                              <p:spTgt spid="128"/>
                                            </p:tgtEl>
                                            <p:attrNameLst>
                                              <p:attrName>ppt_x</p:attrName>
                                            </p:attrNameLst>
                                          </p:cBhvr>
                                          <p:tavLst>
                                            <p:tav tm="0">
                                              <p:val>
                                                <p:strVal val="1+#ppt_w/2"/>
                                              </p:val>
                                            </p:tav>
                                            <p:tav tm="100000">
                                              <p:val>
                                                <p:strVal val="#ppt_x"/>
                                              </p:val>
                                            </p:tav>
                                          </p:tavLst>
                                        </p:anim>
                                        <p:anim calcmode="lin" valueType="num">
                                          <p:cBhvr additive="base">
                                            <p:cTn id="12" dur="150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250"/>
                                      </p:stCondLst>
                                      <p:childTnLst>
                                        <p:set>
                                          <p:cBhvr>
                                            <p:cTn id="14" dur="1" fill="hold">
                                              <p:stCondLst>
                                                <p:cond delay="0"/>
                                              </p:stCondLst>
                                            </p:cTn>
                                            <p:tgtEl>
                                              <p:spTgt spid="125"/>
                                            </p:tgtEl>
                                            <p:attrNameLst>
                                              <p:attrName>style.visibility</p:attrName>
                                            </p:attrNameLst>
                                          </p:cBhvr>
                                          <p:to>
                                            <p:strVal val="visible"/>
                                          </p:to>
                                        </p:set>
                                        <p:anim calcmode="lin" valueType="num">
                                          <p:cBhvr additive="base">
                                            <p:cTn id="15" dur="1500" fill="hold"/>
                                            <p:tgtEl>
                                              <p:spTgt spid="125"/>
                                            </p:tgtEl>
                                            <p:attrNameLst>
                                              <p:attrName>ppt_x</p:attrName>
                                            </p:attrNameLst>
                                          </p:cBhvr>
                                          <p:tavLst>
                                            <p:tav tm="0">
                                              <p:val>
                                                <p:strVal val="0-#ppt_w/2"/>
                                              </p:val>
                                            </p:tav>
                                            <p:tav tm="100000">
                                              <p:val>
                                                <p:strVal val="#ppt_x"/>
                                              </p:val>
                                            </p:tav>
                                          </p:tavLst>
                                        </p:anim>
                                        <p:anim calcmode="lin" valueType="num">
                                          <p:cBhvr additive="base">
                                            <p:cTn id="16" dur="1500" fill="hold"/>
                                            <p:tgtEl>
                                              <p:spTgt spid="125"/>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stCondLst>
                                        <p:cond delay="250"/>
                                      </p:stCondLst>
                                      <p:childTnLst>
                                        <p:set>
                                          <p:cBhvr>
                                            <p:cTn id="18" dur="1" fill="hold">
                                              <p:stCondLst>
                                                <p:cond delay="0"/>
                                              </p:stCondLst>
                                            </p:cTn>
                                            <p:tgtEl>
                                              <p:spTgt spid="127"/>
                                            </p:tgtEl>
                                            <p:attrNameLst>
                                              <p:attrName>style.visibility</p:attrName>
                                            </p:attrNameLst>
                                          </p:cBhvr>
                                          <p:to>
                                            <p:strVal val="visible"/>
                                          </p:to>
                                        </p:set>
                                        <p:anim calcmode="lin" valueType="num">
                                          <p:cBhvr additive="base">
                                            <p:cTn id="19" dur="1500" fill="hold"/>
                                            <p:tgtEl>
                                              <p:spTgt spid="127"/>
                                            </p:tgtEl>
                                            <p:attrNameLst>
                                              <p:attrName>ppt_x</p:attrName>
                                            </p:attrNameLst>
                                          </p:cBhvr>
                                          <p:tavLst>
                                            <p:tav tm="0">
                                              <p:val>
                                                <p:strVal val="1+#ppt_w/2"/>
                                              </p:val>
                                            </p:tav>
                                            <p:tav tm="100000">
                                              <p:val>
                                                <p:strVal val="#ppt_x"/>
                                              </p:val>
                                            </p:tav>
                                          </p:tavLst>
                                        </p:anim>
                                        <p:anim calcmode="lin" valueType="num">
                                          <p:cBhvr additive="base">
                                            <p:cTn id="20" dur="1500" fill="hold"/>
                                            <p:tgtEl>
                                              <p:spTgt spid="127"/>
                                            </p:tgtEl>
                                            <p:attrNameLst>
                                              <p:attrName>ppt_y</p:attrName>
                                            </p:attrNameLst>
                                          </p:cBhvr>
                                          <p:tavLst>
                                            <p:tav tm="0">
                                              <p:val>
                                                <p:strVal val="#ppt_y"/>
                                              </p:val>
                                            </p:tav>
                                            <p:tav tm="100000">
                                              <p:val>
                                                <p:strVal val="#ppt_y"/>
                                              </p:val>
                                            </p:tav>
                                          </p:tavLst>
                                        </p:anim>
                                      </p:childTnLst>
                                    </p:cTn>
                                  </p:par>
                                  <p:par>
                                    <p:cTn id="21" presetID="2" presetClass="entr" presetSubtype="4" accel="40000" fill="hold" nodeType="withEffect">
                                      <p:stCondLst>
                                        <p:cond delay="500"/>
                                      </p:stCondLst>
                                      <p:childTnLst>
                                        <p:set>
                                          <p:cBhvr>
                                            <p:cTn id="22" dur="1" fill="hold">
                                              <p:stCondLst>
                                                <p:cond delay="0"/>
                                              </p:stCondLst>
                                            </p:cTn>
                                            <p:tgtEl>
                                              <p:spTgt spid="126"/>
                                            </p:tgtEl>
                                            <p:attrNameLst>
                                              <p:attrName>style.visibility</p:attrName>
                                            </p:attrNameLst>
                                          </p:cBhvr>
                                          <p:to>
                                            <p:strVal val="visible"/>
                                          </p:to>
                                        </p:set>
                                        <p:anim calcmode="lin" valueType="num">
                                          <p:cBhvr additive="base">
                                            <p:cTn id="23" dur="1500" fill="hold"/>
                                            <p:tgtEl>
                                              <p:spTgt spid="126"/>
                                            </p:tgtEl>
                                            <p:attrNameLst>
                                              <p:attrName>ppt_x</p:attrName>
                                            </p:attrNameLst>
                                          </p:cBhvr>
                                          <p:tavLst>
                                            <p:tav tm="0">
                                              <p:val>
                                                <p:strVal val="#ppt_x"/>
                                              </p:val>
                                            </p:tav>
                                            <p:tav tm="100000">
                                              <p:val>
                                                <p:strVal val="#ppt_x"/>
                                              </p:val>
                                            </p:tav>
                                          </p:tavLst>
                                        </p:anim>
                                        <p:anim calcmode="lin" valueType="num">
                                          <p:cBhvr additive="base">
                                            <p:cTn id="24" dur="1500" fill="hold"/>
                                            <p:tgtEl>
                                              <p:spTgt spid="126"/>
                                            </p:tgtEl>
                                            <p:attrNameLst>
                                              <p:attrName>ppt_y</p:attrName>
                                            </p:attrNameLst>
                                          </p:cBhvr>
                                          <p:tavLst>
                                            <p:tav tm="0">
                                              <p:val>
                                                <p:strVal val="1+#ppt_h/2"/>
                                              </p:val>
                                            </p:tav>
                                            <p:tav tm="100000">
                                              <p:val>
                                                <p:strVal val="#ppt_y"/>
                                              </p:val>
                                            </p:tav>
                                          </p:tavLst>
                                        </p:anim>
                                      </p:childTnLst>
                                    </p:cTn>
                                  </p:par>
                                  <p:par>
                                    <p:cTn id="25" presetID="2" presetClass="entr" presetSubtype="1" accel="40000" fill="hold" nodeType="withEffect">
                                      <p:stCondLst>
                                        <p:cond delay="500"/>
                                      </p:stCondLst>
                                      <p:childTnLst>
                                        <p:set>
                                          <p:cBhvr>
                                            <p:cTn id="26" dur="1" fill="hold">
                                              <p:stCondLst>
                                                <p:cond delay="0"/>
                                              </p:stCondLst>
                                            </p:cTn>
                                            <p:tgtEl>
                                              <p:spTgt spid="117"/>
                                            </p:tgtEl>
                                            <p:attrNameLst>
                                              <p:attrName>style.visibility</p:attrName>
                                            </p:attrNameLst>
                                          </p:cBhvr>
                                          <p:to>
                                            <p:strVal val="visible"/>
                                          </p:to>
                                        </p:set>
                                        <p:anim calcmode="lin" valueType="num">
                                          <p:cBhvr additive="base">
                                            <p:cTn id="27" dur="1500" fill="hold"/>
                                            <p:tgtEl>
                                              <p:spTgt spid="117"/>
                                            </p:tgtEl>
                                            <p:attrNameLst>
                                              <p:attrName>ppt_x</p:attrName>
                                            </p:attrNameLst>
                                          </p:cBhvr>
                                          <p:tavLst>
                                            <p:tav tm="0">
                                              <p:val>
                                                <p:strVal val="#ppt_x"/>
                                              </p:val>
                                            </p:tav>
                                            <p:tav tm="100000">
                                              <p:val>
                                                <p:strVal val="#ppt_x"/>
                                              </p:val>
                                            </p:tav>
                                          </p:tavLst>
                                        </p:anim>
                                        <p:anim calcmode="lin" valueType="num">
                                          <p:cBhvr additive="base">
                                            <p:cTn id="28" dur="1500" fill="hold"/>
                                            <p:tgtEl>
                                              <p:spTgt spid="117"/>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randombar(horizontal)">
                                          <p:cBhvr>
                                            <p:cTn id="32" dur="500"/>
                                            <p:tgtEl>
                                              <p:spTgt spid="50"/>
                                            </p:tgtEl>
                                          </p:cBhvr>
                                        </p:animEffect>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fade">
                                          <p:cBhvr>
                                            <p:cTn id="36" dur="500"/>
                                            <p:tgtEl>
                                              <p:spTgt spid="63"/>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110"/>
                                            </p:tgtEl>
                                            <p:attrNameLst>
                                              <p:attrName>style.visibility</p:attrName>
                                            </p:attrNameLst>
                                          </p:cBhvr>
                                          <p:to>
                                            <p:strVal val="visible"/>
                                          </p:to>
                                        </p:set>
                                        <p:animEffect transition="in" filter="fade">
                                          <p:cBhvr>
                                            <p:cTn id="40" dur="500"/>
                                            <p:tgtEl>
                                              <p:spTgt spid="110"/>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112"/>
                                            </p:tgtEl>
                                            <p:attrNameLst>
                                              <p:attrName>style.visibility</p:attrName>
                                            </p:attrNameLst>
                                          </p:cBhvr>
                                          <p:to>
                                            <p:strVal val="visible"/>
                                          </p:to>
                                        </p:set>
                                        <p:animEffect transition="in" filter="fade">
                                          <p:cBhvr>
                                            <p:cTn id="44" dur="500"/>
                                            <p:tgtEl>
                                              <p:spTgt spid="112"/>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114"/>
                                            </p:tgtEl>
                                            <p:attrNameLst>
                                              <p:attrName>style.visibility</p:attrName>
                                            </p:attrNameLst>
                                          </p:cBhvr>
                                          <p:to>
                                            <p:strVal val="visible"/>
                                          </p:to>
                                        </p:set>
                                        <p:animEffect transition="in" filter="fade">
                                          <p:cBhvr>
                                            <p:cTn id="48" dur="500"/>
                                            <p:tgtEl>
                                              <p:spTgt spid="114"/>
                                            </p:tgtEl>
                                          </p:cBhvr>
                                        </p:animEffect>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98"/>
                                            </p:tgtEl>
                                            <p:attrNameLst>
                                              <p:attrName>style.visibility</p:attrName>
                                            </p:attrNameLst>
                                          </p:cBhvr>
                                          <p:to>
                                            <p:strVal val="visible"/>
                                          </p:to>
                                        </p:set>
                                        <p:animEffect transition="in" filter="fade">
                                          <p:cBhvr>
                                            <p:cTn id="52" dur="500"/>
                                            <p:tgtEl>
                                              <p:spTgt spid="98"/>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68"/>
                                            </p:tgtEl>
                                            <p:attrNameLst>
                                              <p:attrName>style.visibility</p:attrName>
                                            </p:attrNameLst>
                                          </p:cBhvr>
                                          <p:to>
                                            <p:strVal val="visible"/>
                                          </p:to>
                                        </p:set>
                                        <p:animEffect transition="in" filter="fade">
                                          <p:cBhvr>
                                            <p:cTn id="56" dur="500"/>
                                            <p:tgtEl>
                                              <p:spTgt spid="68"/>
                                            </p:tgtEl>
                                          </p:cBhvr>
                                        </p:animEffect>
                                      </p:childTnLst>
                                    </p:cTn>
                                  </p:par>
                                </p:childTnLst>
                              </p:cTn>
                            </p:par>
                            <p:par>
                              <p:cTn id="57" fill="hold">
                                <p:stCondLst>
                                  <p:cond delay="5500"/>
                                </p:stCondLst>
                                <p:childTnLst>
                                  <p:par>
                                    <p:cTn id="58" presetID="22" presetClass="entr" presetSubtype="2" fill="hold" nodeType="afterEffect">
                                      <p:stCondLst>
                                        <p:cond delay="0"/>
                                      </p:stCondLst>
                                      <p:childTnLst>
                                        <p:set>
                                          <p:cBhvr>
                                            <p:cTn id="59" dur="1" fill="hold">
                                              <p:stCondLst>
                                                <p:cond delay="0"/>
                                              </p:stCondLst>
                                            </p:cTn>
                                            <p:tgtEl>
                                              <p:spTgt spid="99"/>
                                            </p:tgtEl>
                                            <p:attrNameLst>
                                              <p:attrName>style.visibility</p:attrName>
                                            </p:attrNameLst>
                                          </p:cBhvr>
                                          <p:to>
                                            <p:strVal val="visible"/>
                                          </p:to>
                                        </p:set>
                                        <p:animEffect transition="in" filter="wipe(right)">
                                          <p:cBhvr>
                                            <p:cTn id="60" dur="500"/>
                                            <p:tgtEl>
                                              <p:spTgt spid="99"/>
                                            </p:tgtEl>
                                          </p:cBhvr>
                                        </p:animEffect>
                                      </p:childTnLst>
                                    </p:cTn>
                                  </p:par>
                                </p:childTnLst>
                              </p:cTn>
                            </p:par>
                            <p:par>
                              <p:cTn id="61" fill="hold">
                                <p:stCondLst>
                                  <p:cond delay="6000"/>
                                </p:stCondLst>
                                <p:childTnLst>
                                  <p:par>
                                    <p:cTn id="62" presetID="22" presetClass="entr" presetSubtype="4" fill="hold" nodeType="afterEffect">
                                      <p:stCondLst>
                                        <p:cond delay="0"/>
                                      </p:stCondLst>
                                      <p:childTnLst>
                                        <p:set>
                                          <p:cBhvr>
                                            <p:cTn id="63" dur="1" fill="hold">
                                              <p:stCondLst>
                                                <p:cond delay="0"/>
                                              </p:stCondLst>
                                            </p:cTn>
                                            <p:tgtEl>
                                              <p:spTgt spid="129"/>
                                            </p:tgtEl>
                                            <p:attrNameLst>
                                              <p:attrName>style.visibility</p:attrName>
                                            </p:attrNameLst>
                                          </p:cBhvr>
                                          <p:to>
                                            <p:strVal val="visible"/>
                                          </p:to>
                                        </p:set>
                                        <p:animEffect transition="in" filter="wipe(down)">
                                          <p:cBhvr>
                                            <p:cTn id="64" dur="500"/>
                                            <p:tgtEl>
                                              <p:spTgt spid="129"/>
                                            </p:tgtEl>
                                          </p:cBhvr>
                                        </p:animEffect>
                                      </p:childTnLst>
                                    </p:cTn>
                                  </p:par>
                                </p:childTnLst>
                              </p:cTn>
                            </p:par>
                            <p:par>
                              <p:cTn id="65" fill="hold">
                                <p:stCondLst>
                                  <p:cond delay="6500"/>
                                </p:stCondLst>
                                <p:childTnLst>
                                  <p:par>
                                    <p:cTn id="66" presetID="22" presetClass="entr" presetSubtype="2" fill="hold" nodeType="afterEffect">
                                      <p:stCondLst>
                                        <p:cond delay="0"/>
                                      </p:stCondLst>
                                      <p:childTnLst>
                                        <p:set>
                                          <p:cBhvr>
                                            <p:cTn id="67" dur="1" fill="hold">
                                              <p:stCondLst>
                                                <p:cond delay="0"/>
                                              </p:stCondLst>
                                            </p:cTn>
                                            <p:tgtEl>
                                              <p:spTgt spid="94"/>
                                            </p:tgtEl>
                                            <p:attrNameLst>
                                              <p:attrName>style.visibility</p:attrName>
                                            </p:attrNameLst>
                                          </p:cBhvr>
                                          <p:to>
                                            <p:strVal val="visible"/>
                                          </p:to>
                                        </p:set>
                                        <p:animEffect transition="in" filter="wipe(right)">
                                          <p:cBhvr>
                                            <p:cTn id="68" dur="500"/>
                                            <p:tgtEl>
                                              <p:spTgt spid="94"/>
                                            </p:tgtEl>
                                          </p:cBhvr>
                                        </p:animEffect>
                                      </p:childTnLst>
                                    </p:cTn>
                                  </p:par>
                                </p:childTnLst>
                              </p:cTn>
                            </p:par>
                            <p:par>
                              <p:cTn id="69" fill="hold">
                                <p:stCondLst>
                                  <p:cond delay="7000"/>
                                </p:stCondLst>
                                <p:childTnLst>
                                  <p:par>
                                    <p:cTn id="70" presetID="22" presetClass="entr" presetSubtype="4" fill="hold" nodeType="afterEffect">
                                      <p:stCondLst>
                                        <p:cond delay="0"/>
                                      </p:stCondLst>
                                      <p:childTnLst>
                                        <p:set>
                                          <p:cBhvr>
                                            <p:cTn id="71" dur="1" fill="hold">
                                              <p:stCondLst>
                                                <p:cond delay="0"/>
                                              </p:stCondLst>
                                            </p:cTn>
                                            <p:tgtEl>
                                              <p:spTgt spid="130"/>
                                            </p:tgtEl>
                                            <p:attrNameLst>
                                              <p:attrName>style.visibility</p:attrName>
                                            </p:attrNameLst>
                                          </p:cBhvr>
                                          <p:to>
                                            <p:strVal val="visible"/>
                                          </p:to>
                                        </p:set>
                                        <p:animEffect transition="in" filter="wipe(down)">
                                          <p:cBhvr>
                                            <p:cTn id="72" dur="500"/>
                                            <p:tgtEl>
                                              <p:spTgt spid="130"/>
                                            </p:tgtEl>
                                          </p:cBhvr>
                                        </p:animEffect>
                                      </p:childTnLst>
                                    </p:cTn>
                                  </p:par>
                                </p:childTnLst>
                              </p:cTn>
                            </p:par>
                            <p:par>
                              <p:cTn id="73" fill="hold">
                                <p:stCondLst>
                                  <p:cond delay="7500"/>
                                </p:stCondLst>
                                <p:childTnLst>
                                  <p:par>
                                    <p:cTn id="74" presetID="22" presetClass="entr" presetSubtype="2" fill="hold"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wipe(right)">
                                          <p:cBhvr>
                                            <p:cTn id="76" dur="500"/>
                                            <p:tgtEl>
                                              <p:spTgt spid="72"/>
                                            </p:tgtEl>
                                          </p:cBhvr>
                                        </p:animEffect>
                                      </p:childTnLst>
                                    </p:cTn>
                                  </p:par>
                                </p:childTnLst>
                              </p:cTn>
                            </p:par>
                            <p:par>
                              <p:cTn id="77" fill="hold">
                                <p:stCondLst>
                                  <p:cond delay="8000"/>
                                </p:stCondLst>
                                <p:childTnLst>
                                  <p:par>
                                    <p:cTn id="78" presetID="22" presetClass="entr" presetSubtype="4" fill="hold" nodeType="afterEffect">
                                      <p:stCondLst>
                                        <p:cond delay="0"/>
                                      </p:stCondLst>
                                      <p:childTnLst>
                                        <p:set>
                                          <p:cBhvr>
                                            <p:cTn id="79" dur="1" fill="hold">
                                              <p:stCondLst>
                                                <p:cond delay="0"/>
                                              </p:stCondLst>
                                            </p:cTn>
                                            <p:tgtEl>
                                              <p:spTgt spid="131"/>
                                            </p:tgtEl>
                                            <p:attrNameLst>
                                              <p:attrName>style.visibility</p:attrName>
                                            </p:attrNameLst>
                                          </p:cBhvr>
                                          <p:to>
                                            <p:strVal val="visible"/>
                                          </p:to>
                                        </p:set>
                                        <p:animEffect transition="in" filter="wipe(down)">
                                          <p:cBhvr>
                                            <p:cTn id="80" dur="500"/>
                                            <p:tgtEl>
                                              <p:spTgt spid="131"/>
                                            </p:tgtEl>
                                          </p:cBhvr>
                                        </p:animEffect>
                                      </p:childTnLst>
                                    </p:cTn>
                                  </p:par>
                                </p:childTnLst>
                              </p:cTn>
                            </p:par>
                            <p:par>
                              <p:cTn id="81" fill="hold">
                                <p:stCondLst>
                                  <p:cond delay="8500"/>
                                </p:stCondLst>
                                <p:childTnLst>
                                  <p:par>
                                    <p:cTn id="82" presetID="22" presetClass="entr" presetSubtype="8" fill="hold" nodeType="after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wipe(left)">
                                          <p:cBhvr>
                                            <p:cTn id="84" dur="500"/>
                                            <p:tgtEl>
                                              <p:spTgt spid="69"/>
                                            </p:tgtEl>
                                          </p:cBhvr>
                                        </p:animEffect>
                                      </p:childTnLst>
                                    </p:cTn>
                                  </p:par>
                                </p:childTnLst>
                              </p:cTn>
                            </p:par>
                            <p:par>
                              <p:cTn id="85" fill="hold">
                                <p:stCondLst>
                                  <p:cond delay="9000"/>
                                </p:stCondLst>
                                <p:childTnLst>
                                  <p:par>
                                    <p:cTn id="86" presetID="22" presetClass="entr" presetSubtype="1" fill="hold" nodeType="afterEffect">
                                      <p:stCondLst>
                                        <p:cond delay="0"/>
                                      </p:stCondLst>
                                      <p:childTnLst>
                                        <p:set>
                                          <p:cBhvr>
                                            <p:cTn id="87" dur="1" fill="hold">
                                              <p:stCondLst>
                                                <p:cond delay="0"/>
                                              </p:stCondLst>
                                            </p:cTn>
                                            <p:tgtEl>
                                              <p:spTgt spid="132"/>
                                            </p:tgtEl>
                                            <p:attrNameLst>
                                              <p:attrName>style.visibility</p:attrName>
                                            </p:attrNameLst>
                                          </p:cBhvr>
                                          <p:to>
                                            <p:strVal val="visible"/>
                                          </p:to>
                                        </p:set>
                                        <p:animEffect transition="in" filter="wipe(up)">
                                          <p:cBhvr>
                                            <p:cTn id="88" dur="500"/>
                                            <p:tgtEl>
                                              <p:spTgt spid="132"/>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64"/>
                                            </p:tgtEl>
                                            <p:attrNameLst>
                                              <p:attrName>style.visibility</p:attrName>
                                            </p:attrNameLst>
                                          </p:cBhvr>
                                          <p:to>
                                            <p:strVal val="visible"/>
                                          </p:to>
                                        </p:set>
                                        <p:animEffect transition="in" filter="wipe(left)">
                                          <p:cBhvr>
                                            <p:cTn id="92" dur="500"/>
                                            <p:tgtEl>
                                              <p:spTgt spid="64"/>
                                            </p:tgtEl>
                                          </p:cBhvr>
                                        </p:animEffect>
                                      </p:childTnLst>
                                    </p:cTn>
                                  </p:par>
                                </p:childTnLst>
                              </p:cTn>
                            </p:par>
                            <p:par>
                              <p:cTn id="93" fill="hold">
                                <p:stCondLst>
                                  <p:cond delay="10000"/>
                                </p:stCondLst>
                                <p:childTnLst>
                                  <p:par>
                                    <p:cTn id="94" presetID="22" presetClass="entr" presetSubtype="1" fill="hold" nodeType="afterEffect">
                                      <p:stCondLst>
                                        <p:cond delay="0"/>
                                      </p:stCondLst>
                                      <p:childTnLst>
                                        <p:set>
                                          <p:cBhvr>
                                            <p:cTn id="95" dur="1" fill="hold">
                                              <p:stCondLst>
                                                <p:cond delay="0"/>
                                              </p:stCondLst>
                                            </p:cTn>
                                            <p:tgtEl>
                                              <p:spTgt spid="133"/>
                                            </p:tgtEl>
                                            <p:attrNameLst>
                                              <p:attrName>style.visibility</p:attrName>
                                            </p:attrNameLst>
                                          </p:cBhvr>
                                          <p:to>
                                            <p:strVal val="visible"/>
                                          </p:to>
                                        </p:set>
                                        <p:animEffect transition="in" filter="wipe(up)">
                                          <p:cBhvr>
                                            <p:cTn id="96" dur="500"/>
                                            <p:tgtEl>
                                              <p:spTgt spid="133"/>
                                            </p:tgtEl>
                                          </p:cBhvr>
                                        </p:animEffect>
                                      </p:childTnLst>
                                    </p:cTn>
                                  </p:par>
                                </p:childTnLst>
                              </p:cTn>
                            </p:par>
                            <p:par>
                              <p:cTn id="97" fill="hold">
                                <p:stCondLst>
                                  <p:cond delay="10500"/>
                                </p:stCondLst>
                                <p:childTnLst>
                                  <p:par>
                                    <p:cTn id="98" presetID="22" presetClass="entr" presetSubtype="8" fill="hold" nodeType="afterEffect">
                                      <p:stCondLst>
                                        <p:cond delay="0"/>
                                      </p:stCondLst>
                                      <p:childTnLst>
                                        <p:set>
                                          <p:cBhvr>
                                            <p:cTn id="99" dur="1" fill="hold">
                                              <p:stCondLst>
                                                <p:cond delay="0"/>
                                              </p:stCondLst>
                                            </p:cTn>
                                            <p:tgtEl>
                                              <p:spTgt spid="59"/>
                                            </p:tgtEl>
                                            <p:attrNameLst>
                                              <p:attrName>style.visibility</p:attrName>
                                            </p:attrNameLst>
                                          </p:cBhvr>
                                          <p:to>
                                            <p:strVal val="visible"/>
                                          </p:to>
                                        </p:set>
                                        <p:animEffect transition="in" filter="wipe(left)">
                                          <p:cBhvr>
                                            <p:cTn id="100" dur="500"/>
                                            <p:tgtEl>
                                              <p:spTgt spid="59"/>
                                            </p:tgtEl>
                                          </p:cBhvr>
                                        </p:animEffect>
                                      </p:childTnLst>
                                    </p:cTn>
                                  </p:par>
                                </p:childTnLst>
                              </p:cTn>
                            </p:par>
                            <p:par>
                              <p:cTn id="101" fill="hold">
                                <p:stCondLst>
                                  <p:cond delay="11000"/>
                                </p:stCondLst>
                                <p:childTnLst>
                                  <p:par>
                                    <p:cTn id="102" presetID="22" presetClass="entr" presetSubtype="1" fill="hold" nodeType="afterEffect">
                                      <p:stCondLst>
                                        <p:cond delay="0"/>
                                      </p:stCondLst>
                                      <p:childTnLst>
                                        <p:set>
                                          <p:cBhvr>
                                            <p:cTn id="103" dur="1" fill="hold">
                                              <p:stCondLst>
                                                <p:cond delay="0"/>
                                              </p:stCondLst>
                                            </p:cTn>
                                            <p:tgtEl>
                                              <p:spTgt spid="134"/>
                                            </p:tgtEl>
                                            <p:attrNameLst>
                                              <p:attrName>style.visibility</p:attrName>
                                            </p:attrNameLst>
                                          </p:cBhvr>
                                          <p:to>
                                            <p:strVal val="visible"/>
                                          </p:to>
                                        </p:set>
                                        <p:animEffect transition="in" filter="wipe(up)">
                                          <p:cBhvr>
                                            <p:cTn id="104" dur="5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57"/>
          <p:cNvGrpSpPr/>
          <p:nvPr/>
        </p:nvGrpSpPr>
        <p:grpSpPr>
          <a:xfrm>
            <a:off x="3607827" y="2927368"/>
            <a:ext cx="1104281" cy="985348"/>
            <a:chOff x="4809807" y="3454023"/>
            <a:chExt cx="1472183" cy="1314101"/>
          </a:xfrm>
        </p:grpSpPr>
        <p:grpSp>
          <p:nvGrpSpPr>
            <p:cNvPr id="14" name="组合 13"/>
            <p:cNvGrpSpPr/>
            <p:nvPr/>
          </p:nvGrpSpPr>
          <p:grpSpPr>
            <a:xfrm>
              <a:off x="4809807" y="3454023"/>
              <a:ext cx="1472183" cy="1314101"/>
              <a:chOff x="3342359" y="1161598"/>
              <a:chExt cx="2123116" cy="1895135"/>
            </a:xfrm>
          </p:grpSpPr>
          <p:sp>
            <p:nvSpPr>
              <p:cNvPr id="15" name="任意多边形 14"/>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chemeClr val="accent1"/>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7" name="Freeform 5"/>
              <p:cNvSpPr>
                <a:spLocks/>
              </p:cNvSpPr>
              <p:nvPr/>
            </p:nvSpPr>
            <p:spPr bwMode="auto">
              <a:xfrm rot="10800000">
                <a:off x="3656172" y="1456205"/>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6" name="组合 25"/>
            <p:cNvGrpSpPr/>
            <p:nvPr/>
          </p:nvGrpSpPr>
          <p:grpSpPr>
            <a:xfrm>
              <a:off x="5324340" y="3872674"/>
              <a:ext cx="391456" cy="405434"/>
              <a:chOff x="9450388" y="2662238"/>
              <a:chExt cx="133350" cy="138112"/>
            </a:xfrm>
            <a:solidFill>
              <a:srgbClr val="FFB850"/>
            </a:solidFill>
          </p:grpSpPr>
          <p:sp>
            <p:nvSpPr>
              <p:cNvPr id="27" name="Rectangle 239"/>
              <p:cNvSpPr>
                <a:spLocks noChangeArrowheads="1"/>
              </p:cNvSpPr>
              <p:nvPr/>
            </p:nvSpPr>
            <p:spPr bwMode="auto">
              <a:xfrm>
                <a:off x="9450388" y="2778125"/>
                <a:ext cx="26988" cy="222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Rectangle 240"/>
              <p:cNvSpPr>
                <a:spLocks noChangeArrowheads="1"/>
              </p:cNvSpPr>
              <p:nvPr/>
            </p:nvSpPr>
            <p:spPr bwMode="auto">
              <a:xfrm>
                <a:off x="9488488" y="2751138"/>
                <a:ext cx="22225" cy="492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Rectangle 241"/>
              <p:cNvSpPr>
                <a:spLocks noChangeArrowheads="1"/>
              </p:cNvSpPr>
              <p:nvPr/>
            </p:nvSpPr>
            <p:spPr bwMode="auto">
              <a:xfrm>
                <a:off x="9521825" y="2713038"/>
                <a:ext cx="23813" cy="873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Freeform 243"/>
              <p:cNvSpPr>
                <a:spLocks/>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5" name="组合 54"/>
          <p:cNvGrpSpPr/>
          <p:nvPr/>
        </p:nvGrpSpPr>
        <p:grpSpPr>
          <a:xfrm>
            <a:off x="3607827" y="1910840"/>
            <a:ext cx="1104281" cy="985348"/>
            <a:chOff x="4809807" y="2098338"/>
            <a:chExt cx="1472183" cy="1314101"/>
          </a:xfrm>
        </p:grpSpPr>
        <p:grpSp>
          <p:nvGrpSpPr>
            <p:cNvPr id="10" name="组合 9"/>
            <p:cNvGrpSpPr/>
            <p:nvPr/>
          </p:nvGrpSpPr>
          <p:grpSpPr>
            <a:xfrm>
              <a:off x="4809807" y="2098338"/>
              <a:ext cx="1472183" cy="1314101"/>
              <a:chOff x="3342359" y="1161598"/>
              <a:chExt cx="2123116" cy="1895135"/>
            </a:xfrm>
          </p:grpSpPr>
          <p:sp>
            <p:nvSpPr>
              <p:cNvPr id="11" name="任意多边形 10"/>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chemeClr val="accent3"/>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3"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2" name="Group 4"/>
            <p:cNvGrpSpPr>
              <a:grpSpLocks noChangeAspect="1"/>
            </p:cNvGrpSpPr>
            <p:nvPr/>
          </p:nvGrpSpPr>
          <p:grpSpPr bwMode="auto">
            <a:xfrm>
              <a:off x="5291820" y="2555111"/>
              <a:ext cx="510888" cy="395046"/>
              <a:chOff x="3494" y="1896"/>
              <a:chExt cx="688" cy="532"/>
            </a:xfrm>
            <a:solidFill>
              <a:srgbClr val="C65885"/>
            </a:solidFill>
          </p:grpSpPr>
          <p:sp>
            <p:nvSpPr>
              <p:cNvPr id="33" name="Rectangle 5"/>
              <p:cNvSpPr>
                <a:spLocks noChangeArrowheads="1"/>
              </p:cNvSpPr>
              <p:nvPr/>
            </p:nvSpPr>
            <p:spPr bwMode="auto">
              <a:xfrm>
                <a:off x="4124" y="2007"/>
                <a:ext cx="58" cy="421"/>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Rectangle 7"/>
              <p:cNvSpPr>
                <a:spLocks noChangeArrowheads="1"/>
              </p:cNvSpPr>
              <p:nvPr/>
            </p:nvSpPr>
            <p:spPr bwMode="auto">
              <a:xfrm>
                <a:off x="3494" y="2007"/>
                <a:ext cx="57" cy="421"/>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7" name="组合 56"/>
          <p:cNvGrpSpPr/>
          <p:nvPr/>
        </p:nvGrpSpPr>
        <p:grpSpPr>
          <a:xfrm>
            <a:off x="4489813" y="2421166"/>
            <a:ext cx="1104281" cy="985348"/>
            <a:chOff x="5985636" y="2778930"/>
            <a:chExt cx="1472183" cy="1314101"/>
          </a:xfrm>
        </p:grpSpPr>
        <p:grpSp>
          <p:nvGrpSpPr>
            <p:cNvPr id="18" name="组合 17"/>
            <p:cNvGrpSpPr/>
            <p:nvPr/>
          </p:nvGrpSpPr>
          <p:grpSpPr>
            <a:xfrm>
              <a:off x="5985636" y="2778930"/>
              <a:ext cx="1472183" cy="1314101"/>
              <a:chOff x="3342359" y="1161598"/>
              <a:chExt cx="2123116" cy="1895135"/>
            </a:xfrm>
          </p:grpSpPr>
          <p:sp>
            <p:nvSpPr>
              <p:cNvPr id="19" name="任意多边形 18"/>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chemeClr val="accent4"/>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21"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6" name="组合 35"/>
            <p:cNvGrpSpPr/>
            <p:nvPr/>
          </p:nvGrpSpPr>
          <p:grpSpPr>
            <a:xfrm>
              <a:off x="6499590" y="3222679"/>
              <a:ext cx="457152" cy="458487"/>
              <a:chOff x="458010" y="4063526"/>
              <a:chExt cx="1087437" cy="1090612"/>
            </a:xfrm>
            <a:solidFill>
              <a:srgbClr val="1A9BA9"/>
            </a:solidFill>
          </p:grpSpPr>
          <p:sp>
            <p:nvSpPr>
              <p:cNvPr id="37"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Rectangle 12"/>
              <p:cNvSpPr>
                <a:spLocks noChangeArrowheads="1"/>
              </p:cNvSpPr>
              <p:nvPr/>
            </p:nvSpPr>
            <p:spPr bwMode="auto">
              <a:xfrm>
                <a:off x="682625" y="4338638"/>
                <a:ext cx="636587" cy="71437"/>
              </a:xfrm>
              <a:prstGeom prst="rect">
                <a:avLst/>
              </a:prstGeom>
              <a:solidFill>
                <a:schemeClr val="accent4"/>
              </a:solidFill>
              <a:ln w="9525">
                <a:noFill/>
                <a:miter lim="800000"/>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Rectangle 13"/>
              <p:cNvSpPr>
                <a:spLocks noChangeArrowheads="1"/>
              </p:cNvSpPr>
              <p:nvPr/>
            </p:nvSpPr>
            <p:spPr bwMode="auto">
              <a:xfrm>
                <a:off x="682625" y="4562475"/>
                <a:ext cx="636587" cy="71437"/>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Rectangle 14"/>
              <p:cNvSpPr>
                <a:spLocks noChangeArrowheads="1"/>
              </p:cNvSpPr>
              <p:nvPr/>
            </p:nvSpPr>
            <p:spPr bwMode="auto">
              <a:xfrm>
                <a:off x="682625" y="4786313"/>
                <a:ext cx="382587" cy="71437"/>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2" name="组合 51"/>
          <p:cNvGrpSpPr/>
          <p:nvPr/>
        </p:nvGrpSpPr>
        <p:grpSpPr>
          <a:xfrm>
            <a:off x="4163357" y="911766"/>
            <a:ext cx="1104281" cy="985348"/>
            <a:chOff x="5550418" y="765931"/>
            <a:chExt cx="1472183" cy="1314101"/>
          </a:xfrm>
        </p:grpSpPr>
        <p:grpSp>
          <p:nvGrpSpPr>
            <p:cNvPr id="22" name="组合 21"/>
            <p:cNvGrpSpPr/>
            <p:nvPr/>
          </p:nvGrpSpPr>
          <p:grpSpPr>
            <a:xfrm>
              <a:off x="5550418" y="765931"/>
              <a:ext cx="1472183" cy="1314101"/>
              <a:chOff x="3342359" y="1161598"/>
              <a:chExt cx="2123116" cy="1895135"/>
            </a:xfrm>
          </p:grpSpPr>
          <p:sp>
            <p:nvSpPr>
              <p:cNvPr id="23" name="任意多边形 22"/>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chemeClr val="accent1"/>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25"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1" name="Group 17"/>
            <p:cNvGrpSpPr>
              <a:grpSpLocks noChangeAspect="1"/>
            </p:cNvGrpSpPr>
            <p:nvPr/>
          </p:nvGrpSpPr>
          <p:grpSpPr bwMode="auto">
            <a:xfrm>
              <a:off x="6087464" y="1170184"/>
              <a:ext cx="457188" cy="490764"/>
              <a:chOff x="231" y="1205"/>
              <a:chExt cx="640" cy="687"/>
            </a:xfrm>
            <a:solidFill>
              <a:srgbClr val="00AF92"/>
            </a:solidFill>
          </p:grpSpPr>
          <p:sp>
            <p:nvSpPr>
              <p:cNvPr id="42"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9" name="组合 58"/>
          <p:cNvGrpSpPr/>
          <p:nvPr/>
        </p:nvGrpSpPr>
        <p:grpSpPr>
          <a:xfrm>
            <a:off x="3037348" y="3910194"/>
            <a:ext cx="1104281" cy="985348"/>
            <a:chOff x="4049268" y="4764761"/>
            <a:chExt cx="1472183" cy="1314101"/>
          </a:xfrm>
        </p:grpSpPr>
        <p:grpSp>
          <p:nvGrpSpPr>
            <p:cNvPr id="2" name="组合 1"/>
            <p:cNvGrpSpPr/>
            <p:nvPr/>
          </p:nvGrpSpPr>
          <p:grpSpPr>
            <a:xfrm>
              <a:off x="4049268" y="4764761"/>
              <a:ext cx="1472183" cy="1314101"/>
              <a:chOff x="3342359" y="1161598"/>
              <a:chExt cx="2123116" cy="1895135"/>
            </a:xfrm>
          </p:grpSpPr>
          <p:sp>
            <p:nvSpPr>
              <p:cNvPr id="3" name="任意多边形 2"/>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chemeClr val="accent2"/>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5"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4" name="组合 43"/>
            <p:cNvGrpSpPr/>
            <p:nvPr/>
          </p:nvGrpSpPr>
          <p:grpSpPr>
            <a:xfrm>
              <a:off x="4528052" y="5320727"/>
              <a:ext cx="514609" cy="202170"/>
              <a:chOff x="9374188" y="5727700"/>
              <a:chExt cx="133350" cy="52388"/>
            </a:xfrm>
            <a:solidFill>
              <a:srgbClr val="663A77"/>
            </a:solidFill>
          </p:grpSpPr>
          <p:sp>
            <p:nvSpPr>
              <p:cNvPr id="45" name="Freeform 276"/>
              <p:cNvSpPr>
                <a:spLocks/>
              </p:cNvSpPr>
              <p:nvPr/>
            </p:nvSpPr>
            <p:spPr bwMode="auto">
              <a:xfrm>
                <a:off x="9374188" y="5727700"/>
                <a:ext cx="87313" cy="52388"/>
              </a:xfrm>
              <a:custGeom>
                <a:avLst/>
                <a:gdLst>
                  <a:gd name="T0" fmla="*/ 7 w 23"/>
                  <a:gd name="T1" fmla="*/ 11 h 14"/>
                  <a:gd name="T2" fmla="*/ 3 w 23"/>
                  <a:gd name="T3" fmla="*/ 7 h 14"/>
                  <a:gd name="T4" fmla="*/ 7 w 23"/>
                  <a:gd name="T5" fmla="*/ 3 h 14"/>
                  <a:gd name="T6" fmla="*/ 15 w 23"/>
                  <a:gd name="T7" fmla="*/ 3 h 14"/>
                  <a:gd name="T8" fmla="*/ 16 w 23"/>
                  <a:gd name="T9" fmla="*/ 3 h 14"/>
                  <a:gd name="T10" fmla="*/ 16 w 23"/>
                  <a:gd name="T11" fmla="*/ 3 h 14"/>
                  <a:gd name="T12" fmla="*/ 16 w 23"/>
                  <a:gd name="T13" fmla="*/ 3 h 14"/>
                  <a:gd name="T14" fmla="*/ 17 w 23"/>
                  <a:gd name="T15" fmla="*/ 3 h 14"/>
                  <a:gd name="T16" fmla="*/ 17 w 23"/>
                  <a:gd name="T17" fmla="*/ 4 h 14"/>
                  <a:gd name="T18" fmla="*/ 17 w 23"/>
                  <a:gd name="T19" fmla="*/ 4 h 14"/>
                  <a:gd name="T20" fmla="*/ 18 w 23"/>
                  <a:gd name="T21" fmla="*/ 4 h 14"/>
                  <a:gd name="T22" fmla="*/ 19 w 23"/>
                  <a:gd name="T23" fmla="*/ 6 h 14"/>
                  <a:gd name="T24" fmla="*/ 19 w 23"/>
                  <a:gd name="T25" fmla="*/ 6 h 14"/>
                  <a:gd name="T26" fmla="*/ 19 w 23"/>
                  <a:gd name="T27" fmla="*/ 7 h 14"/>
                  <a:gd name="T28" fmla="*/ 19 w 23"/>
                  <a:gd name="T29" fmla="*/ 8 h 14"/>
                  <a:gd name="T30" fmla="*/ 20 w 23"/>
                  <a:gd name="T31" fmla="*/ 8 h 14"/>
                  <a:gd name="T32" fmla="*/ 23 w 23"/>
                  <a:gd name="T33" fmla="*/ 8 h 14"/>
                  <a:gd name="T34" fmla="*/ 23 w 23"/>
                  <a:gd name="T35" fmla="*/ 7 h 14"/>
                  <a:gd name="T36" fmla="*/ 22 w 23"/>
                  <a:gd name="T37" fmla="*/ 5 h 14"/>
                  <a:gd name="T38" fmla="*/ 22 w 23"/>
                  <a:gd name="T39" fmla="*/ 5 h 14"/>
                  <a:gd name="T40" fmla="*/ 21 w 23"/>
                  <a:gd name="T41" fmla="*/ 3 h 14"/>
                  <a:gd name="T42" fmla="*/ 21 w 23"/>
                  <a:gd name="T43" fmla="*/ 2 h 14"/>
                  <a:gd name="T44" fmla="*/ 19 w 23"/>
                  <a:gd name="T45" fmla="*/ 1 h 14"/>
                  <a:gd name="T46" fmla="*/ 19 w 23"/>
                  <a:gd name="T47" fmla="*/ 1 h 14"/>
                  <a:gd name="T48" fmla="*/ 15 w 23"/>
                  <a:gd name="T49" fmla="*/ 0 h 14"/>
                  <a:gd name="T50" fmla="*/ 7 w 23"/>
                  <a:gd name="T51" fmla="*/ 0 h 14"/>
                  <a:gd name="T52" fmla="*/ 0 w 23"/>
                  <a:gd name="T53" fmla="*/ 7 h 14"/>
                  <a:gd name="T54" fmla="*/ 7 w 23"/>
                  <a:gd name="T55" fmla="*/ 14 h 14"/>
                  <a:gd name="T56" fmla="*/ 12 w 23"/>
                  <a:gd name="T57" fmla="*/ 14 h 14"/>
                  <a:gd name="T58" fmla="*/ 10 w 23"/>
                  <a:gd name="T59" fmla="*/ 11 h 14"/>
                  <a:gd name="T60" fmla="*/ 7 w 23"/>
                  <a:gd name="T61"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14">
                    <a:moveTo>
                      <a:pt x="7" y="11"/>
                    </a:moveTo>
                    <a:cubicBezTo>
                      <a:pt x="5" y="11"/>
                      <a:pt x="3" y="9"/>
                      <a:pt x="3" y="7"/>
                    </a:cubicBezTo>
                    <a:cubicBezTo>
                      <a:pt x="3" y="5"/>
                      <a:pt x="5" y="3"/>
                      <a:pt x="7" y="3"/>
                    </a:cubicBezTo>
                    <a:cubicBezTo>
                      <a:pt x="15" y="3"/>
                      <a:pt x="15" y="3"/>
                      <a:pt x="15" y="3"/>
                    </a:cubicBezTo>
                    <a:cubicBezTo>
                      <a:pt x="16" y="3"/>
                      <a:pt x="16" y="3"/>
                      <a:pt x="16" y="3"/>
                    </a:cubicBezTo>
                    <a:cubicBezTo>
                      <a:pt x="16" y="3"/>
                      <a:pt x="16" y="3"/>
                      <a:pt x="16" y="3"/>
                    </a:cubicBezTo>
                    <a:cubicBezTo>
                      <a:pt x="16" y="3"/>
                      <a:pt x="16" y="3"/>
                      <a:pt x="16" y="3"/>
                    </a:cubicBezTo>
                    <a:cubicBezTo>
                      <a:pt x="17" y="3"/>
                      <a:pt x="17" y="3"/>
                      <a:pt x="17" y="3"/>
                    </a:cubicBezTo>
                    <a:cubicBezTo>
                      <a:pt x="17" y="4"/>
                      <a:pt x="17" y="4"/>
                      <a:pt x="17" y="4"/>
                    </a:cubicBezTo>
                    <a:cubicBezTo>
                      <a:pt x="17" y="4"/>
                      <a:pt x="17" y="4"/>
                      <a:pt x="17" y="4"/>
                    </a:cubicBezTo>
                    <a:cubicBezTo>
                      <a:pt x="18" y="4"/>
                      <a:pt x="18" y="4"/>
                      <a:pt x="18" y="4"/>
                    </a:cubicBezTo>
                    <a:cubicBezTo>
                      <a:pt x="19" y="5"/>
                      <a:pt x="19" y="5"/>
                      <a:pt x="19" y="6"/>
                    </a:cubicBezTo>
                    <a:cubicBezTo>
                      <a:pt x="19" y="6"/>
                      <a:pt x="19" y="6"/>
                      <a:pt x="19" y="6"/>
                    </a:cubicBezTo>
                    <a:cubicBezTo>
                      <a:pt x="19" y="7"/>
                      <a:pt x="19" y="7"/>
                      <a:pt x="19" y="7"/>
                    </a:cubicBezTo>
                    <a:cubicBezTo>
                      <a:pt x="19" y="8"/>
                      <a:pt x="19" y="8"/>
                      <a:pt x="19" y="8"/>
                    </a:cubicBezTo>
                    <a:cubicBezTo>
                      <a:pt x="20" y="8"/>
                      <a:pt x="20" y="8"/>
                      <a:pt x="20" y="8"/>
                    </a:cubicBezTo>
                    <a:cubicBezTo>
                      <a:pt x="23" y="8"/>
                      <a:pt x="23" y="8"/>
                      <a:pt x="23" y="8"/>
                    </a:cubicBezTo>
                    <a:cubicBezTo>
                      <a:pt x="23" y="7"/>
                      <a:pt x="23" y="7"/>
                      <a:pt x="23" y="7"/>
                    </a:cubicBezTo>
                    <a:cubicBezTo>
                      <a:pt x="23" y="6"/>
                      <a:pt x="22" y="6"/>
                      <a:pt x="22" y="5"/>
                    </a:cubicBezTo>
                    <a:cubicBezTo>
                      <a:pt x="22" y="5"/>
                      <a:pt x="22" y="5"/>
                      <a:pt x="22" y="5"/>
                    </a:cubicBezTo>
                    <a:cubicBezTo>
                      <a:pt x="22" y="4"/>
                      <a:pt x="22" y="3"/>
                      <a:pt x="21" y="3"/>
                    </a:cubicBezTo>
                    <a:cubicBezTo>
                      <a:pt x="21" y="2"/>
                      <a:pt x="21" y="2"/>
                      <a:pt x="21" y="2"/>
                    </a:cubicBezTo>
                    <a:cubicBezTo>
                      <a:pt x="20" y="2"/>
                      <a:pt x="20" y="1"/>
                      <a:pt x="19" y="1"/>
                    </a:cubicBezTo>
                    <a:cubicBezTo>
                      <a:pt x="19" y="1"/>
                      <a:pt x="19" y="1"/>
                      <a:pt x="19" y="1"/>
                    </a:cubicBezTo>
                    <a:cubicBezTo>
                      <a:pt x="18" y="0"/>
                      <a:pt x="17" y="0"/>
                      <a:pt x="15" y="0"/>
                    </a:cubicBezTo>
                    <a:cubicBezTo>
                      <a:pt x="7" y="0"/>
                      <a:pt x="7" y="0"/>
                      <a:pt x="7" y="0"/>
                    </a:cubicBezTo>
                    <a:cubicBezTo>
                      <a:pt x="3" y="0"/>
                      <a:pt x="0" y="3"/>
                      <a:pt x="0" y="7"/>
                    </a:cubicBezTo>
                    <a:cubicBezTo>
                      <a:pt x="0" y="11"/>
                      <a:pt x="3" y="14"/>
                      <a:pt x="7" y="14"/>
                    </a:cubicBezTo>
                    <a:cubicBezTo>
                      <a:pt x="12" y="14"/>
                      <a:pt x="12" y="14"/>
                      <a:pt x="12" y="14"/>
                    </a:cubicBezTo>
                    <a:cubicBezTo>
                      <a:pt x="11" y="14"/>
                      <a:pt x="10" y="12"/>
                      <a:pt x="10" y="11"/>
                    </a:cubicBezTo>
                    <a:lnTo>
                      <a:pt x="7" y="1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277"/>
              <p:cNvSpPr>
                <a:spLocks/>
              </p:cNvSpPr>
              <p:nvPr/>
            </p:nvSpPr>
            <p:spPr bwMode="auto">
              <a:xfrm>
                <a:off x="9420225" y="5727700"/>
                <a:ext cx="87313" cy="52388"/>
              </a:xfrm>
              <a:custGeom>
                <a:avLst/>
                <a:gdLst>
                  <a:gd name="T0" fmla="*/ 16 w 23"/>
                  <a:gd name="T1" fmla="*/ 0 h 14"/>
                  <a:gd name="T2" fmla="*/ 11 w 23"/>
                  <a:gd name="T3" fmla="*/ 0 h 14"/>
                  <a:gd name="T4" fmla="*/ 13 w 23"/>
                  <a:gd name="T5" fmla="*/ 3 h 14"/>
                  <a:gd name="T6" fmla="*/ 16 w 23"/>
                  <a:gd name="T7" fmla="*/ 3 h 14"/>
                  <a:gd name="T8" fmla="*/ 20 w 23"/>
                  <a:gd name="T9" fmla="*/ 7 h 14"/>
                  <a:gd name="T10" fmla="*/ 16 w 23"/>
                  <a:gd name="T11" fmla="*/ 11 h 14"/>
                  <a:gd name="T12" fmla="*/ 8 w 23"/>
                  <a:gd name="T13" fmla="*/ 11 h 14"/>
                  <a:gd name="T14" fmla="*/ 4 w 23"/>
                  <a:gd name="T15" fmla="*/ 9 h 14"/>
                  <a:gd name="T16" fmla="*/ 4 w 23"/>
                  <a:gd name="T17" fmla="*/ 9 h 14"/>
                  <a:gd name="T18" fmla="*/ 4 w 23"/>
                  <a:gd name="T19" fmla="*/ 7 h 14"/>
                  <a:gd name="T20" fmla="*/ 4 w 23"/>
                  <a:gd name="T21" fmla="*/ 7 h 14"/>
                  <a:gd name="T22" fmla="*/ 3 w 23"/>
                  <a:gd name="T23" fmla="*/ 6 h 14"/>
                  <a:gd name="T24" fmla="*/ 1 w 23"/>
                  <a:gd name="T25" fmla="*/ 6 h 14"/>
                  <a:gd name="T26" fmla="*/ 0 w 23"/>
                  <a:gd name="T27" fmla="*/ 7 h 14"/>
                  <a:gd name="T28" fmla="*/ 8 w 23"/>
                  <a:gd name="T29" fmla="*/ 14 h 14"/>
                  <a:gd name="T30" fmla="*/ 16 w 23"/>
                  <a:gd name="T31" fmla="*/ 14 h 14"/>
                  <a:gd name="T32" fmla="*/ 23 w 23"/>
                  <a:gd name="T33" fmla="*/ 7 h 14"/>
                  <a:gd name="T34" fmla="*/ 16 w 2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14">
                    <a:moveTo>
                      <a:pt x="16" y="0"/>
                    </a:moveTo>
                    <a:cubicBezTo>
                      <a:pt x="11" y="0"/>
                      <a:pt x="11" y="0"/>
                      <a:pt x="11" y="0"/>
                    </a:cubicBezTo>
                    <a:cubicBezTo>
                      <a:pt x="12" y="1"/>
                      <a:pt x="13" y="2"/>
                      <a:pt x="13" y="3"/>
                    </a:cubicBezTo>
                    <a:cubicBezTo>
                      <a:pt x="16" y="3"/>
                      <a:pt x="16" y="3"/>
                      <a:pt x="16" y="3"/>
                    </a:cubicBezTo>
                    <a:cubicBezTo>
                      <a:pt x="18" y="3"/>
                      <a:pt x="20" y="5"/>
                      <a:pt x="20" y="7"/>
                    </a:cubicBezTo>
                    <a:cubicBezTo>
                      <a:pt x="20" y="9"/>
                      <a:pt x="18" y="11"/>
                      <a:pt x="16" y="11"/>
                    </a:cubicBezTo>
                    <a:cubicBezTo>
                      <a:pt x="8" y="11"/>
                      <a:pt x="8" y="11"/>
                      <a:pt x="8" y="11"/>
                    </a:cubicBezTo>
                    <a:cubicBezTo>
                      <a:pt x="6" y="11"/>
                      <a:pt x="5" y="11"/>
                      <a:pt x="4" y="9"/>
                    </a:cubicBezTo>
                    <a:cubicBezTo>
                      <a:pt x="4" y="9"/>
                      <a:pt x="4" y="9"/>
                      <a:pt x="4" y="9"/>
                    </a:cubicBezTo>
                    <a:cubicBezTo>
                      <a:pt x="4" y="8"/>
                      <a:pt x="4" y="8"/>
                      <a:pt x="4" y="7"/>
                    </a:cubicBezTo>
                    <a:cubicBezTo>
                      <a:pt x="4" y="7"/>
                      <a:pt x="4" y="7"/>
                      <a:pt x="4" y="7"/>
                    </a:cubicBezTo>
                    <a:cubicBezTo>
                      <a:pt x="3" y="6"/>
                      <a:pt x="3" y="6"/>
                      <a:pt x="3" y="6"/>
                    </a:cubicBezTo>
                    <a:cubicBezTo>
                      <a:pt x="1" y="6"/>
                      <a:pt x="1" y="6"/>
                      <a:pt x="1" y="6"/>
                    </a:cubicBezTo>
                    <a:cubicBezTo>
                      <a:pt x="0" y="7"/>
                      <a:pt x="0" y="7"/>
                      <a:pt x="0" y="7"/>
                    </a:cubicBezTo>
                    <a:cubicBezTo>
                      <a:pt x="0" y="11"/>
                      <a:pt x="4" y="14"/>
                      <a:pt x="8" y="14"/>
                    </a:cubicBezTo>
                    <a:cubicBezTo>
                      <a:pt x="16" y="14"/>
                      <a:pt x="16" y="14"/>
                      <a:pt x="16" y="14"/>
                    </a:cubicBezTo>
                    <a:cubicBezTo>
                      <a:pt x="20" y="14"/>
                      <a:pt x="23" y="11"/>
                      <a:pt x="23" y="7"/>
                    </a:cubicBezTo>
                    <a:cubicBezTo>
                      <a:pt x="23" y="3"/>
                      <a:pt x="20" y="0"/>
                      <a:pt x="16"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0" name="组合 49"/>
          <p:cNvGrpSpPr/>
          <p:nvPr/>
        </p:nvGrpSpPr>
        <p:grpSpPr>
          <a:xfrm>
            <a:off x="2730124" y="1394877"/>
            <a:ext cx="1104281" cy="985348"/>
            <a:chOff x="3639690" y="1410229"/>
            <a:chExt cx="1472183" cy="1314101"/>
          </a:xfrm>
        </p:grpSpPr>
        <p:grpSp>
          <p:nvGrpSpPr>
            <p:cNvPr id="6" name="组合 5"/>
            <p:cNvGrpSpPr/>
            <p:nvPr/>
          </p:nvGrpSpPr>
          <p:grpSpPr>
            <a:xfrm>
              <a:off x="3639690" y="1410229"/>
              <a:ext cx="1472183" cy="1314101"/>
              <a:chOff x="3342359" y="1161598"/>
              <a:chExt cx="2123116" cy="1895135"/>
            </a:xfrm>
          </p:grpSpPr>
          <p:sp>
            <p:nvSpPr>
              <p:cNvPr id="7" name="任意多边形 6"/>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chemeClr val="accent2"/>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9"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47" name="Freeform 310"/>
            <p:cNvSpPr>
              <a:spLocks noEditPoints="1"/>
            </p:cNvSpPr>
            <p:nvPr/>
          </p:nvSpPr>
          <p:spPr bwMode="auto">
            <a:xfrm>
              <a:off x="4104786" y="1791923"/>
              <a:ext cx="531100" cy="524114"/>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1" name="组合 80"/>
          <p:cNvGrpSpPr/>
          <p:nvPr/>
        </p:nvGrpSpPr>
        <p:grpSpPr>
          <a:xfrm>
            <a:off x="1603097" y="1863714"/>
            <a:ext cx="1023632" cy="404529"/>
            <a:chOff x="2137185" y="2035489"/>
            <a:chExt cx="1364664" cy="539497"/>
          </a:xfrm>
        </p:grpSpPr>
        <p:sp>
          <p:nvSpPr>
            <p:cNvPr id="48" name="任意多边形 47"/>
            <p:cNvSpPr/>
            <p:nvPr/>
          </p:nvSpPr>
          <p:spPr>
            <a:xfrm>
              <a:off x="2137185" y="2086036"/>
              <a:ext cx="1298152"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椭圆 50"/>
            <p:cNvSpPr/>
            <p:nvPr/>
          </p:nvSpPr>
          <p:spPr>
            <a:xfrm>
              <a:off x="3400573" y="2035489"/>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0" name="组合 79"/>
          <p:cNvGrpSpPr/>
          <p:nvPr/>
        </p:nvGrpSpPr>
        <p:grpSpPr>
          <a:xfrm>
            <a:off x="1598666" y="3383016"/>
            <a:ext cx="1895631" cy="404529"/>
            <a:chOff x="2131277" y="4061694"/>
            <a:chExt cx="2527179" cy="539497"/>
          </a:xfrm>
        </p:grpSpPr>
        <p:sp>
          <p:nvSpPr>
            <p:cNvPr id="53" name="任意多边形 52"/>
            <p:cNvSpPr/>
            <p:nvPr/>
          </p:nvSpPr>
          <p:spPr>
            <a:xfrm>
              <a:off x="2131277" y="4112241"/>
              <a:ext cx="2460668"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 name="椭圆 55"/>
            <p:cNvSpPr/>
            <p:nvPr/>
          </p:nvSpPr>
          <p:spPr>
            <a:xfrm>
              <a:off x="4557180" y="4061694"/>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2" name="组合 81"/>
          <p:cNvGrpSpPr/>
          <p:nvPr/>
        </p:nvGrpSpPr>
        <p:grpSpPr>
          <a:xfrm>
            <a:off x="5445439" y="1116794"/>
            <a:ext cx="1000847" cy="244098"/>
            <a:chOff x="7259641" y="1039365"/>
            <a:chExt cx="1334288" cy="325539"/>
          </a:xfrm>
        </p:grpSpPr>
        <p:sp>
          <p:nvSpPr>
            <p:cNvPr id="75" name="任意多边形 74"/>
            <p:cNvSpPr/>
            <p:nvPr/>
          </p:nvSpPr>
          <p:spPr>
            <a:xfrm flipH="1">
              <a:off x="7326153" y="1089912"/>
              <a:ext cx="1267776" cy="27499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 name="椭圆 77"/>
            <p:cNvSpPr/>
            <p:nvPr/>
          </p:nvSpPr>
          <p:spPr>
            <a:xfrm flipH="1">
              <a:off x="7259641" y="1039365"/>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3" name="组合 82"/>
          <p:cNvGrpSpPr/>
          <p:nvPr/>
        </p:nvGrpSpPr>
        <p:grpSpPr>
          <a:xfrm>
            <a:off x="4870591" y="2179184"/>
            <a:ext cx="1578197" cy="155879"/>
            <a:chOff x="6493275" y="2456214"/>
            <a:chExt cx="2103989" cy="207886"/>
          </a:xfrm>
        </p:grpSpPr>
        <p:sp>
          <p:nvSpPr>
            <p:cNvPr id="71" name="任意多边形 70"/>
            <p:cNvSpPr/>
            <p:nvPr/>
          </p:nvSpPr>
          <p:spPr>
            <a:xfrm flipH="1">
              <a:off x="6554828" y="2506762"/>
              <a:ext cx="2042436" cy="157338"/>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 name="椭圆 73"/>
            <p:cNvSpPr/>
            <p:nvPr/>
          </p:nvSpPr>
          <p:spPr>
            <a:xfrm flipH="1">
              <a:off x="6493275" y="2456214"/>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9" name="组合 78"/>
          <p:cNvGrpSpPr/>
          <p:nvPr/>
        </p:nvGrpSpPr>
        <p:grpSpPr>
          <a:xfrm>
            <a:off x="4224468" y="4090381"/>
            <a:ext cx="2221818" cy="261467"/>
            <a:chOff x="5631891" y="5005066"/>
            <a:chExt cx="2962038" cy="348704"/>
          </a:xfrm>
        </p:grpSpPr>
        <p:sp>
          <p:nvSpPr>
            <p:cNvPr id="69" name="任意多边形 68"/>
            <p:cNvSpPr/>
            <p:nvPr/>
          </p:nvSpPr>
          <p:spPr>
            <a:xfrm flipH="1">
              <a:off x="5693446" y="505561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 name="椭圆 69"/>
            <p:cNvSpPr/>
            <p:nvPr/>
          </p:nvSpPr>
          <p:spPr>
            <a:xfrm flipH="1">
              <a:off x="5631891" y="5005066"/>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4" name="组合 83"/>
          <p:cNvGrpSpPr/>
          <p:nvPr/>
        </p:nvGrpSpPr>
        <p:grpSpPr>
          <a:xfrm>
            <a:off x="5584900" y="3192318"/>
            <a:ext cx="861386" cy="180341"/>
            <a:chOff x="7445563" y="3807371"/>
            <a:chExt cx="1148366" cy="240510"/>
          </a:xfrm>
        </p:grpSpPr>
        <p:sp>
          <p:nvSpPr>
            <p:cNvPr id="62" name="任意多边形 61"/>
            <p:cNvSpPr/>
            <p:nvPr/>
          </p:nvSpPr>
          <p:spPr>
            <a:xfrm flipH="1">
              <a:off x="7507119" y="3857919"/>
              <a:ext cx="1086810" cy="18996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椭圆 64"/>
            <p:cNvSpPr/>
            <p:nvPr/>
          </p:nvSpPr>
          <p:spPr>
            <a:xfrm flipH="1">
              <a:off x="7445563" y="3807371"/>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0" name="组合 59"/>
          <p:cNvGrpSpPr/>
          <p:nvPr/>
        </p:nvGrpSpPr>
        <p:grpSpPr>
          <a:xfrm>
            <a:off x="1441903" y="2309204"/>
            <a:ext cx="1563719" cy="636615"/>
            <a:chOff x="1922286" y="2574951"/>
            <a:chExt cx="2084688" cy="849017"/>
          </a:xfrm>
        </p:grpSpPr>
        <p:sp>
          <p:nvSpPr>
            <p:cNvPr id="49" name="文本框 126"/>
            <p:cNvSpPr txBox="1"/>
            <p:nvPr/>
          </p:nvSpPr>
          <p:spPr>
            <a:xfrm>
              <a:off x="1922286" y="2574951"/>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85" name="文本框 113"/>
            <p:cNvSpPr txBox="1"/>
            <p:nvPr/>
          </p:nvSpPr>
          <p:spPr>
            <a:xfrm>
              <a:off x="1939506" y="2839056"/>
              <a:ext cx="2067468" cy="584912"/>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1" name="组合 60"/>
          <p:cNvGrpSpPr/>
          <p:nvPr/>
        </p:nvGrpSpPr>
        <p:grpSpPr>
          <a:xfrm>
            <a:off x="1432377" y="3814165"/>
            <a:ext cx="1557670" cy="654477"/>
            <a:chOff x="1909586" y="4582028"/>
            <a:chExt cx="2076623" cy="872837"/>
          </a:xfrm>
        </p:grpSpPr>
        <p:sp>
          <p:nvSpPr>
            <p:cNvPr id="54" name="文本框 131"/>
            <p:cNvSpPr txBox="1"/>
            <p:nvPr/>
          </p:nvSpPr>
          <p:spPr>
            <a:xfrm>
              <a:off x="1909586" y="4582028"/>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86" name="文本框 113"/>
            <p:cNvSpPr txBox="1"/>
            <p:nvPr/>
          </p:nvSpPr>
          <p:spPr>
            <a:xfrm>
              <a:off x="1918742" y="4869954"/>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73" name="组合 72"/>
          <p:cNvGrpSpPr/>
          <p:nvPr/>
        </p:nvGrpSpPr>
        <p:grpSpPr>
          <a:xfrm>
            <a:off x="6045926" y="1438371"/>
            <a:ext cx="1550802" cy="625004"/>
            <a:chOff x="8060187" y="1413570"/>
            <a:chExt cx="2067467" cy="833531"/>
          </a:xfrm>
        </p:grpSpPr>
        <p:sp>
          <p:nvSpPr>
            <p:cNvPr id="76" name="文本框 138"/>
            <p:cNvSpPr txBox="1"/>
            <p:nvPr/>
          </p:nvSpPr>
          <p:spPr>
            <a:xfrm>
              <a:off x="8068381" y="1413570"/>
              <a:ext cx="1645309"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87" name="文本框 113"/>
            <p:cNvSpPr txBox="1"/>
            <p:nvPr/>
          </p:nvSpPr>
          <p:spPr>
            <a:xfrm>
              <a:off x="8060187" y="1662190"/>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8" name="组合 67"/>
          <p:cNvGrpSpPr/>
          <p:nvPr/>
        </p:nvGrpSpPr>
        <p:grpSpPr>
          <a:xfrm>
            <a:off x="6007334" y="2395449"/>
            <a:ext cx="1573820" cy="615368"/>
            <a:chOff x="8008735" y="2689969"/>
            <a:chExt cx="2098154" cy="820680"/>
          </a:xfrm>
        </p:grpSpPr>
        <p:sp>
          <p:nvSpPr>
            <p:cNvPr id="72" name="文本框 145"/>
            <p:cNvSpPr txBox="1"/>
            <p:nvPr/>
          </p:nvSpPr>
          <p:spPr>
            <a:xfrm>
              <a:off x="8008735" y="2689969"/>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88" name="文本框 113"/>
            <p:cNvSpPr txBox="1"/>
            <p:nvPr/>
          </p:nvSpPr>
          <p:spPr>
            <a:xfrm>
              <a:off x="8039422" y="2925738"/>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7" name="组合 66"/>
          <p:cNvGrpSpPr/>
          <p:nvPr/>
        </p:nvGrpSpPr>
        <p:grpSpPr>
          <a:xfrm>
            <a:off x="6043264" y="3421326"/>
            <a:ext cx="1553464" cy="615368"/>
            <a:chOff x="8056638" y="4058121"/>
            <a:chExt cx="2071016" cy="820680"/>
          </a:xfrm>
        </p:grpSpPr>
        <p:sp>
          <p:nvSpPr>
            <p:cNvPr id="63" name="文本框 162"/>
            <p:cNvSpPr txBox="1"/>
            <p:nvPr/>
          </p:nvSpPr>
          <p:spPr>
            <a:xfrm>
              <a:off x="8056638" y="4058121"/>
              <a:ext cx="1645307"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89" name="文本框 113"/>
            <p:cNvSpPr txBox="1"/>
            <p:nvPr/>
          </p:nvSpPr>
          <p:spPr>
            <a:xfrm>
              <a:off x="8060187" y="4293890"/>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4" name="组合 63"/>
          <p:cNvGrpSpPr/>
          <p:nvPr/>
        </p:nvGrpSpPr>
        <p:grpSpPr>
          <a:xfrm>
            <a:off x="6027849" y="4373121"/>
            <a:ext cx="1553305" cy="611017"/>
            <a:chOff x="8036086" y="5327472"/>
            <a:chExt cx="2070803" cy="814877"/>
          </a:xfrm>
        </p:grpSpPr>
        <p:sp>
          <p:nvSpPr>
            <p:cNvPr id="66" name="文本框 152"/>
            <p:cNvSpPr txBox="1"/>
            <p:nvPr/>
          </p:nvSpPr>
          <p:spPr>
            <a:xfrm>
              <a:off x="8036086" y="5327472"/>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90" name="文本框 113"/>
            <p:cNvSpPr txBox="1"/>
            <p:nvPr/>
          </p:nvSpPr>
          <p:spPr>
            <a:xfrm>
              <a:off x="8039422" y="5557438"/>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50870675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750"/>
                                        <p:tgtEl>
                                          <p:spTgt spid="58"/>
                                        </p:tgtEl>
                                      </p:cBhvr>
                                    </p:animEffect>
                                  </p:childTnLst>
                                </p:cTn>
                              </p:par>
                              <p:par>
                                <p:cTn id="8" presetID="10" presetClass="entr" presetSubtype="0" fill="hold" nodeType="withEffect">
                                  <p:stCondLst>
                                    <p:cond delay="25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750"/>
                                        <p:tgtEl>
                                          <p:spTgt spid="55"/>
                                        </p:tgtEl>
                                      </p:cBhvr>
                                    </p:animEffect>
                                  </p:childTnLst>
                                </p:cTn>
                              </p:par>
                              <p:par>
                                <p:cTn id="11" presetID="10" presetClass="entr" presetSubtype="0" fill="hold" nodeType="withEffect">
                                  <p:stCondLst>
                                    <p:cond delay="500"/>
                                  </p:stCondLst>
                                  <p:childTnLst>
                                    <p:set>
                                      <p:cBhvr>
                                        <p:cTn id="12" dur="1" fill="hold">
                                          <p:stCondLst>
                                            <p:cond delay="0"/>
                                          </p:stCondLst>
                                        </p:cTn>
                                        <p:tgtEl>
                                          <p:spTgt spid="57"/>
                                        </p:tgtEl>
                                        <p:attrNameLst>
                                          <p:attrName>style.visibility</p:attrName>
                                        </p:attrNameLst>
                                      </p:cBhvr>
                                      <p:to>
                                        <p:strVal val="visible"/>
                                      </p:to>
                                    </p:set>
                                    <p:animEffect transition="in" filter="fade">
                                      <p:cBhvr>
                                        <p:cTn id="13" dur="750"/>
                                        <p:tgtEl>
                                          <p:spTgt spid="57"/>
                                        </p:tgtEl>
                                      </p:cBhvr>
                                    </p:animEffect>
                                  </p:childTnLst>
                                </p:cTn>
                              </p:par>
                              <p:par>
                                <p:cTn id="14" presetID="10" presetClass="entr" presetSubtype="0" fill="hold" nodeType="withEffect">
                                  <p:stCondLst>
                                    <p:cond delay="750"/>
                                  </p:stCondLst>
                                  <p:childTnLst>
                                    <p:set>
                                      <p:cBhvr>
                                        <p:cTn id="15" dur="1" fill="hold">
                                          <p:stCondLst>
                                            <p:cond delay="0"/>
                                          </p:stCondLst>
                                        </p:cTn>
                                        <p:tgtEl>
                                          <p:spTgt spid="52"/>
                                        </p:tgtEl>
                                        <p:attrNameLst>
                                          <p:attrName>style.visibility</p:attrName>
                                        </p:attrNameLst>
                                      </p:cBhvr>
                                      <p:to>
                                        <p:strVal val="visible"/>
                                      </p:to>
                                    </p:set>
                                    <p:animEffect transition="in" filter="fade">
                                      <p:cBhvr>
                                        <p:cTn id="16" dur="750"/>
                                        <p:tgtEl>
                                          <p:spTgt spid="52"/>
                                        </p:tgtEl>
                                      </p:cBhvr>
                                    </p:animEffect>
                                  </p:childTnLst>
                                </p:cTn>
                              </p:par>
                              <p:par>
                                <p:cTn id="17" presetID="10" presetClass="entr" presetSubtype="0" fill="hold" nodeType="withEffect">
                                  <p:stCondLst>
                                    <p:cond delay="100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750"/>
                                        <p:tgtEl>
                                          <p:spTgt spid="59"/>
                                        </p:tgtEl>
                                      </p:cBhvr>
                                    </p:animEffect>
                                  </p:childTnLst>
                                </p:cTn>
                              </p:par>
                              <p:par>
                                <p:cTn id="20" presetID="10" presetClass="entr" presetSubtype="0" fill="hold" nodeType="withEffect">
                                  <p:stCondLst>
                                    <p:cond delay="125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750"/>
                                        <p:tgtEl>
                                          <p:spTgt spid="50"/>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81"/>
                                        </p:tgtEl>
                                        <p:attrNameLst>
                                          <p:attrName>style.visibility</p:attrName>
                                        </p:attrNameLst>
                                      </p:cBhvr>
                                      <p:to>
                                        <p:strVal val="visible"/>
                                      </p:to>
                                    </p:set>
                                    <p:animEffect transition="in" filter="wipe(right)">
                                      <p:cBhvr>
                                        <p:cTn id="26" dur="500"/>
                                        <p:tgtEl>
                                          <p:spTgt spid="81"/>
                                        </p:tgtEl>
                                      </p:cBhvr>
                                    </p:animEffect>
                                  </p:childTnLst>
                                </p:cTn>
                              </p:par>
                              <p:par>
                                <p:cTn id="27" presetID="22" presetClass="entr" presetSubtype="2" fill="hold" nodeType="withEffect">
                                  <p:stCondLst>
                                    <p:cond delay="0"/>
                                  </p:stCondLst>
                                  <p:childTnLst>
                                    <p:set>
                                      <p:cBhvr>
                                        <p:cTn id="28" dur="1" fill="hold">
                                          <p:stCondLst>
                                            <p:cond delay="0"/>
                                          </p:stCondLst>
                                        </p:cTn>
                                        <p:tgtEl>
                                          <p:spTgt spid="80"/>
                                        </p:tgtEl>
                                        <p:attrNameLst>
                                          <p:attrName>style.visibility</p:attrName>
                                        </p:attrNameLst>
                                      </p:cBhvr>
                                      <p:to>
                                        <p:strVal val="visible"/>
                                      </p:to>
                                    </p:set>
                                    <p:animEffect transition="in" filter="wipe(right)">
                                      <p:cBhvr>
                                        <p:cTn id="29" dur="500"/>
                                        <p:tgtEl>
                                          <p:spTgt spid="80"/>
                                        </p:tgtEl>
                                      </p:cBhvr>
                                    </p:animEffect>
                                  </p:childTnLst>
                                </p:cTn>
                              </p:par>
                              <p:par>
                                <p:cTn id="30" presetID="22" presetClass="entr" presetSubtype="8" fill="hold" nodeType="withEffect">
                                  <p:stCondLst>
                                    <p:cond delay="0"/>
                                  </p:stCondLst>
                                  <p:childTnLst>
                                    <p:set>
                                      <p:cBhvr>
                                        <p:cTn id="31" dur="1" fill="hold">
                                          <p:stCondLst>
                                            <p:cond delay="0"/>
                                          </p:stCondLst>
                                        </p:cTn>
                                        <p:tgtEl>
                                          <p:spTgt spid="83"/>
                                        </p:tgtEl>
                                        <p:attrNameLst>
                                          <p:attrName>style.visibility</p:attrName>
                                        </p:attrNameLst>
                                      </p:cBhvr>
                                      <p:to>
                                        <p:strVal val="visible"/>
                                      </p:to>
                                    </p:set>
                                    <p:animEffect transition="in" filter="wipe(left)">
                                      <p:cBhvr>
                                        <p:cTn id="32" dur="500"/>
                                        <p:tgtEl>
                                          <p:spTgt spid="83"/>
                                        </p:tgtEl>
                                      </p:cBhvr>
                                    </p:animEffect>
                                  </p:childTnLst>
                                </p:cTn>
                              </p:par>
                              <p:par>
                                <p:cTn id="33" presetID="22" presetClass="entr" presetSubtype="8" fill="hold" nodeType="withEffect">
                                  <p:stCondLst>
                                    <p:cond delay="0"/>
                                  </p:stCondLst>
                                  <p:childTnLst>
                                    <p:set>
                                      <p:cBhvr>
                                        <p:cTn id="34" dur="1" fill="hold">
                                          <p:stCondLst>
                                            <p:cond delay="0"/>
                                          </p:stCondLst>
                                        </p:cTn>
                                        <p:tgtEl>
                                          <p:spTgt spid="82"/>
                                        </p:tgtEl>
                                        <p:attrNameLst>
                                          <p:attrName>style.visibility</p:attrName>
                                        </p:attrNameLst>
                                      </p:cBhvr>
                                      <p:to>
                                        <p:strVal val="visible"/>
                                      </p:to>
                                    </p:set>
                                    <p:animEffect transition="in" filter="wipe(left)">
                                      <p:cBhvr>
                                        <p:cTn id="35" dur="500"/>
                                        <p:tgtEl>
                                          <p:spTgt spid="82"/>
                                        </p:tgtEl>
                                      </p:cBhvr>
                                    </p:animEffect>
                                  </p:childTnLst>
                                </p:cTn>
                              </p:par>
                              <p:par>
                                <p:cTn id="36" presetID="22" presetClass="entr" presetSubtype="8" fill="hold" nodeType="withEffect">
                                  <p:stCondLst>
                                    <p:cond delay="0"/>
                                  </p:stCondLst>
                                  <p:childTnLst>
                                    <p:set>
                                      <p:cBhvr>
                                        <p:cTn id="37" dur="1" fill="hold">
                                          <p:stCondLst>
                                            <p:cond delay="0"/>
                                          </p:stCondLst>
                                        </p:cTn>
                                        <p:tgtEl>
                                          <p:spTgt spid="84"/>
                                        </p:tgtEl>
                                        <p:attrNameLst>
                                          <p:attrName>style.visibility</p:attrName>
                                        </p:attrNameLst>
                                      </p:cBhvr>
                                      <p:to>
                                        <p:strVal val="visible"/>
                                      </p:to>
                                    </p:set>
                                    <p:animEffect transition="in" filter="wipe(left)">
                                      <p:cBhvr>
                                        <p:cTn id="38" dur="500"/>
                                        <p:tgtEl>
                                          <p:spTgt spid="84"/>
                                        </p:tgtEl>
                                      </p:cBhvr>
                                    </p:animEffect>
                                  </p:childTnLst>
                                </p:cTn>
                              </p:par>
                              <p:par>
                                <p:cTn id="39" presetID="22" presetClass="entr" presetSubtype="8" fill="hold"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2500"/>
                            </p:stCondLst>
                            <p:childTnLst>
                              <p:par>
                                <p:cTn id="43" presetID="14" presetClass="entr" presetSubtype="5" fill="hold" nodeType="afterEffect">
                                  <p:stCondLst>
                                    <p:cond delay="0"/>
                                  </p:stCondLst>
                                  <p:childTnLst>
                                    <p:set>
                                      <p:cBhvr>
                                        <p:cTn id="44" dur="1" fill="hold">
                                          <p:stCondLst>
                                            <p:cond delay="0"/>
                                          </p:stCondLst>
                                        </p:cTn>
                                        <p:tgtEl>
                                          <p:spTgt spid="73"/>
                                        </p:tgtEl>
                                        <p:attrNameLst>
                                          <p:attrName>style.visibility</p:attrName>
                                        </p:attrNameLst>
                                      </p:cBhvr>
                                      <p:to>
                                        <p:strVal val="visible"/>
                                      </p:to>
                                    </p:set>
                                    <p:animEffect transition="in" filter="randombar(vertical)">
                                      <p:cBhvr>
                                        <p:cTn id="45" dur="500"/>
                                        <p:tgtEl>
                                          <p:spTgt spid="73"/>
                                        </p:tgtEl>
                                      </p:cBhvr>
                                    </p:animEffect>
                                  </p:childTnLst>
                                </p:cTn>
                              </p:par>
                              <p:par>
                                <p:cTn id="46" presetID="14" presetClass="entr" presetSubtype="5" fill="hold" nodeType="with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randombar(vertical)">
                                      <p:cBhvr>
                                        <p:cTn id="48" dur="500"/>
                                        <p:tgtEl>
                                          <p:spTgt spid="60"/>
                                        </p:tgtEl>
                                      </p:cBhvr>
                                    </p:animEffect>
                                  </p:childTnLst>
                                </p:cTn>
                              </p:par>
                              <p:par>
                                <p:cTn id="49" presetID="14" presetClass="entr" presetSubtype="5" fill="hold" nodeType="with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randombar(vertical)">
                                      <p:cBhvr>
                                        <p:cTn id="51" dur="500"/>
                                        <p:tgtEl>
                                          <p:spTgt spid="61"/>
                                        </p:tgtEl>
                                      </p:cBhvr>
                                    </p:animEffect>
                                  </p:childTnLst>
                                </p:cTn>
                              </p:par>
                              <p:par>
                                <p:cTn id="52" presetID="14" presetClass="entr" presetSubtype="5" fill="hold" nodeType="withEffect">
                                  <p:stCondLst>
                                    <p:cond delay="0"/>
                                  </p:stCondLst>
                                  <p:childTnLst>
                                    <p:set>
                                      <p:cBhvr>
                                        <p:cTn id="53" dur="1" fill="hold">
                                          <p:stCondLst>
                                            <p:cond delay="0"/>
                                          </p:stCondLst>
                                        </p:cTn>
                                        <p:tgtEl>
                                          <p:spTgt spid="68"/>
                                        </p:tgtEl>
                                        <p:attrNameLst>
                                          <p:attrName>style.visibility</p:attrName>
                                        </p:attrNameLst>
                                      </p:cBhvr>
                                      <p:to>
                                        <p:strVal val="visible"/>
                                      </p:to>
                                    </p:set>
                                    <p:animEffect transition="in" filter="randombar(vertical)">
                                      <p:cBhvr>
                                        <p:cTn id="54" dur="500"/>
                                        <p:tgtEl>
                                          <p:spTgt spid="68"/>
                                        </p:tgtEl>
                                      </p:cBhvr>
                                    </p:animEffect>
                                  </p:childTnLst>
                                </p:cTn>
                              </p:par>
                              <p:par>
                                <p:cTn id="55" presetID="14" presetClass="entr" presetSubtype="5" fill="hold" nodeType="withEffect">
                                  <p:stCondLst>
                                    <p:cond delay="0"/>
                                  </p:stCondLst>
                                  <p:childTnLst>
                                    <p:set>
                                      <p:cBhvr>
                                        <p:cTn id="56" dur="1" fill="hold">
                                          <p:stCondLst>
                                            <p:cond delay="0"/>
                                          </p:stCondLst>
                                        </p:cTn>
                                        <p:tgtEl>
                                          <p:spTgt spid="67"/>
                                        </p:tgtEl>
                                        <p:attrNameLst>
                                          <p:attrName>style.visibility</p:attrName>
                                        </p:attrNameLst>
                                      </p:cBhvr>
                                      <p:to>
                                        <p:strVal val="visible"/>
                                      </p:to>
                                    </p:set>
                                    <p:animEffect transition="in" filter="randombar(vertical)">
                                      <p:cBhvr>
                                        <p:cTn id="57" dur="500"/>
                                        <p:tgtEl>
                                          <p:spTgt spid="67"/>
                                        </p:tgtEl>
                                      </p:cBhvr>
                                    </p:animEffect>
                                  </p:childTnLst>
                                </p:cTn>
                              </p:par>
                              <p:par>
                                <p:cTn id="58" presetID="14" presetClass="entr" presetSubtype="5" fill="hold"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randombar(vertical)">
                                      <p:cBhvr>
                                        <p:cTn id="60"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8627" y="1133475"/>
            <a:ext cx="7184496" cy="3286125"/>
            <a:chOff x="1344836" y="1511300"/>
            <a:chExt cx="9579328" cy="4381500"/>
          </a:xfrm>
        </p:grpSpPr>
        <p:sp>
          <p:nvSpPr>
            <p:cNvPr id="65" name="圆角矩形 64"/>
            <p:cNvSpPr/>
            <p:nvPr/>
          </p:nvSpPr>
          <p:spPr>
            <a:xfrm>
              <a:off x="1600200" y="1511300"/>
              <a:ext cx="1968500" cy="4381500"/>
            </a:xfrm>
            <a:prstGeom prst="roundRect">
              <a:avLst>
                <a:gd name="adj" fmla="val 6990"/>
              </a:avLst>
            </a:prstGeom>
            <a:solidFill>
              <a:schemeClr val="bg1">
                <a:lumMod val="95000"/>
              </a:schemeClr>
            </a:solidFill>
            <a:ln>
              <a:noFill/>
            </a:ln>
            <a:effectLst>
              <a:outerShdw blurRad="279400" dist="127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6" name="矩形 65"/>
            <p:cNvSpPr/>
            <p:nvPr/>
          </p:nvSpPr>
          <p:spPr>
            <a:xfrm>
              <a:off x="1600200" y="3683000"/>
              <a:ext cx="1968500" cy="838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7" name="矩形 66"/>
            <p:cNvSpPr/>
            <p:nvPr/>
          </p:nvSpPr>
          <p:spPr>
            <a:xfrm>
              <a:off x="1600200" y="3492500"/>
              <a:ext cx="1968500" cy="190500"/>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8" name="矩形 67"/>
            <p:cNvSpPr/>
            <p:nvPr/>
          </p:nvSpPr>
          <p:spPr>
            <a:xfrm rot="10800000">
              <a:off x="1600200" y="4521200"/>
              <a:ext cx="1968500" cy="190500"/>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69" name="组合 68"/>
            <p:cNvGrpSpPr/>
            <p:nvPr/>
          </p:nvGrpSpPr>
          <p:grpSpPr>
            <a:xfrm flipV="1">
              <a:off x="1344836" y="1553386"/>
              <a:ext cx="2479228" cy="1113607"/>
              <a:chOff x="837732" y="2078700"/>
              <a:chExt cx="4394668" cy="1766999"/>
            </a:xfrm>
          </p:grpSpPr>
          <p:sp>
            <p:nvSpPr>
              <p:cNvPr id="70" name="椭圆 69"/>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71" name="椭圆 70"/>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72" name="矩形 71"/>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grpSp>
        <p:sp>
          <p:nvSpPr>
            <p:cNvPr id="73" name="文本框 10"/>
            <p:cNvSpPr txBox="1"/>
            <p:nvPr/>
          </p:nvSpPr>
          <p:spPr>
            <a:xfrm>
              <a:off x="2142831" y="1930204"/>
              <a:ext cx="938719" cy="330945"/>
            </a:xfrm>
            <a:prstGeom prst="rect">
              <a:avLst/>
            </a:prstGeom>
            <a:noFill/>
          </p:spPr>
          <p:txBody>
            <a:bodyPr wrap="none" rtlCol="0">
              <a:spAutoFit/>
            </a:bodyPr>
            <a:lstStyle/>
            <a:p>
              <a:r>
                <a:rPr lang="zh-CN" altLang="en-US" sz="1013" b="1" dirty="0">
                  <a:solidFill>
                    <a:schemeClr val="bg1">
                      <a:lumMod val="50000"/>
                    </a:schemeClr>
                  </a:solidFill>
                  <a:latin typeface="微软雅黑" panose="020B0503020204020204" pitchFamily="34" charset="-122"/>
                  <a:ea typeface="微软雅黑" panose="020B0503020204020204" pitchFamily="34" charset="-122"/>
                </a:rPr>
                <a:t>添加标题</a:t>
              </a:r>
            </a:p>
          </p:txBody>
        </p:sp>
        <p:grpSp>
          <p:nvGrpSpPr>
            <p:cNvPr id="76" name="组合 75"/>
            <p:cNvGrpSpPr/>
            <p:nvPr/>
          </p:nvGrpSpPr>
          <p:grpSpPr>
            <a:xfrm flipV="1">
              <a:off x="1344836" y="4540936"/>
              <a:ext cx="2479228" cy="1113607"/>
              <a:chOff x="837732" y="2078700"/>
              <a:chExt cx="4394668" cy="1766999"/>
            </a:xfrm>
          </p:grpSpPr>
          <p:sp>
            <p:nvSpPr>
              <p:cNvPr id="77" name="椭圆 76"/>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78" name="椭圆 77"/>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79" name="矩形 78"/>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grpSp>
        <p:sp>
          <p:nvSpPr>
            <p:cNvPr id="80" name="Freeform 123"/>
            <p:cNvSpPr>
              <a:spLocks noEditPoints="1"/>
            </p:cNvSpPr>
            <p:nvPr/>
          </p:nvSpPr>
          <p:spPr bwMode="auto">
            <a:xfrm>
              <a:off x="2426062" y="4887974"/>
              <a:ext cx="316777" cy="353035"/>
            </a:xfrm>
            <a:custGeom>
              <a:avLst/>
              <a:gdLst>
                <a:gd name="T0" fmla="*/ 13 w 77"/>
                <a:gd name="T1" fmla="*/ 8 h 86"/>
                <a:gd name="T2" fmla="*/ 38 w 77"/>
                <a:gd name="T3" fmla="*/ 1 h 86"/>
                <a:gd name="T4" fmla="*/ 59 w 77"/>
                <a:gd name="T5" fmla="*/ 13 h 86"/>
                <a:gd name="T6" fmla="*/ 66 w 77"/>
                <a:gd name="T7" fmla="*/ 38 h 86"/>
                <a:gd name="T8" fmla="*/ 58 w 77"/>
                <a:gd name="T9" fmla="*/ 55 h 86"/>
                <a:gd name="T10" fmla="*/ 64 w 77"/>
                <a:gd name="T11" fmla="*/ 59 h 86"/>
                <a:gd name="T12" fmla="*/ 74 w 77"/>
                <a:gd name="T13" fmla="*/ 72 h 86"/>
                <a:gd name="T14" fmla="*/ 73 w 77"/>
                <a:gd name="T15" fmla="*/ 84 h 86"/>
                <a:gd name="T16" fmla="*/ 73 w 77"/>
                <a:gd name="T17" fmla="*/ 84 h 86"/>
                <a:gd name="T18" fmla="*/ 62 w 77"/>
                <a:gd name="T19" fmla="*/ 82 h 86"/>
                <a:gd name="T20" fmla="*/ 51 w 77"/>
                <a:gd name="T21" fmla="*/ 68 h 86"/>
                <a:gd name="T22" fmla="*/ 49 w 77"/>
                <a:gd name="T23" fmla="*/ 63 h 86"/>
                <a:gd name="T24" fmla="*/ 30 w 77"/>
                <a:gd name="T25" fmla="*/ 66 h 86"/>
                <a:gd name="T26" fmla="*/ 8 w 77"/>
                <a:gd name="T27" fmla="*/ 54 h 86"/>
                <a:gd name="T28" fmla="*/ 1 w 77"/>
                <a:gd name="T29" fmla="*/ 30 h 86"/>
                <a:gd name="T30" fmla="*/ 13 w 77"/>
                <a:gd name="T31" fmla="*/ 8 h 86"/>
                <a:gd name="T32" fmla="*/ 30 w 77"/>
                <a:gd name="T33" fmla="*/ 49 h 86"/>
                <a:gd name="T34" fmla="*/ 38 w 77"/>
                <a:gd name="T35" fmla="*/ 49 h 86"/>
                <a:gd name="T36" fmla="*/ 38 w 77"/>
                <a:gd name="T37" fmla="*/ 40 h 86"/>
                <a:gd name="T38" fmla="*/ 47 w 77"/>
                <a:gd name="T39" fmla="*/ 40 h 86"/>
                <a:gd name="T40" fmla="*/ 47 w 77"/>
                <a:gd name="T41" fmla="*/ 32 h 86"/>
                <a:gd name="T42" fmla="*/ 38 w 77"/>
                <a:gd name="T43" fmla="*/ 32 h 86"/>
                <a:gd name="T44" fmla="*/ 38 w 77"/>
                <a:gd name="T45" fmla="*/ 23 h 86"/>
                <a:gd name="T46" fmla="*/ 30 w 77"/>
                <a:gd name="T47" fmla="*/ 23 h 86"/>
                <a:gd name="T48" fmla="*/ 30 w 77"/>
                <a:gd name="T49" fmla="*/ 32 h 86"/>
                <a:gd name="T50" fmla="*/ 21 w 77"/>
                <a:gd name="T51" fmla="*/ 32 h 86"/>
                <a:gd name="T52" fmla="*/ 21 w 77"/>
                <a:gd name="T53" fmla="*/ 40 h 86"/>
                <a:gd name="T54" fmla="*/ 30 w 77"/>
                <a:gd name="T55" fmla="*/ 40 h 86"/>
                <a:gd name="T56" fmla="*/ 30 w 77"/>
                <a:gd name="T57" fmla="*/ 49 h 86"/>
                <a:gd name="T58" fmla="*/ 18 w 77"/>
                <a:gd name="T59" fmla="*/ 36 h 86"/>
                <a:gd name="T60" fmla="*/ 43 w 77"/>
                <a:gd name="T61" fmla="*/ 19 h 86"/>
                <a:gd name="T62" fmla="*/ 18 w 77"/>
                <a:gd name="T63" fmla="*/ 36 h 86"/>
                <a:gd name="T64" fmla="*/ 36 w 77"/>
                <a:gd name="T65" fmla="*/ 12 h 86"/>
                <a:gd name="T66" fmla="*/ 20 w 77"/>
                <a:gd name="T67" fmla="*/ 16 h 86"/>
                <a:gd name="T68" fmla="*/ 12 w 77"/>
                <a:gd name="T69" fmla="*/ 31 h 86"/>
                <a:gd name="T70" fmla="*/ 16 w 77"/>
                <a:gd name="T71" fmla="*/ 47 h 86"/>
                <a:gd name="T72" fmla="*/ 31 w 77"/>
                <a:gd name="T73" fmla="*/ 55 h 86"/>
                <a:gd name="T74" fmla="*/ 47 w 77"/>
                <a:gd name="T75" fmla="*/ 51 h 86"/>
                <a:gd name="T76" fmla="*/ 55 w 77"/>
                <a:gd name="T77" fmla="*/ 36 h 86"/>
                <a:gd name="T78" fmla="*/ 51 w 77"/>
                <a:gd name="T79" fmla="*/ 20 h 86"/>
                <a:gd name="T80" fmla="*/ 36 w 77"/>
                <a:gd name="T81"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chemeClr val="bg1">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81" name="文本框 18"/>
            <p:cNvSpPr txBox="1"/>
            <p:nvPr/>
          </p:nvSpPr>
          <p:spPr>
            <a:xfrm>
              <a:off x="2080893" y="3703361"/>
              <a:ext cx="1007115" cy="861775"/>
            </a:xfrm>
            <a:prstGeom prst="rect">
              <a:avLst/>
            </a:prstGeom>
            <a:noFill/>
          </p:spPr>
          <p:txBody>
            <a:bodyPr wrap="none" rtlCol="0">
              <a:spAutoFit/>
            </a:bodyPr>
            <a:lstStyle/>
            <a:p>
              <a:pPr algn="ctr"/>
              <a:r>
                <a:rPr lang="en-US" altLang="zh-CN"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endPar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82" name="圆角矩形 81"/>
            <p:cNvSpPr/>
            <p:nvPr/>
          </p:nvSpPr>
          <p:spPr>
            <a:xfrm>
              <a:off x="3952794" y="1511300"/>
              <a:ext cx="1968500" cy="4381500"/>
            </a:xfrm>
            <a:prstGeom prst="roundRect">
              <a:avLst>
                <a:gd name="adj" fmla="val 6990"/>
              </a:avLst>
            </a:prstGeom>
            <a:solidFill>
              <a:schemeClr val="bg1">
                <a:lumMod val="95000"/>
              </a:schemeClr>
            </a:solidFill>
            <a:ln>
              <a:noFill/>
            </a:ln>
            <a:effectLst>
              <a:outerShdw blurRad="279400" dist="127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3" name="矩形 82"/>
            <p:cNvSpPr/>
            <p:nvPr/>
          </p:nvSpPr>
          <p:spPr>
            <a:xfrm>
              <a:off x="3952794" y="3683000"/>
              <a:ext cx="1968500" cy="838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4" name="矩形 83"/>
            <p:cNvSpPr/>
            <p:nvPr/>
          </p:nvSpPr>
          <p:spPr>
            <a:xfrm>
              <a:off x="3952794" y="3492500"/>
              <a:ext cx="1968500" cy="190500"/>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5" name="矩形 84"/>
            <p:cNvSpPr/>
            <p:nvPr/>
          </p:nvSpPr>
          <p:spPr>
            <a:xfrm rot="10800000">
              <a:off x="3952794" y="4521200"/>
              <a:ext cx="1968500" cy="190500"/>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86" name="组合 85"/>
            <p:cNvGrpSpPr/>
            <p:nvPr/>
          </p:nvGrpSpPr>
          <p:grpSpPr>
            <a:xfrm flipV="1">
              <a:off x="3697430" y="1553386"/>
              <a:ext cx="2479228" cy="1113607"/>
              <a:chOff x="837732" y="2078700"/>
              <a:chExt cx="4394668" cy="1766999"/>
            </a:xfrm>
          </p:grpSpPr>
          <p:sp>
            <p:nvSpPr>
              <p:cNvPr id="87" name="椭圆 86"/>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88" name="椭圆 87"/>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89" name="矩形 88"/>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grpSp>
        <p:sp>
          <p:nvSpPr>
            <p:cNvPr id="90" name="文本框 32"/>
            <p:cNvSpPr txBox="1"/>
            <p:nvPr/>
          </p:nvSpPr>
          <p:spPr>
            <a:xfrm>
              <a:off x="4495424" y="1930204"/>
              <a:ext cx="938719" cy="330945"/>
            </a:xfrm>
            <a:prstGeom prst="rect">
              <a:avLst/>
            </a:prstGeom>
            <a:noFill/>
          </p:spPr>
          <p:txBody>
            <a:bodyPr wrap="none" rtlCol="0">
              <a:spAutoFit/>
            </a:bodyPr>
            <a:lstStyle/>
            <a:p>
              <a:r>
                <a:rPr lang="zh-CN" altLang="en-US" sz="1013" b="1" dirty="0">
                  <a:solidFill>
                    <a:schemeClr val="bg1">
                      <a:lumMod val="50000"/>
                    </a:schemeClr>
                  </a:solidFill>
                  <a:latin typeface="微软雅黑" panose="020B0503020204020204" pitchFamily="34" charset="-122"/>
                  <a:ea typeface="微软雅黑" panose="020B0503020204020204" pitchFamily="34" charset="-122"/>
                </a:rPr>
                <a:t>添加标题</a:t>
              </a:r>
            </a:p>
          </p:txBody>
        </p:sp>
        <p:grpSp>
          <p:nvGrpSpPr>
            <p:cNvPr id="93" name="组合 92"/>
            <p:cNvGrpSpPr/>
            <p:nvPr/>
          </p:nvGrpSpPr>
          <p:grpSpPr>
            <a:xfrm flipV="1">
              <a:off x="3697430" y="4540936"/>
              <a:ext cx="2479228" cy="1113607"/>
              <a:chOff x="837732" y="2078700"/>
              <a:chExt cx="4394668" cy="1766999"/>
            </a:xfrm>
          </p:grpSpPr>
          <p:sp>
            <p:nvSpPr>
              <p:cNvPr id="110" name="椭圆 109"/>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111" name="椭圆 110"/>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112" name="矩形 111"/>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grpSp>
        <p:sp>
          <p:nvSpPr>
            <p:cNvPr id="113" name="文本框 40"/>
            <p:cNvSpPr txBox="1"/>
            <p:nvPr/>
          </p:nvSpPr>
          <p:spPr>
            <a:xfrm>
              <a:off x="4433488" y="3703361"/>
              <a:ext cx="1007115" cy="861775"/>
            </a:xfrm>
            <a:prstGeom prst="rect">
              <a:avLst/>
            </a:prstGeom>
            <a:noFill/>
          </p:spPr>
          <p:txBody>
            <a:bodyPr wrap="none" rtlCol="0">
              <a:spAutoFit/>
            </a:bodyPr>
            <a:lstStyle/>
            <a:p>
              <a:pPr algn="ctr"/>
              <a:r>
                <a:rPr lang="en-US" altLang="zh-CN"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14" name="圆角矩形 113"/>
            <p:cNvSpPr/>
            <p:nvPr/>
          </p:nvSpPr>
          <p:spPr>
            <a:xfrm>
              <a:off x="6326547" y="1511300"/>
              <a:ext cx="1968500" cy="4381500"/>
            </a:xfrm>
            <a:prstGeom prst="roundRect">
              <a:avLst>
                <a:gd name="adj" fmla="val 6990"/>
              </a:avLst>
            </a:prstGeom>
            <a:solidFill>
              <a:schemeClr val="bg1">
                <a:lumMod val="95000"/>
              </a:schemeClr>
            </a:solidFill>
            <a:ln>
              <a:noFill/>
            </a:ln>
            <a:effectLst>
              <a:outerShdw blurRad="279400" dist="127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5" name="矩形 114"/>
            <p:cNvSpPr/>
            <p:nvPr/>
          </p:nvSpPr>
          <p:spPr>
            <a:xfrm>
              <a:off x="6326547" y="3683000"/>
              <a:ext cx="1968500" cy="838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6" name="矩形 115"/>
            <p:cNvSpPr/>
            <p:nvPr/>
          </p:nvSpPr>
          <p:spPr>
            <a:xfrm>
              <a:off x="6326547" y="3492500"/>
              <a:ext cx="1968500" cy="190500"/>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7" name="矩形 116"/>
            <p:cNvSpPr/>
            <p:nvPr/>
          </p:nvSpPr>
          <p:spPr>
            <a:xfrm rot="10800000">
              <a:off x="6326547" y="4521200"/>
              <a:ext cx="1968500" cy="190500"/>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18" name="组合 117"/>
            <p:cNvGrpSpPr/>
            <p:nvPr/>
          </p:nvGrpSpPr>
          <p:grpSpPr>
            <a:xfrm flipV="1">
              <a:off x="6071183" y="1553386"/>
              <a:ext cx="2479228" cy="1113607"/>
              <a:chOff x="837732" y="2078700"/>
              <a:chExt cx="4394668" cy="1766999"/>
            </a:xfrm>
          </p:grpSpPr>
          <p:sp>
            <p:nvSpPr>
              <p:cNvPr id="119" name="椭圆 118"/>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120" name="椭圆 119"/>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121" name="矩形 120"/>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grpSp>
        <p:sp>
          <p:nvSpPr>
            <p:cNvPr id="122" name="文本框 49"/>
            <p:cNvSpPr txBox="1"/>
            <p:nvPr/>
          </p:nvSpPr>
          <p:spPr>
            <a:xfrm>
              <a:off x="6869177" y="1930204"/>
              <a:ext cx="938719" cy="330945"/>
            </a:xfrm>
            <a:prstGeom prst="rect">
              <a:avLst/>
            </a:prstGeom>
            <a:noFill/>
          </p:spPr>
          <p:txBody>
            <a:bodyPr wrap="none" rtlCol="0">
              <a:spAutoFit/>
            </a:bodyPr>
            <a:lstStyle/>
            <a:p>
              <a:r>
                <a:rPr lang="zh-CN" altLang="en-US" sz="1013" b="1" dirty="0">
                  <a:solidFill>
                    <a:schemeClr val="bg1">
                      <a:lumMod val="50000"/>
                    </a:schemeClr>
                  </a:solidFill>
                  <a:latin typeface="微软雅黑" panose="020B0503020204020204" pitchFamily="34" charset="-122"/>
                  <a:ea typeface="微软雅黑" panose="020B0503020204020204" pitchFamily="34" charset="-122"/>
                </a:rPr>
                <a:t>添加标题</a:t>
              </a:r>
            </a:p>
          </p:txBody>
        </p:sp>
        <p:grpSp>
          <p:nvGrpSpPr>
            <p:cNvPr id="125" name="组合 124"/>
            <p:cNvGrpSpPr/>
            <p:nvPr/>
          </p:nvGrpSpPr>
          <p:grpSpPr>
            <a:xfrm flipV="1">
              <a:off x="6071183" y="4540936"/>
              <a:ext cx="2479228" cy="1113607"/>
              <a:chOff x="837732" y="2078700"/>
              <a:chExt cx="4394668" cy="1766999"/>
            </a:xfrm>
          </p:grpSpPr>
          <p:sp>
            <p:nvSpPr>
              <p:cNvPr id="126" name="椭圆 125"/>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127" name="椭圆 126"/>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128" name="矩形 127"/>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grpSp>
        <p:sp>
          <p:nvSpPr>
            <p:cNvPr id="129" name="文本框 57"/>
            <p:cNvSpPr txBox="1"/>
            <p:nvPr/>
          </p:nvSpPr>
          <p:spPr>
            <a:xfrm>
              <a:off x="6807241" y="3703361"/>
              <a:ext cx="1007115" cy="861775"/>
            </a:xfrm>
            <a:prstGeom prst="rect">
              <a:avLst/>
            </a:prstGeom>
            <a:noFill/>
          </p:spPr>
          <p:txBody>
            <a:bodyPr wrap="none" rtlCol="0">
              <a:spAutoFit/>
            </a:bodyPr>
            <a:lstStyle/>
            <a:p>
              <a:pPr algn="ctr"/>
              <a:r>
                <a:rPr lang="en-US" altLang="zh-CN"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endPar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30" name="圆角矩形 129"/>
            <p:cNvSpPr/>
            <p:nvPr/>
          </p:nvSpPr>
          <p:spPr>
            <a:xfrm>
              <a:off x="8700300" y="1511300"/>
              <a:ext cx="1968500" cy="4381500"/>
            </a:xfrm>
            <a:prstGeom prst="roundRect">
              <a:avLst>
                <a:gd name="adj" fmla="val 6990"/>
              </a:avLst>
            </a:prstGeom>
            <a:solidFill>
              <a:schemeClr val="bg1">
                <a:lumMod val="95000"/>
              </a:schemeClr>
            </a:solidFill>
            <a:ln>
              <a:noFill/>
            </a:ln>
            <a:effectLst>
              <a:outerShdw blurRad="279400" dist="127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1" name="矩形 130"/>
            <p:cNvSpPr/>
            <p:nvPr/>
          </p:nvSpPr>
          <p:spPr>
            <a:xfrm>
              <a:off x="8700300" y="3683000"/>
              <a:ext cx="1968500" cy="838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2" name="矩形 131"/>
            <p:cNvSpPr/>
            <p:nvPr/>
          </p:nvSpPr>
          <p:spPr>
            <a:xfrm>
              <a:off x="8700300" y="3492500"/>
              <a:ext cx="1968500" cy="190500"/>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3" name="矩形 132"/>
            <p:cNvSpPr/>
            <p:nvPr/>
          </p:nvSpPr>
          <p:spPr>
            <a:xfrm rot="10800000">
              <a:off x="8700300" y="4521200"/>
              <a:ext cx="1968500" cy="190500"/>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34" name="组合 133"/>
            <p:cNvGrpSpPr/>
            <p:nvPr/>
          </p:nvGrpSpPr>
          <p:grpSpPr>
            <a:xfrm flipV="1">
              <a:off x="8444936" y="1553386"/>
              <a:ext cx="2479228" cy="1113607"/>
              <a:chOff x="837732" y="2078700"/>
              <a:chExt cx="4394668" cy="1766999"/>
            </a:xfrm>
          </p:grpSpPr>
          <p:sp>
            <p:nvSpPr>
              <p:cNvPr id="135" name="椭圆 134"/>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136" name="椭圆 135"/>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137" name="矩形 136"/>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grpSp>
        <p:sp>
          <p:nvSpPr>
            <p:cNvPr id="138" name="文本框 66"/>
            <p:cNvSpPr txBox="1"/>
            <p:nvPr/>
          </p:nvSpPr>
          <p:spPr>
            <a:xfrm>
              <a:off x="9242931" y="1930204"/>
              <a:ext cx="938719" cy="330945"/>
            </a:xfrm>
            <a:prstGeom prst="rect">
              <a:avLst/>
            </a:prstGeom>
            <a:noFill/>
          </p:spPr>
          <p:txBody>
            <a:bodyPr wrap="none" rtlCol="0">
              <a:spAutoFit/>
            </a:bodyPr>
            <a:lstStyle/>
            <a:p>
              <a:r>
                <a:rPr lang="zh-CN" altLang="en-US" sz="1013" b="1" dirty="0">
                  <a:solidFill>
                    <a:schemeClr val="bg1">
                      <a:lumMod val="50000"/>
                    </a:schemeClr>
                  </a:solidFill>
                  <a:latin typeface="微软雅黑" panose="020B0503020204020204" pitchFamily="34" charset="-122"/>
                  <a:ea typeface="微软雅黑" panose="020B0503020204020204" pitchFamily="34" charset="-122"/>
                </a:rPr>
                <a:t>添加标题</a:t>
              </a:r>
            </a:p>
          </p:txBody>
        </p:sp>
        <p:grpSp>
          <p:nvGrpSpPr>
            <p:cNvPr id="141" name="组合 140"/>
            <p:cNvGrpSpPr/>
            <p:nvPr/>
          </p:nvGrpSpPr>
          <p:grpSpPr>
            <a:xfrm flipV="1">
              <a:off x="8444936" y="4540936"/>
              <a:ext cx="2479228" cy="1113607"/>
              <a:chOff x="837732" y="2078700"/>
              <a:chExt cx="4394668" cy="1766999"/>
            </a:xfrm>
          </p:grpSpPr>
          <p:sp>
            <p:nvSpPr>
              <p:cNvPr id="142" name="椭圆 141"/>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143" name="椭圆 142"/>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sp>
            <p:nvSpPr>
              <p:cNvPr id="144" name="矩形 143"/>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65000"/>
                      <a:lumOff val="35000"/>
                    </a:schemeClr>
                  </a:solidFill>
                </a:endParaRPr>
              </a:p>
            </p:txBody>
          </p:sp>
        </p:grpSp>
        <p:sp>
          <p:nvSpPr>
            <p:cNvPr id="145" name="文本框 74"/>
            <p:cNvSpPr txBox="1"/>
            <p:nvPr/>
          </p:nvSpPr>
          <p:spPr>
            <a:xfrm>
              <a:off x="9180993" y="3703361"/>
              <a:ext cx="1007115" cy="861775"/>
            </a:xfrm>
            <a:prstGeom prst="rect">
              <a:avLst/>
            </a:prstGeom>
            <a:noFill/>
          </p:spPr>
          <p:txBody>
            <a:bodyPr wrap="none" rtlCol="0">
              <a:spAutoFit/>
            </a:bodyPr>
            <a:lstStyle/>
            <a:p>
              <a:pPr algn="ctr"/>
              <a:r>
                <a:rPr lang="en-US" altLang="zh-CN"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46" name="Freeform 142"/>
            <p:cNvSpPr>
              <a:spLocks noEditPoints="1"/>
            </p:cNvSpPr>
            <p:nvPr/>
          </p:nvSpPr>
          <p:spPr bwMode="auto">
            <a:xfrm>
              <a:off x="9481989" y="4887974"/>
              <a:ext cx="405122" cy="388452"/>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rgbClr val="7F7F7F"/>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47" name="Freeform 147"/>
            <p:cNvSpPr>
              <a:spLocks noEditPoints="1"/>
            </p:cNvSpPr>
            <p:nvPr/>
          </p:nvSpPr>
          <p:spPr bwMode="auto">
            <a:xfrm>
              <a:off x="4816173" y="4867433"/>
              <a:ext cx="241739" cy="381783"/>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7F7F7F"/>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48" name="Freeform 203"/>
            <p:cNvSpPr>
              <a:spLocks noEditPoints="1"/>
            </p:cNvSpPr>
            <p:nvPr/>
          </p:nvSpPr>
          <p:spPr bwMode="auto">
            <a:xfrm>
              <a:off x="7163251" y="4960794"/>
              <a:ext cx="295090" cy="288422"/>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7F7F7F"/>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nvGrpSpPr>
            <p:cNvPr id="149" name="组合 148"/>
            <p:cNvGrpSpPr/>
            <p:nvPr/>
          </p:nvGrpSpPr>
          <p:grpSpPr>
            <a:xfrm>
              <a:off x="3287194" y="2034407"/>
              <a:ext cx="905630" cy="203200"/>
              <a:chOff x="2819400" y="387818"/>
              <a:chExt cx="1384660" cy="310682"/>
            </a:xfrm>
          </p:grpSpPr>
          <p:sp>
            <p:nvSpPr>
              <p:cNvPr id="150" name="椭圆 149"/>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1" name="椭圆 150"/>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2" name="圆角矩形 151"/>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3" name="圆角矩形 152"/>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54" name="组合 153"/>
            <p:cNvGrpSpPr/>
            <p:nvPr/>
          </p:nvGrpSpPr>
          <p:grpSpPr>
            <a:xfrm>
              <a:off x="3287194" y="5034772"/>
              <a:ext cx="905630" cy="203200"/>
              <a:chOff x="2819400" y="387818"/>
              <a:chExt cx="1384660" cy="310682"/>
            </a:xfrm>
          </p:grpSpPr>
          <p:sp>
            <p:nvSpPr>
              <p:cNvPr id="155" name="椭圆 154"/>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6" name="椭圆 155"/>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7" name="圆角矩形 156"/>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8" name="圆角矩形 157"/>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59" name="组合 158"/>
            <p:cNvGrpSpPr/>
            <p:nvPr/>
          </p:nvGrpSpPr>
          <p:grpSpPr>
            <a:xfrm>
              <a:off x="5688458" y="2034407"/>
              <a:ext cx="905630" cy="203200"/>
              <a:chOff x="2819400" y="387818"/>
              <a:chExt cx="1384660" cy="310682"/>
            </a:xfrm>
          </p:grpSpPr>
          <p:sp>
            <p:nvSpPr>
              <p:cNvPr id="160" name="椭圆 159"/>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1" name="椭圆 160"/>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2" name="圆角矩形 161"/>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3" name="圆角矩形 162"/>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64" name="组合 163"/>
            <p:cNvGrpSpPr/>
            <p:nvPr/>
          </p:nvGrpSpPr>
          <p:grpSpPr>
            <a:xfrm>
              <a:off x="5688458" y="5034772"/>
              <a:ext cx="905630" cy="203200"/>
              <a:chOff x="2819400" y="387818"/>
              <a:chExt cx="1384660" cy="310682"/>
            </a:xfrm>
          </p:grpSpPr>
          <p:sp>
            <p:nvSpPr>
              <p:cNvPr id="165" name="椭圆 164"/>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6" name="椭圆 165"/>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7" name="圆角矩形 166"/>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8" name="圆角矩形 167"/>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69" name="组合 168"/>
            <p:cNvGrpSpPr/>
            <p:nvPr/>
          </p:nvGrpSpPr>
          <p:grpSpPr>
            <a:xfrm>
              <a:off x="8051622" y="2034407"/>
              <a:ext cx="905630" cy="203200"/>
              <a:chOff x="2819400" y="387818"/>
              <a:chExt cx="1384660" cy="310682"/>
            </a:xfrm>
          </p:grpSpPr>
          <p:sp>
            <p:nvSpPr>
              <p:cNvPr id="170" name="椭圆 169"/>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1" name="椭圆 170"/>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2" name="圆角矩形 171"/>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3" name="圆角矩形 172"/>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74" name="组合 173"/>
            <p:cNvGrpSpPr/>
            <p:nvPr/>
          </p:nvGrpSpPr>
          <p:grpSpPr>
            <a:xfrm>
              <a:off x="8051622" y="5034772"/>
              <a:ext cx="905630" cy="203200"/>
              <a:chOff x="2819400" y="387818"/>
              <a:chExt cx="1384660" cy="310682"/>
            </a:xfrm>
          </p:grpSpPr>
          <p:sp>
            <p:nvSpPr>
              <p:cNvPr id="175" name="椭圆 174"/>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6" name="椭圆 175"/>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7" name="圆角矩形 176"/>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8" name="圆角矩形 177"/>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79" name="Rectangle 47"/>
            <p:cNvSpPr>
              <a:spLocks noChangeArrowheads="1"/>
            </p:cNvSpPr>
            <p:nvPr/>
          </p:nvSpPr>
          <p:spPr bwMode="auto">
            <a:xfrm>
              <a:off x="1797883" y="2494759"/>
              <a:ext cx="1627087"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825" dirty="0">
                  <a:solidFill>
                    <a:schemeClr val="tx1">
                      <a:lumMod val="50000"/>
                      <a:lumOff val="50000"/>
                    </a:scheme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825"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5" name="Rectangle 47"/>
            <p:cNvSpPr>
              <a:spLocks noChangeArrowheads="1"/>
            </p:cNvSpPr>
            <p:nvPr/>
          </p:nvSpPr>
          <p:spPr bwMode="auto">
            <a:xfrm>
              <a:off x="4115839" y="2494759"/>
              <a:ext cx="1627087"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825" dirty="0">
                  <a:solidFill>
                    <a:schemeClr val="tx1">
                      <a:lumMod val="50000"/>
                      <a:lumOff val="50000"/>
                    </a:scheme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825"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6" name="Rectangle 47"/>
            <p:cNvSpPr>
              <a:spLocks noChangeArrowheads="1"/>
            </p:cNvSpPr>
            <p:nvPr/>
          </p:nvSpPr>
          <p:spPr bwMode="auto">
            <a:xfrm>
              <a:off x="6509636" y="2494759"/>
              <a:ext cx="1627087"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825" dirty="0">
                  <a:solidFill>
                    <a:schemeClr val="tx1">
                      <a:lumMod val="50000"/>
                      <a:lumOff val="50000"/>
                    </a:scheme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825"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7" name="Rectangle 47"/>
            <p:cNvSpPr>
              <a:spLocks noChangeArrowheads="1"/>
            </p:cNvSpPr>
            <p:nvPr/>
          </p:nvSpPr>
          <p:spPr bwMode="auto">
            <a:xfrm>
              <a:off x="8903791" y="2494759"/>
              <a:ext cx="1627087"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825" dirty="0">
                  <a:solidFill>
                    <a:schemeClr val="tx1">
                      <a:lumMod val="50000"/>
                      <a:lumOff val="50000"/>
                    </a:scheme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825"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94463479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5" name="矩形 4"/>
          <p:cNvSpPr/>
          <p:nvPr/>
        </p:nvSpPr>
        <p:spPr>
          <a:xfrm>
            <a:off x="3987800" y="1333500"/>
            <a:ext cx="5156200" cy="850900"/>
          </a:xfrm>
          <a:prstGeom prst="rect">
            <a:avLst/>
          </a:prstGeom>
          <a:solidFill>
            <a:srgbClr val="B289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3987800" y="1435785"/>
            <a:ext cx="5060040" cy="646331"/>
          </a:xfrm>
          <a:prstGeom prst="rect">
            <a:avLst/>
          </a:prstGeom>
          <a:noFill/>
        </p:spPr>
        <p:txBody>
          <a:bodyPr wrap="non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感谢观看 </a:t>
            </a:r>
            <a:r>
              <a:rPr lang="en-US" altLang="zh-CN" sz="3600" b="1" dirty="0" smtClean="0">
                <a:solidFill>
                  <a:schemeClr val="bg1"/>
                </a:solidFill>
                <a:latin typeface="微软雅黑" panose="020B0503020204020204" pitchFamily="34" charset="-122"/>
                <a:ea typeface="微软雅黑" panose="020B0503020204020204" pitchFamily="34" charset="-122"/>
              </a:rPr>
              <a:t>THANK YOU</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3987800" y="820692"/>
            <a:ext cx="3127779" cy="461665"/>
          </a:xfrm>
          <a:prstGeom prst="rect">
            <a:avLst/>
          </a:prstGeom>
          <a:noFill/>
        </p:spPr>
        <p:txBody>
          <a:bodyPr wrap="none" rtlCol="0">
            <a:spAutoFit/>
          </a:bodyPr>
          <a:lstStyle/>
          <a:p>
            <a:r>
              <a:rPr lang="en-US" altLang="zh-CN" sz="2400" b="1" dirty="0" smtClean="0">
                <a:solidFill>
                  <a:srgbClr val="B2895A"/>
                </a:solidFill>
                <a:latin typeface="微软雅黑" panose="020B0503020204020204" pitchFamily="34" charset="-122"/>
                <a:ea typeface="微软雅黑" panose="020B0503020204020204" pitchFamily="34" charset="-122"/>
              </a:rPr>
              <a:t>201XPOWERPOINT</a:t>
            </a:r>
            <a:endParaRPr lang="zh-CN" altLang="en-US" sz="2400" b="1" dirty="0">
              <a:solidFill>
                <a:srgbClr val="B2895A"/>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3987800" y="2260601"/>
            <a:ext cx="2662908"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汇报</a:t>
            </a:r>
            <a:r>
              <a:rPr lang="zh-CN" altLang="en-US" sz="1600" dirty="0" smtClean="0">
                <a:solidFill>
                  <a:schemeClr val="bg1"/>
                </a:solidFill>
                <a:latin typeface="微软雅黑" panose="020B0503020204020204" pitchFamily="34" charset="-122"/>
                <a:ea typeface="微软雅黑" panose="020B0503020204020204" pitchFamily="34" charset="-122"/>
              </a:rPr>
              <a:t>：</a:t>
            </a:r>
            <a:r>
              <a:rPr lang="en-US" altLang="zh-CN" sz="1600" dirty="0" smtClean="0">
                <a:solidFill>
                  <a:schemeClr val="bg1"/>
                </a:solidFill>
                <a:latin typeface="微软雅黑" panose="020B0503020204020204" pitchFamily="34" charset="-122"/>
                <a:ea typeface="微软雅黑" panose="020B0503020204020204" pitchFamily="34" charset="-122"/>
              </a:rPr>
              <a:t>XXXX  </a:t>
            </a:r>
            <a:r>
              <a:rPr lang="zh-CN" altLang="en-US" sz="1600" dirty="0">
                <a:solidFill>
                  <a:schemeClr val="bg1"/>
                </a:solidFill>
                <a:latin typeface="微软雅黑" panose="020B0503020204020204" pitchFamily="34" charset="-122"/>
                <a:ea typeface="微软雅黑" panose="020B0503020204020204" pitchFamily="34" charset="-122"/>
              </a:rPr>
              <a:t>导师</a:t>
            </a:r>
            <a:r>
              <a:rPr lang="zh-CN" altLang="en-US" sz="1600" dirty="0" smtClean="0">
                <a:solidFill>
                  <a:schemeClr val="bg1"/>
                </a:solidFill>
                <a:latin typeface="微软雅黑" panose="020B0503020204020204" pitchFamily="34" charset="-122"/>
                <a:ea typeface="微软雅黑" panose="020B0503020204020204" pitchFamily="34" charset="-122"/>
              </a:rPr>
              <a:t>：</a:t>
            </a:r>
            <a:r>
              <a:rPr lang="en-US" altLang="zh-CN" sz="1600" dirty="0">
                <a:solidFill>
                  <a:schemeClr val="bg1"/>
                </a:solidFill>
                <a:latin typeface="微软雅黑" panose="020B0503020204020204" pitchFamily="34" charset="-122"/>
                <a:ea typeface="微软雅黑" panose="020B0503020204020204" pitchFamily="34" charset="-122"/>
              </a:rPr>
              <a:t> XXXX</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5983655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250" fill="hold"/>
                                        <p:tgtEl>
                                          <p:spTgt spid="2"/>
                                        </p:tgtEl>
                                        <p:attrNameLst>
                                          <p:attrName>ppt_w</p:attrName>
                                        </p:attrNameLst>
                                      </p:cBhvr>
                                      <p:tavLst>
                                        <p:tav tm="0">
                                          <p:val>
                                            <p:strVal val="4*#ppt_w"/>
                                          </p:val>
                                        </p:tav>
                                        <p:tav tm="100000">
                                          <p:val>
                                            <p:strVal val="#ppt_w"/>
                                          </p:val>
                                        </p:tav>
                                      </p:tavLst>
                                    </p:anim>
                                    <p:anim calcmode="lin" valueType="num">
                                      <p:cBhvr>
                                        <p:cTn id="8" dur="1250" fill="hold"/>
                                        <p:tgtEl>
                                          <p:spTgt spid="2"/>
                                        </p:tgtEl>
                                        <p:attrNameLst>
                                          <p:attrName>ppt_h</p:attrName>
                                        </p:attrNameLst>
                                      </p:cBhvr>
                                      <p:tavLst>
                                        <p:tav tm="0">
                                          <p:val>
                                            <p:strVal val="4*#ppt_h"/>
                                          </p:val>
                                        </p:tav>
                                        <p:tav tm="100000">
                                          <p:val>
                                            <p:strVal val="#ppt_h"/>
                                          </p:val>
                                        </p:tav>
                                      </p:tavLst>
                                    </p:anim>
                                  </p:childTnLst>
                                </p:cTn>
                              </p:par>
                            </p:childTnLst>
                          </p:cTn>
                        </p:par>
                        <p:par>
                          <p:cTn id="9" fill="hold">
                            <p:stCondLst>
                              <p:cond delay="1250"/>
                            </p:stCondLst>
                            <p:childTnLst>
                              <p:par>
                                <p:cTn id="10" presetID="2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par>
                          <p:cTn id="13" fill="hold">
                            <p:stCondLst>
                              <p:cond delay="1750"/>
                            </p:stCondLst>
                            <p:childTnLst>
                              <p:par>
                                <p:cTn id="14" presetID="10" presetClass="entr" presetSubtype="0" fill="hold" grpId="0" nodeType="afterEffect">
                                  <p:stCondLst>
                                    <p:cond delay="0"/>
                                  </p:stCondLst>
                                  <p:iterate type="lt">
                                    <p:tmPct val="14000"/>
                                  </p:iterate>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3020"/>
                            </p:stCondLst>
                            <p:childTnLst>
                              <p:par>
                                <p:cTn id="18" presetID="16" presetClass="entr" presetSubtype="21"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barn(inVertical)">
                                      <p:cBhvr>
                                        <p:cTn id="20" dur="750"/>
                                        <p:tgtEl>
                                          <p:spTgt spid="14"/>
                                        </p:tgtEl>
                                      </p:cBhvr>
                                    </p:animEffect>
                                  </p:childTnLst>
                                </p:cTn>
                              </p:par>
                            </p:childTnLst>
                          </p:cTn>
                        </p:par>
                        <p:par>
                          <p:cTn id="21" fill="hold">
                            <p:stCondLst>
                              <p:cond delay="3770"/>
                            </p:stCondLst>
                            <p:childTnLst>
                              <p:par>
                                <p:cTn id="22" presetID="42"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4" grpId="0"/>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39307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6">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7" name="MH_Others_3"/>
          <p:cNvSpPr txBox="1"/>
          <p:nvPr>
            <p:custDataLst>
              <p:tags r:id="rId1"/>
            </p:custDataLst>
          </p:nvPr>
        </p:nvSpPr>
        <p:spPr>
          <a:xfrm>
            <a:off x="517382" y="554851"/>
            <a:ext cx="1472436" cy="772592"/>
          </a:xfrm>
          <a:prstGeom prst="rect">
            <a:avLst/>
          </a:prstGeom>
          <a:noFill/>
        </p:spPr>
        <p:txBody>
          <a:bodyPr wrap="square" lIns="0" tIns="0" rIns="0" bIns="0" rtlCol="0" anchor="ctr" anchorCtr="0">
            <a:noAutofit/>
          </a:bodyPr>
          <a:lstStyle/>
          <a:p>
            <a:pPr algn="ctr"/>
            <a:r>
              <a:rPr lang="zh-CN" altLang="en-US" sz="3600" dirty="0">
                <a:latin typeface="微软雅黑" panose="020B0503020204020204" pitchFamily="34" charset="-122"/>
                <a:ea typeface="微软雅黑" panose="020B0503020204020204" pitchFamily="34" charset="-122"/>
              </a:rPr>
              <a:t>目录</a:t>
            </a:r>
            <a:r>
              <a:rPr lang="zh-CN" altLang="en-US" sz="2700" dirty="0">
                <a:latin typeface="微软雅黑" panose="020B0503020204020204" pitchFamily="34" charset="-122"/>
                <a:ea typeface="微软雅黑" panose="020B0503020204020204" pitchFamily="34" charset="-122"/>
              </a:rPr>
              <a:t> </a:t>
            </a:r>
            <a:endParaRPr lang="en-US" altLang="zh-CN" sz="2700" dirty="0">
              <a:latin typeface="微软雅黑" panose="020B0503020204020204" pitchFamily="34" charset="-122"/>
              <a:ea typeface="微软雅黑" panose="020B0503020204020204" pitchFamily="34" charset="-122"/>
            </a:endParaRPr>
          </a:p>
          <a:p>
            <a:pPr algn="ctr"/>
            <a:r>
              <a:rPr lang="en-US" altLang="zh-CN" sz="1013" dirty="0">
                <a:latin typeface="微软雅黑" panose="020B0503020204020204" pitchFamily="34" charset="-122"/>
                <a:ea typeface="微软雅黑" panose="020B0503020204020204" pitchFamily="34" charset="-122"/>
              </a:rPr>
              <a:t>CONTENTS</a:t>
            </a:r>
            <a:endParaRPr lang="zh-CN" altLang="en-US" sz="1013" dirty="0">
              <a:latin typeface="微软雅黑" panose="020B0503020204020204" pitchFamily="34" charset="-122"/>
              <a:ea typeface="微软雅黑" panose="020B0503020204020204" pitchFamily="34" charset="-122"/>
            </a:endParaRPr>
          </a:p>
        </p:txBody>
      </p:sp>
      <p:grpSp>
        <p:nvGrpSpPr>
          <p:cNvPr id="3" name="组合 2"/>
          <p:cNvGrpSpPr/>
          <p:nvPr/>
        </p:nvGrpSpPr>
        <p:grpSpPr>
          <a:xfrm>
            <a:off x="2785952" y="718004"/>
            <a:ext cx="4142352" cy="413657"/>
            <a:chOff x="2785952" y="718004"/>
            <a:chExt cx="4142352" cy="413657"/>
          </a:xfrm>
        </p:grpSpPr>
        <p:sp>
          <p:nvSpPr>
            <p:cNvPr id="8" name="MH_Number_1">
              <a:hlinkClick r:id="rId17" action="ppaction://hlinksldjump"/>
            </p:cNvPr>
            <p:cNvSpPr txBox="1">
              <a:spLocks noChangeArrowheads="1"/>
            </p:cNvSpPr>
            <p:nvPr>
              <p:custDataLst>
                <p:tags r:id="rId11"/>
              </p:custDataLst>
            </p:nvPr>
          </p:nvSpPr>
          <p:spPr bwMode="auto">
            <a:xfrm>
              <a:off x="2785952" y="718004"/>
              <a:ext cx="358583" cy="413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2400">
                  <a:latin typeface="Arial" panose="020B0604020202020204" pitchFamily="34" charset="0"/>
                  <a:ea typeface="微软雅黑" panose="020B0503020204020204" pitchFamily="34" charset="-122"/>
                  <a:cs typeface="Arial" panose="020B0604020202020204" pitchFamily="34" charset="0"/>
                </a:rPr>
                <a:t>1</a:t>
              </a:r>
              <a:endParaRPr lang="zh-CN" altLang="en-US" sz="2400">
                <a:latin typeface="Arial" panose="020B0604020202020204" pitchFamily="34" charset="0"/>
                <a:ea typeface="微软雅黑" panose="020B0503020204020204" pitchFamily="34" charset="-122"/>
                <a:cs typeface="Arial" panose="020B0604020202020204" pitchFamily="34" charset="0"/>
              </a:endParaRPr>
            </a:p>
          </p:txBody>
        </p:sp>
        <p:sp>
          <p:nvSpPr>
            <p:cNvPr id="9" name="MH_Entry_1">
              <a:hlinkClick r:id="rId17" action="ppaction://hlinksldjump"/>
            </p:cNvPr>
            <p:cNvSpPr/>
            <p:nvPr>
              <p:custDataLst>
                <p:tags r:id="rId12"/>
              </p:custDataLst>
            </p:nvPr>
          </p:nvSpPr>
          <p:spPr>
            <a:xfrm>
              <a:off x="3166306" y="794498"/>
              <a:ext cx="3649364" cy="284011"/>
            </a:xfrm>
            <a:prstGeom prst="rect">
              <a:avLst/>
            </a:prstGeom>
            <a:solidFill>
              <a:srgbClr val="B2895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0" rIns="0" bIns="0" anchor="ctr">
              <a:normAutofit/>
            </a:bodyPr>
            <a:lstStyle/>
            <a:p>
              <a:r>
                <a:rPr lang="zh-CN" altLang="en-US" sz="1600" b="1" spc="150">
                  <a:solidFill>
                    <a:srgbClr val="FFFFFF"/>
                  </a:solidFill>
                  <a:latin typeface="+mn-ea"/>
                </a:rPr>
                <a:t>输入您的标题或复制标题到此处</a:t>
              </a:r>
              <a:endParaRPr lang="zh-CN" altLang="en-US" sz="1600" b="1" spc="150" dirty="0">
                <a:solidFill>
                  <a:srgbClr val="FFFFFF"/>
                </a:solidFill>
                <a:latin typeface="+mn-ea"/>
              </a:endParaRPr>
            </a:p>
          </p:txBody>
        </p:sp>
        <p:cxnSp>
          <p:nvCxnSpPr>
            <p:cNvPr id="10" name="MH_Others_1"/>
            <p:cNvCxnSpPr/>
            <p:nvPr>
              <p:custDataLst>
                <p:tags r:id="rId13"/>
              </p:custDataLst>
            </p:nvPr>
          </p:nvCxnSpPr>
          <p:spPr>
            <a:xfrm>
              <a:off x="2818607" y="1131660"/>
              <a:ext cx="4109697" cy="0"/>
            </a:xfrm>
            <a:prstGeom prst="line">
              <a:avLst/>
            </a:prstGeom>
            <a:ln w="3175">
              <a:solidFill>
                <a:srgbClr val="DDDDDD"/>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2785952" y="1390242"/>
            <a:ext cx="4142352" cy="413657"/>
            <a:chOff x="2785952" y="1390242"/>
            <a:chExt cx="4142352" cy="413657"/>
          </a:xfrm>
        </p:grpSpPr>
        <p:sp>
          <p:nvSpPr>
            <p:cNvPr id="11" name="MH_Number_2">
              <a:hlinkClick r:id="rId18" action="ppaction://hlinksldjump"/>
            </p:cNvPr>
            <p:cNvSpPr txBox="1">
              <a:spLocks noChangeArrowheads="1"/>
            </p:cNvSpPr>
            <p:nvPr>
              <p:custDataLst>
                <p:tags r:id="rId8"/>
              </p:custDataLst>
            </p:nvPr>
          </p:nvSpPr>
          <p:spPr bwMode="auto">
            <a:xfrm>
              <a:off x="2785952" y="1390242"/>
              <a:ext cx="358583" cy="413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2400">
                  <a:latin typeface="Arial" panose="020B0604020202020204" pitchFamily="34" charset="0"/>
                  <a:ea typeface="微软雅黑" panose="020B0503020204020204" pitchFamily="34" charset="-122"/>
                  <a:cs typeface="Arial" panose="020B0604020202020204" pitchFamily="34" charset="0"/>
                </a:rPr>
                <a:t>2</a:t>
              </a:r>
              <a:endParaRPr lang="zh-CN" altLang="en-US" sz="2400">
                <a:latin typeface="Arial" panose="020B0604020202020204" pitchFamily="34" charset="0"/>
                <a:ea typeface="微软雅黑" panose="020B0503020204020204" pitchFamily="34" charset="-122"/>
                <a:cs typeface="Arial" panose="020B0604020202020204" pitchFamily="34" charset="0"/>
              </a:endParaRPr>
            </a:p>
          </p:txBody>
        </p:sp>
        <p:sp>
          <p:nvSpPr>
            <p:cNvPr id="12" name="MH_Entry_2">
              <a:hlinkClick r:id="rId18" action="ppaction://hlinksldjump"/>
            </p:cNvPr>
            <p:cNvSpPr/>
            <p:nvPr>
              <p:custDataLst>
                <p:tags r:id="rId9"/>
              </p:custDataLst>
            </p:nvPr>
          </p:nvSpPr>
          <p:spPr>
            <a:xfrm>
              <a:off x="3166306" y="1466735"/>
              <a:ext cx="3649364" cy="284011"/>
            </a:xfrm>
            <a:prstGeom prst="rect">
              <a:avLst/>
            </a:prstGeom>
            <a:solidFill>
              <a:srgbClr val="B2895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0" rIns="0" bIns="0" anchor="ctr">
              <a:normAutofit/>
            </a:bodyPr>
            <a:lstStyle/>
            <a:p>
              <a:r>
                <a:rPr lang="zh-CN" altLang="en-US" sz="1600" b="1" spc="150">
                  <a:solidFill>
                    <a:srgbClr val="FFFFFF"/>
                  </a:solidFill>
                  <a:latin typeface="+mn-ea"/>
                </a:rPr>
                <a:t>输入您的标题或复制标题到此处</a:t>
              </a:r>
              <a:endParaRPr lang="zh-CN" altLang="en-US" sz="1600" b="1" spc="150" dirty="0">
                <a:solidFill>
                  <a:srgbClr val="FFFFFF"/>
                </a:solidFill>
                <a:latin typeface="+mn-ea"/>
              </a:endParaRPr>
            </a:p>
          </p:txBody>
        </p:sp>
        <p:cxnSp>
          <p:nvCxnSpPr>
            <p:cNvPr id="13" name="MH_Others_2"/>
            <p:cNvCxnSpPr/>
            <p:nvPr>
              <p:custDataLst>
                <p:tags r:id="rId10"/>
              </p:custDataLst>
            </p:nvPr>
          </p:nvCxnSpPr>
          <p:spPr>
            <a:xfrm>
              <a:off x="2818607" y="1803898"/>
              <a:ext cx="4109697" cy="0"/>
            </a:xfrm>
            <a:prstGeom prst="line">
              <a:avLst/>
            </a:prstGeom>
            <a:ln w="3175">
              <a:solidFill>
                <a:srgbClr val="DDDDDD"/>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2785952" y="2062479"/>
            <a:ext cx="4142352" cy="413657"/>
            <a:chOff x="2785952" y="2062479"/>
            <a:chExt cx="4142352" cy="413657"/>
          </a:xfrm>
        </p:grpSpPr>
        <p:sp>
          <p:nvSpPr>
            <p:cNvPr id="16" name="MH_Number_3">
              <a:hlinkClick r:id="rId19" action="ppaction://hlinksldjump"/>
            </p:cNvPr>
            <p:cNvSpPr txBox="1">
              <a:spLocks noChangeArrowheads="1"/>
            </p:cNvSpPr>
            <p:nvPr>
              <p:custDataLst>
                <p:tags r:id="rId5"/>
              </p:custDataLst>
            </p:nvPr>
          </p:nvSpPr>
          <p:spPr bwMode="auto">
            <a:xfrm>
              <a:off x="2785952" y="2062479"/>
              <a:ext cx="358583" cy="413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2400">
                  <a:latin typeface="Arial" panose="020B0604020202020204" pitchFamily="34" charset="0"/>
                  <a:ea typeface="微软雅黑" panose="020B0503020204020204" pitchFamily="34" charset="-122"/>
                  <a:cs typeface="Arial" panose="020B0604020202020204" pitchFamily="34" charset="0"/>
                </a:rPr>
                <a:t>3</a:t>
              </a:r>
              <a:endParaRPr lang="zh-CN" altLang="en-US" sz="2400">
                <a:latin typeface="Arial" panose="020B0604020202020204" pitchFamily="34" charset="0"/>
                <a:ea typeface="微软雅黑" panose="020B0503020204020204" pitchFamily="34" charset="-122"/>
                <a:cs typeface="Arial" panose="020B0604020202020204" pitchFamily="34" charset="0"/>
              </a:endParaRPr>
            </a:p>
          </p:txBody>
        </p:sp>
        <p:sp>
          <p:nvSpPr>
            <p:cNvPr id="17" name="MH_Entry_3">
              <a:hlinkClick r:id="rId19" action="ppaction://hlinksldjump"/>
            </p:cNvPr>
            <p:cNvSpPr/>
            <p:nvPr>
              <p:custDataLst>
                <p:tags r:id="rId6"/>
              </p:custDataLst>
            </p:nvPr>
          </p:nvSpPr>
          <p:spPr>
            <a:xfrm>
              <a:off x="3166306" y="2138973"/>
              <a:ext cx="3649364" cy="284011"/>
            </a:xfrm>
            <a:prstGeom prst="rect">
              <a:avLst/>
            </a:prstGeom>
            <a:solidFill>
              <a:srgbClr val="B2895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0" rIns="0" bIns="0" anchor="ctr">
              <a:normAutofit/>
            </a:bodyPr>
            <a:lstStyle/>
            <a:p>
              <a:r>
                <a:rPr lang="zh-CN" altLang="en-US" sz="1600" b="1" spc="150">
                  <a:solidFill>
                    <a:srgbClr val="FFFFFF"/>
                  </a:solidFill>
                  <a:latin typeface="+mn-ea"/>
                </a:rPr>
                <a:t>输入您的标题或复制标题到此处</a:t>
              </a:r>
              <a:endParaRPr lang="zh-CN" altLang="en-US" sz="1600" b="1" spc="150" dirty="0">
                <a:solidFill>
                  <a:srgbClr val="FFFFFF"/>
                </a:solidFill>
                <a:latin typeface="+mn-ea"/>
              </a:endParaRPr>
            </a:p>
          </p:txBody>
        </p:sp>
        <p:cxnSp>
          <p:nvCxnSpPr>
            <p:cNvPr id="18" name="MH_Others_3"/>
            <p:cNvCxnSpPr/>
            <p:nvPr>
              <p:custDataLst>
                <p:tags r:id="rId7"/>
              </p:custDataLst>
            </p:nvPr>
          </p:nvCxnSpPr>
          <p:spPr>
            <a:xfrm>
              <a:off x="2818607" y="2476135"/>
              <a:ext cx="4109697" cy="0"/>
            </a:xfrm>
            <a:prstGeom prst="line">
              <a:avLst/>
            </a:prstGeom>
            <a:ln w="3175">
              <a:solidFill>
                <a:srgbClr val="DDDDDD"/>
              </a:solidFill>
            </a:ln>
          </p:spPr>
          <p:style>
            <a:lnRef idx="1">
              <a:schemeClr val="accent1"/>
            </a:lnRef>
            <a:fillRef idx="0">
              <a:schemeClr val="accent1"/>
            </a:fillRef>
            <a:effectRef idx="0">
              <a:schemeClr val="accent1"/>
            </a:effectRef>
            <a:fontRef idx="minor">
              <a:schemeClr val="tx1"/>
            </a:fontRef>
          </p:style>
        </p:cxnSp>
      </p:grpSp>
      <p:grpSp>
        <p:nvGrpSpPr>
          <p:cNvPr id="23" name="组合 22"/>
          <p:cNvGrpSpPr/>
          <p:nvPr/>
        </p:nvGrpSpPr>
        <p:grpSpPr>
          <a:xfrm>
            <a:off x="2785952" y="2734717"/>
            <a:ext cx="4142352" cy="413657"/>
            <a:chOff x="2785952" y="2734717"/>
            <a:chExt cx="4142352" cy="413657"/>
          </a:xfrm>
        </p:grpSpPr>
        <p:sp>
          <p:nvSpPr>
            <p:cNvPr id="19" name="MH_Number_4">
              <a:hlinkClick r:id="rId20" action="ppaction://hlinksldjump"/>
            </p:cNvPr>
            <p:cNvSpPr txBox="1">
              <a:spLocks noChangeArrowheads="1"/>
            </p:cNvSpPr>
            <p:nvPr>
              <p:custDataLst>
                <p:tags r:id="rId2"/>
              </p:custDataLst>
            </p:nvPr>
          </p:nvSpPr>
          <p:spPr bwMode="auto">
            <a:xfrm>
              <a:off x="2785952" y="2734717"/>
              <a:ext cx="358583" cy="413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2400">
                  <a:latin typeface="Arial" panose="020B0604020202020204" pitchFamily="34" charset="0"/>
                  <a:ea typeface="微软雅黑" panose="020B0503020204020204" pitchFamily="34" charset="-122"/>
                  <a:cs typeface="Arial" panose="020B0604020202020204" pitchFamily="34" charset="0"/>
                </a:rPr>
                <a:t>4</a:t>
              </a:r>
              <a:endParaRPr lang="zh-CN" altLang="en-US" sz="2400">
                <a:latin typeface="Arial" panose="020B0604020202020204" pitchFamily="34" charset="0"/>
                <a:ea typeface="微软雅黑" panose="020B0503020204020204" pitchFamily="34" charset="-122"/>
                <a:cs typeface="Arial" panose="020B0604020202020204" pitchFamily="34" charset="0"/>
              </a:endParaRPr>
            </a:p>
          </p:txBody>
        </p:sp>
        <p:sp>
          <p:nvSpPr>
            <p:cNvPr id="20" name="MH_Entry_4">
              <a:hlinkClick r:id="rId20" action="ppaction://hlinksldjump"/>
            </p:cNvPr>
            <p:cNvSpPr/>
            <p:nvPr>
              <p:custDataLst>
                <p:tags r:id="rId3"/>
              </p:custDataLst>
            </p:nvPr>
          </p:nvSpPr>
          <p:spPr>
            <a:xfrm>
              <a:off x="3166306" y="2811211"/>
              <a:ext cx="3649364" cy="284011"/>
            </a:xfrm>
            <a:prstGeom prst="rect">
              <a:avLst/>
            </a:prstGeom>
            <a:solidFill>
              <a:srgbClr val="B2895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0" rIns="0" bIns="0" anchor="ctr">
              <a:normAutofit/>
            </a:bodyPr>
            <a:lstStyle/>
            <a:p>
              <a:r>
                <a:rPr lang="zh-CN" altLang="en-US" sz="1600" b="1" spc="150">
                  <a:solidFill>
                    <a:srgbClr val="FFFFFF"/>
                  </a:solidFill>
                  <a:latin typeface="+mn-ea"/>
                </a:rPr>
                <a:t>输入您的标题或复制标题到此处</a:t>
              </a:r>
              <a:endParaRPr lang="zh-CN" altLang="en-US" sz="1600" b="1" spc="150" dirty="0">
                <a:solidFill>
                  <a:srgbClr val="FFFFFF"/>
                </a:solidFill>
                <a:latin typeface="+mn-ea"/>
              </a:endParaRPr>
            </a:p>
          </p:txBody>
        </p:sp>
        <p:cxnSp>
          <p:nvCxnSpPr>
            <p:cNvPr id="21" name="MH_Others_4"/>
            <p:cNvCxnSpPr/>
            <p:nvPr>
              <p:custDataLst>
                <p:tags r:id="rId4"/>
              </p:custDataLst>
            </p:nvPr>
          </p:nvCxnSpPr>
          <p:spPr>
            <a:xfrm>
              <a:off x="2818607" y="3148373"/>
              <a:ext cx="4109697" cy="0"/>
            </a:xfrm>
            <a:prstGeom prst="line">
              <a:avLst/>
            </a:prstGeom>
            <a:ln w="3175">
              <a:solidFill>
                <a:srgbClr val="DDDDDD"/>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2132963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360"/>
                                          </p:val>
                                        </p:tav>
                                        <p:tav tm="100000">
                                          <p:val>
                                            <p:fltVal val="0"/>
                                          </p:val>
                                        </p:tav>
                                      </p:tavLst>
                                    </p:anim>
                                    <p:animEffect transition="in" filter="fade">
                                      <p:cBhvr>
                                        <p:cTn id="10" dur="1000"/>
                                        <p:tgtEl>
                                          <p:spTgt spid="7"/>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500"/>
                                        <p:tgtEl>
                                          <p:spTgt spid="22"/>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7" name="MH_Others_3"/>
          <p:cNvSpPr txBox="1"/>
          <p:nvPr>
            <p:custDataLst>
              <p:tags r:id="rId1"/>
            </p:custDataLst>
          </p:nvPr>
        </p:nvSpPr>
        <p:spPr>
          <a:xfrm>
            <a:off x="517382" y="554851"/>
            <a:ext cx="1472436" cy="772592"/>
          </a:xfrm>
          <a:prstGeom prst="rect">
            <a:avLst/>
          </a:prstGeom>
          <a:noFill/>
        </p:spPr>
        <p:txBody>
          <a:bodyPr wrap="square" lIns="0" tIns="0" rIns="0" bIns="0" rtlCol="0" anchor="ctr" anchorCtr="0">
            <a:noAutofit/>
          </a:bodyPr>
          <a:lstStyle/>
          <a:p>
            <a:pPr algn="ctr"/>
            <a:r>
              <a:rPr lang="zh-CN" altLang="en-US" sz="3600" dirty="0">
                <a:latin typeface="微软雅黑" panose="020B0503020204020204" pitchFamily="34" charset="-122"/>
                <a:ea typeface="微软雅黑" panose="020B0503020204020204" pitchFamily="34" charset="-122"/>
              </a:rPr>
              <a:t>目录</a:t>
            </a:r>
            <a:r>
              <a:rPr lang="zh-CN" altLang="en-US" sz="2700" dirty="0">
                <a:latin typeface="微软雅黑" panose="020B0503020204020204" pitchFamily="34" charset="-122"/>
                <a:ea typeface="微软雅黑" panose="020B0503020204020204" pitchFamily="34" charset="-122"/>
              </a:rPr>
              <a:t> </a:t>
            </a:r>
            <a:endParaRPr lang="en-US" altLang="zh-CN" sz="2700" dirty="0">
              <a:latin typeface="微软雅黑" panose="020B0503020204020204" pitchFamily="34" charset="-122"/>
              <a:ea typeface="微软雅黑" panose="020B0503020204020204" pitchFamily="34" charset="-122"/>
            </a:endParaRPr>
          </a:p>
          <a:p>
            <a:pPr algn="ctr"/>
            <a:r>
              <a:rPr lang="en-US" altLang="zh-CN" sz="1013" dirty="0">
                <a:latin typeface="微软雅黑" panose="020B0503020204020204" pitchFamily="34" charset="-122"/>
                <a:ea typeface="微软雅黑" panose="020B0503020204020204" pitchFamily="34" charset="-122"/>
              </a:rPr>
              <a:t>CONTENTS</a:t>
            </a:r>
            <a:endParaRPr lang="zh-CN" altLang="en-US" sz="1013" dirty="0">
              <a:latin typeface="微软雅黑" panose="020B0503020204020204" pitchFamily="34" charset="-122"/>
              <a:ea typeface="微软雅黑" panose="020B0503020204020204" pitchFamily="34" charset="-122"/>
            </a:endParaRPr>
          </a:p>
        </p:txBody>
      </p:sp>
      <p:sp>
        <p:nvSpPr>
          <p:cNvPr id="24" name="任意多边形 23"/>
          <p:cNvSpPr/>
          <p:nvPr>
            <p:custDataLst>
              <p:tags r:id="rId2"/>
            </p:custDataLst>
          </p:nvPr>
        </p:nvSpPr>
        <p:spPr>
          <a:xfrm>
            <a:off x="1143000" y="1764506"/>
            <a:ext cx="6858000" cy="807244"/>
          </a:xfrm>
          <a:custGeom>
            <a:avLst/>
            <a:gdLst>
              <a:gd name="connsiteX0" fmla="*/ 0 w 9144000"/>
              <a:gd name="connsiteY0" fmla="*/ 0 h 1076325"/>
              <a:gd name="connsiteX1" fmla="*/ 7058024 w 9144000"/>
              <a:gd name="connsiteY1" fmla="*/ 0 h 1076325"/>
              <a:gd name="connsiteX2" fmla="*/ 7058024 w 9144000"/>
              <a:gd name="connsiteY2" fmla="*/ 973931 h 1076325"/>
              <a:gd name="connsiteX3" fmla="*/ 8354024 w 9144000"/>
              <a:gd name="connsiteY3" fmla="*/ 973931 h 1076325"/>
              <a:gd name="connsiteX4" fmla="*/ 8354024 w 9144000"/>
              <a:gd name="connsiteY4" fmla="*/ 0 h 1076325"/>
              <a:gd name="connsiteX5" fmla="*/ 9144000 w 9144000"/>
              <a:gd name="connsiteY5" fmla="*/ 0 h 1076325"/>
              <a:gd name="connsiteX6" fmla="*/ 9144000 w 9144000"/>
              <a:gd name="connsiteY6" fmla="*/ 1076325 h 1076325"/>
              <a:gd name="connsiteX7" fmla="*/ 0 w 9144000"/>
              <a:gd name="connsiteY7" fmla="*/ 1076325 h 107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1076325">
                <a:moveTo>
                  <a:pt x="0" y="0"/>
                </a:moveTo>
                <a:lnTo>
                  <a:pt x="7058024" y="0"/>
                </a:lnTo>
                <a:lnTo>
                  <a:pt x="7058024" y="973931"/>
                </a:lnTo>
                <a:lnTo>
                  <a:pt x="8354024" y="973931"/>
                </a:lnTo>
                <a:lnTo>
                  <a:pt x="8354024" y="0"/>
                </a:lnTo>
                <a:lnTo>
                  <a:pt x="9144000" y="0"/>
                </a:lnTo>
                <a:lnTo>
                  <a:pt x="9144000" y="1076325"/>
                </a:lnTo>
                <a:lnTo>
                  <a:pt x="0" y="1076325"/>
                </a:lnTo>
                <a:close/>
              </a:path>
            </a:pathLst>
          </a:custGeom>
          <a:solidFill>
            <a:srgbClr val="B2895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p>
        </p:txBody>
      </p:sp>
      <p:sp>
        <p:nvSpPr>
          <p:cNvPr id="25" name="矩形 24"/>
          <p:cNvSpPr/>
          <p:nvPr>
            <p:custDataLst>
              <p:tags r:id="rId3"/>
            </p:custDataLst>
          </p:nvPr>
        </p:nvSpPr>
        <p:spPr>
          <a:xfrm>
            <a:off x="1139428" y="1893093"/>
            <a:ext cx="5289947" cy="54768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2400" dirty="0" smtClean="0">
                <a:solidFill>
                  <a:schemeClr val="tx1"/>
                </a:solidFill>
                <a:latin typeface="微软雅黑" panose="020B0503020204020204" pitchFamily="34" charset="-122"/>
                <a:ea typeface="微软雅黑" panose="020B0503020204020204" pitchFamily="34" charset="-122"/>
              </a:rPr>
              <a:t>—</a:t>
            </a:r>
            <a:r>
              <a:rPr lang="zh-CN" altLang="en-US" sz="2400" dirty="0" smtClean="0">
                <a:solidFill>
                  <a:schemeClr val="tx1"/>
                </a:solidFill>
                <a:latin typeface="微软雅黑" panose="020B0503020204020204" pitchFamily="34" charset="-122"/>
                <a:ea typeface="微软雅黑" panose="020B0503020204020204" pitchFamily="34" charset="-122"/>
              </a:rPr>
              <a:t>单击此处添加文字标题内容</a:t>
            </a:r>
            <a:r>
              <a:rPr lang="en-US" altLang="zh-CN" sz="2400" dirty="0" smtClean="0">
                <a:solidFill>
                  <a:schemeClr val="tx1"/>
                </a:solidFill>
                <a:latin typeface="微软雅黑" panose="020B0503020204020204" pitchFamily="34" charset="-122"/>
                <a:ea typeface="微软雅黑" panose="020B0503020204020204" pitchFamily="34" charset="-122"/>
              </a:rPr>
              <a:t>—</a:t>
            </a:r>
            <a:endParaRPr lang="zh-CN" altLang="en-US" sz="2400" dirty="0">
              <a:solidFill>
                <a:schemeClr val="tx1"/>
              </a:solidFill>
              <a:latin typeface="微软雅黑" panose="020B0503020204020204" pitchFamily="34" charset="-122"/>
              <a:ea typeface="微软雅黑" panose="020B0503020204020204" pitchFamily="34" charset="-122"/>
            </a:endParaRPr>
          </a:p>
        </p:txBody>
      </p:sp>
      <p:sp>
        <p:nvSpPr>
          <p:cNvPr id="26" name="矩形 5"/>
          <p:cNvSpPr/>
          <p:nvPr>
            <p:custDataLst>
              <p:tags r:id="rId4"/>
            </p:custDataLst>
          </p:nvPr>
        </p:nvSpPr>
        <p:spPr>
          <a:xfrm>
            <a:off x="6490098" y="1575197"/>
            <a:ext cx="864394" cy="865584"/>
          </a:xfrm>
          <a:custGeom>
            <a:avLst/>
            <a:gdLst>
              <a:gd name="connsiteX0" fmla="*/ 0 w 1152000"/>
              <a:gd name="connsiteY0" fmla="*/ 0 h 1152000"/>
              <a:gd name="connsiteX1" fmla="*/ 1152000 w 1152000"/>
              <a:gd name="connsiteY1" fmla="*/ 0 h 1152000"/>
              <a:gd name="connsiteX2" fmla="*/ 1152000 w 1152000"/>
              <a:gd name="connsiteY2" fmla="*/ 1152000 h 1152000"/>
              <a:gd name="connsiteX3" fmla="*/ 0 w 1152000"/>
              <a:gd name="connsiteY3" fmla="*/ 1152000 h 1152000"/>
              <a:gd name="connsiteX4" fmla="*/ 0 w 1152000"/>
              <a:gd name="connsiteY4" fmla="*/ 0 h 1152000"/>
              <a:gd name="connsiteX0" fmla="*/ 0 w 1152000"/>
              <a:gd name="connsiteY0" fmla="*/ 2343 h 1154343"/>
              <a:gd name="connsiteX1" fmla="*/ 323289 w 1152000"/>
              <a:gd name="connsiteY1" fmla="*/ 0 h 1154343"/>
              <a:gd name="connsiteX2" fmla="*/ 1152000 w 1152000"/>
              <a:gd name="connsiteY2" fmla="*/ 2343 h 1154343"/>
              <a:gd name="connsiteX3" fmla="*/ 1152000 w 1152000"/>
              <a:gd name="connsiteY3" fmla="*/ 1154343 h 1154343"/>
              <a:gd name="connsiteX4" fmla="*/ 0 w 1152000"/>
              <a:gd name="connsiteY4" fmla="*/ 1154343 h 1154343"/>
              <a:gd name="connsiteX5" fmla="*/ 0 w 1152000"/>
              <a:gd name="connsiteY5" fmla="*/ 2343 h 1154343"/>
              <a:gd name="connsiteX0" fmla="*/ 0 w 1152000"/>
              <a:gd name="connsiteY0" fmla="*/ 2343 h 1154343"/>
              <a:gd name="connsiteX1" fmla="*/ 323289 w 1152000"/>
              <a:gd name="connsiteY1" fmla="*/ 0 h 1154343"/>
              <a:gd name="connsiteX2" fmla="*/ 825732 w 1152000"/>
              <a:gd name="connsiteY2" fmla="*/ 1 h 1154343"/>
              <a:gd name="connsiteX3" fmla="*/ 1152000 w 1152000"/>
              <a:gd name="connsiteY3" fmla="*/ 2343 h 1154343"/>
              <a:gd name="connsiteX4" fmla="*/ 1152000 w 1152000"/>
              <a:gd name="connsiteY4" fmla="*/ 1154343 h 1154343"/>
              <a:gd name="connsiteX5" fmla="*/ 0 w 1152000"/>
              <a:gd name="connsiteY5" fmla="*/ 1154343 h 1154343"/>
              <a:gd name="connsiteX6" fmla="*/ 0 w 1152000"/>
              <a:gd name="connsiteY6" fmla="*/ 2343 h 1154343"/>
              <a:gd name="connsiteX0" fmla="*/ 825732 w 1152000"/>
              <a:gd name="connsiteY0" fmla="*/ 1 h 1154343"/>
              <a:gd name="connsiteX1" fmla="*/ 1152000 w 1152000"/>
              <a:gd name="connsiteY1" fmla="*/ 2343 h 1154343"/>
              <a:gd name="connsiteX2" fmla="*/ 1152000 w 1152000"/>
              <a:gd name="connsiteY2" fmla="*/ 1154343 h 1154343"/>
              <a:gd name="connsiteX3" fmla="*/ 0 w 1152000"/>
              <a:gd name="connsiteY3" fmla="*/ 1154343 h 1154343"/>
              <a:gd name="connsiteX4" fmla="*/ 0 w 1152000"/>
              <a:gd name="connsiteY4" fmla="*/ 2343 h 1154343"/>
              <a:gd name="connsiteX5" fmla="*/ 323289 w 1152000"/>
              <a:gd name="connsiteY5" fmla="*/ 0 h 1154343"/>
              <a:gd name="connsiteX6" fmla="*/ 917172 w 1152000"/>
              <a:gd name="connsiteY6" fmla="*/ 91441 h 1154343"/>
              <a:gd name="connsiteX0" fmla="*/ 825732 w 1152000"/>
              <a:gd name="connsiteY0" fmla="*/ 1 h 1154343"/>
              <a:gd name="connsiteX1" fmla="*/ 1152000 w 1152000"/>
              <a:gd name="connsiteY1" fmla="*/ 2343 h 1154343"/>
              <a:gd name="connsiteX2" fmla="*/ 1152000 w 1152000"/>
              <a:gd name="connsiteY2" fmla="*/ 1154343 h 1154343"/>
              <a:gd name="connsiteX3" fmla="*/ 0 w 1152000"/>
              <a:gd name="connsiteY3" fmla="*/ 1154343 h 1154343"/>
              <a:gd name="connsiteX4" fmla="*/ 0 w 1152000"/>
              <a:gd name="connsiteY4" fmla="*/ 2343 h 1154343"/>
              <a:gd name="connsiteX5" fmla="*/ 323289 w 1152000"/>
              <a:gd name="connsiteY5" fmla="*/ 0 h 1154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2000" h="1154343">
                <a:moveTo>
                  <a:pt x="825732" y="1"/>
                </a:moveTo>
                <a:lnTo>
                  <a:pt x="1152000" y="2343"/>
                </a:lnTo>
                <a:lnTo>
                  <a:pt x="1152000" y="1154343"/>
                </a:lnTo>
                <a:lnTo>
                  <a:pt x="0" y="1154343"/>
                </a:lnTo>
                <a:lnTo>
                  <a:pt x="0" y="2343"/>
                </a:lnTo>
                <a:lnTo>
                  <a:pt x="323289" y="0"/>
                </a:lnTo>
              </a:path>
            </a:pathLst>
          </a:custGeom>
          <a:noFill/>
          <a:ln w="19050">
            <a:solidFill>
              <a:srgbClr val="21294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405000" anchor="ctr"/>
          <a:lstStyle/>
          <a:p>
            <a:pPr algn="ctr">
              <a:defRPr/>
            </a:pPr>
            <a:r>
              <a:rPr lang="en-US" altLang="zh-CN" sz="3000" b="1" dirty="0">
                <a:solidFill>
                  <a:srgbClr val="212940"/>
                </a:solidFill>
                <a:ea typeface="黑体" panose="02010609060101010101" pitchFamily="49" charset="-122"/>
              </a:rPr>
              <a:t>01</a:t>
            </a:r>
          </a:p>
          <a:p>
            <a:pPr algn="ctr">
              <a:defRPr/>
            </a:pPr>
            <a:r>
              <a:rPr lang="en-US" altLang="zh-CN" sz="2400" dirty="0">
                <a:solidFill>
                  <a:srgbClr val="212940"/>
                </a:solidFill>
                <a:ea typeface="黑体" panose="02010609060101010101" pitchFamily="49" charset="-122"/>
              </a:rPr>
              <a:t>part</a:t>
            </a:r>
            <a:endParaRPr lang="zh-CN" altLang="en-US" sz="2400" dirty="0">
              <a:solidFill>
                <a:srgbClr val="212940"/>
              </a:solidFill>
              <a:ea typeface="黑体" panose="02010609060101010101" pitchFamily="49" charset="-122"/>
            </a:endParaRPr>
          </a:p>
        </p:txBody>
      </p:sp>
    </p:spTree>
    <p:extLst>
      <p:ext uri="{BB962C8B-B14F-4D97-AF65-F5344CB8AC3E}">
        <p14:creationId xmlns:p14="http://schemas.microsoft.com/office/powerpoint/2010/main" val="3718203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360"/>
                                          </p:val>
                                        </p:tav>
                                        <p:tav tm="100000">
                                          <p:val>
                                            <p:fltVal val="0"/>
                                          </p:val>
                                        </p:tav>
                                      </p:tavLst>
                                    </p:anim>
                                    <p:animEffect transition="in" filter="fade">
                                      <p:cBhvr>
                                        <p:cTn id="10" dur="1000"/>
                                        <p:tgtEl>
                                          <p:spTgt spid="7"/>
                                        </p:tgtEl>
                                      </p:cBhvr>
                                    </p:animEffect>
                                  </p:childTnLst>
                                </p:cTn>
                              </p:par>
                            </p:childTnLst>
                          </p:cTn>
                        </p:par>
                        <p:par>
                          <p:cTn id="11" fill="hold">
                            <p:stCondLst>
                              <p:cond delay="1000"/>
                            </p:stCondLst>
                            <p:childTnLst>
                              <p:par>
                                <p:cTn id="12" presetID="45" presetClass="entr" presetSubtype="0"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1000"/>
                                        <p:tgtEl>
                                          <p:spTgt spid="26"/>
                                        </p:tgtEl>
                                      </p:cBhvr>
                                    </p:animEffect>
                                    <p:anim calcmode="lin" valueType="num">
                                      <p:cBhvr>
                                        <p:cTn id="15" dur="1000" fill="hold"/>
                                        <p:tgtEl>
                                          <p:spTgt spid="26"/>
                                        </p:tgtEl>
                                        <p:attrNameLst>
                                          <p:attrName>ppt_w</p:attrName>
                                        </p:attrNameLst>
                                      </p:cBhvr>
                                      <p:tavLst>
                                        <p:tav tm="0" fmla="#ppt_w*sin(2.5*pi*$)">
                                          <p:val>
                                            <p:fltVal val="0"/>
                                          </p:val>
                                        </p:tav>
                                        <p:tav tm="100000">
                                          <p:val>
                                            <p:fltVal val="1"/>
                                          </p:val>
                                        </p:tav>
                                      </p:tavLst>
                                    </p:anim>
                                    <p:anim calcmode="lin" valueType="num">
                                      <p:cBhvr>
                                        <p:cTn id="16" dur="1000" fill="hold"/>
                                        <p:tgtEl>
                                          <p:spTgt spid="26"/>
                                        </p:tgtEl>
                                        <p:attrNameLst>
                                          <p:attrName>ppt_h</p:attrName>
                                        </p:attrNameLst>
                                      </p:cBhvr>
                                      <p:tavLst>
                                        <p:tav tm="0">
                                          <p:val>
                                            <p:strVal val="#ppt_h"/>
                                          </p:val>
                                        </p:tav>
                                        <p:tav tm="100000">
                                          <p:val>
                                            <p:strVal val="#ppt_h"/>
                                          </p:val>
                                        </p:tav>
                                      </p:tavLst>
                                    </p:anim>
                                  </p:childTnLst>
                                </p:cTn>
                              </p:par>
                            </p:childTnLst>
                          </p:cTn>
                        </p:par>
                        <p:par>
                          <p:cTn id="17" fill="hold">
                            <p:stCondLst>
                              <p:cond delay="2000"/>
                            </p:stCondLst>
                            <p:childTnLst>
                              <p:par>
                                <p:cTn id="18" presetID="22" presetClass="entr" presetSubtype="4"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down)">
                                      <p:cBhvr>
                                        <p:cTn id="20" dur="750"/>
                                        <p:tgtEl>
                                          <p:spTgt spid="24"/>
                                        </p:tgtEl>
                                      </p:cBhvr>
                                    </p:animEffect>
                                  </p:childTnLst>
                                </p:cTn>
                              </p:par>
                            </p:childTnLst>
                          </p:cTn>
                        </p:par>
                        <p:par>
                          <p:cTn id="21" fill="hold">
                            <p:stCondLst>
                              <p:cond delay="2750"/>
                            </p:stCondLst>
                            <p:childTnLst>
                              <p:par>
                                <p:cTn id="22" presetID="22" presetClass="entr" presetSubtype="8"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left)">
                                      <p:cBhvr>
                                        <p:cTn id="2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4" grpId="0" animBg="1"/>
      <p:bldP spid="25" grpId="0" animBg="1"/>
      <p:bldP spid="2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15770" y="932549"/>
            <a:ext cx="3227904" cy="1053000"/>
            <a:chOff x="4421026" y="1243399"/>
            <a:chExt cx="4303872" cy="1404000"/>
          </a:xfrm>
        </p:grpSpPr>
        <p:grpSp>
          <p:nvGrpSpPr>
            <p:cNvPr id="4" name="组合 3"/>
            <p:cNvGrpSpPr/>
            <p:nvPr/>
          </p:nvGrpSpPr>
          <p:grpSpPr>
            <a:xfrm>
              <a:off x="4421026" y="1243399"/>
              <a:ext cx="4303872" cy="1404000"/>
              <a:chOff x="3602962" y="1243399"/>
              <a:chExt cx="5940000" cy="1404000"/>
            </a:xfrm>
            <a:effectLst>
              <a:outerShdw blurRad="190500" dist="76200" dir="8100000" algn="tr" rotWithShape="0">
                <a:prstClr val="black">
                  <a:alpha val="40000"/>
                </a:prstClr>
              </a:outerShdw>
            </a:effectLst>
          </p:grpSpPr>
          <p:sp>
            <p:nvSpPr>
              <p:cNvPr id="94" name="Freeform 9"/>
              <p:cNvSpPr>
                <a:spLocks/>
              </p:cNvSpPr>
              <p:nvPr/>
            </p:nvSpPr>
            <p:spPr bwMode="auto">
              <a:xfrm>
                <a:off x="8423739" y="1566160"/>
                <a:ext cx="1119223" cy="1035043"/>
              </a:xfrm>
              <a:custGeom>
                <a:avLst/>
                <a:gdLst>
                  <a:gd name="T0" fmla="*/ 48 w 132"/>
                  <a:gd name="T1" fmla="*/ 132 h 132"/>
                  <a:gd name="T2" fmla="*/ 54 w 132"/>
                  <a:gd name="T3" fmla="*/ 132 h 132"/>
                  <a:gd name="T4" fmla="*/ 57 w 132"/>
                  <a:gd name="T5" fmla="*/ 132 h 132"/>
                  <a:gd name="T6" fmla="*/ 63 w 132"/>
                  <a:gd name="T7" fmla="*/ 132 h 132"/>
                  <a:gd name="T8" fmla="*/ 67 w 132"/>
                  <a:gd name="T9" fmla="*/ 131 h 132"/>
                  <a:gd name="T10" fmla="*/ 76 w 132"/>
                  <a:gd name="T11" fmla="*/ 131 h 132"/>
                  <a:gd name="T12" fmla="*/ 79 w 132"/>
                  <a:gd name="T13" fmla="*/ 131 h 132"/>
                  <a:gd name="T14" fmla="*/ 85 w 132"/>
                  <a:gd name="T15" fmla="*/ 130 h 132"/>
                  <a:gd name="T16" fmla="*/ 87 w 132"/>
                  <a:gd name="T17" fmla="*/ 130 h 132"/>
                  <a:gd name="T18" fmla="*/ 94 w 132"/>
                  <a:gd name="T19" fmla="*/ 129 h 132"/>
                  <a:gd name="T20" fmla="*/ 100 w 132"/>
                  <a:gd name="T21" fmla="*/ 128 h 132"/>
                  <a:gd name="T22" fmla="*/ 103 w 132"/>
                  <a:gd name="T23" fmla="*/ 128 h 132"/>
                  <a:gd name="T24" fmla="*/ 107 w 132"/>
                  <a:gd name="T25" fmla="*/ 127 h 132"/>
                  <a:gd name="T26" fmla="*/ 110 w 132"/>
                  <a:gd name="T27" fmla="*/ 126 h 132"/>
                  <a:gd name="T28" fmla="*/ 114 w 132"/>
                  <a:gd name="T29" fmla="*/ 125 h 132"/>
                  <a:gd name="T30" fmla="*/ 121 w 132"/>
                  <a:gd name="T31" fmla="*/ 123 h 132"/>
                  <a:gd name="T32" fmla="*/ 126 w 132"/>
                  <a:gd name="T33" fmla="*/ 121 h 132"/>
                  <a:gd name="T34" fmla="*/ 130 w 132"/>
                  <a:gd name="T35" fmla="*/ 118 h 132"/>
                  <a:gd name="T36" fmla="*/ 132 w 132"/>
                  <a:gd name="T37" fmla="*/ 115 h 132"/>
                  <a:gd name="T38" fmla="*/ 130 w 132"/>
                  <a:gd name="T39" fmla="*/ 3 h 132"/>
                  <a:gd name="T40" fmla="*/ 127 w 132"/>
                  <a:gd name="T41" fmla="*/ 6 h 132"/>
                  <a:gd name="T42" fmla="*/ 121 w 132"/>
                  <a:gd name="T43" fmla="*/ 8 h 132"/>
                  <a:gd name="T44" fmla="*/ 115 w 132"/>
                  <a:gd name="T45" fmla="*/ 10 h 132"/>
                  <a:gd name="T46" fmla="*/ 110 w 132"/>
                  <a:gd name="T47" fmla="*/ 12 h 132"/>
                  <a:gd name="T48" fmla="*/ 105 w 132"/>
                  <a:gd name="T49" fmla="*/ 13 h 132"/>
                  <a:gd name="T50" fmla="*/ 99 w 132"/>
                  <a:gd name="T51" fmla="*/ 13 h 132"/>
                  <a:gd name="T52" fmla="*/ 86 w 132"/>
                  <a:gd name="T53" fmla="*/ 15 h 132"/>
                  <a:gd name="T54" fmla="*/ 78 w 132"/>
                  <a:gd name="T55" fmla="*/ 16 h 132"/>
                  <a:gd name="T56" fmla="*/ 62 w 132"/>
                  <a:gd name="T57" fmla="*/ 17 h 132"/>
                  <a:gd name="T58" fmla="*/ 54 w 132"/>
                  <a:gd name="T59" fmla="*/ 17 h 132"/>
                  <a:gd name="T60" fmla="*/ 0 w 132"/>
                  <a:gd name="T61" fmla="*/ 17 h 132"/>
                  <a:gd name="T62" fmla="*/ 45 w 132"/>
                  <a:gd name="T6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32">
                    <a:moveTo>
                      <a:pt x="45" y="132"/>
                    </a:moveTo>
                    <a:cubicBezTo>
                      <a:pt x="46" y="132"/>
                      <a:pt x="48" y="132"/>
                      <a:pt x="48" y="132"/>
                    </a:cubicBezTo>
                    <a:cubicBezTo>
                      <a:pt x="50" y="132"/>
                      <a:pt x="51" y="132"/>
                      <a:pt x="53" y="132"/>
                    </a:cubicBezTo>
                    <a:cubicBezTo>
                      <a:pt x="53" y="132"/>
                      <a:pt x="54" y="132"/>
                      <a:pt x="54" y="132"/>
                    </a:cubicBezTo>
                    <a:cubicBezTo>
                      <a:pt x="54" y="132"/>
                      <a:pt x="54" y="132"/>
                      <a:pt x="55" y="132"/>
                    </a:cubicBezTo>
                    <a:cubicBezTo>
                      <a:pt x="56" y="132"/>
                      <a:pt x="57" y="132"/>
                      <a:pt x="57" y="132"/>
                    </a:cubicBezTo>
                    <a:cubicBezTo>
                      <a:pt x="59" y="132"/>
                      <a:pt x="61" y="132"/>
                      <a:pt x="62" y="132"/>
                    </a:cubicBezTo>
                    <a:cubicBezTo>
                      <a:pt x="62" y="132"/>
                      <a:pt x="62" y="132"/>
                      <a:pt x="63" y="132"/>
                    </a:cubicBezTo>
                    <a:cubicBezTo>
                      <a:pt x="63" y="132"/>
                      <a:pt x="63" y="132"/>
                      <a:pt x="63" y="132"/>
                    </a:cubicBezTo>
                    <a:cubicBezTo>
                      <a:pt x="64" y="132"/>
                      <a:pt x="65" y="132"/>
                      <a:pt x="67" y="131"/>
                    </a:cubicBezTo>
                    <a:cubicBezTo>
                      <a:pt x="68" y="131"/>
                      <a:pt x="70" y="131"/>
                      <a:pt x="71" y="131"/>
                    </a:cubicBezTo>
                    <a:cubicBezTo>
                      <a:pt x="73" y="131"/>
                      <a:pt x="74" y="131"/>
                      <a:pt x="76" y="131"/>
                    </a:cubicBezTo>
                    <a:cubicBezTo>
                      <a:pt x="77" y="131"/>
                      <a:pt x="78" y="131"/>
                      <a:pt x="78" y="131"/>
                    </a:cubicBezTo>
                    <a:cubicBezTo>
                      <a:pt x="79" y="131"/>
                      <a:pt x="79" y="131"/>
                      <a:pt x="79" y="131"/>
                    </a:cubicBezTo>
                    <a:cubicBezTo>
                      <a:pt x="80" y="131"/>
                      <a:pt x="80" y="131"/>
                      <a:pt x="80" y="131"/>
                    </a:cubicBezTo>
                    <a:cubicBezTo>
                      <a:pt x="82" y="130"/>
                      <a:pt x="83" y="130"/>
                      <a:pt x="85" y="130"/>
                    </a:cubicBezTo>
                    <a:cubicBezTo>
                      <a:pt x="85" y="130"/>
                      <a:pt x="86" y="130"/>
                      <a:pt x="86" y="130"/>
                    </a:cubicBezTo>
                    <a:cubicBezTo>
                      <a:pt x="86" y="130"/>
                      <a:pt x="87" y="130"/>
                      <a:pt x="87" y="130"/>
                    </a:cubicBezTo>
                    <a:cubicBezTo>
                      <a:pt x="88" y="130"/>
                      <a:pt x="89" y="130"/>
                      <a:pt x="89" y="130"/>
                    </a:cubicBezTo>
                    <a:cubicBezTo>
                      <a:pt x="91" y="129"/>
                      <a:pt x="92" y="129"/>
                      <a:pt x="94" y="129"/>
                    </a:cubicBezTo>
                    <a:cubicBezTo>
                      <a:pt x="95" y="129"/>
                      <a:pt x="97" y="129"/>
                      <a:pt x="98" y="128"/>
                    </a:cubicBezTo>
                    <a:cubicBezTo>
                      <a:pt x="99" y="128"/>
                      <a:pt x="99" y="128"/>
                      <a:pt x="100" y="128"/>
                    </a:cubicBezTo>
                    <a:cubicBezTo>
                      <a:pt x="100" y="128"/>
                      <a:pt x="101" y="128"/>
                      <a:pt x="101" y="128"/>
                    </a:cubicBezTo>
                    <a:cubicBezTo>
                      <a:pt x="102" y="128"/>
                      <a:pt x="103" y="128"/>
                      <a:pt x="103" y="128"/>
                    </a:cubicBezTo>
                    <a:cubicBezTo>
                      <a:pt x="104" y="127"/>
                      <a:pt x="104" y="127"/>
                      <a:pt x="105" y="127"/>
                    </a:cubicBezTo>
                    <a:cubicBezTo>
                      <a:pt x="106" y="127"/>
                      <a:pt x="107" y="127"/>
                      <a:pt x="107" y="127"/>
                    </a:cubicBezTo>
                    <a:cubicBezTo>
                      <a:pt x="108" y="127"/>
                      <a:pt x="108" y="127"/>
                      <a:pt x="108" y="127"/>
                    </a:cubicBezTo>
                    <a:cubicBezTo>
                      <a:pt x="109" y="126"/>
                      <a:pt x="109" y="126"/>
                      <a:pt x="110" y="126"/>
                    </a:cubicBezTo>
                    <a:cubicBezTo>
                      <a:pt x="111" y="126"/>
                      <a:pt x="112" y="126"/>
                      <a:pt x="113" y="126"/>
                    </a:cubicBezTo>
                    <a:cubicBezTo>
                      <a:pt x="113" y="125"/>
                      <a:pt x="114" y="125"/>
                      <a:pt x="114" y="125"/>
                    </a:cubicBezTo>
                    <a:cubicBezTo>
                      <a:pt x="114" y="125"/>
                      <a:pt x="115" y="125"/>
                      <a:pt x="115" y="125"/>
                    </a:cubicBezTo>
                    <a:cubicBezTo>
                      <a:pt x="117" y="124"/>
                      <a:pt x="119" y="124"/>
                      <a:pt x="121" y="123"/>
                    </a:cubicBezTo>
                    <a:cubicBezTo>
                      <a:pt x="122" y="123"/>
                      <a:pt x="122" y="123"/>
                      <a:pt x="122" y="123"/>
                    </a:cubicBezTo>
                    <a:cubicBezTo>
                      <a:pt x="124" y="122"/>
                      <a:pt x="125" y="122"/>
                      <a:pt x="126" y="121"/>
                    </a:cubicBezTo>
                    <a:cubicBezTo>
                      <a:pt x="127" y="121"/>
                      <a:pt x="127" y="121"/>
                      <a:pt x="127" y="120"/>
                    </a:cubicBezTo>
                    <a:cubicBezTo>
                      <a:pt x="128" y="120"/>
                      <a:pt x="129" y="119"/>
                      <a:pt x="130" y="118"/>
                    </a:cubicBezTo>
                    <a:cubicBezTo>
                      <a:pt x="130" y="118"/>
                      <a:pt x="130" y="118"/>
                      <a:pt x="131" y="118"/>
                    </a:cubicBezTo>
                    <a:cubicBezTo>
                      <a:pt x="131" y="117"/>
                      <a:pt x="132" y="116"/>
                      <a:pt x="132" y="115"/>
                    </a:cubicBezTo>
                    <a:cubicBezTo>
                      <a:pt x="131" y="0"/>
                      <a:pt x="131" y="0"/>
                      <a:pt x="131" y="0"/>
                    </a:cubicBezTo>
                    <a:cubicBezTo>
                      <a:pt x="131" y="1"/>
                      <a:pt x="131" y="2"/>
                      <a:pt x="130" y="3"/>
                    </a:cubicBezTo>
                    <a:cubicBezTo>
                      <a:pt x="130" y="3"/>
                      <a:pt x="130" y="3"/>
                      <a:pt x="130" y="3"/>
                    </a:cubicBezTo>
                    <a:cubicBezTo>
                      <a:pt x="129" y="4"/>
                      <a:pt x="128" y="5"/>
                      <a:pt x="127" y="6"/>
                    </a:cubicBezTo>
                    <a:cubicBezTo>
                      <a:pt x="127" y="6"/>
                      <a:pt x="126" y="6"/>
                      <a:pt x="126" y="6"/>
                    </a:cubicBezTo>
                    <a:cubicBezTo>
                      <a:pt x="125" y="7"/>
                      <a:pt x="123" y="8"/>
                      <a:pt x="121" y="8"/>
                    </a:cubicBezTo>
                    <a:cubicBezTo>
                      <a:pt x="121" y="8"/>
                      <a:pt x="121" y="8"/>
                      <a:pt x="121" y="8"/>
                    </a:cubicBezTo>
                    <a:cubicBezTo>
                      <a:pt x="119" y="9"/>
                      <a:pt x="117" y="10"/>
                      <a:pt x="115" y="10"/>
                    </a:cubicBezTo>
                    <a:cubicBezTo>
                      <a:pt x="114" y="10"/>
                      <a:pt x="113" y="11"/>
                      <a:pt x="113" y="11"/>
                    </a:cubicBezTo>
                    <a:cubicBezTo>
                      <a:pt x="112" y="11"/>
                      <a:pt x="111" y="11"/>
                      <a:pt x="110" y="12"/>
                    </a:cubicBezTo>
                    <a:cubicBezTo>
                      <a:pt x="109" y="12"/>
                      <a:pt x="108" y="12"/>
                      <a:pt x="107" y="12"/>
                    </a:cubicBezTo>
                    <a:cubicBezTo>
                      <a:pt x="106" y="12"/>
                      <a:pt x="105" y="12"/>
                      <a:pt x="105" y="13"/>
                    </a:cubicBezTo>
                    <a:cubicBezTo>
                      <a:pt x="104" y="13"/>
                      <a:pt x="102" y="13"/>
                      <a:pt x="101" y="13"/>
                    </a:cubicBezTo>
                    <a:cubicBezTo>
                      <a:pt x="100" y="13"/>
                      <a:pt x="100" y="13"/>
                      <a:pt x="99" y="13"/>
                    </a:cubicBezTo>
                    <a:cubicBezTo>
                      <a:pt x="96" y="14"/>
                      <a:pt x="91" y="15"/>
                      <a:pt x="87" y="15"/>
                    </a:cubicBezTo>
                    <a:cubicBezTo>
                      <a:pt x="87" y="15"/>
                      <a:pt x="86" y="15"/>
                      <a:pt x="86" y="15"/>
                    </a:cubicBezTo>
                    <a:cubicBezTo>
                      <a:pt x="83" y="15"/>
                      <a:pt x="81" y="16"/>
                      <a:pt x="79" y="16"/>
                    </a:cubicBezTo>
                    <a:cubicBezTo>
                      <a:pt x="79" y="16"/>
                      <a:pt x="78" y="16"/>
                      <a:pt x="78" y="16"/>
                    </a:cubicBezTo>
                    <a:cubicBezTo>
                      <a:pt x="73" y="16"/>
                      <a:pt x="68" y="17"/>
                      <a:pt x="63" y="17"/>
                    </a:cubicBezTo>
                    <a:cubicBezTo>
                      <a:pt x="63" y="17"/>
                      <a:pt x="63" y="17"/>
                      <a:pt x="62" y="17"/>
                    </a:cubicBezTo>
                    <a:cubicBezTo>
                      <a:pt x="60" y="17"/>
                      <a:pt x="57" y="17"/>
                      <a:pt x="55" y="17"/>
                    </a:cubicBezTo>
                    <a:cubicBezTo>
                      <a:pt x="54" y="17"/>
                      <a:pt x="54" y="17"/>
                      <a:pt x="54" y="17"/>
                    </a:cubicBezTo>
                    <a:cubicBezTo>
                      <a:pt x="51" y="17"/>
                      <a:pt x="48" y="17"/>
                      <a:pt x="45" y="17"/>
                    </a:cubicBezTo>
                    <a:cubicBezTo>
                      <a:pt x="0" y="17"/>
                      <a:pt x="0" y="17"/>
                      <a:pt x="0" y="17"/>
                    </a:cubicBezTo>
                    <a:cubicBezTo>
                      <a:pt x="0" y="132"/>
                      <a:pt x="0" y="132"/>
                      <a:pt x="0" y="132"/>
                    </a:cubicBezTo>
                    <a:lnTo>
                      <a:pt x="45" y="132"/>
                    </a:lnTo>
                    <a:close/>
                  </a:path>
                </a:pathLst>
              </a:custGeom>
              <a:solidFill>
                <a:schemeClr val="bg2">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99" name="Freeform 10"/>
              <p:cNvSpPr>
                <a:spLocks/>
              </p:cNvSpPr>
              <p:nvPr/>
            </p:nvSpPr>
            <p:spPr bwMode="auto">
              <a:xfrm>
                <a:off x="3602962" y="1243399"/>
                <a:ext cx="5940000" cy="1404000"/>
              </a:xfrm>
              <a:custGeom>
                <a:avLst/>
                <a:gdLst>
                  <a:gd name="T0" fmla="*/ 593 w 594"/>
                  <a:gd name="T1" fmla="*/ 157 h 179"/>
                  <a:gd name="T2" fmla="*/ 592 w 594"/>
                  <a:gd name="T3" fmla="*/ 156 h 179"/>
                  <a:gd name="T4" fmla="*/ 577 w 594"/>
                  <a:gd name="T5" fmla="*/ 149 h 179"/>
                  <a:gd name="T6" fmla="*/ 576 w 594"/>
                  <a:gd name="T7" fmla="*/ 148 h 179"/>
                  <a:gd name="T8" fmla="*/ 572 w 594"/>
                  <a:gd name="T9" fmla="*/ 147 h 179"/>
                  <a:gd name="T10" fmla="*/ 572 w 594"/>
                  <a:gd name="T11" fmla="*/ 148 h 179"/>
                  <a:gd name="T12" fmla="*/ 566 w 594"/>
                  <a:gd name="T13" fmla="*/ 147 h 179"/>
                  <a:gd name="T14" fmla="*/ 566 w 594"/>
                  <a:gd name="T15" fmla="*/ 146 h 179"/>
                  <a:gd name="T16" fmla="*/ 565 w 594"/>
                  <a:gd name="T17" fmla="*/ 146 h 179"/>
                  <a:gd name="T18" fmla="*/ 564 w 594"/>
                  <a:gd name="T19" fmla="*/ 146 h 179"/>
                  <a:gd name="T20" fmla="*/ 557 w 594"/>
                  <a:gd name="T21" fmla="*/ 145 h 179"/>
                  <a:gd name="T22" fmla="*/ 557 w 594"/>
                  <a:gd name="T23" fmla="*/ 145 h 179"/>
                  <a:gd name="T24" fmla="*/ 557 w 594"/>
                  <a:gd name="T25" fmla="*/ 145 h 179"/>
                  <a:gd name="T26" fmla="*/ 548 w 594"/>
                  <a:gd name="T27" fmla="*/ 144 h 179"/>
                  <a:gd name="T28" fmla="*/ 549 w 594"/>
                  <a:gd name="T29" fmla="*/ 143 h 179"/>
                  <a:gd name="T30" fmla="*/ 548 w 594"/>
                  <a:gd name="T31" fmla="*/ 144 h 179"/>
                  <a:gd name="T32" fmla="*/ 506 w 594"/>
                  <a:gd name="T33" fmla="*/ 142 h 179"/>
                  <a:gd name="T34" fmla="*/ 139 w 594"/>
                  <a:gd name="T35" fmla="*/ 143 h 179"/>
                  <a:gd name="T36" fmla="*/ 139 w 594"/>
                  <a:gd name="T37" fmla="*/ 166 h 179"/>
                  <a:gd name="T38" fmla="*/ 134 w 594"/>
                  <a:gd name="T39" fmla="*/ 178 h 179"/>
                  <a:gd name="T40" fmla="*/ 124 w 594"/>
                  <a:gd name="T41" fmla="*/ 176 h 179"/>
                  <a:gd name="T42" fmla="*/ 6 w 594"/>
                  <a:gd name="T43" fmla="*/ 100 h 179"/>
                  <a:gd name="T44" fmla="*/ 0 w 594"/>
                  <a:gd name="T45" fmla="*/ 90 h 179"/>
                  <a:gd name="T46" fmla="*/ 6 w 594"/>
                  <a:gd name="T47" fmla="*/ 80 h 179"/>
                  <a:gd name="T48" fmla="*/ 124 w 594"/>
                  <a:gd name="T49" fmla="*/ 3 h 179"/>
                  <a:gd name="T50" fmla="*/ 134 w 594"/>
                  <a:gd name="T51" fmla="*/ 1 h 179"/>
                  <a:gd name="T52" fmla="*/ 139 w 594"/>
                  <a:gd name="T53" fmla="*/ 13 h 179"/>
                  <a:gd name="T54" fmla="*/ 139 w 594"/>
                  <a:gd name="T55" fmla="*/ 31 h 179"/>
                  <a:gd name="T56" fmla="*/ 512 w 594"/>
                  <a:gd name="T57" fmla="*/ 30 h 179"/>
                  <a:gd name="T58" fmla="*/ 518 w 594"/>
                  <a:gd name="T59" fmla="*/ 30 h 179"/>
                  <a:gd name="T60" fmla="*/ 533 w 594"/>
                  <a:gd name="T61" fmla="*/ 31 h 179"/>
                  <a:gd name="T62" fmla="*/ 547 w 594"/>
                  <a:gd name="T63" fmla="*/ 32 h 179"/>
                  <a:gd name="T64" fmla="*/ 558 w 594"/>
                  <a:gd name="T65" fmla="*/ 33 h 179"/>
                  <a:gd name="T66" fmla="*/ 569 w 594"/>
                  <a:gd name="T67" fmla="*/ 35 h 179"/>
                  <a:gd name="T68" fmla="*/ 573 w 594"/>
                  <a:gd name="T69" fmla="*/ 36 h 179"/>
                  <a:gd name="T70" fmla="*/ 577 w 594"/>
                  <a:gd name="T71" fmla="*/ 37 h 179"/>
                  <a:gd name="T72" fmla="*/ 582 w 594"/>
                  <a:gd name="T73" fmla="*/ 38 h 179"/>
                  <a:gd name="T74" fmla="*/ 586 w 594"/>
                  <a:gd name="T75" fmla="*/ 39 h 179"/>
                  <a:gd name="T76" fmla="*/ 587 w 594"/>
                  <a:gd name="T77" fmla="*/ 40 h 179"/>
                  <a:gd name="T78" fmla="*/ 589 w 594"/>
                  <a:gd name="T79" fmla="*/ 41 h 179"/>
                  <a:gd name="T80" fmla="*/ 591 w 594"/>
                  <a:gd name="T81" fmla="*/ 42 h 179"/>
                  <a:gd name="T82" fmla="*/ 592 w 594"/>
                  <a:gd name="T83" fmla="*/ 43 h 179"/>
                  <a:gd name="T84" fmla="*/ 593 w 594"/>
                  <a:gd name="T85" fmla="*/ 44 h 179"/>
                  <a:gd name="T86" fmla="*/ 594 w 594"/>
                  <a:gd name="T87" fmla="*/ 156 h 179"/>
                  <a:gd name="T88" fmla="*/ 593 w 594"/>
                  <a:gd name="T89" fmla="*/ 15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4" h="179">
                    <a:moveTo>
                      <a:pt x="593" y="157"/>
                    </a:moveTo>
                    <a:cubicBezTo>
                      <a:pt x="592" y="156"/>
                      <a:pt x="592" y="156"/>
                      <a:pt x="592" y="156"/>
                    </a:cubicBezTo>
                    <a:cubicBezTo>
                      <a:pt x="589" y="153"/>
                      <a:pt x="584" y="151"/>
                      <a:pt x="577" y="149"/>
                    </a:cubicBezTo>
                    <a:cubicBezTo>
                      <a:pt x="576" y="148"/>
                      <a:pt x="576" y="148"/>
                      <a:pt x="576" y="148"/>
                    </a:cubicBezTo>
                    <a:cubicBezTo>
                      <a:pt x="572" y="147"/>
                      <a:pt x="572" y="147"/>
                      <a:pt x="572" y="147"/>
                    </a:cubicBezTo>
                    <a:cubicBezTo>
                      <a:pt x="572" y="148"/>
                      <a:pt x="572" y="148"/>
                      <a:pt x="572" y="148"/>
                    </a:cubicBezTo>
                    <a:cubicBezTo>
                      <a:pt x="570" y="147"/>
                      <a:pt x="568" y="147"/>
                      <a:pt x="566" y="147"/>
                    </a:cubicBezTo>
                    <a:cubicBezTo>
                      <a:pt x="566" y="146"/>
                      <a:pt x="566" y="146"/>
                      <a:pt x="566" y="146"/>
                    </a:cubicBezTo>
                    <a:cubicBezTo>
                      <a:pt x="565" y="146"/>
                      <a:pt x="565" y="146"/>
                      <a:pt x="565" y="146"/>
                    </a:cubicBezTo>
                    <a:cubicBezTo>
                      <a:pt x="564" y="146"/>
                      <a:pt x="564" y="146"/>
                      <a:pt x="564" y="146"/>
                    </a:cubicBezTo>
                    <a:cubicBezTo>
                      <a:pt x="562" y="146"/>
                      <a:pt x="560" y="145"/>
                      <a:pt x="557" y="145"/>
                    </a:cubicBezTo>
                    <a:cubicBezTo>
                      <a:pt x="557" y="145"/>
                      <a:pt x="557" y="145"/>
                      <a:pt x="557" y="145"/>
                    </a:cubicBezTo>
                    <a:cubicBezTo>
                      <a:pt x="557" y="145"/>
                      <a:pt x="557" y="145"/>
                      <a:pt x="557" y="145"/>
                    </a:cubicBezTo>
                    <a:cubicBezTo>
                      <a:pt x="554" y="145"/>
                      <a:pt x="551" y="144"/>
                      <a:pt x="548" y="144"/>
                    </a:cubicBezTo>
                    <a:cubicBezTo>
                      <a:pt x="549" y="143"/>
                      <a:pt x="549" y="143"/>
                      <a:pt x="549" y="143"/>
                    </a:cubicBezTo>
                    <a:cubicBezTo>
                      <a:pt x="548" y="144"/>
                      <a:pt x="548" y="144"/>
                      <a:pt x="548" y="144"/>
                    </a:cubicBezTo>
                    <a:cubicBezTo>
                      <a:pt x="536" y="143"/>
                      <a:pt x="521" y="142"/>
                      <a:pt x="506" y="142"/>
                    </a:cubicBezTo>
                    <a:cubicBezTo>
                      <a:pt x="139" y="143"/>
                      <a:pt x="139" y="143"/>
                      <a:pt x="139" y="143"/>
                    </a:cubicBezTo>
                    <a:cubicBezTo>
                      <a:pt x="139" y="166"/>
                      <a:pt x="139" y="166"/>
                      <a:pt x="139" y="166"/>
                    </a:cubicBezTo>
                    <a:cubicBezTo>
                      <a:pt x="139" y="172"/>
                      <a:pt x="138" y="176"/>
                      <a:pt x="134" y="178"/>
                    </a:cubicBezTo>
                    <a:cubicBezTo>
                      <a:pt x="132" y="179"/>
                      <a:pt x="128" y="179"/>
                      <a:pt x="124" y="176"/>
                    </a:cubicBezTo>
                    <a:cubicBezTo>
                      <a:pt x="6" y="100"/>
                      <a:pt x="6" y="100"/>
                      <a:pt x="6" y="100"/>
                    </a:cubicBezTo>
                    <a:cubicBezTo>
                      <a:pt x="2" y="97"/>
                      <a:pt x="0" y="93"/>
                      <a:pt x="0" y="90"/>
                    </a:cubicBezTo>
                    <a:cubicBezTo>
                      <a:pt x="0" y="86"/>
                      <a:pt x="2" y="82"/>
                      <a:pt x="6" y="80"/>
                    </a:cubicBezTo>
                    <a:cubicBezTo>
                      <a:pt x="124" y="3"/>
                      <a:pt x="124" y="3"/>
                      <a:pt x="124" y="3"/>
                    </a:cubicBezTo>
                    <a:cubicBezTo>
                      <a:pt x="128" y="1"/>
                      <a:pt x="132" y="0"/>
                      <a:pt x="134" y="1"/>
                    </a:cubicBezTo>
                    <a:cubicBezTo>
                      <a:pt x="138" y="3"/>
                      <a:pt x="139" y="7"/>
                      <a:pt x="139" y="13"/>
                    </a:cubicBezTo>
                    <a:cubicBezTo>
                      <a:pt x="139" y="31"/>
                      <a:pt x="139" y="31"/>
                      <a:pt x="139" y="31"/>
                    </a:cubicBezTo>
                    <a:cubicBezTo>
                      <a:pt x="512" y="30"/>
                      <a:pt x="512" y="30"/>
                      <a:pt x="512" y="30"/>
                    </a:cubicBezTo>
                    <a:cubicBezTo>
                      <a:pt x="518" y="30"/>
                      <a:pt x="518" y="30"/>
                      <a:pt x="518" y="30"/>
                    </a:cubicBezTo>
                    <a:cubicBezTo>
                      <a:pt x="524" y="30"/>
                      <a:pt x="529" y="30"/>
                      <a:pt x="533" y="31"/>
                    </a:cubicBezTo>
                    <a:cubicBezTo>
                      <a:pt x="547" y="32"/>
                      <a:pt x="547" y="32"/>
                      <a:pt x="547" y="32"/>
                    </a:cubicBezTo>
                    <a:cubicBezTo>
                      <a:pt x="550" y="32"/>
                      <a:pt x="558" y="33"/>
                      <a:pt x="558" y="33"/>
                    </a:cubicBezTo>
                    <a:cubicBezTo>
                      <a:pt x="569" y="35"/>
                      <a:pt x="569" y="35"/>
                      <a:pt x="569" y="35"/>
                    </a:cubicBezTo>
                    <a:cubicBezTo>
                      <a:pt x="570" y="35"/>
                      <a:pt x="572" y="35"/>
                      <a:pt x="573" y="36"/>
                    </a:cubicBezTo>
                    <a:cubicBezTo>
                      <a:pt x="577" y="37"/>
                      <a:pt x="577" y="37"/>
                      <a:pt x="577" y="37"/>
                    </a:cubicBezTo>
                    <a:cubicBezTo>
                      <a:pt x="582" y="38"/>
                      <a:pt x="582" y="38"/>
                      <a:pt x="582" y="38"/>
                    </a:cubicBezTo>
                    <a:cubicBezTo>
                      <a:pt x="586" y="39"/>
                      <a:pt x="586" y="39"/>
                      <a:pt x="586" y="39"/>
                    </a:cubicBezTo>
                    <a:cubicBezTo>
                      <a:pt x="587" y="40"/>
                      <a:pt x="587" y="40"/>
                      <a:pt x="587" y="40"/>
                    </a:cubicBezTo>
                    <a:cubicBezTo>
                      <a:pt x="589" y="41"/>
                      <a:pt x="589" y="41"/>
                      <a:pt x="589" y="41"/>
                    </a:cubicBezTo>
                    <a:cubicBezTo>
                      <a:pt x="591" y="42"/>
                      <a:pt x="591" y="42"/>
                      <a:pt x="591" y="42"/>
                    </a:cubicBezTo>
                    <a:cubicBezTo>
                      <a:pt x="592" y="43"/>
                      <a:pt x="592" y="43"/>
                      <a:pt x="592" y="43"/>
                    </a:cubicBezTo>
                    <a:cubicBezTo>
                      <a:pt x="593" y="44"/>
                      <a:pt x="593" y="44"/>
                      <a:pt x="593" y="44"/>
                    </a:cubicBezTo>
                    <a:cubicBezTo>
                      <a:pt x="594" y="156"/>
                      <a:pt x="594" y="156"/>
                      <a:pt x="594" y="156"/>
                    </a:cubicBezTo>
                    <a:lnTo>
                      <a:pt x="593" y="157"/>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15" name="组合 114"/>
            <p:cNvGrpSpPr/>
            <p:nvPr/>
          </p:nvGrpSpPr>
          <p:grpSpPr>
            <a:xfrm>
              <a:off x="7831287" y="1604537"/>
              <a:ext cx="555501" cy="599725"/>
              <a:chOff x="79836" y="1653714"/>
              <a:chExt cx="555501" cy="599725"/>
            </a:xfrm>
            <a:solidFill>
              <a:schemeClr val="bg1"/>
            </a:solidFill>
          </p:grpSpPr>
          <p:sp>
            <p:nvSpPr>
              <p:cNvPr id="116" name="Freeform 46"/>
              <p:cNvSpPr>
                <a:spLocks/>
              </p:cNvSpPr>
              <p:nvPr/>
            </p:nvSpPr>
            <p:spPr bwMode="auto">
              <a:xfrm>
                <a:off x="199123" y="1924935"/>
                <a:ext cx="129812" cy="146132"/>
              </a:xfrm>
              <a:custGeom>
                <a:avLst/>
                <a:gdLst>
                  <a:gd name="T0" fmla="*/ 42 w 47"/>
                  <a:gd name="T1" fmla="*/ 19 h 53"/>
                  <a:gd name="T2" fmla="*/ 33 w 47"/>
                  <a:gd name="T3" fmla="*/ 49 h 53"/>
                  <a:gd name="T4" fmla="*/ 5 w 47"/>
                  <a:gd name="T5" fmla="*/ 34 h 53"/>
                  <a:gd name="T6" fmla="*/ 14 w 47"/>
                  <a:gd name="T7" fmla="*/ 4 h 53"/>
                  <a:gd name="T8" fmla="*/ 42 w 47"/>
                  <a:gd name="T9" fmla="*/ 19 h 53"/>
                </a:gdLst>
                <a:ahLst/>
                <a:cxnLst>
                  <a:cxn ang="0">
                    <a:pos x="T0" y="T1"/>
                  </a:cxn>
                  <a:cxn ang="0">
                    <a:pos x="T2" y="T3"/>
                  </a:cxn>
                  <a:cxn ang="0">
                    <a:pos x="T4" y="T5"/>
                  </a:cxn>
                  <a:cxn ang="0">
                    <a:pos x="T6" y="T7"/>
                  </a:cxn>
                  <a:cxn ang="0">
                    <a:pos x="T8" y="T9"/>
                  </a:cxn>
                </a:cxnLst>
                <a:rect l="0" t="0" r="r" b="b"/>
                <a:pathLst>
                  <a:path w="47" h="53">
                    <a:moveTo>
                      <a:pt x="42" y="19"/>
                    </a:moveTo>
                    <a:cubicBezTo>
                      <a:pt x="47" y="32"/>
                      <a:pt x="43" y="45"/>
                      <a:pt x="33" y="49"/>
                    </a:cubicBezTo>
                    <a:cubicBezTo>
                      <a:pt x="23" y="53"/>
                      <a:pt x="11" y="47"/>
                      <a:pt x="5" y="34"/>
                    </a:cubicBezTo>
                    <a:cubicBezTo>
                      <a:pt x="0" y="22"/>
                      <a:pt x="4" y="8"/>
                      <a:pt x="14" y="4"/>
                    </a:cubicBezTo>
                    <a:cubicBezTo>
                      <a:pt x="24" y="0"/>
                      <a:pt x="37" y="7"/>
                      <a:pt x="42" y="19"/>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17" name="Freeform 47"/>
              <p:cNvSpPr>
                <a:spLocks/>
              </p:cNvSpPr>
              <p:nvPr/>
            </p:nvSpPr>
            <p:spPr bwMode="auto">
              <a:xfrm>
                <a:off x="79836" y="1996247"/>
                <a:ext cx="320437" cy="257191"/>
              </a:xfrm>
              <a:custGeom>
                <a:avLst/>
                <a:gdLst>
                  <a:gd name="T0" fmla="*/ 110 w 116"/>
                  <a:gd name="T1" fmla="*/ 79 h 93"/>
                  <a:gd name="T2" fmla="*/ 101 w 116"/>
                  <a:gd name="T3" fmla="*/ 38 h 93"/>
                  <a:gd name="T4" fmla="*/ 89 w 116"/>
                  <a:gd name="T5" fmla="*/ 29 h 93"/>
                  <a:gd name="T6" fmla="*/ 84 w 116"/>
                  <a:gd name="T7" fmla="*/ 28 h 93"/>
                  <a:gd name="T8" fmla="*/ 89 w 116"/>
                  <a:gd name="T9" fmla="*/ 35 h 93"/>
                  <a:gd name="T10" fmla="*/ 83 w 116"/>
                  <a:gd name="T11" fmla="*/ 40 h 93"/>
                  <a:gd name="T12" fmla="*/ 87 w 116"/>
                  <a:gd name="T13" fmla="*/ 48 h 93"/>
                  <a:gd name="T14" fmla="*/ 79 w 116"/>
                  <a:gd name="T15" fmla="*/ 93 h 93"/>
                  <a:gd name="T16" fmla="*/ 79 w 116"/>
                  <a:gd name="T17" fmla="*/ 93 h 93"/>
                  <a:gd name="T18" fmla="*/ 79 w 116"/>
                  <a:gd name="T19" fmla="*/ 93 h 93"/>
                  <a:gd name="T20" fmla="*/ 79 w 116"/>
                  <a:gd name="T21" fmla="*/ 93 h 93"/>
                  <a:gd name="T22" fmla="*/ 79 w 116"/>
                  <a:gd name="T23" fmla="*/ 93 h 93"/>
                  <a:gd name="T24" fmla="*/ 64 w 116"/>
                  <a:gd name="T25" fmla="*/ 50 h 93"/>
                  <a:gd name="T26" fmla="*/ 66 w 116"/>
                  <a:gd name="T27" fmla="*/ 42 h 93"/>
                  <a:gd name="T28" fmla="*/ 60 w 116"/>
                  <a:gd name="T29" fmla="*/ 37 h 93"/>
                  <a:gd name="T30" fmla="*/ 63 w 116"/>
                  <a:gd name="T31" fmla="*/ 29 h 93"/>
                  <a:gd name="T32" fmla="*/ 34 w 116"/>
                  <a:gd name="T33" fmla="*/ 34 h 93"/>
                  <a:gd name="T34" fmla="*/ 44 w 116"/>
                  <a:gd name="T35" fmla="*/ 9 h 93"/>
                  <a:gd name="T36" fmla="*/ 17 w 116"/>
                  <a:gd name="T37" fmla="*/ 0 h 93"/>
                  <a:gd name="T38" fmla="*/ 5 w 116"/>
                  <a:gd name="T39" fmla="*/ 43 h 93"/>
                  <a:gd name="T40" fmla="*/ 4 w 116"/>
                  <a:gd name="T41" fmla="*/ 46 h 93"/>
                  <a:gd name="T42" fmla="*/ 3 w 116"/>
                  <a:gd name="T43" fmla="*/ 47 h 93"/>
                  <a:gd name="T44" fmla="*/ 3 w 116"/>
                  <a:gd name="T45" fmla="*/ 48 h 93"/>
                  <a:gd name="T46" fmla="*/ 3 w 116"/>
                  <a:gd name="T47" fmla="*/ 48 h 93"/>
                  <a:gd name="T48" fmla="*/ 3 w 116"/>
                  <a:gd name="T49" fmla="*/ 48 h 93"/>
                  <a:gd name="T50" fmla="*/ 3 w 116"/>
                  <a:gd name="T51" fmla="*/ 48 h 93"/>
                  <a:gd name="T52" fmla="*/ 18 w 116"/>
                  <a:gd name="T53" fmla="*/ 64 h 93"/>
                  <a:gd name="T54" fmla="*/ 18 w 116"/>
                  <a:gd name="T55" fmla="*/ 64 h 93"/>
                  <a:gd name="T56" fmla="*/ 18 w 116"/>
                  <a:gd name="T57" fmla="*/ 64 h 93"/>
                  <a:gd name="T58" fmla="*/ 23 w 116"/>
                  <a:gd name="T59" fmla="*/ 62 h 93"/>
                  <a:gd name="T60" fmla="*/ 34 w 116"/>
                  <a:gd name="T61" fmla="*/ 59 h 93"/>
                  <a:gd name="T62" fmla="*/ 41 w 116"/>
                  <a:gd name="T63" fmla="*/ 57 h 93"/>
                  <a:gd name="T64" fmla="*/ 43 w 116"/>
                  <a:gd name="T65" fmla="*/ 93 h 93"/>
                  <a:gd name="T66" fmla="*/ 89 w 116"/>
                  <a:gd name="T67" fmla="*/ 93 h 93"/>
                  <a:gd name="T68" fmla="*/ 99 w 116"/>
                  <a:gd name="T69" fmla="*/ 93 h 93"/>
                  <a:gd name="T70" fmla="*/ 116 w 116"/>
                  <a:gd name="T71" fmla="*/ 93 h 93"/>
                  <a:gd name="T72" fmla="*/ 110 w 116"/>
                  <a:gd name="T73" fmla="*/ 7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6" h="93">
                    <a:moveTo>
                      <a:pt x="110" y="79"/>
                    </a:moveTo>
                    <a:cubicBezTo>
                      <a:pt x="106" y="69"/>
                      <a:pt x="104" y="51"/>
                      <a:pt x="101" y="38"/>
                    </a:cubicBezTo>
                    <a:cubicBezTo>
                      <a:pt x="100" y="32"/>
                      <a:pt x="96" y="29"/>
                      <a:pt x="89" y="29"/>
                    </a:cubicBezTo>
                    <a:cubicBezTo>
                      <a:pt x="88" y="29"/>
                      <a:pt x="85" y="28"/>
                      <a:pt x="84" y="28"/>
                    </a:cubicBezTo>
                    <a:cubicBezTo>
                      <a:pt x="89" y="35"/>
                      <a:pt x="89" y="35"/>
                      <a:pt x="89" y="35"/>
                    </a:cubicBezTo>
                    <a:cubicBezTo>
                      <a:pt x="83" y="40"/>
                      <a:pt x="83" y="40"/>
                      <a:pt x="83" y="40"/>
                    </a:cubicBezTo>
                    <a:cubicBezTo>
                      <a:pt x="87" y="48"/>
                      <a:pt x="87" y="48"/>
                      <a:pt x="87" y="48"/>
                    </a:cubicBezTo>
                    <a:cubicBezTo>
                      <a:pt x="79" y="93"/>
                      <a:pt x="79" y="93"/>
                      <a:pt x="79" y="93"/>
                    </a:cubicBezTo>
                    <a:cubicBezTo>
                      <a:pt x="79" y="93"/>
                      <a:pt x="79" y="93"/>
                      <a:pt x="79" y="93"/>
                    </a:cubicBezTo>
                    <a:cubicBezTo>
                      <a:pt x="79" y="93"/>
                      <a:pt x="79" y="93"/>
                      <a:pt x="79" y="93"/>
                    </a:cubicBezTo>
                    <a:cubicBezTo>
                      <a:pt x="79" y="93"/>
                      <a:pt x="79" y="93"/>
                      <a:pt x="79" y="93"/>
                    </a:cubicBezTo>
                    <a:cubicBezTo>
                      <a:pt x="79" y="93"/>
                      <a:pt x="79" y="93"/>
                      <a:pt x="79" y="93"/>
                    </a:cubicBezTo>
                    <a:cubicBezTo>
                      <a:pt x="64" y="50"/>
                      <a:pt x="64" y="50"/>
                      <a:pt x="64" y="50"/>
                    </a:cubicBezTo>
                    <a:cubicBezTo>
                      <a:pt x="66" y="42"/>
                      <a:pt x="66" y="42"/>
                      <a:pt x="66" y="42"/>
                    </a:cubicBezTo>
                    <a:cubicBezTo>
                      <a:pt x="60" y="37"/>
                      <a:pt x="60" y="37"/>
                      <a:pt x="60" y="37"/>
                    </a:cubicBezTo>
                    <a:cubicBezTo>
                      <a:pt x="63" y="29"/>
                      <a:pt x="63" y="29"/>
                      <a:pt x="63" y="29"/>
                    </a:cubicBezTo>
                    <a:cubicBezTo>
                      <a:pt x="56" y="29"/>
                      <a:pt x="34" y="34"/>
                      <a:pt x="34" y="34"/>
                    </a:cubicBezTo>
                    <a:cubicBezTo>
                      <a:pt x="44" y="9"/>
                      <a:pt x="44" y="9"/>
                      <a:pt x="44" y="9"/>
                    </a:cubicBezTo>
                    <a:cubicBezTo>
                      <a:pt x="35" y="5"/>
                      <a:pt x="26" y="2"/>
                      <a:pt x="17" y="0"/>
                    </a:cubicBezTo>
                    <a:cubicBezTo>
                      <a:pt x="5" y="43"/>
                      <a:pt x="5" y="43"/>
                      <a:pt x="5" y="43"/>
                    </a:cubicBezTo>
                    <a:cubicBezTo>
                      <a:pt x="4" y="46"/>
                      <a:pt x="4" y="46"/>
                      <a:pt x="4" y="46"/>
                    </a:cubicBezTo>
                    <a:cubicBezTo>
                      <a:pt x="3" y="47"/>
                      <a:pt x="3" y="47"/>
                      <a:pt x="3" y="47"/>
                    </a:cubicBezTo>
                    <a:cubicBezTo>
                      <a:pt x="3" y="48"/>
                      <a:pt x="3" y="48"/>
                      <a:pt x="3" y="48"/>
                    </a:cubicBezTo>
                    <a:cubicBezTo>
                      <a:pt x="3" y="48"/>
                      <a:pt x="3" y="48"/>
                      <a:pt x="3" y="48"/>
                    </a:cubicBezTo>
                    <a:cubicBezTo>
                      <a:pt x="3" y="48"/>
                      <a:pt x="3" y="48"/>
                      <a:pt x="3" y="48"/>
                    </a:cubicBezTo>
                    <a:cubicBezTo>
                      <a:pt x="3" y="48"/>
                      <a:pt x="3" y="48"/>
                      <a:pt x="3" y="48"/>
                    </a:cubicBezTo>
                    <a:cubicBezTo>
                      <a:pt x="0" y="45"/>
                      <a:pt x="31" y="78"/>
                      <a:pt x="18" y="64"/>
                    </a:cubicBezTo>
                    <a:cubicBezTo>
                      <a:pt x="18" y="64"/>
                      <a:pt x="18" y="64"/>
                      <a:pt x="18" y="64"/>
                    </a:cubicBezTo>
                    <a:cubicBezTo>
                      <a:pt x="18" y="64"/>
                      <a:pt x="18" y="64"/>
                      <a:pt x="18" y="64"/>
                    </a:cubicBezTo>
                    <a:cubicBezTo>
                      <a:pt x="23" y="62"/>
                      <a:pt x="23" y="62"/>
                      <a:pt x="23" y="62"/>
                    </a:cubicBezTo>
                    <a:cubicBezTo>
                      <a:pt x="34" y="59"/>
                      <a:pt x="34" y="59"/>
                      <a:pt x="34" y="59"/>
                    </a:cubicBezTo>
                    <a:cubicBezTo>
                      <a:pt x="41" y="57"/>
                      <a:pt x="41" y="57"/>
                      <a:pt x="41" y="57"/>
                    </a:cubicBezTo>
                    <a:cubicBezTo>
                      <a:pt x="41" y="69"/>
                      <a:pt x="42" y="81"/>
                      <a:pt x="43" y="93"/>
                    </a:cubicBezTo>
                    <a:cubicBezTo>
                      <a:pt x="89" y="93"/>
                      <a:pt x="89" y="93"/>
                      <a:pt x="89" y="93"/>
                    </a:cubicBezTo>
                    <a:cubicBezTo>
                      <a:pt x="99" y="93"/>
                      <a:pt x="99" y="93"/>
                      <a:pt x="99" y="93"/>
                    </a:cubicBezTo>
                    <a:cubicBezTo>
                      <a:pt x="116" y="93"/>
                      <a:pt x="116" y="93"/>
                      <a:pt x="116" y="93"/>
                    </a:cubicBezTo>
                    <a:lnTo>
                      <a:pt x="110" y="79"/>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18" name="Freeform 48"/>
              <p:cNvSpPr>
                <a:spLocks/>
              </p:cNvSpPr>
              <p:nvPr/>
            </p:nvSpPr>
            <p:spPr bwMode="auto">
              <a:xfrm>
                <a:off x="298528" y="2251101"/>
                <a:ext cx="0" cy="2338"/>
              </a:xfrm>
              <a:custGeom>
                <a:avLst/>
                <a:gdLst>
                  <a:gd name="T0" fmla="*/ 2 h 2"/>
                  <a:gd name="T1" fmla="*/ 0 h 2"/>
                  <a:gd name="T2" fmla="*/ 2 h 2"/>
                  <a:gd name="T3" fmla="*/ 0 h 2"/>
                  <a:gd name="T4" fmla="*/ 2 h 2"/>
                </a:gdLst>
                <a:ahLst/>
                <a:cxnLst>
                  <a:cxn ang="0">
                    <a:pos x="0" y="T0"/>
                  </a:cxn>
                  <a:cxn ang="0">
                    <a:pos x="0" y="T1"/>
                  </a:cxn>
                  <a:cxn ang="0">
                    <a:pos x="0" y="T2"/>
                  </a:cxn>
                  <a:cxn ang="0">
                    <a:pos x="0" y="T3"/>
                  </a:cxn>
                  <a:cxn ang="0">
                    <a:pos x="0" y="T4"/>
                  </a:cxn>
                </a:cxnLst>
                <a:rect l="0" t="0" r="r" b="b"/>
                <a:pathLst>
                  <a:path h="2">
                    <a:moveTo>
                      <a:pt x="0" y="2"/>
                    </a:moveTo>
                    <a:lnTo>
                      <a:pt x="0" y="0"/>
                    </a:lnTo>
                    <a:lnTo>
                      <a:pt x="0" y="2"/>
                    </a:lnTo>
                    <a:lnTo>
                      <a:pt x="0" y="0"/>
                    </a:lnTo>
                    <a:lnTo>
                      <a:pt x="0" y="2"/>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19" name="Freeform 49"/>
              <p:cNvSpPr>
                <a:spLocks/>
              </p:cNvSpPr>
              <p:nvPr/>
            </p:nvSpPr>
            <p:spPr bwMode="auto">
              <a:xfrm>
                <a:off x="276308" y="2074573"/>
                <a:ext cx="19882" cy="40917"/>
              </a:xfrm>
              <a:custGeom>
                <a:avLst/>
                <a:gdLst>
                  <a:gd name="T0" fmla="*/ 12 w 17"/>
                  <a:gd name="T1" fmla="*/ 0 h 35"/>
                  <a:gd name="T2" fmla="*/ 17 w 17"/>
                  <a:gd name="T3" fmla="*/ 21 h 35"/>
                  <a:gd name="T4" fmla="*/ 9 w 17"/>
                  <a:gd name="T5" fmla="*/ 35 h 35"/>
                  <a:gd name="T6" fmla="*/ 0 w 17"/>
                  <a:gd name="T7" fmla="*/ 21 h 35"/>
                  <a:gd name="T8" fmla="*/ 2 w 17"/>
                  <a:gd name="T9" fmla="*/ 0 h 35"/>
                  <a:gd name="T10" fmla="*/ 12 w 17"/>
                  <a:gd name="T11" fmla="*/ 0 h 35"/>
                </a:gdLst>
                <a:ahLst/>
                <a:cxnLst>
                  <a:cxn ang="0">
                    <a:pos x="T0" y="T1"/>
                  </a:cxn>
                  <a:cxn ang="0">
                    <a:pos x="T2" y="T3"/>
                  </a:cxn>
                  <a:cxn ang="0">
                    <a:pos x="T4" y="T5"/>
                  </a:cxn>
                  <a:cxn ang="0">
                    <a:pos x="T6" y="T7"/>
                  </a:cxn>
                  <a:cxn ang="0">
                    <a:pos x="T8" y="T9"/>
                  </a:cxn>
                  <a:cxn ang="0">
                    <a:pos x="T10" y="T11"/>
                  </a:cxn>
                </a:cxnLst>
                <a:rect l="0" t="0" r="r" b="b"/>
                <a:pathLst>
                  <a:path w="17" h="35">
                    <a:moveTo>
                      <a:pt x="12" y="0"/>
                    </a:moveTo>
                    <a:lnTo>
                      <a:pt x="17" y="21"/>
                    </a:lnTo>
                    <a:lnTo>
                      <a:pt x="9" y="35"/>
                    </a:lnTo>
                    <a:lnTo>
                      <a:pt x="0" y="21"/>
                    </a:lnTo>
                    <a:lnTo>
                      <a:pt x="2" y="0"/>
                    </a:lnTo>
                    <a:lnTo>
                      <a:pt x="12"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0" name="Freeform 50"/>
              <p:cNvSpPr>
                <a:spLocks/>
              </p:cNvSpPr>
              <p:nvPr/>
            </p:nvSpPr>
            <p:spPr bwMode="auto">
              <a:xfrm>
                <a:off x="278647" y="2101462"/>
                <a:ext cx="30406" cy="151977"/>
              </a:xfrm>
              <a:custGeom>
                <a:avLst/>
                <a:gdLst>
                  <a:gd name="T0" fmla="*/ 12 w 26"/>
                  <a:gd name="T1" fmla="*/ 0 h 130"/>
                  <a:gd name="T2" fmla="*/ 26 w 26"/>
                  <a:gd name="T3" fmla="*/ 128 h 130"/>
                  <a:gd name="T4" fmla="*/ 17 w 26"/>
                  <a:gd name="T5" fmla="*/ 130 h 130"/>
                  <a:gd name="T6" fmla="*/ 7 w 26"/>
                  <a:gd name="T7" fmla="*/ 130 h 130"/>
                  <a:gd name="T8" fmla="*/ 0 w 26"/>
                  <a:gd name="T9" fmla="*/ 0 h 130"/>
                  <a:gd name="T10" fmla="*/ 12 w 26"/>
                  <a:gd name="T11" fmla="*/ 0 h 130"/>
                </a:gdLst>
                <a:ahLst/>
                <a:cxnLst>
                  <a:cxn ang="0">
                    <a:pos x="T0" y="T1"/>
                  </a:cxn>
                  <a:cxn ang="0">
                    <a:pos x="T2" y="T3"/>
                  </a:cxn>
                  <a:cxn ang="0">
                    <a:pos x="T4" y="T5"/>
                  </a:cxn>
                  <a:cxn ang="0">
                    <a:pos x="T6" y="T7"/>
                  </a:cxn>
                  <a:cxn ang="0">
                    <a:pos x="T8" y="T9"/>
                  </a:cxn>
                  <a:cxn ang="0">
                    <a:pos x="T10" y="T11"/>
                  </a:cxn>
                </a:cxnLst>
                <a:rect l="0" t="0" r="r" b="b"/>
                <a:pathLst>
                  <a:path w="26" h="130">
                    <a:moveTo>
                      <a:pt x="12" y="0"/>
                    </a:moveTo>
                    <a:lnTo>
                      <a:pt x="26" y="128"/>
                    </a:lnTo>
                    <a:lnTo>
                      <a:pt x="17" y="130"/>
                    </a:lnTo>
                    <a:lnTo>
                      <a:pt x="7" y="130"/>
                    </a:lnTo>
                    <a:lnTo>
                      <a:pt x="0" y="0"/>
                    </a:lnTo>
                    <a:lnTo>
                      <a:pt x="12"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1" name="Freeform 51"/>
              <p:cNvSpPr>
                <a:spLocks/>
              </p:cNvSpPr>
              <p:nvPr/>
            </p:nvSpPr>
            <p:spPr bwMode="auto">
              <a:xfrm>
                <a:off x="378052" y="1809198"/>
                <a:ext cx="97067" cy="192894"/>
              </a:xfrm>
              <a:custGeom>
                <a:avLst/>
                <a:gdLst>
                  <a:gd name="T0" fmla="*/ 10 w 35"/>
                  <a:gd name="T1" fmla="*/ 45 h 70"/>
                  <a:gd name="T2" fmla="*/ 18 w 35"/>
                  <a:gd name="T3" fmla="*/ 53 h 70"/>
                  <a:gd name="T4" fmla="*/ 25 w 35"/>
                  <a:gd name="T5" fmla="*/ 46 h 70"/>
                  <a:gd name="T6" fmla="*/ 17 w 35"/>
                  <a:gd name="T7" fmla="*/ 38 h 70"/>
                  <a:gd name="T8" fmla="*/ 6 w 35"/>
                  <a:gd name="T9" fmla="*/ 34 h 70"/>
                  <a:gd name="T10" fmla="*/ 0 w 35"/>
                  <a:gd name="T11" fmla="*/ 22 h 70"/>
                  <a:gd name="T12" fmla="*/ 13 w 35"/>
                  <a:gd name="T13" fmla="*/ 7 h 70"/>
                  <a:gd name="T14" fmla="*/ 13 w 35"/>
                  <a:gd name="T15" fmla="*/ 0 h 70"/>
                  <a:gd name="T16" fmla="*/ 21 w 35"/>
                  <a:gd name="T17" fmla="*/ 0 h 70"/>
                  <a:gd name="T18" fmla="*/ 21 w 35"/>
                  <a:gd name="T19" fmla="*/ 8 h 70"/>
                  <a:gd name="T20" fmla="*/ 26 w 35"/>
                  <a:gd name="T21" fmla="*/ 11 h 70"/>
                  <a:gd name="T22" fmla="*/ 26 w 35"/>
                  <a:gd name="T23" fmla="*/ 8 h 70"/>
                  <a:gd name="T24" fmla="*/ 32 w 35"/>
                  <a:gd name="T25" fmla="*/ 8 h 70"/>
                  <a:gd name="T26" fmla="*/ 32 w 35"/>
                  <a:gd name="T27" fmla="*/ 22 h 70"/>
                  <a:gd name="T28" fmla="*/ 24 w 35"/>
                  <a:gd name="T29" fmla="*/ 22 h 70"/>
                  <a:gd name="T30" fmla="*/ 17 w 35"/>
                  <a:gd name="T31" fmla="*/ 16 h 70"/>
                  <a:gd name="T32" fmla="*/ 10 w 35"/>
                  <a:gd name="T33" fmla="*/ 22 h 70"/>
                  <a:gd name="T34" fmla="*/ 18 w 35"/>
                  <a:gd name="T35" fmla="*/ 29 h 70"/>
                  <a:gd name="T36" fmla="*/ 29 w 35"/>
                  <a:gd name="T37" fmla="*/ 33 h 70"/>
                  <a:gd name="T38" fmla="*/ 35 w 35"/>
                  <a:gd name="T39" fmla="*/ 46 h 70"/>
                  <a:gd name="T40" fmla="*/ 21 w 35"/>
                  <a:gd name="T41" fmla="*/ 62 h 70"/>
                  <a:gd name="T42" fmla="*/ 21 w 35"/>
                  <a:gd name="T43" fmla="*/ 70 h 70"/>
                  <a:gd name="T44" fmla="*/ 13 w 35"/>
                  <a:gd name="T45" fmla="*/ 70 h 70"/>
                  <a:gd name="T46" fmla="*/ 13 w 35"/>
                  <a:gd name="T47" fmla="*/ 61 h 70"/>
                  <a:gd name="T48" fmla="*/ 13 w 35"/>
                  <a:gd name="T49" fmla="*/ 61 h 70"/>
                  <a:gd name="T50" fmla="*/ 8 w 35"/>
                  <a:gd name="T51" fmla="*/ 58 h 70"/>
                  <a:gd name="T52" fmla="*/ 8 w 35"/>
                  <a:gd name="T53" fmla="*/ 61 h 70"/>
                  <a:gd name="T54" fmla="*/ 1 w 35"/>
                  <a:gd name="T55" fmla="*/ 61 h 70"/>
                  <a:gd name="T56" fmla="*/ 1 w 35"/>
                  <a:gd name="T57" fmla="*/ 45 h 70"/>
                  <a:gd name="T58" fmla="*/ 10 w 35"/>
                  <a:gd name="T59"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 h="70">
                    <a:moveTo>
                      <a:pt x="10" y="45"/>
                    </a:moveTo>
                    <a:cubicBezTo>
                      <a:pt x="10" y="50"/>
                      <a:pt x="13" y="53"/>
                      <a:pt x="18" y="53"/>
                    </a:cubicBezTo>
                    <a:cubicBezTo>
                      <a:pt x="22" y="53"/>
                      <a:pt x="25" y="51"/>
                      <a:pt x="25" y="46"/>
                    </a:cubicBezTo>
                    <a:cubicBezTo>
                      <a:pt x="25" y="41"/>
                      <a:pt x="21" y="40"/>
                      <a:pt x="17" y="38"/>
                    </a:cubicBezTo>
                    <a:cubicBezTo>
                      <a:pt x="14" y="37"/>
                      <a:pt x="9" y="36"/>
                      <a:pt x="6" y="34"/>
                    </a:cubicBezTo>
                    <a:cubicBezTo>
                      <a:pt x="2" y="31"/>
                      <a:pt x="0" y="27"/>
                      <a:pt x="0" y="22"/>
                    </a:cubicBezTo>
                    <a:cubicBezTo>
                      <a:pt x="0" y="15"/>
                      <a:pt x="6" y="8"/>
                      <a:pt x="13" y="7"/>
                    </a:cubicBezTo>
                    <a:cubicBezTo>
                      <a:pt x="13" y="0"/>
                      <a:pt x="13" y="0"/>
                      <a:pt x="13" y="0"/>
                    </a:cubicBezTo>
                    <a:cubicBezTo>
                      <a:pt x="21" y="0"/>
                      <a:pt x="21" y="0"/>
                      <a:pt x="21" y="0"/>
                    </a:cubicBezTo>
                    <a:cubicBezTo>
                      <a:pt x="21" y="8"/>
                      <a:pt x="21" y="8"/>
                      <a:pt x="21" y="8"/>
                    </a:cubicBezTo>
                    <a:cubicBezTo>
                      <a:pt x="23" y="8"/>
                      <a:pt x="24" y="9"/>
                      <a:pt x="26" y="11"/>
                    </a:cubicBezTo>
                    <a:cubicBezTo>
                      <a:pt x="26" y="8"/>
                      <a:pt x="26" y="8"/>
                      <a:pt x="26" y="8"/>
                    </a:cubicBezTo>
                    <a:cubicBezTo>
                      <a:pt x="32" y="8"/>
                      <a:pt x="32" y="8"/>
                      <a:pt x="32" y="8"/>
                    </a:cubicBezTo>
                    <a:cubicBezTo>
                      <a:pt x="32" y="22"/>
                      <a:pt x="32" y="22"/>
                      <a:pt x="32" y="22"/>
                    </a:cubicBezTo>
                    <a:cubicBezTo>
                      <a:pt x="24" y="22"/>
                      <a:pt x="24" y="22"/>
                      <a:pt x="24" y="22"/>
                    </a:cubicBezTo>
                    <a:cubicBezTo>
                      <a:pt x="24" y="18"/>
                      <a:pt x="21" y="16"/>
                      <a:pt x="17" y="16"/>
                    </a:cubicBezTo>
                    <a:cubicBezTo>
                      <a:pt x="13" y="16"/>
                      <a:pt x="10" y="18"/>
                      <a:pt x="10" y="22"/>
                    </a:cubicBezTo>
                    <a:cubicBezTo>
                      <a:pt x="10" y="26"/>
                      <a:pt x="14" y="28"/>
                      <a:pt x="18" y="29"/>
                    </a:cubicBezTo>
                    <a:cubicBezTo>
                      <a:pt x="21" y="30"/>
                      <a:pt x="26" y="31"/>
                      <a:pt x="29" y="33"/>
                    </a:cubicBezTo>
                    <a:cubicBezTo>
                      <a:pt x="33" y="36"/>
                      <a:pt x="35" y="41"/>
                      <a:pt x="35" y="46"/>
                    </a:cubicBezTo>
                    <a:cubicBezTo>
                      <a:pt x="35" y="54"/>
                      <a:pt x="29" y="61"/>
                      <a:pt x="21" y="62"/>
                    </a:cubicBezTo>
                    <a:cubicBezTo>
                      <a:pt x="21" y="70"/>
                      <a:pt x="21" y="70"/>
                      <a:pt x="21" y="70"/>
                    </a:cubicBezTo>
                    <a:cubicBezTo>
                      <a:pt x="13" y="70"/>
                      <a:pt x="13" y="70"/>
                      <a:pt x="13" y="70"/>
                    </a:cubicBezTo>
                    <a:cubicBezTo>
                      <a:pt x="13" y="61"/>
                      <a:pt x="13" y="61"/>
                      <a:pt x="13" y="61"/>
                    </a:cubicBezTo>
                    <a:cubicBezTo>
                      <a:pt x="13" y="61"/>
                      <a:pt x="13" y="61"/>
                      <a:pt x="13" y="61"/>
                    </a:cubicBezTo>
                    <a:cubicBezTo>
                      <a:pt x="11" y="60"/>
                      <a:pt x="10" y="59"/>
                      <a:pt x="8" y="58"/>
                    </a:cubicBezTo>
                    <a:cubicBezTo>
                      <a:pt x="8" y="61"/>
                      <a:pt x="8" y="61"/>
                      <a:pt x="8" y="61"/>
                    </a:cubicBezTo>
                    <a:cubicBezTo>
                      <a:pt x="1" y="61"/>
                      <a:pt x="1" y="61"/>
                      <a:pt x="1" y="61"/>
                    </a:cubicBezTo>
                    <a:cubicBezTo>
                      <a:pt x="1" y="45"/>
                      <a:pt x="1" y="45"/>
                      <a:pt x="1" y="45"/>
                    </a:cubicBezTo>
                    <a:lnTo>
                      <a:pt x="10" y="45"/>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2" name="Rectangle 52"/>
              <p:cNvSpPr>
                <a:spLocks noChangeArrowheads="1"/>
              </p:cNvSpPr>
              <p:nvPr/>
            </p:nvSpPr>
            <p:spPr bwMode="auto">
              <a:xfrm>
                <a:off x="367527" y="2046516"/>
                <a:ext cx="111100" cy="36241"/>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3" name="Freeform 53"/>
              <p:cNvSpPr>
                <a:spLocks noEditPoints="1"/>
              </p:cNvSpPr>
              <p:nvPr/>
            </p:nvSpPr>
            <p:spPr bwMode="auto">
              <a:xfrm>
                <a:off x="309053" y="1756592"/>
                <a:ext cx="230387" cy="275897"/>
              </a:xfrm>
              <a:custGeom>
                <a:avLst/>
                <a:gdLst>
                  <a:gd name="T0" fmla="*/ 83 w 83"/>
                  <a:gd name="T1" fmla="*/ 41 h 100"/>
                  <a:gd name="T2" fmla="*/ 41 w 83"/>
                  <a:gd name="T3" fmla="*/ 0 h 100"/>
                  <a:gd name="T4" fmla="*/ 0 w 83"/>
                  <a:gd name="T5" fmla="*/ 41 h 100"/>
                  <a:gd name="T6" fmla="*/ 0 w 83"/>
                  <a:gd name="T7" fmla="*/ 45 h 100"/>
                  <a:gd name="T8" fmla="*/ 16 w 83"/>
                  <a:gd name="T9" fmla="*/ 82 h 100"/>
                  <a:gd name="T10" fmla="*/ 19 w 83"/>
                  <a:gd name="T11" fmla="*/ 100 h 100"/>
                  <a:gd name="T12" fmla="*/ 38 w 83"/>
                  <a:gd name="T13" fmla="*/ 100 h 100"/>
                  <a:gd name="T14" fmla="*/ 44 w 83"/>
                  <a:gd name="T15" fmla="*/ 100 h 100"/>
                  <a:gd name="T16" fmla="*/ 63 w 83"/>
                  <a:gd name="T17" fmla="*/ 100 h 100"/>
                  <a:gd name="T18" fmla="*/ 66 w 83"/>
                  <a:gd name="T19" fmla="*/ 82 h 100"/>
                  <a:gd name="T20" fmla="*/ 82 w 83"/>
                  <a:gd name="T21" fmla="*/ 45 h 100"/>
                  <a:gd name="T22" fmla="*/ 83 w 83"/>
                  <a:gd name="T23" fmla="*/ 41 h 100"/>
                  <a:gd name="T24" fmla="*/ 75 w 83"/>
                  <a:gd name="T25" fmla="*/ 43 h 100"/>
                  <a:gd name="T26" fmla="*/ 75 w 83"/>
                  <a:gd name="T27" fmla="*/ 48 h 100"/>
                  <a:gd name="T28" fmla="*/ 75 w 83"/>
                  <a:gd name="T29" fmla="*/ 48 h 100"/>
                  <a:gd name="T30" fmla="*/ 60 w 83"/>
                  <a:gd name="T31" fmla="*/ 77 h 100"/>
                  <a:gd name="T32" fmla="*/ 56 w 83"/>
                  <a:gd name="T33" fmla="*/ 93 h 100"/>
                  <a:gd name="T34" fmla="*/ 27 w 83"/>
                  <a:gd name="T35" fmla="*/ 93 h 100"/>
                  <a:gd name="T36" fmla="*/ 22 w 83"/>
                  <a:gd name="T37" fmla="*/ 78 h 100"/>
                  <a:gd name="T38" fmla="*/ 7 w 83"/>
                  <a:gd name="T39" fmla="*/ 48 h 100"/>
                  <a:gd name="T40" fmla="*/ 8 w 83"/>
                  <a:gd name="T41" fmla="*/ 48 h 100"/>
                  <a:gd name="T42" fmla="*/ 7 w 83"/>
                  <a:gd name="T43" fmla="*/ 43 h 100"/>
                  <a:gd name="T44" fmla="*/ 7 w 83"/>
                  <a:gd name="T45" fmla="*/ 41 h 100"/>
                  <a:gd name="T46" fmla="*/ 41 w 83"/>
                  <a:gd name="T47" fmla="*/ 7 h 100"/>
                  <a:gd name="T48" fmla="*/ 75 w 83"/>
                  <a:gd name="T49" fmla="*/ 41 h 100"/>
                  <a:gd name="T50" fmla="*/ 75 w 83"/>
                  <a:gd name="T51" fmla="*/ 4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3" h="100">
                    <a:moveTo>
                      <a:pt x="83" y="41"/>
                    </a:moveTo>
                    <a:cubicBezTo>
                      <a:pt x="83" y="18"/>
                      <a:pt x="64" y="0"/>
                      <a:pt x="41" y="0"/>
                    </a:cubicBezTo>
                    <a:cubicBezTo>
                      <a:pt x="18" y="0"/>
                      <a:pt x="0" y="18"/>
                      <a:pt x="0" y="41"/>
                    </a:cubicBezTo>
                    <a:cubicBezTo>
                      <a:pt x="0" y="43"/>
                      <a:pt x="0" y="44"/>
                      <a:pt x="0" y="45"/>
                    </a:cubicBezTo>
                    <a:cubicBezTo>
                      <a:pt x="0" y="46"/>
                      <a:pt x="1" y="62"/>
                      <a:pt x="16" y="82"/>
                    </a:cubicBezTo>
                    <a:cubicBezTo>
                      <a:pt x="21" y="88"/>
                      <a:pt x="19" y="100"/>
                      <a:pt x="19" y="100"/>
                    </a:cubicBezTo>
                    <a:cubicBezTo>
                      <a:pt x="25" y="100"/>
                      <a:pt x="32" y="100"/>
                      <a:pt x="38" y="100"/>
                    </a:cubicBezTo>
                    <a:cubicBezTo>
                      <a:pt x="40" y="100"/>
                      <a:pt x="42" y="100"/>
                      <a:pt x="44" y="100"/>
                    </a:cubicBezTo>
                    <a:cubicBezTo>
                      <a:pt x="51" y="100"/>
                      <a:pt x="57" y="100"/>
                      <a:pt x="63" y="100"/>
                    </a:cubicBezTo>
                    <a:cubicBezTo>
                      <a:pt x="63" y="100"/>
                      <a:pt x="61" y="88"/>
                      <a:pt x="66" y="82"/>
                    </a:cubicBezTo>
                    <a:cubicBezTo>
                      <a:pt x="82" y="62"/>
                      <a:pt x="83" y="46"/>
                      <a:pt x="82" y="45"/>
                    </a:cubicBezTo>
                    <a:cubicBezTo>
                      <a:pt x="82" y="44"/>
                      <a:pt x="83" y="43"/>
                      <a:pt x="83" y="41"/>
                    </a:cubicBezTo>
                    <a:close/>
                    <a:moveTo>
                      <a:pt x="75" y="43"/>
                    </a:moveTo>
                    <a:cubicBezTo>
                      <a:pt x="75" y="48"/>
                      <a:pt x="75" y="48"/>
                      <a:pt x="75" y="48"/>
                    </a:cubicBezTo>
                    <a:cubicBezTo>
                      <a:pt x="75" y="48"/>
                      <a:pt x="75" y="48"/>
                      <a:pt x="75" y="48"/>
                    </a:cubicBezTo>
                    <a:cubicBezTo>
                      <a:pt x="74" y="52"/>
                      <a:pt x="71" y="63"/>
                      <a:pt x="60" y="77"/>
                    </a:cubicBezTo>
                    <a:cubicBezTo>
                      <a:pt x="57" y="82"/>
                      <a:pt x="56" y="88"/>
                      <a:pt x="56" y="93"/>
                    </a:cubicBezTo>
                    <a:cubicBezTo>
                      <a:pt x="27" y="93"/>
                      <a:pt x="27" y="93"/>
                      <a:pt x="27" y="93"/>
                    </a:cubicBezTo>
                    <a:cubicBezTo>
                      <a:pt x="26" y="88"/>
                      <a:pt x="25" y="82"/>
                      <a:pt x="22" y="78"/>
                    </a:cubicBezTo>
                    <a:cubicBezTo>
                      <a:pt x="11" y="63"/>
                      <a:pt x="8" y="52"/>
                      <a:pt x="7" y="48"/>
                    </a:cubicBezTo>
                    <a:cubicBezTo>
                      <a:pt x="8" y="48"/>
                      <a:pt x="8" y="48"/>
                      <a:pt x="8" y="48"/>
                    </a:cubicBezTo>
                    <a:cubicBezTo>
                      <a:pt x="7" y="43"/>
                      <a:pt x="7" y="43"/>
                      <a:pt x="7" y="43"/>
                    </a:cubicBezTo>
                    <a:cubicBezTo>
                      <a:pt x="7" y="42"/>
                      <a:pt x="7" y="42"/>
                      <a:pt x="7" y="41"/>
                    </a:cubicBezTo>
                    <a:cubicBezTo>
                      <a:pt x="7" y="22"/>
                      <a:pt x="22" y="7"/>
                      <a:pt x="41" y="7"/>
                    </a:cubicBezTo>
                    <a:cubicBezTo>
                      <a:pt x="60" y="7"/>
                      <a:pt x="75" y="22"/>
                      <a:pt x="75" y="41"/>
                    </a:cubicBezTo>
                    <a:cubicBezTo>
                      <a:pt x="75" y="42"/>
                      <a:pt x="75" y="42"/>
                      <a:pt x="75" y="43"/>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4" name="Freeform 54"/>
              <p:cNvSpPr>
                <a:spLocks/>
              </p:cNvSpPr>
              <p:nvPr/>
            </p:nvSpPr>
            <p:spPr bwMode="auto">
              <a:xfrm>
                <a:off x="387409" y="2087434"/>
                <a:ext cx="71338" cy="22212"/>
              </a:xfrm>
              <a:custGeom>
                <a:avLst/>
                <a:gdLst>
                  <a:gd name="T0" fmla="*/ 0 w 26"/>
                  <a:gd name="T1" fmla="*/ 0 h 8"/>
                  <a:gd name="T2" fmla="*/ 0 w 26"/>
                  <a:gd name="T3" fmla="*/ 2 h 8"/>
                  <a:gd name="T4" fmla="*/ 6 w 26"/>
                  <a:gd name="T5" fmla="*/ 8 h 8"/>
                  <a:gd name="T6" fmla="*/ 20 w 26"/>
                  <a:gd name="T7" fmla="*/ 8 h 8"/>
                  <a:gd name="T8" fmla="*/ 26 w 26"/>
                  <a:gd name="T9" fmla="*/ 2 h 8"/>
                  <a:gd name="T10" fmla="*/ 26 w 26"/>
                  <a:gd name="T11" fmla="*/ 0 h 8"/>
                  <a:gd name="T12" fmla="*/ 0 w 2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6" h="8">
                    <a:moveTo>
                      <a:pt x="0" y="0"/>
                    </a:moveTo>
                    <a:cubicBezTo>
                      <a:pt x="0" y="2"/>
                      <a:pt x="0" y="2"/>
                      <a:pt x="0" y="2"/>
                    </a:cubicBezTo>
                    <a:cubicBezTo>
                      <a:pt x="0" y="6"/>
                      <a:pt x="3" y="8"/>
                      <a:pt x="6" y="8"/>
                    </a:cubicBezTo>
                    <a:cubicBezTo>
                      <a:pt x="20" y="8"/>
                      <a:pt x="20" y="8"/>
                      <a:pt x="20" y="8"/>
                    </a:cubicBezTo>
                    <a:cubicBezTo>
                      <a:pt x="23" y="8"/>
                      <a:pt x="26" y="6"/>
                      <a:pt x="26" y="2"/>
                    </a:cubicBezTo>
                    <a:cubicBezTo>
                      <a:pt x="26" y="0"/>
                      <a:pt x="26" y="0"/>
                      <a:pt x="26" y="0"/>
                    </a:cubicBez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5" name="Rectangle 55"/>
              <p:cNvSpPr>
                <a:spLocks noChangeArrowheads="1"/>
              </p:cNvSpPr>
              <p:nvPr/>
            </p:nvSpPr>
            <p:spPr bwMode="auto">
              <a:xfrm>
                <a:off x="361680" y="2044179"/>
                <a:ext cx="121626" cy="8183"/>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6" name="Rectangle 56"/>
              <p:cNvSpPr>
                <a:spLocks noChangeArrowheads="1"/>
              </p:cNvSpPr>
              <p:nvPr/>
            </p:nvSpPr>
            <p:spPr bwMode="auto">
              <a:xfrm>
                <a:off x="361680" y="2060544"/>
                <a:ext cx="121626" cy="10522"/>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7" name="Freeform 57"/>
              <p:cNvSpPr>
                <a:spLocks/>
              </p:cNvSpPr>
              <p:nvPr/>
            </p:nvSpPr>
            <p:spPr bwMode="auto">
              <a:xfrm>
                <a:off x="361680" y="2079250"/>
                <a:ext cx="121626" cy="22212"/>
              </a:xfrm>
              <a:custGeom>
                <a:avLst/>
                <a:gdLst>
                  <a:gd name="T0" fmla="*/ 0 w 44"/>
                  <a:gd name="T1" fmla="*/ 0 h 8"/>
                  <a:gd name="T2" fmla="*/ 11 w 44"/>
                  <a:gd name="T3" fmla="*/ 8 h 8"/>
                  <a:gd name="T4" fmla="*/ 34 w 44"/>
                  <a:gd name="T5" fmla="*/ 8 h 8"/>
                  <a:gd name="T6" fmla="*/ 44 w 44"/>
                  <a:gd name="T7" fmla="*/ 0 h 8"/>
                  <a:gd name="T8" fmla="*/ 0 w 44"/>
                  <a:gd name="T9" fmla="*/ 0 h 8"/>
                </a:gdLst>
                <a:ahLst/>
                <a:cxnLst>
                  <a:cxn ang="0">
                    <a:pos x="T0" y="T1"/>
                  </a:cxn>
                  <a:cxn ang="0">
                    <a:pos x="T2" y="T3"/>
                  </a:cxn>
                  <a:cxn ang="0">
                    <a:pos x="T4" y="T5"/>
                  </a:cxn>
                  <a:cxn ang="0">
                    <a:pos x="T6" y="T7"/>
                  </a:cxn>
                  <a:cxn ang="0">
                    <a:pos x="T8" y="T9"/>
                  </a:cxn>
                </a:cxnLst>
                <a:rect l="0" t="0" r="r" b="b"/>
                <a:pathLst>
                  <a:path w="44" h="8">
                    <a:moveTo>
                      <a:pt x="0" y="0"/>
                    </a:moveTo>
                    <a:cubicBezTo>
                      <a:pt x="1" y="4"/>
                      <a:pt x="5" y="8"/>
                      <a:pt x="11" y="8"/>
                    </a:cubicBezTo>
                    <a:cubicBezTo>
                      <a:pt x="34" y="8"/>
                      <a:pt x="34" y="8"/>
                      <a:pt x="34" y="8"/>
                    </a:cubicBezTo>
                    <a:cubicBezTo>
                      <a:pt x="39" y="8"/>
                      <a:pt x="44" y="4"/>
                      <a:pt x="44" y="0"/>
                    </a:cubicBez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8" name="Freeform 58"/>
              <p:cNvSpPr>
                <a:spLocks/>
              </p:cNvSpPr>
              <p:nvPr/>
            </p:nvSpPr>
            <p:spPr bwMode="auto">
              <a:xfrm>
                <a:off x="417814" y="1653714"/>
                <a:ext cx="24559" cy="63129"/>
              </a:xfrm>
              <a:custGeom>
                <a:avLst/>
                <a:gdLst>
                  <a:gd name="T0" fmla="*/ 4 w 9"/>
                  <a:gd name="T1" fmla="*/ 23 h 23"/>
                  <a:gd name="T2" fmla="*/ 0 w 9"/>
                  <a:gd name="T3" fmla="*/ 19 h 23"/>
                  <a:gd name="T4" fmla="*/ 0 w 9"/>
                  <a:gd name="T5" fmla="*/ 5 h 23"/>
                  <a:gd name="T6" fmla="*/ 4 w 9"/>
                  <a:gd name="T7" fmla="*/ 0 h 23"/>
                  <a:gd name="T8" fmla="*/ 9 w 9"/>
                  <a:gd name="T9" fmla="*/ 5 h 23"/>
                  <a:gd name="T10" fmla="*/ 9 w 9"/>
                  <a:gd name="T11" fmla="*/ 19 h 23"/>
                  <a:gd name="T12" fmla="*/ 4 w 9"/>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9" h="23">
                    <a:moveTo>
                      <a:pt x="4" y="23"/>
                    </a:moveTo>
                    <a:cubicBezTo>
                      <a:pt x="2" y="23"/>
                      <a:pt x="0" y="21"/>
                      <a:pt x="0" y="19"/>
                    </a:cubicBezTo>
                    <a:cubicBezTo>
                      <a:pt x="0" y="5"/>
                      <a:pt x="0" y="5"/>
                      <a:pt x="0" y="5"/>
                    </a:cubicBezTo>
                    <a:cubicBezTo>
                      <a:pt x="0" y="2"/>
                      <a:pt x="2" y="0"/>
                      <a:pt x="4" y="0"/>
                    </a:cubicBezTo>
                    <a:cubicBezTo>
                      <a:pt x="7" y="0"/>
                      <a:pt x="9" y="2"/>
                      <a:pt x="9" y="5"/>
                    </a:cubicBezTo>
                    <a:cubicBezTo>
                      <a:pt x="9" y="19"/>
                      <a:pt x="9" y="19"/>
                      <a:pt x="9" y="19"/>
                    </a:cubicBezTo>
                    <a:cubicBezTo>
                      <a:pt x="9" y="21"/>
                      <a:pt x="7" y="23"/>
                      <a:pt x="4" y="23"/>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9" name="Freeform 59"/>
              <p:cNvSpPr>
                <a:spLocks/>
              </p:cNvSpPr>
              <p:nvPr/>
            </p:nvSpPr>
            <p:spPr bwMode="auto">
              <a:xfrm>
                <a:off x="314901" y="1675926"/>
                <a:ext cx="46779" cy="60791"/>
              </a:xfrm>
              <a:custGeom>
                <a:avLst/>
                <a:gdLst>
                  <a:gd name="T0" fmla="*/ 12 w 17"/>
                  <a:gd name="T1" fmla="*/ 22 h 22"/>
                  <a:gd name="T2" fmla="*/ 8 w 17"/>
                  <a:gd name="T3" fmla="*/ 20 h 22"/>
                  <a:gd name="T4" fmla="*/ 1 w 17"/>
                  <a:gd name="T5" fmla="*/ 7 h 22"/>
                  <a:gd name="T6" fmla="*/ 3 w 17"/>
                  <a:gd name="T7" fmla="*/ 1 h 22"/>
                  <a:gd name="T8" fmla="*/ 9 w 17"/>
                  <a:gd name="T9" fmla="*/ 3 h 22"/>
                  <a:gd name="T10" fmla="*/ 16 w 17"/>
                  <a:gd name="T11" fmla="*/ 15 h 22"/>
                  <a:gd name="T12" fmla="*/ 14 w 17"/>
                  <a:gd name="T13" fmla="*/ 21 h 22"/>
                  <a:gd name="T14" fmla="*/ 12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12" y="22"/>
                    </a:moveTo>
                    <a:cubicBezTo>
                      <a:pt x="11" y="22"/>
                      <a:pt x="9" y="21"/>
                      <a:pt x="8" y="20"/>
                    </a:cubicBezTo>
                    <a:cubicBezTo>
                      <a:pt x="1" y="7"/>
                      <a:pt x="1" y="7"/>
                      <a:pt x="1" y="7"/>
                    </a:cubicBezTo>
                    <a:cubicBezTo>
                      <a:pt x="0" y="5"/>
                      <a:pt x="1" y="3"/>
                      <a:pt x="3" y="1"/>
                    </a:cubicBezTo>
                    <a:cubicBezTo>
                      <a:pt x="5" y="0"/>
                      <a:pt x="8" y="1"/>
                      <a:pt x="9" y="3"/>
                    </a:cubicBezTo>
                    <a:cubicBezTo>
                      <a:pt x="16" y="15"/>
                      <a:pt x="16" y="15"/>
                      <a:pt x="16" y="15"/>
                    </a:cubicBezTo>
                    <a:cubicBezTo>
                      <a:pt x="17" y="17"/>
                      <a:pt x="16" y="20"/>
                      <a:pt x="14" y="21"/>
                    </a:cubicBezTo>
                    <a:cubicBezTo>
                      <a:pt x="14" y="22"/>
                      <a:pt x="13" y="22"/>
                      <a:pt x="12" y="2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30" name="Freeform 60"/>
              <p:cNvSpPr>
                <a:spLocks/>
              </p:cNvSpPr>
              <p:nvPr/>
            </p:nvSpPr>
            <p:spPr bwMode="auto">
              <a:xfrm>
                <a:off x="240054" y="1748408"/>
                <a:ext cx="60813" cy="43255"/>
              </a:xfrm>
              <a:custGeom>
                <a:avLst/>
                <a:gdLst>
                  <a:gd name="T0" fmla="*/ 17 w 22"/>
                  <a:gd name="T1" fmla="*/ 16 h 16"/>
                  <a:gd name="T2" fmla="*/ 15 w 22"/>
                  <a:gd name="T3" fmla="*/ 16 h 16"/>
                  <a:gd name="T4" fmla="*/ 3 w 22"/>
                  <a:gd name="T5" fmla="*/ 9 h 16"/>
                  <a:gd name="T6" fmla="*/ 1 w 22"/>
                  <a:gd name="T7" fmla="*/ 3 h 16"/>
                  <a:gd name="T8" fmla="*/ 7 w 22"/>
                  <a:gd name="T9" fmla="*/ 1 h 16"/>
                  <a:gd name="T10" fmla="*/ 19 w 22"/>
                  <a:gd name="T11" fmla="*/ 8 h 16"/>
                  <a:gd name="T12" fmla="*/ 21 w 22"/>
                  <a:gd name="T13" fmla="*/ 14 h 16"/>
                  <a:gd name="T14" fmla="*/ 17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16"/>
                    </a:moveTo>
                    <a:cubicBezTo>
                      <a:pt x="16" y="16"/>
                      <a:pt x="15" y="16"/>
                      <a:pt x="15" y="16"/>
                    </a:cubicBezTo>
                    <a:cubicBezTo>
                      <a:pt x="3" y="9"/>
                      <a:pt x="3" y="9"/>
                      <a:pt x="3" y="9"/>
                    </a:cubicBezTo>
                    <a:cubicBezTo>
                      <a:pt x="0" y="7"/>
                      <a:pt x="0" y="5"/>
                      <a:pt x="1" y="3"/>
                    </a:cubicBezTo>
                    <a:cubicBezTo>
                      <a:pt x="2" y="0"/>
                      <a:pt x="5" y="0"/>
                      <a:pt x="7" y="1"/>
                    </a:cubicBezTo>
                    <a:cubicBezTo>
                      <a:pt x="19" y="8"/>
                      <a:pt x="19" y="8"/>
                      <a:pt x="19" y="8"/>
                    </a:cubicBezTo>
                    <a:cubicBezTo>
                      <a:pt x="21" y="9"/>
                      <a:pt x="22" y="12"/>
                      <a:pt x="21" y="14"/>
                    </a:cubicBezTo>
                    <a:cubicBezTo>
                      <a:pt x="20" y="15"/>
                      <a:pt x="19" y="16"/>
                      <a:pt x="17" y="16"/>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31" name="Freeform 61"/>
              <p:cNvSpPr>
                <a:spLocks/>
              </p:cNvSpPr>
              <p:nvPr/>
            </p:nvSpPr>
            <p:spPr bwMode="auto">
              <a:xfrm>
                <a:off x="213157" y="1847777"/>
                <a:ext cx="60813" cy="24550"/>
              </a:xfrm>
              <a:custGeom>
                <a:avLst/>
                <a:gdLst>
                  <a:gd name="T0" fmla="*/ 18 w 22"/>
                  <a:gd name="T1" fmla="*/ 9 h 9"/>
                  <a:gd name="T2" fmla="*/ 4 w 22"/>
                  <a:gd name="T3" fmla="*/ 9 h 9"/>
                  <a:gd name="T4" fmla="*/ 0 w 22"/>
                  <a:gd name="T5" fmla="*/ 5 h 9"/>
                  <a:gd name="T6" fmla="*/ 4 w 22"/>
                  <a:gd name="T7" fmla="*/ 0 h 9"/>
                  <a:gd name="T8" fmla="*/ 18 w 22"/>
                  <a:gd name="T9" fmla="*/ 0 h 9"/>
                  <a:gd name="T10" fmla="*/ 22 w 22"/>
                  <a:gd name="T11" fmla="*/ 5 h 9"/>
                  <a:gd name="T12" fmla="*/ 18 w 22"/>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18" y="9"/>
                    </a:moveTo>
                    <a:cubicBezTo>
                      <a:pt x="4" y="9"/>
                      <a:pt x="4" y="9"/>
                      <a:pt x="4" y="9"/>
                    </a:cubicBezTo>
                    <a:cubicBezTo>
                      <a:pt x="2" y="9"/>
                      <a:pt x="0" y="7"/>
                      <a:pt x="0" y="5"/>
                    </a:cubicBezTo>
                    <a:cubicBezTo>
                      <a:pt x="0" y="2"/>
                      <a:pt x="2" y="0"/>
                      <a:pt x="4" y="0"/>
                    </a:cubicBezTo>
                    <a:cubicBezTo>
                      <a:pt x="18" y="0"/>
                      <a:pt x="18" y="0"/>
                      <a:pt x="18" y="0"/>
                    </a:cubicBezTo>
                    <a:cubicBezTo>
                      <a:pt x="21" y="0"/>
                      <a:pt x="22" y="2"/>
                      <a:pt x="22" y="5"/>
                    </a:cubicBezTo>
                    <a:cubicBezTo>
                      <a:pt x="22" y="7"/>
                      <a:pt x="21" y="9"/>
                      <a:pt x="18" y="9"/>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32" name="Freeform 62"/>
              <p:cNvSpPr>
                <a:spLocks/>
              </p:cNvSpPr>
              <p:nvPr/>
            </p:nvSpPr>
            <p:spPr bwMode="auto">
              <a:xfrm>
                <a:off x="544118" y="1938963"/>
                <a:ext cx="64321" cy="44424"/>
              </a:xfrm>
              <a:custGeom>
                <a:avLst/>
                <a:gdLst>
                  <a:gd name="T0" fmla="*/ 18 w 23"/>
                  <a:gd name="T1" fmla="*/ 16 h 16"/>
                  <a:gd name="T2" fmla="*/ 15 w 23"/>
                  <a:gd name="T3" fmla="*/ 16 h 16"/>
                  <a:gd name="T4" fmla="*/ 3 w 23"/>
                  <a:gd name="T5" fmla="*/ 9 h 16"/>
                  <a:gd name="T6" fmla="*/ 2 w 23"/>
                  <a:gd name="T7" fmla="*/ 3 h 16"/>
                  <a:gd name="T8" fmla="*/ 8 w 23"/>
                  <a:gd name="T9" fmla="*/ 1 h 16"/>
                  <a:gd name="T10" fmla="*/ 20 w 23"/>
                  <a:gd name="T11" fmla="*/ 8 h 16"/>
                  <a:gd name="T12" fmla="*/ 21 w 23"/>
                  <a:gd name="T13" fmla="*/ 14 h 16"/>
                  <a:gd name="T14" fmla="*/ 18 w 2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6">
                    <a:moveTo>
                      <a:pt x="18" y="16"/>
                    </a:moveTo>
                    <a:cubicBezTo>
                      <a:pt x="17" y="16"/>
                      <a:pt x="16" y="16"/>
                      <a:pt x="15" y="16"/>
                    </a:cubicBezTo>
                    <a:cubicBezTo>
                      <a:pt x="3" y="9"/>
                      <a:pt x="3" y="9"/>
                      <a:pt x="3" y="9"/>
                    </a:cubicBezTo>
                    <a:cubicBezTo>
                      <a:pt x="1" y="7"/>
                      <a:pt x="0" y="5"/>
                      <a:pt x="2" y="3"/>
                    </a:cubicBezTo>
                    <a:cubicBezTo>
                      <a:pt x="3" y="1"/>
                      <a:pt x="5" y="0"/>
                      <a:pt x="8" y="1"/>
                    </a:cubicBezTo>
                    <a:cubicBezTo>
                      <a:pt x="20" y="8"/>
                      <a:pt x="20" y="8"/>
                      <a:pt x="20" y="8"/>
                    </a:cubicBezTo>
                    <a:cubicBezTo>
                      <a:pt x="22" y="9"/>
                      <a:pt x="23" y="12"/>
                      <a:pt x="21" y="14"/>
                    </a:cubicBezTo>
                    <a:cubicBezTo>
                      <a:pt x="21" y="15"/>
                      <a:pt x="19" y="16"/>
                      <a:pt x="18" y="16"/>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33" name="Freeform 63"/>
              <p:cNvSpPr>
                <a:spLocks/>
              </p:cNvSpPr>
              <p:nvPr/>
            </p:nvSpPr>
            <p:spPr bwMode="auto">
              <a:xfrm>
                <a:off x="572185" y="1860637"/>
                <a:ext cx="63152" cy="22212"/>
              </a:xfrm>
              <a:custGeom>
                <a:avLst/>
                <a:gdLst>
                  <a:gd name="T0" fmla="*/ 18 w 23"/>
                  <a:gd name="T1" fmla="*/ 8 h 8"/>
                  <a:gd name="T2" fmla="*/ 4 w 23"/>
                  <a:gd name="T3" fmla="*/ 8 h 8"/>
                  <a:gd name="T4" fmla="*/ 0 w 23"/>
                  <a:gd name="T5" fmla="*/ 4 h 8"/>
                  <a:gd name="T6" fmla="*/ 4 w 23"/>
                  <a:gd name="T7" fmla="*/ 0 h 8"/>
                  <a:gd name="T8" fmla="*/ 18 w 23"/>
                  <a:gd name="T9" fmla="*/ 0 h 8"/>
                  <a:gd name="T10" fmla="*/ 23 w 23"/>
                  <a:gd name="T11" fmla="*/ 4 h 8"/>
                  <a:gd name="T12" fmla="*/ 18 w 2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 h="8">
                    <a:moveTo>
                      <a:pt x="18" y="8"/>
                    </a:moveTo>
                    <a:cubicBezTo>
                      <a:pt x="4" y="8"/>
                      <a:pt x="4" y="8"/>
                      <a:pt x="4" y="8"/>
                    </a:cubicBezTo>
                    <a:cubicBezTo>
                      <a:pt x="2" y="8"/>
                      <a:pt x="0" y="7"/>
                      <a:pt x="0" y="4"/>
                    </a:cubicBezTo>
                    <a:cubicBezTo>
                      <a:pt x="0" y="2"/>
                      <a:pt x="2" y="0"/>
                      <a:pt x="4" y="0"/>
                    </a:cubicBezTo>
                    <a:cubicBezTo>
                      <a:pt x="18" y="0"/>
                      <a:pt x="18" y="0"/>
                      <a:pt x="18" y="0"/>
                    </a:cubicBezTo>
                    <a:cubicBezTo>
                      <a:pt x="21" y="0"/>
                      <a:pt x="23" y="2"/>
                      <a:pt x="23" y="4"/>
                    </a:cubicBezTo>
                    <a:cubicBezTo>
                      <a:pt x="23" y="7"/>
                      <a:pt x="21" y="8"/>
                      <a:pt x="18" y="8"/>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34" name="Freeform 64"/>
              <p:cNvSpPr>
                <a:spLocks/>
              </p:cNvSpPr>
              <p:nvPr/>
            </p:nvSpPr>
            <p:spPr bwMode="auto">
              <a:xfrm>
                <a:off x="552305" y="1758928"/>
                <a:ext cx="60813" cy="44424"/>
              </a:xfrm>
              <a:custGeom>
                <a:avLst/>
                <a:gdLst>
                  <a:gd name="T0" fmla="*/ 5 w 22"/>
                  <a:gd name="T1" fmla="*/ 16 h 16"/>
                  <a:gd name="T2" fmla="*/ 1 w 22"/>
                  <a:gd name="T3" fmla="*/ 14 h 16"/>
                  <a:gd name="T4" fmla="*/ 2 w 22"/>
                  <a:gd name="T5" fmla="*/ 8 h 16"/>
                  <a:gd name="T6" fmla="*/ 15 w 22"/>
                  <a:gd name="T7" fmla="*/ 1 h 16"/>
                  <a:gd name="T8" fmla="*/ 21 w 22"/>
                  <a:gd name="T9" fmla="*/ 2 h 16"/>
                  <a:gd name="T10" fmla="*/ 19 w 22"/>
                  <a:gd name="T11" fmla="*/ 8 h 16"/>
                  <a:gd name="T12" fmla="*/ 7 w 22"/>
                  <a:gd name="T13" fmla="*/ 16 h 16"/>
                  <a:gd name="T14" fmla="*/ 5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5" y="16"/>
                    </a:moveTo>
                    <a:cubicBezTo>
                      <a:pt x="3" y="16"/>
                      <a:pt x="2" y="15"/>
                      <a:pt x="1" y="14"/>
                    </a:cubicBezTo>
                    <a:cubicBezTo>
                      <a:pt x="0" y="12"/>
                      <a:pt x="0" y="9"/>
                      <a:pt x="2" y="8"/>
                    </a:cubicBezTo>
                    <a:cubicBezTo>
                      <a:pt x="15" y="1"/>
                      <a:pt x="15" y="1"/>
                      <a:pt x="15" y="1"/>
                    </a:cubicBezTo>
                    <a:cubicBezTo>
                      <a:pt x="17" y="0"/>
                      <a:pt x="19" y="0"/>
                      <a:pt x="21" y="2"/>
                    </a:cubicBezTo>
                    <a:cubicBezTo>
                      <a:pt x="22" y="5"/>
                      <a:pt x="21" y="7"/>
                      <a:pt x="19" y="8"/>
                    </a:cubicBezTo>
                    <a:cubicBezTo>
                      <a:pt x="7" y="16"/>
                      <a:pt x="7" y="16"/>
                      <a:pt x="7" y="16"/>
                    </a:cubicBezTo>
                    <a:cubicBezTo>
                      <a:pt x="6" y="16"/>
                      <a:pt x="5" y="16"/>
                      <a:pt x="5" y="16"/>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35" name="Freeform 65"/>
              <p:cNvSpPr>
                <a:spLocks/>
              </p:cNvSpPr>
              <p:nvPr/>
            </p:nvSpPr>
            <p:spPr bwMode="auto">
              <a:xfrm>
                <a:off x="495001" y="1681772"/>
                <a:ext cx="46779" cy="60791"/>
              </a:xfrm>
              <a:custGeom>
                <a:avLst/>
                <a:gdLst>
                  <a:gd name="T0" fmla="*/ 5 w 17"/>
                  <a:gd name="T1" fmla="*/ 22 h 22"/>
                  <a:gd name="T2" fmla="*/ 3 w 17"/>
                  <a:gd name="T3" fmla="*/ 21 h 22"/>
                  <a:gd name="T4" fmla="*/ 1 w 17"/>
                  <a:gd name="T5" fmla="*/ 15 h 22"/>
                  <a:gd name="T6" fmla="*/ 8 w 17"/>
                  <a:gd name="T7" fmla="*/ 3 h 22"/>
                  <a:gd name="T8" fmla="*/ 14 w 17"/>
                  <a:gd name="T9" fmla="*/ 2 h 22"/>
                  <a:gd name="T10" fmla="*/ 16 w 17"/>
                  <a:gd name="T11" fmla="*/ 8 h 22"/>
                  <a:gd name="T12" fmla="*/ 9 w 17"/>
                  <a:gd name="T13" fmla="*/ 20 h 22"/>
                  <a:gd name="T14" fmla="*/ 5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5" y="22"/>
                    </a:moveTo>
                    <a:cubicBezTo>
                      <a:pt x="4" y="22"/>
                      <a:pt x="4" y="22"/>
                      <a:pt x="3" y="21"/>
                    </a:cubicBezTo>
                    <a:cubicBezTo>
                      <a:pt x="1" y="20"/>
                      <a:pt x="0" y="18"/>
                      <a:pt x="1" y="15"/>
                    </a:cubicBezTo>
                    <a:cubicBezTo>
                      <a:pt x="8" y="3"/>
                      <a:pt x="8" y="3"/>
                      <a:pt x="8" y="3"/>
                    </a:cubicBezTo>
                    <a:cubicBezTo>
                      <a:pt x="10" y="1"/>
                      <a:pt x="12" y="0"/>
                      <a:pt x="14" y="2"/>
                    </a:cubicBezTo>
                    <a:cubicBezTo>
                      <a:pt x="17" y="3"/>
                      <a:pt x="17" y="5"/>
                      <a:pt x="16" y="8"/>
                    </a:cubicBezTo>
                    <a:cubicBezTo>
                      <a:pt x="9" y="20"/>
                      <a:pt x="9" y="20"/>
                      <a:pt x="9" y="20"/>
                    </a:cubicBezTo>
                    <a:cubicBezTo>
                      <a:pt x="8" y="21"/>
                      <a:pt x="7" y="22"/>
                      <a:pt x="5" y="2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3" name="组合 2"/>
          <p:cNvGrpSpPr/>
          <p:nvPr/>
        </p:nvGrpSpPr>
        <p:grpSpPr>
          <a:xfrm>
            <a:off x="2857592" y="1843418"/>
            <a:ext cx="3227904" cy="1053000"/>
            <a:chOff x="3810123" y="2457891"/>
            <a:chExt cx="4303872" cy="1404000"/>
          </a:xfrm>
        </p:grpSpPr>
        <p:grpSp>
          <p:nvGrpSpPr>
            <p:cNvPr id="6" name="组合 5"/>
            <p:cNvGrpSpPr/>
            <p:nvPr/>
          </p:nvGrpSpPr>
          <p:grpSpPr>
            <a:xfrm>
              <a:off x="3810123" y="2457891"/>
              <a:ext cx="4303872" cy="1404000"/>
              <a:chOff x="2992059" y="2457891"/>
              <a:chExt cx="5940000" cy="1404000"/>
            </a:xfrm>
            <a:effectLst>
              <a:outerShdw blurRad="190500" dist="76200" dir="8100000" algn="tr" rotWithShape="0">
                <a:prstClr val="black">
                  <a:alpha val="40000"/>
                </a:prstClr>
              </a:outerShdw>
            </a:effectLst>
          </p:grpSpPr>
          <p:sp>
            <p:nvSpPr>
              <p:cNvPr id="91" name="Freeform 9"/>
              <p:cNvSpPr>
                <a:spLocks/>
              </p:cNvSpPr>
              <p:nvPr/>
            </p:nvSpPr>
            <p:spPr bwMode="auto">
              <a:xfrm flipH="1">
                <a:off x="2992059" y="2788216"/>
                <a:ext cx="1119223" cy="1035043"/>
              </a:xfrm>
              <a:custGeom>
                <a:avLst/>
                <a:gdLst>
                  <a:gd name="T0" fmla="*/ 48 w 132"/>
                  <a:gd name="T1" fmla="*/ 132 h 132"/>
                  <a:gd name="T2" fmla="*/ 54 w 132"/>
                  <a:gd name="T3" fmla="*/ 132 h 132"/>
                  <a:gd name="T4" fmla="*/ 57 w 132"/>
                  <a:gd name="T5" fmla="*/ 132 h 132"/>
                  <a:gd name="T6" fmla="*/ 63 w 132"/>
                  <a:gd name="T7" fmla="*/ 132 h 132"/>
                  <a:gd name="T8" fmla="*/ 67 w 132"/>
                  <a:gd name="T9" fmla="*/ 131 h 132"/>
                  <a:gd name="T10" fmla="*/ 76 w 132"/>
                  <a:gd name="T11" fmla="*/ 131 h 132"/>
                  <a:gd name="T12" fmla="*/ 79 w 132"/>
                  <a:gd name="T13" fmla="*/ 131 h 132"/>
                  <a:gd name="T14" fmla="*/ 85 w 132"/>
                  <a:gd name="T15" fmla="*/ 130 h 132"/>
                  <a:gd name="T16" fmla="*/ 87 w 132"/>
                  <a:gd name="T17" fmla="*/ 130 h 132"/>
                  <a:gd name="T18" fmla="*/ 94 w 132"/>
                  <a:gd name="T19" fmla="*/ 129 h 132"/>
                  <a:gd name="T20" fmla="*/ 100 w 132"/>
                  <a:gd name="T21" fmla="*/ 128 h 132"/>
                  <a:gd name="T22" fmla="*/ 103 w 132"/>
                  <a:gd name="T23" fmla="*/ 128 h 132"/>
                  <a:gd name="T24" fmla="*/ 107 w 132"/>
                  <a:gd name="T25" fmla="*/ 127 h 132"/>
                  <a:gd name="T26" fmla="*/ 110 w 132"/>
                  <a:gd name="T27" fmla="*/ 126 h 132"/>
                  <a:gd name="T28" fmla="*/ 114 w 132"/>
                  <a:gd name="T29" fmla="*/ 125 h 132"/>
                  <a:gd name="T30" fmla="*/ 121 w 132"/>
                  <a:gd name="T31" fmla="*/ 123 h 132"/>
                  <a:gd name="T32" fmla="*/ 126 w 132"/>
                  <a:gd name="T33" fmla="*/ 121 h 132"/>
                  <a:gd name="T34" fmla="*/ 130 w 132"/>
                  <a:gd name="T35" fmla="*/ 118 h 132"/>
                  <a:gd name="T36" fmla="*/ 132 w 132"/>
                  <a:gd name="T37" fmla="*/ 115 h 132"/>
                  <a:gd name="T38" fmla="*/ 130 w 132"/>
                  <a:gd name="T39" fmla="*/ 3 h 132"/>
                  <a:gd name="T40" fmla="*/ 127 w 132"/>
                  <a:gd name="T41" fmla="*/ 6 h 132"/>
                  <a:gd name="T42" fmla="*/ 121 w 132"/>
                  <a:gd name="T43" fmla="*/ 8 h 132"/>
                  <a:gd name="T44" fmla="*/ 115 w 132"/>
                  <a:gd name="T45" fmla="*/ 10 h 132"/>
                  <a:gd name="T46" fmla="*/ 110 w 132"/>
                  <a:gd name="T47" fmla="*/ 12 h 132"/>
                  <a:gd name="T48" fmla="*/ 105 w 132"/>
                  <a:gd name="T49" fmla="*/ 13 h 132"/>
                  <a:gd name="T50" fmla="*/ 99 w 132"/>
                  <a:gd name="T51" fmla="*/ 13 h 132"/>
                  <a:gd name="T52" fmla="*/ 86 w 132"/>
                  <a:gd name="T53" fmla="*/ 15 h 132"/>
                  <a:gd name="T54" fmla="*/ 78 w 132"/>
                  <a:gd name="T55" fmla="*/ 16 h 132"/>
                  <a:gd name="T56" fmla="*/ 62 w 132"/>
                  <a:gd name="T57" fmla="*/ 17 h 132"/>
                  <a:gd name="T58" fmla="*/ 54 w 132"/>
                  <a:gd name="T59" fmla="*/ 17 h 132"/>
                  <a:gd name="T60" fmla="*/ 0 w 132"/>
                  <a:gd name="T61" fmla="*/ 17 h 132"/>
                  <a:gd name="T62" fmla="*/ 45 w 132"/>
                  <a:gd name="T6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32">
                    <a:moveTo>
                      <a:pt x="45" y="132"/>
                    </a:moveTo>
                    <a:cubicBezTo>
                      <a:pt x="46" y="132"/>
                      <a:pt x="48" y="132"/>
                      <a:pt x="48" y="132"/>
                    </a:cubicBezTo>
                    <a:cubicBezTo>
                      <a:pt x="50" y="132"/>
                      <a:pt x="51" y="132"/>
                      <a:pt x="53" y="132"/>
                    </a:cubicBezTo>
                    <a:cubicBezTo>
                      <a:pt x="53" y="132"/>
                      <a:pt x="54" y="132"/>
                      <a:pt x="54" y="132"/>
                    </a:cubicBezTo>
                    <a:cubicBezTo>
                      <a:pt x="54" y="132"/>
                      <a:pt x="54" y="132"/>
                      <a:pt x="55" y="132"/>
                    </a:cubicBezTo>
                    <a:cubicBezTo>
                      <a:pt x="56" y="132"/>
                      <a:pt x="57" y="132"/>
                      <a:pt x="57" y="132"/>
                    </a:cubicBezTo>
                    <a:cubicBezTo>
                      <a:pt x="59" y="132"/>
                      <a:pt x="61" y="132"/>
                      <a:pt x="62" y="132"/>
                    </a:cubicBezTo>
                    <a:cubicBezTo>
                      <a:pt x="62" y="132"/>
                      <a:pt x="62" y="132"/>
                      <a:pt x="63" y="132"/>
                    </a:cubicBezTo>
                    <a:cubicBezTo>
                      <a:pt x="63" y="132"/>
                      <a:pt x="63" y="132"/>
                      <a:pt x="63" y="132"/>
                    </a:cubicBezTo>
                    <a:cubicBezTo>
                      <a:pt x="64" y="132"/>
                      <a:pt x="65" y="132"/>
                      <a:pt x="67" y="131"/>
                    </a:cubicBezTo>
                    <a:cubicBezTo>
                      <a:pt x="68" y="131"/>
                      <a:pt x="70" y="131"/>
                      <a:pt x="71" y="131"/>
                    </a:cubicBezTo>
                    <a:cubicBezTo>
                      <a:pt x="73" y="131"/>
                      <a:pt x="74" y="131"/>
                      <a:pt x="76" y="131"/>
                    </a:cubicBezTo>
                    <a:cubicBezTo>
                      <a:pt x="77" y="131"/>
                      <a:pt x="78" y="131"/>
                      <a:pt x="78" y="131"/>
                    </a:cubicBezTo>
                    <a:cubicBezTo>
                      <a:pt x="79" y="131"/>
                      <a:pt x="79" y="131"/>
                      <a:pt x="79" y="131"/>
                    </a:cubicBezTo>
                    <a:cubicBezTo>
                      <a:pt x="80" y="131"/>
                      <a:pt x="80" y="131"/>
                      <a:pt x="80" y="131"/>
                    </a:cubicBezTo>
                    <a:cubicBezTo>
                      <a:pt x="82" y="130"/>
                      <a:pt x="83" y="130"/>
                      <a:pt x="85" y="130"/>
                    </a:cubicBezTo>
                    <a:cubicBezTo>
                      <a:pt x="85" y="130"/>
                      <a:pt x="86" y="130"/>
                      <a:pt x="86" y="130"/>
                    </a:cubicBezTo>
                    <a:cubicBezTo>
                      <a:pt x="86" y="130"/>
                      <a:pt x="87" y="130"/>
                      <a:pt x="87" y="130"/>
                    </a:cubicBezTo>
                    <a:cubicBezTo>
                      <a:pt x="88" y="130"/>
                      <a:pt x="89" y="130"/>
                      <a:pt x="89" y="130"/>
                    </a:cubicBezTo>
                    <a:cubicBezTo>
                      <a:pt x="91" y="129"/>
                      <a:pt x="92" y="129"/>
                      <a:pt x="94" y="129"/>
                    </a:cubicBezTo>
                    <a:cubicBezTo>
                      <a:pt x="95" y="129"/>
                      <a:pt x="97" y="129"/>
                      <a:pt x="98" y="128"/>
                    </a:cubicBezTo>
                    <a:cubicBezTo>
                      <a:pt x="99" y="128"/>
                      <a:pt x="99" y="128"/>
                      <a:pt x="100" y="128"/>
                    </a:cubicBezTo>
                    <a:cubicBezTo>
                      <a:pt x="100" y="128"/>
                      <a:pt x="101" y="128"/>
                      <a:pt x="101" y="128"/>
                    </a:cubicBezTo>
                    <a:cubicBezTo>
                      <a:pt x="102" y="128"/>
                      <a:pt x="103" y="128"/>
                      <a:pt x="103" y="128"/>
                    </a:cubicBezTo>
                    <a:cubicBezTo>
                      <a:pt x="104" y="127"/>
                      <a:pt x="104" y="127"/>
                      <a:pt x="105" y="127"/>
                    </a:cubicBezTo>
                    <a:cubicBezTo>
                      <a:pt x="106" y="127"/>
                      <a:pt x="107" y="127"/>
                      <a:pt x="107" y="127"/>
                    </a:cubicBezTo>
                    <a:cubicBezTo>
                      <a:pt x="108" y="127"/>
                      <a:pt x="108" y="127"/>
                      <a:pt x="108" y="127"/>
                    </a:cubicBezTo>
                    <a:cubicBezTo>
                      <a:pt x="109" y="126"/>
                      <a:pt x="109" y="126"/>
                      <a:pt x="110" y="126"/>
                    </a:cubicBezTo>
                    <a:cubicBezTo>
                      <a:pt x="111" y="126"/>
                      <a:pt x="112" y="126"/>
                      <a:pt x="113" y="126"/>
                    </a:cubicBezTo>
                    <a:cubicBezTo>
                      <a:pt x="113" y="125"/>
                      <a:pt x="114" y="125"/>
                      <a:pt x="114" y="125"/>
                    </a:cubicBezTo>
                    <a:cubicBezTo>
                      <a:pt x="114" y="125"/>
                      <a:pt x="115" y="125"/>
                      <a:pt x="115" y="125"/>
                    </a:cubicBezTo>
                    <a:cubicBezTo>
                      <a:pt x="117" y="124"/>
                      <a:pt x="119" y="124"/>
                      <a:pt x="121" y="123"/>
                    </a:cubicBezTo>
                    <a:cubicBezTo>
                      <a:pt x="122" y="123"/>
                      <a:pt x="122" y="123"/>
                      <a:pt x="122" y="123"/>
                    </a:cubicBezTo>
                    <a:cubicBezTo>
                      <a:pt x="124" y="122"/>
                      <a:pt x="125" y="122"/>
                      <a:pt x="126" y="121"/>
                    </a:cubicBezTo>
                    <a:cubicBezTo>
                      <a:pt x="127" y="121"/>
                      <a:pt x="127" y="121"/>
                      <a:pt x="127" y="120"/>
                    </a:cubicBezTo>
                    <a:cubicBezTo>
                      <a:pt x="128" y="120"/>
                      <a:pt x="129" y="119"/>
                      <a:pt x="130" y="118"/>
                    </a:cubicBezTo>
                    <a:cubicBezTo>
                      <a:pt x="130" y="118"/>
                      <a:pt x="130" y="118"/>
                      <a:pt x="131" y="118"/>
                    </a:cubicBezTo>
                    <a:cubicBezTo>
                      <a:pt x="131" y="117"/>
                      <a:pt x="132" y="116"/>
                      <a:pt x="132" y="115"/>
                    </a:cubicBezTo>
                    <a:cubicBezTo>
                      <a:pt x="131" y="0"/>
                      <a:pt x="131" y="0"/>
                      <a:pt x="131" y="0"/>
                    </a:cubicBezTo>
                    <a:cubicBezTo>
                      <a:pt x="131" y="1"/>
                      <a:pt x="131" y="2"/>
                      <a:pt x="130" y="3"/>
                    </a:cubicBezTo>
                    <a:cubicBezTo>
                      <a:pt x="130" y="3"/>
                      <a:pt x="130" y="3"/>
                      <a:pt x="130" y="3"/>
                    </a:cubicBezTo>
                    <a:cubicBezTo>
                      <a:pt x="129" y="4"/>
                      <a:pt x="128" y="5"/>
                      <a:pt x="127" y="6"/>
                    </a:cubicBezTo>
                    <a:cubicBezTo>
                      <a:pt x="127" y="6"/>
                      <a:pt x="126" y="6"/>
                      <a:pt x="126" y="6"/>
                    </a:cubicBezTo>
                    <a:cubicBezTo>
                      <a:pt x="125" y="7"/>
                      <a:pt x="123" y="8"/>
                      <a:pt x="121" y="8"/>
                    </a:cubicBezTo>
                    <a:cubicBezTo>
                      <a:pt x="121" y="8"/>
                      <a:pt x="121" y="8"/>
                      <a:pt x="121" y="8"/>
                    </a:cubicBezTo>
                    <a:cubicBezTo>
                      <a:pt x="119" y="9"/>
                      <a:pt x="117" y="10"/>
                      <a:pt x="115" y="10"/>
                    </a:cubicBezTo>
                    <a:cubicBezTo>
                      <a:pt x="114" y="10"/>
                      <a:pt x="113" y="11"/>
                      <a:pt x="113" y="11"/>
                    </a:cubicBezTo>
                    <a:cubicBezTo>
                      <a:pt x="112" y="11"/>
                      <a:pt x="111" y="11"/>
                      <a:pt x="110" y="12"/>
                    </a:cubicBezTo>
                    <a:cubicBezTo>
                      <a:pt x="109" y="12"/>
                      <a:pt x="108" y="12"/>
                      <a:pt x="107" y="12"/>
                    </a:cubicBezTo>
                    <a:cubicBezTo>
                      <a:pt x="106" y="12"/>
                      <a:pt x="105" y="12"/>
                      <a:pt x="105" y="13"/>
                    </a:cubicBezTo>
                    <a:cubicBezTo>
                      <a:pt x="104" y="13"/>
                      <a:pt x="102" y="13"/>
                      <a:pt x="101" y="13"/>
                    </a:cubicBezTo>
                    <a:cubicBezTo>
                      <a:pt x="100" y="13"/>
                      <a:pt x="100" y="13"/>
                      <a:pt x="99" y="13"/>
                    </a:cubicBezTo>
                    <a:cubicBezTo>
                      <a:pt x="96" y="14"/>
                      <a:pt x="91" y="15"/>
                      <a:pt x="87" y="15"/>
                    </a:cubicBezTo>
                    <a:cubicBezTo>
                      <a:pt x="87" y="15"/>
                      <a:pt x="86" y="15"/>
                      <a:pt x="86" y="15"/>
                    </a:cubicBezTo>
                    <a:cubicBezTo>
                      <a:pt x="83" y="15"/>
                      <a:pt x="81" y="16"/>
                      <a:pt x="79" y="16"/>
                    </a:cubicBezTo>
                    <a:cubicBezTo>
                      <a:pt x="79" y="16"/>
                      <a:pt x="78" y="16"/>
                      <a:pt x="78" y="16"/>
                    </a:cubicBezTo>
                    <a:cubicBezTo>
                      <a:pt x="73" y="16"/>
                      <a:pt x="68" y="17"/>
                      <a:pt x="63" y="17"/>
                    </a:cubicBezTo>
                    <a:cubicBezTo>
                      <a:pt x="63" y="17"/>
                      <a:pt x="63" y="17"/>
                      <a:pt x="62" y="17"/>
                    </a:cubicBezTo>
                    <a:cubicBezTo>
                      <a:pt x="60" y="17"/>
                      <a:pt x="57" y="17"/>
                      <a:pt x="55" y="17"/>
                    </a:cubicBezTo>
                    <a:cubicBezTo>
                      <a:pt x="54" y="17"/>
                      <a:pt x="54" y="17"/>
                      <a:pt x="54" y="17"/>
                    </a:cubicBezTo>
                    <a:cubicBezTo>
                      <a:pt x="51" y="17"/>
                      <a:pt x="48" y="17"/>
                      <a:pt x="45" y="17"/>
                    </a:cubicBezTo>
                    <a:cubicBezTo>
                      <a:pt x="0" y="17"/>
                      <a:pt x="0" y="17"/>
                      <a:pt x="0" y="17"/>
                    </a:cubicBezTo>
                    <a:cubicBezTo>
                      <a:pt x="0" y="132"/>
                      <a:pt x="0" y="132"/>
                      <a:pt x="0" y="132"/>
                    </a:cubicBezTo>
                    <a:lnTo>
                      <a:pt x="45" y="132"/>
                    </a:lnTo>
                    <a:close/>
                  </a:path>
                </a:pathLst>
              </a:custGeom>
              <a:solidFill>
                <a:schemeClr val="bg2">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01" name="Freeform 10"/>
              <p:cNvSpPr>
                <a:spLocks/>
              </p:cNvSpPr>
              <p:nvPr/>
            </p:nvSpPr>
            <p:spPr bwMode="auto">
              <a:xfrm flipH="1">
                <a:off x="2992061" y="2457891"/>
                <a:ext cx="5939998" cy="1404000"/>
              </a:xfrm>
              <a:custGeom>
                <a:avLst/>
                <a:gdLst>
                  <a:gd name="T0" fmla="*/ 593 w 594"/>
                  <a:gd name="T1" fmla="*/ 157 h 179"/>
                  <a:gd name="T2" fmla="*/ 592 w 594"/>
                  <a:gd name="T3" fmla="*/ 156 h 179"/>
                  <a:gd name="T4" fmla="*/ 577 w 594"/>
                  <a:gd name="T5" fmla="*/ 149 h 179"/>
                  <a:gd name="T6" fmla="*/ 576 w 594"/>
                  <a:gd name="T7" fmla="*/ 148 h 179"/>
                  <a:gd name="T8" fmla="*/ 572 w 594"/>
                  <a:gd name="T9" fmla="*/ 147 h 179"/>
                  <a:gd name="T10" fmla="*/ 572 w 594"/>
                  <a:gd name="T11" fmla="*/ 148 h 179"/>
                  <a:gd name="T12" fmla="*/ 566 w 594"/>
                  <a:gd name="T13" fmla="*/ 147 h 179"/>
                  <a:gd name="T14" fmla="*/ 566 w 594"/>
                  <a:gd name="T15" fmla="*/ 146 h 179"/>
                  <a:gd name="T16" fmla="*/ 565 w 594"/>
                  <a:gd name="T17" fmla="*/ 146 h 179"/>
                  <a:gd name="T18" fmla="*/ 564 w 594"/>
                  <a:gd name="T19" fmla="*/ 146 h 179"/>
                  <a:gd name="T20" fmla="*/ 557 w 594"/>
                  <a:gd name="T21" fmla="*/ 145 h 179"/>
                  <a:gd name="T22" fmla="*/ 557 w 594"/>
                  <a:gd name="T23" fmla="*/ 145 h 179"/>
                  <a:gd name="T24" fmla="*/ 557 w 594"/>
                  <a:gd name="T25" fmla="*/ 145 h 179"/>
                  <a:gd name="T26" fmla="*/ 548 w 594"/>
                  <a:gd name="T27" fmla="*/ 144 h 179"/>
                  <a:gd name="T28" fmla="*/ 549 w 594"/>
                  <a:gd name="T29" fmla="*/ 143 h 179"/>
                  <a:gd name="T30" fmla="*/ 548 w 594"/>
                  <a:gd name="T31" fmla="*/ 144 h 179"/>
                  <a:gd name="T32" fmla="*/ 506 w 594"/>
                  <a:gd name="T33" fmla="*/ 142 h 179"/>
                  <a:gd name="T34" fmla="*/ 139 w 594"/>
                  <a:gd name="T35" fmla="*/ 143 h 179"/>
                  <a:gd name="T36" fmla="*/ 139 w 594"/>
                  <a:gd name="T37" fmla="*/ 166 h 179"/>
                  <a:gd name="T38" fmla="*/ 134 w 594"/>
                  <a:gd name="T39" fmla="*/ 178 h 179"/>
                  <a:gd name="T40" fmla="*/ 124 w 594"/>
                  <a:gd name="T41" fmla="*/ 176 h 179"/>
                  <a:gd name="T42" fmla="*/ 6 w 594"/>
                  <a:gd name="T43" fmla="*/ 100 h 179"/>
                  <a:gd name="T44" fmla="*/ 0 w 594"/>
                  <a:gd name="T45" fmla="*/ 90 h 179"/>
                  <a:gd name="T46" fmla="*/ 6 w 594"/>
                  <a:gd name="T47" fmla="*/ 80 h 179"/>
                  <a:gd name="T48" fmla="*/ 124 w 594"/>
                  <a:gd name="T49" fmla="*/ 3 h 179"/>
                  <a:gd name="T50" fmla="*/ 134 w 594"/>
                  <a:gd name="T51" fmla="*/ 1 h 179"/>
                  <a:gd name="T52" fmla="*/ 139 w 594"/>
                  <a:gd name="T53" fmla="*/ 13 h 179"/>
                  <a:gd name="T54" fmla="*/ 139 w 594"/>
                  <a:gd name="T55" fmla="*/ 31 h 179"/>
                  <a:gd name="T56" fmla="*/ 512 w 594"/>
                  <a:gd name="T57" fmla="*/ 30 h 179"/>
                  <a:gd name="T58" fmla="*/ 518 w 594"/>
                  <a:gd name="T59" fmla="*/ 30 h 179"/>
                  <a:gd name="T60" fmla="*/ 533 w 594"/>
                  <a:gd name="T61" fmla="*/ 31 h 179"/>
                  <a:gd name="T62" fmla="*/ 547 w 594"/>
                  <a:gd name="T63" fmla="*/ 32 h 179"/>
                  <a:gd name="T64" fmla="*/ 558 w 594"/>
                  <a:gd name="T65" fmla="*/ 33 h 179"/>
                  <a:gd name="T66" fmla="*/ 569 w 594"/>
                  <a:gd name="T67" fmla="*/ 35 h 179"/>
                  <a:gd name="T68" fmla="*/ 573 w 594"/>
                  <a:gd name="T69" fmla="*/ 36 h 179"/>
                  <a:gd name="T70" fmla="*/ 577 w 594"/>
                  <a:gd name="T71" fmla="*/ 37 h 179"/>
                  <a:gd name="T72" fmla="*/ 582 w 594"/>
                  <a:gd name="T73" fmla="*/ 38 h 179"/>
                  <a:gd name="T74" fmla="*/ 586 w 594"/>
                  <a:gd name="T75" fmla="*/ 39 h 179"/>
                  <a:gd name="T76" fmla="*/ 587 w 594"/>
                  <a:gd name="T77" fmla="*/ 40 h 179"/>
                  <a:gd name="T78" fmla="*/ 589 w 594"/>
                  <a:gd name="T79" fmla="*/ 41 h 179"/>
                  <a:gd name="T80" fmla="*/ 591 w 594"/>
                  <a:gd name="T81" fmla="*/ 42 h 179"/>
                  <a:gd name="T82" fmla="*/ 592 w 594"/>
                  <a:gd name="T83" fmla="*/ 43 h 179"/>
                  <a:gd name="T84" fmla="*/ 593 w 594"/>
                  <a:gd name="T85" fmla="*/ 44 h 179"/>
                  <a:gd name="T86" fmla="*/ 594 w 594"/>
                  <a:gd name="T87" fmla="*/ 156 h 179"/>
                  <a:gd name="T88" fmla="*/ 593 w 594"/>
                  <a:gd name="T89" fmla="*/ 15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4" h="179">
                    <a:moveTo>
                      <a:pt x="593" y="157"/>
                    </a:moveTo>
                    <a:cubicBezTo>
                      <a:pt x="592" y="156"/>
                      <a:pt x="592" y="156"/>
                      <a:pt x="592" y="156"/>
                    </a:cubicBezTo>
                    <a:cubicBezTo>
                      <a:pt x="589" y="153"/>
                      <a:pt x="584" y="151"/>
                      <a:pt x="577" y="149"/>
                    </a:cubicBezTo>
                    <a:cubicBezTo>
                      <a:pt x="576" y="148"/>
                      <a:pt x="576" y="148"/>
                      <a:pt x="576" y="148"/>
                    </a:cubicBezTo>
                    <a:cubicBezTo>
                      <a:pt x="572" y="147"/>
                      <a:pt x="572" y="147"/>
                      <a:pt x="572" y="147"/>
                    </a:cubicBezTo>
                    <a:cubicBezTo>
                      <a:pt x="572" y="148"/>
                      <a:pt x="572" y="148"/>
                      <a:pt x="572" y="148"/>
                    </a:cubicBezTo>
                    <a:cubicBezTo>
                      <a:pt x="570" y="147"/>
                      <a:pt x="568" y="147"/>
                      <a:pt x="566" y="147"/>
                    </a:cubicBezTo>
                    <a:cubicBezTo>
                      <a:pt x="566" y="146"/>
                      <a:pt x="566" y="146"/>
                      <a:pt x="566" y="146"/>
                    </a:cubicBezTo>
                    <a:cubicBezTo>
                      <a:pt x="565" y="146"/>
                      <a:pt x="565" y="146"/>
                      <a:pt x="565" y="146"/>
                    </a:cubicBezTo>
                    <a:cubicBezTo>
                      <a:pt x="564" y="146"/>
                      <a:pt x="564" y="146"/>
                      <a:pt x="564" y="146"/>
                    </a:cubicBezTo>
                    <a:cubicBezTo>
                      <a:pt x="562" y="146"/>
                      <a:pt x="560" y="145"/>
                      <a:pt x="557" y="145"/>
                    </a:cubicBezTo>
                    <a:cubicBezTo>
                      <a:pt x="557" y="145"/>
                      <a:pt x="557" y="145"/>
                      <a:pt x="557" y="145"/>
                    </a:cubicBezTo>
                    <a:cubicBezTo>
                      <a:pt x="557" y="145"/>
                      <a:pt x="557" y="145"/>
                      <a:pt x="557" y="145"/>
                    </a:cubicBezTo>
                    <a:cubicBezTo>
                      <a:pt x="554" y="145"/>
                      <a:pt x="551" y="144"/>
                      <a:pt x="548" y="144"/>
                    </a:cubicBezTo>
                    <a:cubicBezTo>
                      <a:pt x="549" y="143"/>
                      <a:pt x="549" y="143"/>
                      <a:pt x="549" y="143"/>
                    </a:cubicBezTo>
                    <a:cubicBezTo>
                      <a:pt x="548" y="144"/>
                      <a:pt x="548" y="144"/>
                      <a:pt x="548" y="144"/>
                    </a:cubicBezTo>
                    <a:cubicBezTo>
                      <a:pt x="536" y="143"/>
                      <a:pt x="521" y="142"/>
                      <a:pt x="506" y="142"/>
                    </a:cubicBezTo>
                    <a:cubicBezTo>
                      <a:pt x="139" y="143"/>
                      <a:pt x="139" y="143"/>
                      <a:pt x="139" y="143"/>
                    </a:cubicBezTo>
                    <a:cubicBezTo>
                      <a:pt x="139" y="166"/>
                      <a:pt x="139" y="166"/>
                      <a:pt x="139" y="166"/>
                    </a:cubicBezTo>
                    <a:cubicBezTo>
                      <a:pt x="139" y="172"/>
                      <a:pt x="138" y="176"/>
                      <a:pt x="134" y="178"/>
                    </a:cubicBezTo>
                    <a:cubicBezTo>
                      <a:pt x="132" y="179"/>
                      <a:pt x="128" y="179"/>
                      <a:pt x="124" y="176"/>
                    </a:cubicBezTo>
                    <a:cubicBezTo>
                      <a:pt x="6" y="100"/>
                      <a:pt x="6" y="100"/>
                      <a:pt x="6" y="100"/>
                    </a:cubicBezTo>
                    <a:cubicBezTo>
                      <a:pt x="2" y="97"/>
                      <a:pt x="0" y="93"/>
                      <a:pt x="0" y="90"/>
                    </a:cubicBezTo>
                    <a:cubicBezTo>
                      <a:pt x="0" y="86"/>
                      <a:pt x="2" y="82"/>
                      <a:pt x="6" y="80"/>
                    </a:cubicBezTo>
                    <a:cubicBezTo>
                      <a:pt x="124" y="3"/>
                      <a:pt x="124" y="3"/>
                      <a:pt x="124" y="3"/>
                    </a:cubicBezTo>
                    <a:cubicBezTo>
                      <a:pt x="128" y="1"/>
                      <a:pt x="132" y="0"/>
                      <a:pt x="134" y="1"/>
                    </a:cubicBezTo>
                    <a:cubicBezTo>
                      <a:pt x="138" y="3"/>
                      <a:pt x="139" y="7"/>
                      <a:pt x="139" y="13"/>
                    </a:cubicBezTo>
                    <a:cubicBezTo>
                      <a:pt x="139" y="31"/>
                      <a:pt x="139" y="31"/>
                      <a:pt x="139" y="31"/>
                    </a:cubicBezTo>
                    <a:cubicBezTo>
                      <a:pt x="512" y="30"/>
                      <a:pt x="512" y="30"/>
                      <a:pt x="512" y="30"/>
                    </a:cubicBezTo>
                    <a:cubicBezTo>
                      <a:pt x="518" y="30"/>
                      <a:pt x="518" y="30"/>
                      <a:pt x="518" y="30"/>
                    </a:cubicBezTo>
                    <a:cubicBezTo>
                      <a:pt x="524" y="30"/>
                      <a:pt x="529" y="30"/>
                      <a:pt x="533" y="31"/>
                    </a:cubicBezTo>
                    <a:cubicBezTo>
                      <a:pt x="547" y="32"/>
                      <a:pt x="547" y="32"/>
                      <a:pt x="547" y="32"/>
                    </a:cubicBezTo>
                    <a:cubicBezTo>
                      <a:pt x="550" y="32"/>
                      <a:pt x="558" y="33"/>
                      <a:pt x="558" y="33"/>
                    </a:cubicBezTo>
                    <a:cubicBezTo>
                      <a:pt x="569" y="35"/>
                      <a:pt x="569" y="35"/>
                      <a:pt x="569" y="35"/>
                    </a:cubicBezTo>
                    <a:cubicBezTo>
                      <a:pt x="570" y="35"/>
                      <a:pt x="572" y="35"/>
                      <a:pt x="573" y="36"/>
                    </a:cubicBezTo>
                    <a:cubicBezTo>
                      <a:pt x="577" y="37"/>
                      <a:pt x="577" y="37"/>
                      <a:pt x="577" y="37"/>
                    </a:cubicBezTo>
                    <a:cubicBezTo>
                      <a:pt x="582" y="38"/>
                      <a:pt x="582" y="38"/>
                      <a:pt x="582" y="38"/>
                    </a:cubicBezTo>
                    <a:cubicBezTo>
                      <a:pt x="586" y="39"/>
                      <a:pt x="586" y="39"/>
                      <a:pt x="586" y="39"/>
                    </a:cubicBezTo>
                    <a:cubicBezTo>
                      <a:pt x="587" y="40"/>
                      <a:pt x="587" y="40"/>
                      <a:pt x="587" y="40"/>
                    </a:cubicBezTo>
                    <a:cubicBezTo>
                      <a:pt x="589" y="41"/>
                      <a:pt x="589" y="41"/>
                      <a:pt x="589" y="41"/>
                    </a:cubicBezTo>
                    <a:cubicBezTo>
                      <a:pt x="591" y="42"/>
                      <a:pt x="591" y="42"/>
                      <a:pt x="591" y="42"/>
                    </a:cubicBezTo>
                    <a:cubicBezTo>
                      <a:pt x="592" y="43"/>
                      <a:pt x="592" y="43"/>
                      <a:pt x="592" y="43"/>
                    </a:cubicBezTo>
                    <a:cubicBezTo>
                      <a:pt x="593" y="44"/>
                      <a:pt x="593" y="44"/>
                      <a:pt x="593" y="44"/>
                    </a:cubicBezTo>
                    <a:cubicBezTo>
                      <a:pt x="594" y="156"/>
                      <a:pt x="594" y="156"/>
                      <a:pt x="594" y="156"/>
                    </a:cubicBezTo>
                    <a:lnTo>
                      <a:pt x="593" y="157"/>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36" name="组合 135"/>
            <p:cNvGrpSpPr/>
            <p:nvPr/>
          </p:nvGrpSpPr>
          <p:grpSpPr>
            <a:xfrm>
              <a:off x="4226477" y="2940366"/>
              <a:ext cx="495859" cy="502693"/>
              <a:chOff x="112581" y="2716334"/>
              <a:chExt cx="495859" cy="502693"/>
            </a:xfrm>
            <a:solidFill>
              <a:schemeClr val="bg1"/>
            </a:solidFill>
          </p:grpSpPr>
          <p:sp>
            <p:nvSpPr>
              <p:cNvPr id="137" name="Freeform 83"/>
              <p:cNvSpPr>
                <a:spLocks noEditPoints="1"/>
              </p:cNvSpPr>
              <p:nvPr/>
            </p:nvSpPr>
            <p:spPr bwMode="auto">
              <a:xfrm>
                <a:off x="138310" y="2735039"/>
                <a:ext cx="444401" cy="232642"/>
              </a:xfrm>
              <a:custGeom>
                <a:avLst/>
                <a:gdLst>
                  <a:gd name="T0" fmla="*/ 380 w 380"/>
                  <a:gd name="T1" fmla="*/ 199 h 199"/>
                  <a:gd name="T2" fmla="*/ 0 w 380"/>
                  <a:gd name="T3" fmla="*/ 199 h 199"/>
                  <a:gd name="T4" fmla="*/ 0 w 380"/>
                  <a:gd name="T5" fmla="*/ 0 h 199"/>
                  <a:gd name="T6" fmla="*/ 380 w 380"/>
                  <a:gd name="T7" fmla="*/ 0 h 199"/>
                  <a:gd name="T8" fmla="*/ 380 w 380"/>
                  <a:gd name="T9" fmla="*/ 199 h 199"/>
                  <a:gd name="T10" fmla="*/ 380 w 380"/>
                  <a:gd name="T11" fmla="*/ 199 h 199"/>
                  <a:gd name="T12" fmla="*/ 14 w 380"/>
                  <a:gd name="T13" fmla="*/ 187 h 199"/>
                  <a:gd name="T14" fmla="*/ 369 w 380"/>
                  <a:gd name="T15" fmla="*/ 187 h 199"/>
                  <a:gd name="T16" fmla="*/ 369 w 380"/>
                  <a:gd name="T17" fmla="*/ 12 h 199"/>
                  <a:gd name="T18" fmla="*/ 14 w 380"/>
                  <a:gd name="T19" fmla="*/ 12 h 199"/>
                  <a:gd name="T20" fmla="*/ 14 w 380"/>
                  <a:gd name="T21" fmla="*/ 187 h 199"/>
                  <a:gd name="T22" fmla="*/ 14 w 380"/>
                  <a:gd name="T23" fmla="*/ 18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0" h="199">
                    <a:moveTo>
                      <a:pt x="380" y="199"/>
                    </a:moveTo>
                    <a:lnTo>
                      <a:pt x="0" y="199"/>
                    </a:lnTo>
                    <a:lnTo>
                      <a:pt x="0" y="0"/>
                    </a:lnTo>
                    <a:lnTo>
                      <a:pt x="380" y="0"/>
                    </a:lnTo>
                    <a:lnTo>
                      <a:pt x="380" y="199"/>
                    </a:lnTo>
                    <a:lnTo>
                      <a:pt x="380" y="199"/>
                    </a:lnTo>
                    <a:close/>
                    <a:moveTo>
                      <a:pt x="14" y="187"/>
                    </a:moveTo>
                    <a:lnTo>
                      <a:pt x="369" y="187"/>
                    </a:lnTo>
                    <a:lnTo>
                      <a:pt x="369" y="12"/>
                    </a:lnTo>
                    <a:lnTo>
                      <a:pt x="14" y="12"/>
                    </a:lnTo>
                    <a:lnTo>
                      <a:pt x="14" y="187"/>
                    </a:lnTo>
                    <a:lnTo>
                      <a:pt x="14" y="187"/>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38" name="Rectangle 84"/>
              <p:cNvSpPr>
                <a:spLocks noChangeArrowheads="1"/>
              </p:cNvSpPr>
              <p:nvPr/>
            </p:nvSpPr>
            <p:spPr bwMode="auto">
              <a:xfrm>
                <a:off x="112581" y="2716334"/>
                <a:ext cx="495859" cy="54945"/>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39" name="Freeform 85"/>
              <p:cNvSpPr>
                <a:spLocks noEditPoints="1"/>
              </p:cNvSpPr>
              <p:nvPr/>
            </p:nvSpPr>
            <p:spPr bwMode="auto">
              <a:xfrm>
                <a:off x="306715" y="2837916"/>
                <a:ext cx="254946" cy="198739"/>
              </a:xfrm>
              <a:custGeom>
                <a:avLst/>
                <a:gdLst>
                  <a:gd name="T0" fmla="*/ 91 w 92"/>
                  <a:gd name="T1" fmla="*/ 40 h 72"/>
                  <a:gd name="T2" fmla="*/ 91 w 92"/>
                  <a:gd name="T3" fmla="*/ 40 h 72"/>
                  <a:gd name="T4" fmla="*/ 91 w 92"/>
                  <a:gd name="T5" fmla="*/ 40 h 72"/>
                  <a:gd name="T6" fmla="*/ 91 w 92"/>
                  <a:gd name="T7" fmla="*/ 40 h 72"/>
                  <a:gd name="T8" fmla="*/ 90 w 92"/>
                  <a:gd name="T9" fmla="*/ 40 h 72"/>
                  <a:gd name="T10" fmla="*/ 89 w 92"/>
                  <a:gd name="T11" fmla="*/ 37 h 72"/>
                  <a:gd name="T12" fmla="*/ 75 w 92"/>
                  <a:gd name="T13" fmla="*/ 17 h 72"/>
                  <a:gd name="T14" fmla="*/ 71 w 92"/>
                  <a:gd name="T15" fmla="*/ 14 h 72"/>
                  <a:gd name="T16" fmla="*/ 65 w 92"/>
                  <a:gd name="T17" fmla="*/ 14 h 72"/>
                  <a:gd name="T18" fmla="*/ 65 w 92"/>
                  <a:gd name="T19" fmla="*/ 14 h 72"/>
                  <a:gd name="T20" fmla="*/ 70 w 92"/>
                  <a:gd name="T21" fmla="*/ 18 h 72"/>
                  <a:gd name="T22" fmla="*/ 64 w 92"/>
                  <a:gd name="T23" fmla="*/ 21 h 72"/>
                  <a:gd name="T24" fmla="*/ 67 w 92"/>
                  <a:gd name="T25" fmla="*/ 25 h 72"/>
                  <a:gd name="T26" fmla="*/ 57 w 92"/>
                  <a:gd name="T27" fmla="*/ 49 h 72"/>
                  <a:gd name="T28" fmla="*/ 57 w 92"/>
                  <a:gd name="T29" fmla="*/ 49 h 72"/>
                  <a:gd name="T30" fmla="*/ 57 w 92"/>
                  <a:gd name="T31" fmla="*/ 49 h 72"/>
                  <a:gd name="T32" fmla="*/ 57 w 92"/>
                  <a:gd name="T33" fmla="*/ 49 h 72"/>
                  <a:gd name="T34" fmla="*/ 57 w 92"/>
                  <a:gd name="T35" fmla="*/ 49 h 72"/>
                  <a:gd name="T36" fmla="*/ 46 w 92"/>
                  <a:gd name="T37" fmla="*/ 26 h 72"/>
                  <a:gd name="T38" fmla="*/ 48 w 92"/>
                  <a:gd name="T39" fmla="*/ 21 h 72"/>
                  <a:gd name="T40" fmla="*/ 43 w 92"/>
                  <a:gd name="T41" fmla="*/ 19 h 72"/>
                  <a:gd name="T42" fmla="*/ 47 w 92"/>
                  <a:gd name="T43" fmla="*/ 15 h 72"/>
                  <a:gd name="T44" fmla="*/ 47 w 92"/>
                  <a:gd name="T45" fmla="*/ 15 h 72"/>
                  <a:gd name="T46" fmla="*/ 42 w 92"/>
                  <a:gd name="T47" fmla="*/ 15 h 72"/>
                  <a:gd name="T48" fmla="*/ 29 w 92"/>
                  <a:gd name="T49" fmla="*/ 14 h 72"/>
                  <a:gd name="T50" fmla="*/ 26 w 92"/>
                  <a:gd name="T51" fmla="*/ 12 h 72"/>
                  <a:gd name="T52" fmla="*/ 8 w 92"/>
                  <a:gd name="T53" fmla="*/ 0 h 72"/>
                  <a:gd name="T54" fmla="*/ 0 w 92"/>
                  <a:gd name="T55" fmla="*/ 12 h 72"/>
                  <a:gd name="T56" fmla="*/ 19 w 92"/>
                  <a:gd name="T57" fmla="*/ 23 h 72"/>
                  <a:gd name="T58" fmla="*/ 38 w 92"/>
                  <a:gd name="T59" fmla="*/ 27 h 72"/>
                  <a:gd name="T60" fmla="*/ 38 w 92"/>
                  <a:gd name="T61" fmla="*/ 72 h 72"/>
                  <a:gd name="T62" fmla="*/ 38 w 92"/>
                  <a:gd name="T63" fmla="*/ 72 h 72"/>
                  <a:gd name="T64" fmla="*/ 78 w 92"/>
                  <a:gd name="T65" fmla="*/ 71 h 72"/>
                  <a:gd name="T66" fmla="*/ 78 w 92"/>
                  <a:gd name="T67" fmla="*/ 70 h 72"/>
                  <a:gd name="T68" fmla="*/ 78 w 92"/>
                  <a:gd name="T69" fmla="*/ 63 h 72"/>
                  <a:gd name="T70" fmla="*/ 82 w 92"/>
                  <a:gd name="T71" fmla="*/ 66 h 72"/>
                  <a:gd name="T72" fmla="*/ 91 w 92"/>
                  <a:gd name="T73" fmla="*/ 48 h 72"/>
                  <a:gd name="T74" fmla="*/ 91 w 92"/>
                  <a:gd name="T75" fmla="*/ 47 h 72"/>
                  <a:gd name="T76" fmla="*/ 91 w 92"/>
                  <a:gd name="T77" fmla="*/ 47 h 72"/>
                  <a:gd name="T78" fmla="*/ 91 w 92"/>
                  <a:gd name="T79" fmla="*/ 40 h 72"/>
                  <a:gd name="T80" fmla="*/ 77 w 92"/>
                  <a:gd name="T81" fmla="*/ 45 h 72"/>
                  <a:gd name="T82" fmla="*/ 77 w 92"/>
                  <a:gd name="T83" fmla="*/ 43 h 72"/>
                  <a:gd name="T84" fmla="*/ 77 w 92"/>
                  <a:gd name="T85" fmla="*/ 44 h 72"/>
                  <a:gd name="T86" fmla="*/ 77 w 92"/>
                  <a:gd name="T87" fmla="*/ 4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 h="72">
                    <a:moveTo>
                      <a:pt x="91" y="40"/>
                    </a:moveTo>
                    <a:cubicBezTo>
                      <a:pt x="91" y="40"/>
                      <a:pt x="91" y="40"/>
                      <a:pt x="91" y="40"/>
                    </a:cubicBezTo>
                    <a:cubicBezTo>
                      <a:pt x="91" y="40"/>
                      <a:pt x="91" y="40"/>
                      <a:pt x="91" y="40"/>
                    </a:cubicBezTo>
                    <a:cubicBezTo>
                      <a:pt x="91" y="40"/>
                      <a:pt x="91" y="40"/>
                      <a:pt x="91" y="40"/>
                    </a:cubicBezTo>
                    <a:cubicBezTo>
                      <a:pt x="90" y="40"/>
                      <a:pt x="90" y="40"/>
                      <a:pt x="90" y="40"/>
                    </a:cubicBezTo>
                    <a:cubicBezTo>
                      <a:pt x="89" y="37"/>
                      <a:pt x="89" y="37"/>
                      <a:pt x="89" y="37"/>
                    </a:cubicBezTo>
                    <a:cubicBezTo>
                      <a:pt x="75" y="17"/>
                      <a:pt x="75" y="17"/>
                      <a:pt x="75" y="17"/>
                    </a:cubicBezTo>
                    <a:cubicBezTo>
                      <a:pt x="75" y="17"/>
                      <a:pt x="72" y="14"/>
                      <a:pt x="71" y="14"/>
                    </a:cubicBezTo>
                    <a:cubicBezTo>
                      <a:pt x="69" y="14"/>
                      <a:pt x="67" y="14"/>
                      <a:pt x="65" y="14"/>
                    </a:cubicBezTo>
                    <a:cubicBezTo>
                      <a:pt x="65" y="14"/>
                      <a:pt x="65" y="14"/>
                      <a:pt x="65" y="14"/>
                    </a:cubicBezTo>
                    <a:cubicBezTo>
                      <a:pt x="70" y="18"/>
                      <a:pt x="70" y="18"/>
                      <a:pt x="70" y="18"/>
                    </a:cubicBezTo>
                    <a:cubicBezTo>
                      <a:pt x="64" y="21"/>
                      <a:pt x="64" y="21"/>
                      <a:pt x="64" y="21"/>
                    </a:cubicBezTo>
                    <a:cubicBezTo>
                      <a:pt x="67" y="25"/>
                      <a:pt x="67" y="25"/>
                      <a:pt x="67" y="25"/>
                    </a:cubicBezTo>
                    <a:cubicBezTo>
                      <a:pt x="57" y="49"/>
                      <a:pt x="57" y="49"/>
                      <a:pt x="57" y="49"/>
                    </a:cubicBezTo>
                    <a:cubicBezTo>
                      <a:pt x="57" y="49"/>
                      <a:pt x="57" y="49"/>
                      <a:pt x="57" y="49"/>
                    </a:cubicBezTo>
                    <a:cubicBezTo>
                      <a:pt x="57" y="49"/>
                      <a:pt x="57" y="49"/>
                      <a:pt x="57" y="49"/>
                    </a:cubicBezTo>
                    <a:cubicBezTo>
                      <a:pt x="57" y="49"/>
                      <a:pt x="57" y="49"/>
                      <a:pt x="57" y="49"/>
                    </a:cubicBezTo>
                    <a:cubicBezTo>
                      <a:pt x="57" y="49"/>
                      <a:pt x="57" y="49"/>
                      <a:pt x="57" y="49"/>
                    </a:cubicBezTo>
                    <a:cubicBezTo>
                      <a:pt x="46" y="26"/>
                      <a:pt x="46" y="26"/>
                      <a:pt x="46" y="26"/>
                    </a:cubicBezTo>
                    <a:cubicBezTo>
                      <a:pt x="48" y="21"/>
                      <a:pt x="48" y="21"/>
                      <a:pt x="48" y="21"/>
                    </a:cubicBezTo>
                    <a:cubicBezTo>
                      <a:pt x="43" y="19"/>
                      <a:pt x="43" y="19"/>
                      <a:pt x="43" y="19"/>
                    </a:cubicBezTo>
                    <a:cubicBezTo>
                      <a:pt x="47" y="15"/>
                      <a:pt x="47" y="15"/>
                      <a:pt x="47" y="15"/>
                    </a:cubicBezTo>
                    <a:cubicBezTo>
                      <a:pt x="47" y="15"/>
                      <a:pt x="47" y="15"/>
                      <a:pt x="47" y="15"/>
                    </a:cubicBezTo>
                    <a:cubicBezTo>
                      <a:pt x="45" y="15"/>
                      <a:pt x="44" y="15"/>
                      <a:pt x="42" y="15"/>
                    </a:cubicBezTo>
                    <a:cubicBezTo>
                      <a:pt x="42" y="15"/>
                      <a:pt x="30" y="14"/>
                      <a:pt x="29" y="14"/>
                    </a:cubicBezTo>
                    <a:cubicBezTo>
                      <a:pt x="26" y="12"/>
                      <a:pt x="26" y="12"/>
                      <a:pt x="26" y="12"/>
                    </a:cubicBezTo>
                    <a:cubicBezTo>
                      <a:pt x="8" y="0"/>
                      <a:pt x="8" y="0"/>
                      <a:pt x="8" y="0"/>
                    </a:cubicBezTo>
                    <a:cubicBezTo>
                      <a:pt x="5" y="4"/>
                      <a:pt x="2" y="8"/>
                      <a:pt x="0" y="12"/>
                    </a:cubicBezTo>
                    <a:cubicBezTo>
                      <a:pt x="19" y="23"/>
                      <a:pt x="19" y="23"/>
                      <a:pt x="19" y="23"/>
                    </a:cubicBezTo>
                    <a:cubicBezTo>
                      <a:pt x="38" y="27"/>
                      <a:pt x="38" y="27"/>
                      <a:pt x="38" y="27"/>
                    </a:cubicBezTo>
                    <a:cubicBezTo>
                      <a:pt x="38" y="42"/>
                      <a:pt x="38" y="57"/>
                      <a:pt x="38" y="72"/>
                    </a:cubicBezTo>
                    <a:cubicBezTo>
                      <a:pt x="38" y="72"/>
                      <a:pt x="38" y="72"/>
                      <a:pt x="38" y="72"/>
                    </a:cubicBezTo>
                    <a:cubicBezTo>
                      <a:pt x="52" y="72"/>
                      <a:pt x="65" y="71"/>
                      <a:pt x="78" y="71"/>
                    </a:cubicBezTo>
                    <a:cubicBezTo>
                      <a:pt x="78" y="71"/>
                      <a:pt x="78" y="71"/>
                      <a:pt x="78" y="70"/>
                    </a:cubicBezTo>
                    <a:cubicBezTo>
                      <a:pt x="78" y="68"/>
                      <a:pt x="78" y="66"/>
                      <a:pt x="78" y="63"/>
                    </a:cubicBezTo>
                    <a:cubicBezTo>
                      <a:pt x="79" y="64"/>
                      <a:pt x="81" y="65"/>
                      <a:pt x="82" y="66"/>
                    </a:cubicBezTo>
                    <a:cubicBezTo>
                      <a:pt x="91" y="48"/>
                      <a:pt x="91" y="48"/>
                      <a:pt x="91" y="48"/>
                    </a:cubicBezTo>
                    <a:cubicBezTo>
                      <a:pt x="91" y="47"/>
                      <a:pt x="91" y="47"/>
                      <a:pt x="91" y="47"/>
                    </a:cubicBezTo>
                    <a:cubicBezTo>
                      <a:pt x="91" y="47"/>
                      <a:pt x="91" y="47"/>
                      <a:pt x="91" y="47"/>
                    </a:cubicBezTo>
                    <a:cubicBezTo>
                      <a:pt x="91" y="44"/>
                      <a:pt x="92" y="54"/>
                      <a:pt x="91" y="40"/>
                    </a:cubicBezTo>
                    <a:close/>
                    <a:moveTo>
                      <a:pt x="77" y="45"/>
                    </a:moveTo>
                    <a:cubicBezTo>
                      <a:pt x="77" y="44"/>
                      <a:pt x="77" y="44"/>
                      <a:pt x="77" y="43"/>
                    </a:cubicBezTo>
                    <a:cubicBezTo>
                      <a:pt x="77" y="44"/>
                      <a:pt x="77" y="44"/>
                      <a:pt x="77" y="44"/>
                    </a:cubicBezTo>
                    <a:lnTo>
                      <a:pt x="77" y="45"/>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40" name="Rectangle 86"/>
              <p:cNvSpPr>
                <a:spLocks noChangeArrowheads="1"/>
              </p:cNvSpPr>
              <p:nvPr/>
            </p:nvSpPr>
            <p:spPr bwMode="auto">
              <a:xfrm>
                <a:off x="464594" y="2973526"/>
                <a:ext cx="1169" cy="1169"/>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41" name="Freeform 87"/>
              <p:cNvSpPr>
                <a:spLocks/>
              </p:cNvSpPr>
              <p:nvPr/>
            </p:nvSpPr>
            <p:spPr bwMode="auto">
              <a:xfrm>
                <a:off x="452899" y="2876494"/>
                <a:ext cx="19882" cy="22212"/>
              </a:xfrm>
              <a:custGeom>
                <a:avLst/>
                <a:gdLst>
                  <a:gd name="T0" fmla="*/ 3 w 17"/>
                  <a:gd name="T1" fmla="*/ 0 h 19"/>
                  <a:gd name="T2" fmla="*/ 0 w 17"/>
                  <a:gd name="T3" fmla="*/ 12 h 19"/>
                  <a:gd name="T4" fmla="*/ 7 w 17"/>
                  <a:gd name="T5" fmla="*/ 19 h 19"/>
                  <a:gd name="T6" fmla="*/ 17 w 17"/>
                  <a:gd name="T7" fmla="*/ 12 h 19"/>
                  <a:gd name="T8" fmla="*/ 12 w 17"/>
                  <a:gd name="T9" fmla="*/ 0 h 19"/>
                  <a:gd name="T10" fmla="*/ 3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3" y="0"/>
                    </a:moveTo>
                    <a:lnTo>
                      <a:pt x="0" y="12"/>
                    </a:lnTo>
                    <a:lnTo>
                      <a:pt x="7" y="19"/>
                    </a:lnTo>
                    <a:lnTo>
                      <a:pt x="17" y="12"/>
                    </a:lnTo>
                    <a:lnTo>
                      <a:pt x="12" y="0"/>
                    </a:lnTo>
                    <a:lnTo>
                      <a:pt x="3"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42" name="Freeform 88"/>
              <p:cNvSpPr>
                <a:spLocks/>
              </p:cNvSpPr>
              <p:nvPr/>
            </p:nvSpPr>
            <p:spPr bwMode="auto">
              <a:xfrm>
                <a:off x="452899" y="2890523"/>
                <a:ext cx="22220" cy="91186"/>
              </a:xfrm>
              <a:custGeom>
                <a:avLst/>
                <a:gdLst>
                  <a:gd name="T0" fmla="*/ 3 w 19"/>
                  <a:gd name="T1" fmla="*/ 0 h 78"/>
                  <a:gd name="T2" fmla="*/ 0 w 19"/>
                  <a:gd name="T3" fmla="*/ 71 h 78"/>
                  <a:gd name="T4" fmla="*/ 10 w 19"/>
                  <a:gd name="T5" fmla="*/ 78 h 78"/>
                  <a:gd name="T6" fmla="*/ 19 w 19"/>
                  <a:gd name="T7" fmla="*/ 71 h 78"/>
                  <a:gd name="T8" fmla="*/ 15 w 19"/>
                  <a:gd name="T9" fmla="*/ 0 h 78"/>
                  <a:gd name="T10" fmla="*/ 3 w 19"/>
                  <a:gd name="T11" fmla="*/ 0 h 78"/>
                </a:gdLst>
                <a:ahLst/>
                <a:cxnLst>
                  <a:cxn ang="0">
                    <a:pos x="T0" y="T1"/>
                  </a:cxn>
                  <a:cxn ang="0">
                    <a:pos x="T2" y="T3"/>
                  </a:cxn>
                  <a:cxn ang="0">
                    <a:pos x="T4" y="T5"/>
                  </a:cxn>
                  <a:cxn ang="0">
                    <a:pos x="T6" y="T7"/>
                  </a:cxn>
                  <a:cxn ang="0">
                    <a:pos x="T8" y="T9"/>
                  </a:cxn>
                  <a:cxn ang="0">
                    <a:pos x="T10" y="T11"/>
                  </a:cxn>
                </a:cxnLst>
                <a:rect l="0" t="0" r="r" b="b"/>
                <a:pathLst>
                  <a:path w="19" h="78">
                    <a:moveTo>
                      <a:pt x="3" y="0"/>
                    </a:moveTo>
                    <a:lnTo>
                      <a:pt x="0" y="71"/>
                    </a:lnTo>
                    <a:lnTo>
                      <a:pt x="10" y="78"/>
                    </a:lnTo>
                    <a:lnTo>
                      <a:pt x="19" y="71"/>
                    </a:lnTo>
                    <a:lnTo>
                      <a:pt x="15" y="0"/>
                    </a:lnTo>
                    <a:lnTo>
                      <a:pt x="3"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43" name="Freeform 89"/>
              <p:cNvSpPr>
                <a:spLocks/>
              </p:cNvSpPr>
              <p:nvPr/>
            </p:nvSpPr>
            <p:spPr bwMode="auto">
              <a:xfrm>
                <a:off x="430679" y="2789984"/>
                <a:ext cx="70168" cy="80664"/>
              </a:xfrm>
              <a:custGeom>
                <a:avLst/>
                <a:gdLst>
                  <a:gd name="T0" fmla="*/ 2 w 25"/>
                  <a:gd name="T1" fmla="*/ 11 h 29"/>
                  <a:gd name="T2" fmla="*/ 8 w 25"/>
                  <a:gd name="T3" fmla="*/ 27 h 29"/>
                  <a:gd name="T4" fmla="*/ 23 w 25"/>
                  <a:gd name="T5" fmla="*/ 18 h 29"/>
                  <a:gd name="T6" fmla="*/ 17 w 25"/>
                  <a:gd name="T7" fmla="*/ 2 h 29"/>
                  <a:gd name="T8" fmla="*/ 2 w 25"/>
                  <a:gd name="T9" fmla="*/ 11 h 29"/>
                </a:gdLst>
                <a:ahLst/>
                <a:cxnLst>
                  <a:cxn ang="0">
                    <a:pos x="T0" y="T1"/>
                  </a:cxn>
                  <a:cxn ang="0">
                    <a:pos x="T2" y="T3"/>
                  </a:cxn>
                  <a:cxn ang="0">
                    <a:pos x="T4" y="T5"/>
                  </a:cxn>
                  <a:cxn ang="0">
                    <a:pos x="T6" y="T7"/>
                  </a:cxn>
                  <a:cxn ang="0">
                    <a:pos x="T8" y="T9"/>
                  </a:cxn>
                </a:cxnLst>
                <a:rect l="0" t="0" r="r" b="b"/>
                <a:pathLst>
                  <a:path w="25" h="29">
                    <a:moveTo>
                      <a:pt x="2" y="11"/>
                    </a:moveTo>
                    <a:cubicBezTo>
                      <a:pt x="0" y="18"/>
                      <a:pt x="3" y="25"/>
                      <a:pt x="8" y="27"/>
                    </a:cubicBezTo>
                    <a:cubicBezTo>
                      <a:pt x="14" y="29"/>
                      <a:pt x="20" y="25"/>
                      <a:pt x="23" y="18"/>
                    </a:cubicBezTo>
                    <a:cubicBezTo>
                      <a:pt x="25" y="11"/>
                      <a:pt x="22" y="4"/>
                      <a:pt x="17" y="2"/>
                    </a:cubicBezTo>
                    <a:cubicBezTo>
                      <a:pt x="11" y="0"/>
                      <a:pt x="5" y="4"/>
                      <a:pt x="2" y="1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44" name="Oval 90"/>
              <p:cNvSpPr>
                <a:spLocks noChangeArrowheads="1"/>
              </p:cNvSpPr>
              <p:nvPr/>
            </p:nvSpPr>
            <p:spPr bwMode="auto">
              <a:xfrm>
                <a:off x="160530" y="3047176"/>
                <a:ext cx="57304" cy="72481"/>
              </a:xfrm>
              <a:prstGeom prst="ellipse">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45" name="Freeform 91"/>
              <p:cNvSpPr>
                <a:spLocks/>
              </p:cNvSpPr>
              <p:nvPr/>
            </p:nvSpPr>
            <p:spPr bwMode="auto">
              <a:xfrm>
                <a:off x="124276" y="3125503"/>
                <a:ext cx="129812" cy="93524"/>
              </a:xfrm>
              <a:custGeom>
                <a:avLst/>
                <a:gdLst>
                  <a:gd name="T0" fmla="*/ 38 w 47"/>
                  <a:gd name="T1" fmla="*/ 2 h 34"/>
                  <a:gd name="T2" fmla="*/ 38 w 47"/>
                  <a:gd name="T3" fmla="*/ 2 h 34"/>
                  <a:gd name="T4" fmla="*/ 9 w 47"/>
                  <a:gd name="T5" fmla="*/ 2 h 34"/>
                  <a:gd name="T6" fmla="*/ 9 w 47"/>
                  <a:gd name="T7" fmla="*/ 2 h 34"/>
                  <a:gd name="T8" fmla="*/ 9 w 47"/>
                  <a:gd name="T9" fmla="*/ 2 h 34"/>
                  <a:gd name="T10" fmla="*/ 2 w 47"/>
                  <a:gd name="T11" fmla="*/ 8 h 34"/>
                  <a:gd name="T12" fmla="*/ 0 w 47"/>
                  <a:gd name="T13" fmla="*/ 34 h 34"/>
                  <a:gd name="T14" fmla="*/ 47 w 47"/>
                  <a:gd name="T15" fmla="*/ 34 h 34"/>
                  <a:gd name="T16" fmla="*/ 45 w 47"/>
                  <a:gd name="T17" fmla="*/ 8 h 34"/>
                  <a:gd name="T18" fmla="*/ 39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8" y="2"/>
                      <a:pt x="38" y="2"/>
                    </a:cubicBezTo>
                    <a:cubicBezTo>
                      <a:pt x="28" y="0"/>
                      <a:pt x="19" y="0"/>
                      <a:pt x="9" y="2"/>
                    </a:cubicBezTo>
                    <a:cubicBezTo>
                      <a:pt x="9" y="2"/>
                      <a:pt x="9" y="2"/>
                      <a:pt x="9" y="2"/>
                    </a:cubicBezTo>
                    <a:cubicBezTo>
                      <a:pt x="9" y="2"/>
                      <a:pt x="9" y="2"/>
                      <a:pt x="9" y="2"/>
                    </a:cubicBezTo>
                    <a:cubicBezTo>
                      <a:pt x="6" y="2"/>
                      <a:pt x="3" y="4"/>
                      <a:pt x="2" y="8"/>
                    </a:cubicBezTo>
                    <a:cubicBezTo>
                      <a:pt x="0" y="34"/>
                      <a:pt x="0" y="34"/>
                      <a:pt x="0" y="34"/>
                    </a:cubicBezTo>
                    <a:cubicBezTo>
                      <a:pt x="47" y="34"/>
                      <a:pt x="47" y="34"/>
                      <a:pt x="47" y="34"/>
                    </a:cubicBezTo>
                    <a:cubicBezTo>
                      <a:pt x="45" y="8"/>
                      <a:pt x="45" y="8"/>
                      <a:pt x="45" y="8"/>
                    </a:cubicBezTo>
                    <a:cubicBezTo>
                      <a:pt x="45" y="4"/>
                      <a:pt x="42" y="2"/>
                      <a:pt x="39" y="2"/>
                    </a:cubicBezTo>
                    <a:cubicBezTo>
                      <a:pt x="38" y="2"/>
                      <a:pt x="38" y="2"/>
                      <a:pt x="38" y="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46" name="Oval 92"/>
              <p:cNvSpPr>
                <a:spLocks noChangeArrowheads="1"/>
              </p:cNvSpPr>
              <p:nvPr/>
            </p:nvSpPr>
            <p:spPr bwMode="auto">
              <a:xfrm>
                <a:off x="309053" y="3047176"/>
                <a:ext cx="58474" cy="72481"/>
              </a:xfrm>
              <a:prstGeom prst="ellipse">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47" name="Freeform 93"/>
              <p:cNvSpPr>
                <a:spLocks/>
              </p:cNvSpPr>
              <p:nvPr/>
            </p:nvSpPr>
            <p:spPr bwMode="auto">
              <a:xfrm>
                <a:off x="276308" y="3125503"/>
                <a:ext cx="127473" cy="93524"/>
              </a:xfrm>
              <a:custGeom>
                <a:avLst/>
                <a:gdLst>
                  <a:gd name="T0" fmla="*/ 38 w 46"/>
                  <a:gd name="T1" fmla="*/ 2 h 34"/>
                  <a:gd name="T2" fmla="*/ 37 w 46"/>
                  <a:gd name="T3" fmla="*/ 2 h 34"/>
                  <a:gd name="T4" fmla="*/ 9 w 46"/>
                  <a:gd name="T5" fmla="*/ 2 h 34"/>
                  <a:gd name="T6" fmla="*/ 8 w 46"/>
                  <a:gd name="T7" fmla="*/ 2 h 34"/>
                  <a:gd name="T8" fmla="*/ 8 w 46"/>
                  <a:gd name="T9" fmla="*/ 2 h 34"/>
                  <a:gd name="T10" fmla="*/ 2 w 46"/>
                  <a:gd name="T11" fmla="*/ 8 h 34"/>
                  <a:gd name="T12" fmla="*/ 0 w 46"/>
                  <a:gd name="T13" fmla="*/ 34 h 34"/>
                  <a:gd name="T14" fmla="*/ 46 w 46"/>
                  <a:gd name="T15" fmla="*/ 34 h 34"/>
                  <a:gd name="T16" fmla="*/ 44 w 46"/>
                  <a:gd name="T17" fmla="*/ 8 h 34"/>
                  <a:gd name="T18" fmla="*/ 38 w 46"/>
                  <a:gd name="T19" fmla="*/ 2 h 34"/>
                  <a:gd name="T20" fmla="*/ 38 w 46"/>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34">
                    <a:moveTo>
                      <a:pt x="38" y="2"/>
                    </a:moveTo>
                    <a:cubicBezTo>
                      <a:pt x="37" y="2"/>
                      <a:pt x="37" y="2"/>
                      <a:pt x="37" y="2"/>
                    </a:cubicBezTo>
                    <a:cubicBezTo>
                      <a:pt x="27" y="0"/>
                      <a:pt x="18" y="0"/>
                      <a:pt x="9" y="2"/>
                    </a:cubicBezTo>
                    <a:cubicBezTo>
                      <a:pt x="9" y="2"/>
                      <a:pt x="8" y="2"/>
                      <a:pt x="8" y="2"/>
                    </a:cubicBezTo>
                    <a:cubicBezTo>
                      <a:pt x="8" y="2"/>
                      <a:pt x="8" y="2"/>
                      <a:pt x="8" y="2"/>
                    </a:cubicBezTo>
                    <a:cubicBezTo>
                      <a:pt x="5" y="2"/>
                      <a:pt x="2" y="4"/>
                      <a:pt x="2" y="8"/>
                    </a:cubicBezTo>
                    <a:cubicBezTo>
                      <a:pt x="0" y="34"/>
                      <a:pt x="0" y="34"/>
                      <a:pt x="0" y="34"/>
                    </a:cubicBezTo>
                    <a:cubicBezTo>
                      <a:pt x="46" y="34"/>
                      <a:pt x="46" y="34"/>
                      <a:pt x="46"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48" name="Oval 94"/>
              <p:cNvSpPr>
                <a:spLocks noChangeArrowheads="1"/>
              </p:cNvSpPr>
              <p:nvPr/>
            </p:nvSpPr>
            <p:spPr bwMode="auto">
              <a:xfrm>
                <a:off x="461085" y="3047176"/>
                <a:ext cx="58474" cy="72481"/>
              </a:xfrm>
              <a:prstGeom prst="ellipse">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49" name="Freeform 95"/>
              <p:cNvSpPr>
                <a:spLocks/>
              </p:cNvSpPr>
              <p:nvPr/>
            </p:nvSpPr>
            <p:spPr bwMode="auto">
              <a:xfrm>
                <a:off x="426002" y="3125503"/>
                <a:ext cx="129812" cy="93524"/>
              </a:xfrm>
              <a:custGeom>
                <a:avLst/>
                <a:gdLst>
                  <a:gd name="T0" fmla="*/ 38 w 47"/>
                  <a:gd name="T1" fmla="*/ 2 h 34"/>
                  <a:gd name="T2" fmla="*/ 37 w 47"/>
                  <a:gd name="T3" fmla="*/ 2 h 34"/>
                  <a:gd name="T4" fmla="*/ 9 w 47"/>
                  <a:gd name="T5" fmla="*/ 2 h 34"/>
                  <a:gd name="T6" fmla="*/ 8 w 47"/>
                  <a:gd name="T7" fmla="*/ 2 h 34"/>
                  <a:gd name="T8" fmla="*/ 8 w 47"/>
                  <a:gd name="T9" fmla="*/ 2 h 34"/>
                  <a:gd name="T10" fmla="*/ 2 w 47"/>
                  <a:gd name="T11" fmla="*/ 8 h 34"/>
                  <a:gd name="T12" fmla="*/ 0 w 47"/>
                  <a:gd name="T13" fmla="*/ 34 h 34"/>
                  <a:gd name="T14" fmla="*/ 47 w 47"/>
                  <a:gd name="T15" fmla="*/ 34 h 34"/>
                  <a:gd name="T16" fmla="*/ 44 w 47"/>
                  <a:gd name="T17" fmla="*/ 8 h 34"/>
                  <a:gd name="T18" fmla="*/ 38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7" y="2"/>
                      <a:pt x="37" y="2"/>
                    </a:cubicBezTo>
                    <a:cubicBezTo>
                      <a:pt x="28" y="0"/>
                      <a:pt x="19" y="0"/>
                      <a:pt x="9" y="2"/>
                    </a:cubicBezTo>
                    <a:cubicBezTo>
                      <a:pt x="9" y="2"/>
                      <a:pt x="9" y="2"/>
                      <a:pt x="8" y="2"/>
                    </a:cubicBezTo>
                    <a:cubicBezTo>
                      <a:pt x="8" y="2"/>
                      <a:pt x="8" y="2"/>
                      <a:pt x="8" y="2"/>
                    </a:cubicBezTo>
                    <a:cubicBezTo>
                      <a:pt x="5" y="2"/>
                      <a:pt x="2" y="4"/>
                      <a:pt x="2" y="8"/>
                    </a:cubicBezTo>
                    <a:cubicBezTo>
                      <a:pt x="0" y="34"/>
                      <a:pt x="0" y="34"/>
                      <a:pt x="0" y="34"/>
                    </a:cubicBezTo>
                    <a:cubicBezTo>
                      <a:pt x="47" y="34"/>
                      <a:pt x="47" y="34"/>
                      <a:pt x="47"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50" name="Rectangle 96"/>
              <p:cNvSpPr>
                <a:spLocks noChangeArrowheads="1"/>
              </p:cNvSpPr>
              <p:nvPr/>
            </p:nvSpPr>
            <p:spPr bwMode="auto">
              <a:xfrm>
                <a:off x="221343" y="2868311"/>
                <a:ext cx="32745" cy="54945"/>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51" name="Rectangle 97"/>
              <p:cNvSpPr>
                <a:spLocks noChangeArrowheads="1"/>
              </p:cNvSpPr>
              <p:nvPr/>
            </p:nvSpPr>
            <p:spPr bwMode="auto">
              <a:xfrm>
                <a:off x="179241" y="2848438"/>
                <a:ext cx="30406" cy="74820"/>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52" name="Rectangle 98"/>
              <p:cNvSpPr>
                <a:spLocks noChangeArrowheads="1"/>
              </p:cNvSpPr>
              <p:nvPr/>
            </p:nvSpPr>
            <p:spPr bwMode="auto">
              <a:xfrm>
                <a:off x="265782" y="2812197"/>
                <a:ext cx="30406" cy="111060"/>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7" name="组合 6"/>
          <p:cNvGrpSpPr/>
          <p:nvPr/>
        </p:nvGrpSpPr>
        <p:grpSpPr>
          <a:xfrm>
            <a:off x="2834312" y="3665157"/>
            <a:ext cx="3247467" cy="1053000"/>
            <a:chOff x="3779082" y="4886876"/>
            <a:chExt cx="4329956" cy="1404000"/>
          </a:xfrm>
        </p:grpSpPr>
        <p:grpSp>
          <p:nvGrpSpPr>
            <p:cNvPr id="9" name="组合 8"/>
            <p:cNvGrpSpPr/>
            <p:nvPr/>
          </p:nvGrpSpPr>
          <p:grpSpPr>
            <a:xfrm>
              <a:off x="3779082" y="4886876"/>
              <a:ext cx="4329956" cy="1404000"/>
              <a:chOff x="2956061" y="4886876"/>
              <a:chExt cx="5975998" cy="1404000"/>
            </a:xfrm>
            <a:effectLst>
              <a:outerShdw blurRad="190500" dist="76200" dir="8100000" algn="tr" rotWithShape="0">
                <a:prstClr val="black">
                  <a:alpha val="40000"/>
                </a:prstClr>
              </a:outerShdw>
            </a:effectLst>
          </p:grpSpPr>
          <p:sp>
            <p:nvSpPr>
              <p:cNvPr id="92" name="Freeform 9"/>
              <p:cNvSpPr>
                <a:spLocks/>
              </p:cNvSpPr>
              <p:nvPr/>
            </p:nvSpPr>
            <p:spPr bwMode="auto">
              <a:xfrm flipH="1">
                <a:off x="2974059" y="5255833"/>
                <a:ext cx="1119223" cy="1035043"/>
              </a:xfrm>
              <a:custGeom>
                <a:avLst/>
                <a:gdLst>
                  <a:gd name="T0" fmla="*/ 48 w 132"/>
                  <a:gd name="T1" fmla="*/ 132 h 132"/>
                  <a:gd name="T2" fmla="*/ 54 w 132"/>
                  <a:gd name="T3" fmla="*/ 132 h 132"/>
                  <a:gd name="T4" fmla="*/ 57 w 132"/>
                  <a:gd name="T5" fmla="*/ 132 h 132"/>
                  <a:gd name="T6" fmla="*/ 63 w 132"/>
                  <a:gd name="T7" fmla="*/ 132 h 132"/>
                  <a:gd name="T8" fmla="*/ 67 w 132"/>
                  <a:gd name="T9" fmla="*/ 131 h 132"/>
                  <a:gd name="T10" fmla="*/ 76 w 132"/>
                  <a:gd name="T11" fmla="*/ 131 h 132"/>
                  <a:gd name="T12" fmla="*/ 79 w 132"/>
                  <a:gd name="T13" fmla="*/ 131 h 132"/>
                  <a:gd name="T14" fmla="*/ 85 w 132"/>
                  <a:gd name="T15" fmla="*/ 130 h 132"/>
                  <a:gd name="T16" fmla="*/ 87 w 132"/>
                  <a:gd name="T17" fmla="*/ 130 h 132"/>
                  <a:gd name="T18" fmla="*/ 94 w 132"/>
                  <a:gd name="T19" fmla="*/ 129 h 132"/>
                  <a:gd name="T20" fmla="*/ 100 w 132"/>
                  <a:gd name="T21" fmla="*/ 128 h 132"/>
                  <a:gd name="T22" fmla="*/ 103 w 132"/>
                  <a:gd name="T23" fmla="*/ 128 h 132"/>
                  <a:gd name="T24" fmla="*/ 107 w 132"/>
                  <a:gd name="T25" fmla="*/ 127 h 132"/>
                  <a:gd name="T26" fmla="*/ 110 w 132"/>
                  <a:gd name="T27" fmla="*/ 126 h 132"/>
                  <a:gd name="T28" fmla="*/ 114 w 132"/>
                  <a:gd name="T29" fmla="*/ 125 h 132"/>
                  <a:gd name="T30" fmla="*/ 121 w 132"/>
                  <a:gd name="T31" fmla="*/ 123 h 132"/>
                  <a:gd name="T32" fmla="*/ 126 w 132"/>
                  <a:gd name="T33" fmla="*/ 121 h 132"/>
                  <a:gd name="T34" fmla="*/ 130 w 132"/>
                  <a:gd name="T35" fmla="*/ 118 h 132"/>
                  <a:gd name="T36" fmla="*/ 132 w 132"/>
                  <a:gd name="T37" fmla="*/ 115 h 132"/>
                  <a:gd name="T38" fmla="*/ 130 w 132"/>
                  <a:gd name="T39" fmla="*/ 3 h 132"/>
                  <a:gd name="T40" fmla="*/ 127 w 132"/>
                  <a:gd name="T41" fmla="*/ 6 h 132"/>
                  <a:gd name="T42" fmla="*/ 121 w 132"/>
                  <a:gd name="T43" fmla="*/ 8 h 132"/>
                  <a:gd name="T44" fmla="*/ 115 w 132"/>
                  <a:gd name="T45" fmla="*/ 10 h 132"/>
                  <a:gd name="T46" fmla="*/ 110 w 132"/>
                  <a:gd name="T47" fmla="*/ 12 h 132"/>
                  <a:gd name="T48" fmla="*/ 105 w 132"/>
                  <a:gd name="T49" fmla="*/ 13 h 132"/>
                  <a:gd name="T50" fmla="*/ 99 w 132"/>
                  <a:gd name="T51" fmla="*/ 13 h 132"/>
                  <a:gd name="T52" fmla="*/ 86 w 132"/>
                  <a:gd name="T53" fmla="*/ 15 h 132"/>
                  <a:gd name="T54" fmla="*/ 78 w 132"/>
                  <a:gd name="T55" fmla="*/ 16 h 132"/>
                  <a:gd name="T56" fmla="*/ 62 w 132"/>
                  <a:gd name="T57" fmla="*/ 17 h 132"/>
                  <a:gd name="T58" fmla="*/ 54 w 132"/>
                  <a:gd name="T59" fmla="*/ 17 h 132"/>
                  <a:gd name="T60" fmla="*/ 0 w 132"/>
                  <a:gd name="T61" fmla="*/ 17 h 132"/>
                  <a:gd name="T62" fmla="*/ 45 w 132"/>
                  <a:gd name="T6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32">
                    <a:moveTo>
                      <a:pt x="45" y="132"/>
                    </a:moveTo>
                    <a:cubicBezTo>
                      <a:pt x="46" y="132"/>
                      <a:pt x="48" y="132"/>
                      <a:pt x="48" y="132"/>
                    </a:cubicBezTo>
                    <a:cubicBezTo>
                      <a:pt x="50" y="132"/>
                      <a:pt x="51" y="132"/>
                      <a:pt x="53" y="132"/>
                    </a:cubicBezTo>
                    <a:cubicBezTo>
                      <a:pt x="53" y="132"/>
                      <a:pt x="54" y="132"/>
                      <a:pt x="54" y="132"/>
                    </a:cubicBezTo>
                    <a:cubicBezTo>
                      <a:pt x="54" y="132"/>
                      <a:pt x="54" y="132"/>
                      <a:pt x="55" y="132"/>
                    </a:cubicBezTo>
                    <a:cubicBezTo>
                      <a:pt x="56" y="132"/>
                      <a:pt x="57" y="132"/>
                      <a:pt x="57" y="132"/>
                    </a:cubicBezTo>
                    <a:cubicBezTo>
                      <a:pt x="59" y="132"/>
                      <a:pt x="61" y="132"/>
                      <a:pt x="62" y="132"/>
                    </a:cubicBezTo>
                    <a:cubicBezTo>
                      <a:pt x="62" y="132"/>
                      <a:pt x="62" y="132"/>
                      <a:pt x="63" y="132"/>
                    </a:cubicBezTo>
                    <a:cubicBezTo>
                      <a:pt x="63" y="132"/>
                      <a:pt x="63" y="132"/>
                      <a:pt x="63" y="132"/>
                    </a:cubicBezTo>
                    <a:cubicBezTo>
                      <a:pt x="64" y="132"/>
                      <a:pt x="65" y="132"/>
                      <a:pt x="67" y="131"/>
                    </a:cubicBezTo>
                    <a:cubicBezTo>
                      <a:pt x="68" y="131"/>
                      <a:pt x="70" y="131"/>
                      <a:pt x="71" y="131"/>
                    </a:cubicBezTo>
                    <a:cubicBezTo>
                      <a:pt x="73" y="131"/>
                      <a:pt x="74" y="131"/>
                      <a:pt x="76" y="131"/>
                    </a:cubicBezTo>
                    <a:cubicBezTo>
                      <a:pt x="77" y="131"/>
                      <a:pt x="78" y="131"/>
                      <a:pt x="78" y="131"/>
                    </a:cubicBezTo>
                    <a:cubicBezTo>
                      <a:pt x="79" y="131"/>
                      <a:pt x="79" y="131"/>
                      <a:pt x="79" y="131"/>
                    </a:cubicBezTo>
                    <a:cubicBezTo>
                      <a:pt x="80" y="131"/>
                      <a:pt x="80" y="131"/>
                      <a:pt x="80" y="131"/>
                    </a:cubicBezTo>
                    <a:cubicBezTo>
                      <a:pt x="82" y="130"/>
                      <a:pt x="83" y="130"/>
                      <a:pt x="85" y="130"/>
                    </a:cubicBezTo>
                    <a:cubicBezTo>
                      <a:pt x="85" y="130"/>
                      <a:pt x="86" y="130"/>
                      <a:pt x="86" y="130"/>
                    </a:cubicBezTo>
                    <a:cubicBezTo>
                      <a:pt x="86" y="130"/>
                      <a:pt x="87" y="130"/>
                      <a:pt x="87" y="130"/>
                    </a:cubicBezTo>
                    <a:cubicBezTo>
                      <a:pt x="88" y="130"/>
                      <a:pt x="89" y="130"/>
                      <a:pt x="89" y="130"/>
                    </a:cubicBezTo>
                    <a:cubicBezTo>
                      <a:pt x="91" y="129"/>
                      <a:pt x="92" y="129"/>
                      <a:pt x="94" y="129"/>
                    </a:cubicBezTo>
                    <a:cubicBezTo>
                      <a:pt x="95" y="129"/>
                      <a:pt x="97" y="129"/>
                      <a:pt x="98" y="128"/>
                    </a:cubicBezTo>
                    <a:cubicBezTo>
                      <a:pt x="99" y="128"/>
                      <a:pt x="99" y="128"/>
                      <a:pt x="100" y="128"/>
                    </a:cubicBezTo>
                    <a:cubicBezTo>
                      <a:pt x="100" y="128"/>
                      <a:pt x="101" y="128"/>
                      <a:pt x="101" y="128"/>
                    </a:cubicBezTo>
                    <a:cubicBezTo>
                      <a:pt x="102" y="128"/>
                      <a:pt x="103" y="128"/>
                      <a:pt x="103" y="128"/>
                    </a:cubicBezTo>
                    <a:cubicBezTo>
                      <a:pt x="104" y="127"/>
                      <a:pt x="104" y="127"/>
                      <a:pt x="105" y="127"/>
                    </a:cubicBezTo>
                    <a:cubicBezTo>
                      <a:pt x="106" y="127"/>
                      <a:pt x="107" y="127"/>
                      <a:pt x="107" y="127"/>
                    </a:cubicBezTo>
                    <a:cubicBezTo>
                      <a:pt x="108" y="127"/>
                      <a:pt x="108" y="127"/>
                      <a:pt x="108" y="127"/>
                    </a:cubicBezTo>
                    <a:cubicBezTo>
                      <a:pt x="109" y="126"/>
                      <a:pt x="109" y="126"/>
                      <a:pt x="110" y="126"/>
                    </a:cubicBezTo>
                    <a:cubicBezTo>
                      <a:pt x="111" y="126"/>
                      <a:pt x="112" y="126"/>
                      <a:pt x="113" y="126"/>
                    </a:cubicBezTo>
                    <a:cubicBezTo>
                      <a:pt x="113" y="125"/>
                      <a:pt x="114" y="125"/>
                      <a:pt x="114" y="125"/>
                    </a:cubicBezTo>
                    <a:cubicBezTo>
                      <a:pt x="114" y="125"/>
                      <a:pt x="115" y="125"/>
                      <a:pt x="115" y="125"/>
                    </a:cubicBezTo>
                    <a:cubicBezTo>
                      <a:pt x="117" y="124"/>
                      <a:pt x="119" y="124"/>
                      <a:pt x="121" y="123"/>
                    </a:cubicBezTo>
                    <a:cubicBezTo>
                      <a:pt x="122" y="123"/>
                      <a:pt x="122" y="123"/>
                      <a:pt x="122" y="123"/>
                    </a:cubicBezTo>
                    <a:cubicBezTo>
                      <a:pt x="124" y="122"/>
                      <a:pt x="125" y="122"/>
                      <a:pt x="126" y="121"/>
                    </a:cubicBezTo>
                    <a:cubicBezTo>
                      <a:pt x="127" y="121"/>
                      <a:pt x="127" y="121"/>
                      <a:pt x="127" y="120"/>
                    </a:cubicBezTo>
                    <a:cubicBezTo>
                      <a:pt x="128" y="120"/>
                      <a:pt x="129" y="119"/>
                      <a:pt x="130" y="118"/>
                    </a:cubicBezTo>
                    <a:cubicBezTo>
                      <a:pt x="130" y="118"/>
                      <a:pt x="130" y="118"/>
                      <a:pt x="131" y="118"/>
                    </a:cubicBezTo>
                    <a:cubicBezTo>
                      <a:pt x="131" y="117"/>
                      <a:pt x="132" y="116"/>
                      <a:pt x="132" y="115"/>
                    </a:cubicBezTo>
                    <a:cubicBezTo>
                      <a:pt x="131" y="0"/>
                      <a:pt x="131" y="0"/>
                      <a:pt x="131" y="0"/>
                    </a:cubicBezTo>
                    <a:cubicBezTo>
                      <a:pt x="131" y="1"/>
                      <a:pt x="131" y="2"/>
                      <a:pt x="130" y="3"/>
                    </a:cubicBezTo>
                    <a:cubicBezTo>
                      <a:pt x="130" y="3"/>
                      <a:pt x="130" y="3"/>
                      <a:pt x="130" y="3"/>
                    </a:cubicBezTo>
                    <a:cubicBezTo>
                      <a:pt x="129" y="4"/>
                      <a:pt x="128" y="5"/>
                      <a:pt x="127" y="6"/>
                    </a:cubicBezTo>
                    <a:cubicBezTo>
                      <a:pt x="127" y="6"/>
                      <a:pt x="126" y="6"/>
                      <a:pt x="126" y="6"/>
                    </a:cubicBezTo>
                    <a:cubicBezTo>
                      <a:pt x="125" y="7"/>
                      <a:pt x="123" y="8"/>
                      <a:pt x="121" y="8"/>
                    </a:cubicBezTo>
                    <a:cubicBezTo>
                      <a:pt x="121" y="8"/>
                      <a:pt x="121" y="8"/>
                      <a:pt x="121" y="8"/>
                    </a:cubicBezTo>
                    <a:cubicBezTo>
                      <a:pt x="119" y="9"/>
                      <a:pt x="117" y="10"/>
                      <a:pt x="115" y="10"/>
                    </a:cubicBezTo>
                    <a:cubicBezTo>
                      <a:pt x="114" y="10"/>
                      <a:pt x="113" y="11"/>
                      <a:pt x="113" y="11"/>
                    </a:cubicBezTo>
                    <a:cubicBezTo>
                      <a:pt x="112" y="11"/>
                      <a:pt x="111" y="11"/>
                      <a:pt x="110" y="12"/>
                    </a:cubicBezTo>
                    <a:cubicBezTo>
                      <a:pt x="109" y="12"/>
                      <a:pt x="108" y="12"/>
                      <a:pt x="107" y="12"/>
                    </a:cubicBezTo>
                    <a:cubicBezTo>
                      <a:pt x="106" y="12"/>
                      <a:pt x="105" y="12"/>
                      <a:pt x="105" y="13"/>
                    </a:cubicBezTo>
                    <a:cubicBezTo>
                      <a:pt x="104" y="13"/>
                      <a:pt x="102" y="13"/>
                      <a:pt x="101" y="13"/>
                    </a:cubicBezTo>
                    <a:cubicBezTo>
                      <a:pt x="100" y="13"/>
                      <a:pt x="100" y="13"/>
                      <a:pt x="99" y="13"/>
                    </a:cubicBezTo>
                    <a:cubicBezTo>
                      <a:pt x="96" y="14"/>
                      <a:pt x="91" y="15"/>
                      <a:pt x="87" y="15"/>
                    </a:cubicBezTo>
                    <a:cubicBezTo>
                      <a:pt x="87" y="15"/>
                      <a:pt x="86" y="15"/>
                      <a:pt x="86" y="15"/>
                    </a:cubicBezTo>
                    <a:cubicBezTo>
                      <a:pt x="83" y="15"/>
                      <a:pt x="81" y="16"/>
                      <a:pt x="79" y="16"/>
                    </a:cubicBezTo>
                    <a:cubicBezTo>
                      <a:pt x="79" y="16"/>
                      <a:pt x="78" y="16"/>
                      <a:pt x="78" y="16"/>
                    </a:cubicBezTo>
                    <a:cubicBezTo>
                      <a:pt x="73" y="16"/>
                      <a:pt x="68" y="17"/>
                      <a:pt x="63" y="17"/>
                    </a:cubicBezTo>
                    <a:cubicBezTo>
                      <a:pt x="63" y="17"/>
                      <a:pt x="63" y="17"/>
                      <a:pt x="62" y="17"/>
                    </a:cubicBezTo>
                    <a:cubicBezTo>
                      <a:pt x="60" y="17"/>
                      <a:pt x="57" y="17"/>
                      <a:pt x="55" y="17"/>
                    </a:cubicBezTo>
                    <a:cubicBezTo>
                      <a:pt x="54" y="17"/>
                      <a:pt x="54" y="17"/>
                      <a:pt x="54" y="17"/>
                    </a:cubicBezTo>
                    <a:cubicBezTo>
                      <a:pt x="51" y="17"/>
                      <a:pt x="48" y="17"/>
                      <a:pt x="45" y="17"/>
                    </a:cubicBezTo>
                    <a:cubicBezTo>
                      <a:pt x="0" y="17"/>
                      <a:pt x="0" y="17"/>
                      <a:pt x="0" y="17"/>
                    </a:cubicBezTo>
                    <a:cubicBezTo>
                      <a:pt x="0" y="132"/>
                      <a:pt x="0" y="132"/>
                      <a:pt x="0" y="132"/>
                    </a:cubicBezTo>
                    <a:lnTo>
                      <a:pt x="45" y="132"/>
                    </a:lnTo>
                    <a:close/>
                  </a:path>
                </a:pathLst>
              </a:custGeom>
              <a:solidFill>
                <a:schemeClr val="bg2">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02" name="Freeform 10"/>
              <p:cNvSpPr>
                <a:spLocks/>
              </p:cNvSpPr>
              <p:nvPr/>
            </p:nvSpPr>
            <p:spPr bwMode="auto">
              <a:xfrm flipH="1">
                <a:off x="2956061" y="4886876"/>
                <a:ext cx="5975998" cy="1404000"/>
              </a:xfrm>
              <a:custGeom>
                <a:avLst/>
                <a:gdLst>
                  <a:gd name="T0" fmla="*/ 593 w 594"/>
                  <a:gd name="T1" fmla="*/ 157 h 179"/>
                  <a:gd name="T2" fmla="*/ 592 w 594"/>
                  <a:gd name="T3" fmla="*/ 156 h 179"/>
                  <a:gd name="T4" fmla="*/ 577 w 594"/>
                  <a:gd name="T5" fmla="*/ 149 h 179"/>
                  <a:gd name="T6" fmla="*/ 576 w 594"/>
                  <a:gd name="T7" fmla="*/ 148 h 179"/>
                  <a:gd name="T8" fmla="*/ 572 w 594"/>
                  <a:gd name="T9" fmla="*/ 147 h 179"/>
                  <a:gd name="T10" fmla="*/ 572 w 594"/>
                  <a:gd name="T11" fmla="*/ 148 h 179"/>
                  <a:gd name="T12" fmla="*/ 566 w 594"/>
                  <a:gd name="T13" fmla="*/ 147 h 179"/>
                  <a:gd name="T14" fmla="*/ 566 w 594"/>
                  <a:gd name="T15" fmla="*/ 146 h 179"/>
                  <a:gd name="T16" fmla="*/ 565 w 594"/>
                  <a:gd name="T17" fmla="*/ 146 h 179"/>
                  <a:gd name="T18" fmla="*/ 564 w 594"/>
                  <a:gd name="T19" fmla="*/ 146 h 179"/>
                  <a:gd name="T20" fmla="*/ 557 w 594"/>
                  <a:gd name="T21" fmla="*/ 145 h 179"/>
                  <a:gd name="T22" fmla="*/ 557 w 594"/>
                  <a:gd name="T23" fmla="*/ 145 h 179"/>
                  <a:gd name="T24" fmla="*/ 557 w 594"/>
                  <a:gd name="T25" fmla="*/ 145 h 179"/>
                  <a:gd name="T26" fmla="*/ 548 w 594"/>
                  <a:gd name="T27" fmla="*/ 144 h 179"/>
                  <a:gd name="T28" fmla="*/ 549 w 594"/>
                  <a:gd name="T29" fmla="*/ 143 h 179"/>
                  <a:gd name="T30" fmla="*/ 548 w 594"/>
                  <a:gd name="T31" fmla="*/ 144 h 179"/>
                  <a:gd name="T32" fmla="*/ 506 w 594"/>
                  <a:gd name="T33" fmla="*/ 142 h 179"/>
                  <a:gd name="T34" fmla="*/ 139 w 594"/>
                  <a:gd name="T35" fmla="*/ 143 h 179"/>
                  <a:gd name="T36" fmla="*/ 139 w 594"/>
                  <a:gd name="T37" fmla="*/ 166 h 179"/>
                  <a:gd name="T38" fmla="*/ 134 w 594"/>
                  <a:gd name="T39" fmla="*/ 178 h 179"/>
                  <a:gd name="T40" fmla="*/ 124 w 594"/>
                  <a:gd name="T41" fmla="*/ 176 h 179"/>
                  <a:gd name="T42" fmla="*/ 6 w 594"/>
                  <a:gd name="T43" fmla="*/ 100 h 179"/>
                  <a:gd name="T44" fmla="*/ 0 w 594"/>
                  <a:gd name="T45" fmla="*/ 90 h 179"/>
                  <a:gd name="T46" fmla="*/ 6 w 594"/>
                  <a:gd name="T47" fmla="*/ 80 h 179"/>
                  <a:gd name="T48" fmla="*/ 124 w 594"/>
                  <a:gd name="T49" fmla="*/ 3 h 179"/>
                  <a:gd name="T50" fmla="*/ 134 w 594"/>
                  <a:gd name="T51" fmla="*/ 1 h 179"/>
                  <a:gd name="T52" fmla="*/ 139 w 594"/>
                  <a:gd name="T53" fmla="*/ 13 h 179"/>
                  <a:gd name="T54" fmla="*/ 139 w 594"/>
                  <a:gd name="T55" fmla="*/ 31 h 179"/>
                  <a:gd name="T56" fmla="*/ 512 w 594"/>
                  <a:gd name="T57" fmla="*/ 30 h 179"/>
                  <a:gd name="T58" fmla="*/ 518 w 594"/>
                  <a:gd name="T59" fmla="*/ 30 h 179"/>
                  <a:gd name="T60" fmla="*/ 533 w 594"/>
                  <a:gd name="T61" fmla="*/ 31 h 179"/>
                  <a:gd name="T62" fmla="*/ 547 w 594"/>
                  <a:gd name="T63" fmla="*/ 32 h 179"/>
                  <a:gd name="T64" fmla="*/ 558 w 594"/>
                  <a:gd name="T65" fmla="*/ 33 h 179"/>
                  <a:gd name="T66" fmla="*/ 569 w 594"/>
                  <a:gd name="T67" fmla="*/ 35 h 179"/>
                  <a:gd name="T68" fmla="*/ 573 w 594"/>
                  <a:gd name="T69" fmla="*/ 36 h 179"/>
                  <a:gd name="T70" fmla="*/ 577 w 594"/>
                  <a:gd name="T71" fmla="*/ 37 h 179"/>
                  <a:gd name="T72" fmla="*/ 582 w 594"/>
                  <a:gd name="T73" fmla="*/ 38 h 179"/>
                  <a:gd name="T74" fmla="*/ 586 w 594"/>
                  <a:gd name="T75" fmla="*/ 39 h 179"/>
                  <a:gd name="T76" fmla="*/ 587 w 594"/>
                  <a:gd name="T77" fmla="*/ 40 h 179"/>
                  <a:gd name="T78" fmla="*/ 589 w 594"/>
                  <a:gd name="T79" fmla="*/ 41 h 179"/>
                  <a:gd name="T80" fmla="*/ 591 w 594"/>
                  <a:gd name="T81" fmla="*/ 42 h 179"/>
                  <a:gd name="T82" fmla="*/ 592 w 594"/>
                  <a:gd name="T83" fmla="*/ 43 h 179"/>
                  <a:gd name="T84" fmla="*/ 593 w 594"/>
                  <a:gd name="T85" fmla="*/ 44 h 179"/>
                  <a:gd name="T86" fmla="*/ 594 w 594"/>
                  <a:gd name="T87" fmla="*/ 156 h 179"/>
                  <a:gd name="T88" fmla="*/ 593 w 594"/>
                  <a:gd name="T89" fmla="*/ 15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4" h="179">
                    <a:moveTo>
                      <a:pt x="593" y="157"/>
                    </a:moveTo>
                    <a:cubicBezTo>
                      <a:pt x="592" y="156"/>
                      <a:pt x="592" y="156"/>
                      <a:pt x="592" y="156"/>
                    </a:cubicBezTo>
                    <a:cubicBezTo>
                      <a:pt x="589" y="153"/>
                      <a:pt x="584" y="151"/>
                      <a:pt x="577" y="149"/>
                    </a:cubicBezTo>
                    <a:cubicBezTo>
                      <a:pt x="576" y="148"/>
                      <a:pt x="576" y="148"/>
                      <a:pt x="576" y="148"/>
                    </a:cubicBezTo>
                    <a:cubicBezTo>
                      <a:pt x="572" y="147"/>
                      <a:pt x="572" y="147"/>
                      <a:pt x="572" y="147"/>
                    </a:cubicBezTo>
                    <a:cubicBezTo>
                      <a:pt x="572" y="148"/>
                      <a:pt x="572" y="148"/>
                      <a:pt x="572" y="148"/>
                    </a:cubicBezTo>
                    <a:cubicBezTo>
                      <a:pt x="570" y="147"/>
                      <a:pt x="568" y="147"/>
                      <a:pt x="566" y="147"/>
                    </a:cubicBezTo>
                    <a:cubicBezTo>
                      <a:pt x="566" y="146"/>
                      <a:pt x="566" y="146"/>
                      <a:pt x="566" y="146"/>
                    </a:cubicBezTo>
                    <a:cubicBezTo>
                      <a:pt x="565" y="146"/>
                      <a:pt x="565" y="146"/>
                      <a:pt x="565" y="146"/>
                    </a:cubicBezTo>
                    <a:cubicBezTo>
                      <a:pt x="564" y="146"/>
                      <a:pt x="564" y="146"/>
                      <a:pt x="564" y="146"/>
                    </a:cubicBezTo>
                    <a:cubicBezTo>
                      <a:pt x="562" y="146"/>
                      <a:pt x="560" y="145"/>
                      <a:pt x="557" y="145"/>
                    </a:cubicBezTo>
                    <a:cubicBezTo>
                      <a:pt x="557" y="145"/>
                      <a:pt x="557" y="145"/>
                      <a:pt x="557" y="145"/>
                    </a:cubicBezTo>
                    <a:cubicBezTo>
                      <a:pt x="557" y="145"/>
                      <a:pt x="557" y="145"/>
                      <a:pt x="557" y="145"/>
                    </a:cubicBezTo>
                    <a:cubicBezTo>
                      <a:pt x="554" y="145"/>
                      <a:pt x="551" y="144"/>
                      <a:pt x="548" y="144"/>
                    </a:cubicBezTo>
                    <a:cubicBezTo>
                      <a:pt x="549" y="143"/>
                      <a:pt x="549" y="143"/>
                      <a:pt x="549" y="143"/>
                    </a:cubicBezTo>
                    <a:cubicBezTo>
                      <a:pt x="548" y="144"/>
                      <a:pt x="548" y="144"/>
                      <a:pt x="548" y="144"/>
                    </a:cubicBezTo>
                    <a:cubicBezTo>
                      <a:pt x="536" y="143"/>
                      <a:pt x="521" y="142"/>
                      <a:pt x="506" y="142"/>
                    </a:cubicBezTo>
                    <a:cubicBezTo>
                      <a:pt x="139" y="143"/>
                      <a:pt x="139" y="143"/>
                      <a:pt x="139" y="143"/>
                    </a:cubicBezTo>
                    <a:cubicBezTo>
                      <a:pt x="139" y="166"/>
                      <a:pt x="139" y="166"/>
                      <a:pt x="139" y="166"/>
                    </a:cubicBezTo>
                    <a:cubicBezTo>
                      <a:pt x="139" y="172"/>
                      <a:pt x="138" y="176"/>
                      <a:pt x="134" y="178"/>
                    </a:cubicBezTo>
                    <a:cubicBezTo>
                      <a:pt x="132" y="179"/>
                      <a:pt x="128" y="179"/>
                      <a:pt x="124" y="176"/>
                    </a:cubicBezTo>
                    <a:cubicBezTo>
                      <a:pt x="6" y="100"/>
                      <a:pt x="6" y="100"/>
                      <a:pt x="6" y="100"/>
                    </a:cubicBezTo>
                    <a:cubicBezTo>
                      <a:pt x="2" y="97"/>
                      <a:pt x="0" y="93"/>
                      <a:pt x="0" y="90"/>
                    </a:cubicBezTo>
                    <a:cubicBezTo>
                      <a:pt x="0" y="86"/>
                      <a:pt x="2" y="82"/>
                      <a:pt x="6" y="80"/>
                    </a:cubicBezTo>
                    <a:cubicBezTo>
                      <a:pt x="124" y="3"/>
                      <a:pt x="124" y="3"/>
                      <a:pt x="124" y="3"/>
                    </a:cubicBezTo>
                    <a:cubicBezTo>
                      <a:pt x="128" y="1"/>
                      <a:pt x="132" y="0"/>
                      <a:pt x="134" y="1"/>
                    </a:cubicBezTo>
                    <a:cubicBezTo>
                      <a:pt x="138" y="3"/>
                      <a:pt x="139" y="7"/>
                      <a:pt x="139" y="13"/>
                    </a:cubicBezTo>
                    <a:cubicBezTo>
                      <a:pt x="139" y="31"/>
                      <a:pt x="139" y="31"/>
                      <a:pt x="139" y="31"/>
                    </a:cubicBezTo>
                    <a:cubicBezTo>
                      <a:pt x="512" y="30"/>
                      <a:pt x="512" y="30"/>
                      <a:pt x="512" y="30"/>
                    </a:cubicBezTo>
                    <a:cubicBezTo>
                      <a:pt x="518" y="30"/>
                      <a:pt x="518" y="30"/>
                      <a:pt x="518" y="30"/>
                    </a:cubicBezTo>
                    <a:cubicBezTo>
                      <a:pt x="524" y="30"/>
                      <a:pt x="529" y="30"/>
                      <a:pt x="533" y="31"/>
                    </a:cubicBezTo>
                    <a:cubicBezTo>
                      <a:pt x="547" y="32"/>
                      <a:pt x="547" y="32"/>
                      <a:pt x="547" y="32"/>
                    </a:cubicBezTo>
                    <a:cubicBezTo>
                      <a:pt x="550" y="32"/>
                      <a:pt x="558" y="33"/>
                      <a:pt x="558" y="33"/>
                    </a:cubicBezTo>
                    <a:cubicBezTo>
                      <a:pt x="569" y="35"/>
                      <a:pt x="569" y="35"/>
                      <a:pt x="569" y="35"/>
                    </a:cubicBezTo>
                    <a:cubicBezTo>
                      <a:pt x="570" y="35"/>
                      <a:pt x="572" y="35"/>
                      <a:pt x="573" y="36"/>
                    </a:cubicBezTo>
                    <a:cubicBezTo>
                      <a:pt x="577" y="37"/>
                      <a:pt x="577" y="37"/>
                      <a:pt x="577" y="37"/>
                    </a:cubicBezTo>
                    <a:cubicBezTo>
                      <a:pt x="582" y="38"/>
                      <a:pt x="582" y="38"/>
                      <a:pt x="582" y="38"/>
                    </a:cubicBezTo>
                    <a:cubicBezTo>
                      <a:pt x="586" y="39"/>
                      <a:pt x="586" y="39"/>
                      <a:pt x="586" y="39"/>
                    </a:cubicBezTo>
                    <a:cubicBezTo>
                      <a:pt x="587" y="40"/>
                      <a:pt x="587" y="40"/>
                      <a:pt x="587" y="40"/>
                    </a:cubicBezTo>
                    <a:cubicBezTo>
                      <a:pt x="589" y="41"/>
                      <a:pt x="589" y="41"/>
                      <a:pt x="589" y="41"/>
                    </a:cubicBezTo>
                    <a:cubicBezTo>
                      <a:pt x="591" y="42"/>
                      <a:pt x="591" y="42"/>
                      <a:pt x="591" y="42"/>
                    </a:cubicBezTo>
                    <a:cubicBezTo>
                      <a:pt x="592" y="43"/>
                      <a:pt x="592" y="43"/>
                      <a:pt x="592" y="43"/>
                    </a:cubicBezTo>
                    <a:cubicBezTo>
                      <a:pt x="593" y="44"/>
                      <a:pt x="593" y="44"/>
                      <a:pt x="593" y="44"/>
                    </a:cubicBezTo>
                    <a:cubicBezTo>
                      <a:pt x="594" y="156"/>
                      <a:pt x="594" y="156"/>
                      <a:pt x="594" y="156"/>
                    </a:cubicBezTo>
                    <a:lnTo>
                      <a:pt x="593" y="157"/>
                    </a:lnTo>
                    <a:close/>
                  </a:path>
                </a:pathLst>
              </a:custGeom>
              <a:solidFill>
                <a:schemeClr val="accent4"/>
              </a:solid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53" name="组合 152"/>
            <p:cNvGrpSpPr/>
            <p:nvPr/>
          </p:nvGrpSpPr>
          <p:grpSpPr>
            <a:xfrm>
              <a:off x="4345411" y="5252035"/>
              <a:ext cx="508721" cy="533088"/>
              <a:chOff x="140649" y="3641210"/>
              <a:chExt cx="508721" cy="533088"/>
            </a:xfrm>
            <a:solidFill>
              <a:schemeClr val="bg1"/>
            </a:solidFill>
          </p:grpSpPr>
          <p:sp>
            <p:nvSpPr>
              <p:cNvPr id="154" name="Freeform 272"/>
              <p:cNvSpPr>
                <a:spLocks noEditPoints="1"/>
              </p:cNvSpPr>
              <p:nvPr/>
            </p:nvSpPr>
            <p:spPr bwMode="auto">
              <a:xfrm>
                <a:off x="140649" y="3872682"/>
                <a:ext cx="406978" cy="246670"/>
              </a:xfrm>
              <a:custGeom>
                <a:avLst/>
                <a:gdLst>
                  <a:gd name="T0" fmla="*/ 130 w 147"/>
                  <a:gd name="T1" fmla="*/ 17 h 89"/>
                  <a:gd name="T2" fmla="*/ 130 w 147"/>
                  <a:gd name="T3" fmla="*/ 50 h 89"/>
                  <a:gd name="T4" fmla="*/ 107 w 147"/>
                  <a:gd name="T5" fmla="*/ 73 h 89"/>
                  <a:gd name="T6" fmla="*/ 39 w 147"/>
                  <a:gd name="T7" fmla="*/ 73 h 89"/>
                  <a:gd name="T8" fmla="*/ 16 w 147"/>
                  <a:gd name="T9" fmla="*/ 50 h 89"/>
                  <a:gd name="T10" fmla="*/ 16 w 147"/>
                  <a:gd name="T11" fmla="*/ 17 h 89"/>
                  <a:gd name="T12" fmla="*/ 130 w 147"/>
                  <a:gd name="T13" fmla="*/ 17 h 89"/>
                  <a:gd name="T14" fmla="*/ 147 w 147"/>
                  <a:gd name="T15" fmla="*/ 0 h 89"/>
                  <a:gd name="T16" fmla="*/ 0 w 147"/>
                  <a:gd name="T17" fmla="*/ 0 h 89"/>
                  <a:gd name="T18" fmla="*/ 0 w 147"/>
                  <a:gd name="T19" fmla="*/ 50 h 89"/>
                  <a:gd name="T20" fmla="*/ 39 w 147"/>
                  <a:gd name="T21" fmla="*/ 89 h 89"/>
                  <a:gd name="T22" fmla="*/ 107 w 147"/>
                  <a:gd name="T23" fmla="*/ 89 h 89"/>
                  <a:gd name="T24" fmla="*/ 147 w 147"/>
                  <a:gd name="T25" fmla="*/ 50 h 89"/>
                  <a:gd name="T26" fmla="*/ 147 w 147"/>
                  <a:gd name="T2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7" h="89">
                    <a:moveTo>
                      <a:pt x="130" y="17"/>
                    </a:moveTo>
                    <a:cubicBezTo>
                      <a:pt x="130" y="50"/>
                      <a:pt x="130" y="50"/>
                      <a:pt x="130" y="50"/>
                    </a:cubicBezTo>
                    <a:cubicBezTo>
                      <a:pt x="130" y="62"/>
                      <a:pt x="120" y="73"/>
                      <a:pt x="107" y="73"/>
                    </a:cubicBezTo>
                    <a:cubicBezTo>
                      <a:pt x="39" y="73"/>
                      <a:pt x="39" y="73"/>
                      <a:pt x="39" y="73"/>
                    </a:cubicBezTo>
                    <a:cubicBezTo>
                      <a:pt x="26" y="73"/>
                      <a:pt x="16" y="62"/>
                      <a:pt x="16" y="50"/>
                    </a:cubicBezTo>
                    <a:cubicBezTo>
                      <a:pt x="16" y="17"/>
                      <a:pt x="16" y="17"/>
                      <a:pt x="16" y="17"/>
                    </a:cubicBezTo>
                    <a:cubicBezTo>
                      <a:pt x="130" y="17"/>
                      <a:pt x="130" y="17"/>
                      <a:pt x="130" y="17"/>
                    </a:cubicBezTo>
                    <a:close/>
                    <a:moveTo>
                      <a:pt x="147" y="0"/>
                    </a:moveTo>
                    <a:cubicBezTo>
                      <a:pt x="0" y="0"/>
                      <a:pt x="0" y="0"/>
                      <a:pt x="0" y="0"/>
                    </a:cubicBezTo>
                    <a:cubicBezTo>
                      <a:pt x="0" y="50"/>
                      <a:pt x="0" y="50"/>
                      <a:pt x="0" y="50"/>
                    </a:cubicBezTo>
                    <a:cubicBezTo>
                      <a:pt x="0" y="71"/>
                      <a:pt x="17" y="89"/>
                      <a:pt x="39" y="89"/>
                    </a:cubicBezTo>
                    <a:cubicBezTo>
                      <a:pt x="107" y="89"/>
                      <a:pt x="107" y="89"/>
                      <a:pt x="107" y="89"/>
                    </a:cubicBezTo>
                    <a:cubicBezTo>
                      <a:pt x="129" y="89"/>
                      <a:pt x="147" y="71"/>
                      <a:pt x="147" y="50"/>
                    </a:cubicBezTo>
                    <a:cubicBezTo>
                      <a:pt x="147" y="0"/>
                      <a:pt x="147" y="0"/>
                      <a:pt x="147"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55" name="Freeform 273"/>
              <p:cNvSpPr>
                <a:spLocks/>
              </p:cNvSpPr>
              <p:nvPr/>
            </p:nvSpPr>
            <p:spPr bwMode="auto">
              <a:xfrm>
                <a:off x="140649" y="4135719"/>
                <a:ext cx="406978" cy="38579"/>
              </a:xfrm>
              <a:custGeom>
                <a:avLst/>
                <a:gdLst>
                  <a:gd name="T0" fmla="*/ 0 w 147"/>
                  <a:gd name="T1" fmla="*/ 0 h 14"/>
                  <a:gd name="T2" fmla="*/ 0 w 147"/>
                  <a:gd name="T3" fmla="*/ 8 h 14"/>
                  <a:gd name="T4" fmla="*/ 39 w 147"/>
                  <a:gd name="T5" fmla="*/ 14 h 14"/>
                  <a:gd name="T6" fmla="*/ 107 w 147"/>
                  <a:gd name="T7" fmla="*/ 14 h 14"/>
                  <a:gd name="T8" fmla="*/ 147 w 147"/>
                  <a:gd name="T9" fmla="*/ 8 h 14"/>
                  <a:gd name="T10" fmla="*/ 147 w 147"/>
                  <a:gd name="T11" fmla="*/ 0 h 14"/>
                  <a:gd name="T12" fmla="*/ 0 w 14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47" h="14">
                    <a:moveTo>
                      <a:pt x="0" y="0"/>
                    </a:moveTo>
                    <a:cubicBezTo>
                      <a:pt x="0" y="8"/>
                      <a:pt x="0" y="8"/>
                      <a:pt x="0" y="8"/>
                    </a:cubicBezTo>
                    <a:cubicBezTo>
                      <a:pt x="0" y="11"/>
                      <a:pt x="17" y="14"/>
                      <a:pt x="39" y="14"/>
                    </a:cubicBezTo>
                    <a:cubicBezTo>
                      <a:pt x="107" y="14"/>
                      <a:pt x="107" y="14"/>
                      <a:pt x="107" y="14"/>
                    </a:cubicBezTo>
                    <a:cubicBezTo>
                      <a:pt x="129" y="14"/>
                      <a:pt x="147" y="11"/>
                      <a:pt x="147" y="8"/>
                    </a:cubicBezTo>
                    <a:cubicBezTo>
                      <a:pt x="147" y="0"/>
                      <a:pt x="147" y="0"/>
                      <a:pt x="147" y="0"/>
                    </a:cubicBez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56" name="Freeform 274"/>
              <p:cNvSpPr>
                <a:spLocks noEditPoints="1"/>
              </p:cNvSpPr>
              <p:nvPr/>
            </p:nvSpPr>
            <p:spPr bwMode="auto">
              <a:xfrm>
                <a:off x="500847" y="3903078"/>
                <a:ext cx="148523" cy="147301"/>
              </a:xfrm>
              <a:custGeom>
                <a:avLst/>
                <a:gdLst>
                  <a:gd name="T0" fmla="*/ 27 w 54"/>
                  <a:gd name="T1" fmla="*/ 53 h 53"/>
                  <a:gd name="T2" fmla="*/ 0 w 54"/>
                  <a:gd name="T3" fmla="*/ 27 h 53"/>
                  <a:gd name="T4" fmla="*/ 27 w 54"/>
                  <a:gd name="T5" fmla="*/ 0 h 53"/>
                  <a:gd name="T6" fmla="*/ 54 w 54"/>
                  <a:gd name="T7" fmla="*/ 27 h 53"/>
                  <a:gd name="T8" fmla="*/ 27 w 54"/>
                  <a:gd name="T9" fmla="*/ 53 h 53"/>
                  <a:gd name="T10" fmla="*/ 27 w 54"/>
                  <a:gd name="T11" fmla="*/ 12 h 53"/>
                  <a:gd name="T12" fmla="*/ 13 w 54"/>
                  <a:gd name="T13" fmla="*/ 27 h 53"/>
                  <a:gd name="T14" fmla="*/ 27 w 54"/>
                  <a:gd name="T15" fmla="*/ 41 h 53"/>
                  <a:gd name="T16" fmla="*/ 41 w 54"/>
                  <a:gd name="T17" fmla="*/ 27 h 53"/>
                  <a:gd name="T18" fmla="*/ 27 w 54"/>
                  <a:gd name="T19" fmla="*/ 1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3">
                    <a:moveTo>
                      <a:pt x="27" y="53"/>
                    </a:moveTo>
                    <a:cubicBezTo>
                      <a:pt x="12" y="53"/>
                      <a:pt x="0" y="41"/>
                      <a:pt x="0" y="27"/>
                    </a:cubicBezTo>
                    <a:cubicBezTo>
                      <a:pt x="0" y="12"/>
                      <a:pt x="12" y="0"/>
                      <a:pt x="27" y="0"/>
                    </a:cubicBezTo>
                    <a:cubicBezTo>
                      <a:pt x="42" y="0"/>
                      <a:pt x="54" y="12"/>
                      <a:pt x="54" y="27"/>
                    </a:cubicBezTo>
                    <a:cubicBezTo>
                      <a:pt x="54" y="41"/>
                      <a:pt x="42" y="53"/>
                      <a:pt x="27" y="53"/>
                    </a:cubicBezTo>
                    <a:close/>
                    <a:moveTo>
                      <a:pt x="27" y="12"/>
                    </a:moveTo>
                    <a:cubicBezTo>
                      <a:pt x="19" y="12"/>
                      <a:pt x="13" y="19"/>
                      <a:pt x="13" y="27"/>
                    </a:cubicBezTo>
                    <a:cubicBezTo>
                      <a:pt x="13" y="34"/>
                      <a:pt x="19" y="41"/>
                      <a:pt x="27" y="41"/>
                    </a:cubicBezTo>
                    <a:cubicBezTo>
                      <a:pt x="35" y="41"/>
                      <a:pt x="41" y="34"/>
                      <a:pt x="41" y="27"/>
                    </a:cubicBezTo>
                    <a:cubicBezTo>
                      <a:pt x="41" y="19"/>
                      <a:pt x="35" y="12"/>
                      <a:pt x="27" y="1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57" name="Freeform 275"/>
              <p:cNvSpPr>
                <a:spLocks/>
              </p:cNvSpPr>
              <p:nvPr/>
            </p:nvSpPr>
            <p:spPr bwMode="auto">
              <a:xfrm>
                <a:off x="365189" y="3690311"/>
                <a:ext cx="2339" cy="2338"/>
              </a:xfrm>
              <a:custGeom>
                <a:avLst/>
                <a:gdLst>
                  <a:gd name="T0" fmla="*/ 0 w 1"/>
                  <a:gd name="T1" fmla="*/ 0 h 1"/>
                  <a:gd name="T2" fmla="*/ 1 w 1"/>
                  <a:gd name="T3" fmla="*/ 1 h 1"/>
                  <a:gd name="T4" fmla="*/ 0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1" y="1"/>
                      <a:pt x="1" y="1"/>
                      <a:pt x="1" y="1"/>
                    </a:cubicBez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58" name="Rectangle 276"/>
              <p:cNvSpPr>
                <a:spLocks noChangeArrowheads="1"/>
              </p:cNvSpPr>
              <p:nvPr/>
            </p:nvSpPr>
            <p:spPr bwMode="auto">
              <a:xfrm>
                <a:off x="367527" y="3692648"/>
                <a:ext cx="1169" cy="1169"/>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59" name="Freeform 277"/>
              <p:cNvSpPr>
                <a:spLocks/>
              </p:cNvSpPr>
              <p:nvPr/>
            </p:nvSpPr>
            <p:spPr bwMode="auto">
              <a:xfrm>
                <a:off x="367527" y="3692648"/>
                <a:ext cx="2339" cy="3507"/>
              </a:xfrm>
              <a:custGeom>
                <a:avLst/>
                <a:gdLst>
                  <a:gd name="T0" fmla="*/ 1 w 1"/>
                  <a:gd name="T1" fmla="*/ 1 h 1"/>
                  <a:gd name="T2" fmla="*/ 1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1" y="0"/>
                      <a:pt x="1" y="0"/>
                      <a:pt x="0" y="0"/>
                    </a:cubicBezTo>
                    <a:lnTo>
                      <a:pt x="1" y="1"/>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60" name="Freeform 278"/>
              <p:cNvSpPr>
                <a:spLocks/>
              </p:cNvSpPr>
              <p:nvPr/>
            </p:nvSpPr>
            <p:spPr bwMode="auto">
              <a:xfrm>
                <a:off x="367527" y="369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61" name="Freeform 279"/>
              <p:cNvSpPr>
                <a:spLocks/>
              </p:cNvSpPr>
              <p:nvPr/>
            </p:nvSpPr>
            <p:spPr bwMode="auto">
              <a:xfrm>
                <a:off x="365188" y="3684465"/>
                <a:ext cx="24559" cy="19874"/>
              </a:xfrm>
              <a:custGeom>
                <a:avLst/>
                <a:gdLst>
                  <a:gd name="T0" fmla="*/ 7 w 9"/>
                  <a:gd name="T1" fmla="*/ 5 h 7"/>
                  <a:gd name="T2" fmla="*/ 9 w 9"/>
                  <a:gd name="T3" fmla="*/ 6 h 7"/>
                  <a:gd name="T4" fmla="*/ 5 w 9"/>
                  <a:gd name="T5" fmla="*/ 3 h 7"/>
                  <a:gd name="T6" fmla="*/ 1 w 9"/>
                  <a:gd name="T7" fmla="*/ 1 h 7"/>
                  <a:gd name="T8" fmla="*/ 0 w 9"/>
                  <a:gd name="T9" fmla="*/ 0 h 7"/>
                  <a:gd name="T10" fmla="*/ 1 w 9"/>
                  <a:gd name="T11" fmla="*/ 1 h 7"/>
                  <a:gd name="T12" fmla="*/ 4 w 9"/>
                  <a:gd name="T13" fmla="*/ 2 h 7"/>
                  <a:gd name="T14" fmla="*/ 4 w 9"/>
                  <a:gd name="T15" fmla="*/ 3 h 7"/>
                  <a:gd name="T16" fmla="*/ 6 w 9"/>
                  <a:gd name="T17" fmla="*/ 4 h 7"/>
                  <a:gd name="T18" fmla="*/ 7 w 9"/>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7">
                    <a:moveTo>
                      <a:pt x="7" y="5"/>
                    </a:moveTo>
                    <a:cubicBezTo>
                      <a:pt x="7" y="5"/>
                      <a:pt x="9" y="7"/>
                      <a:pt x="9" y="6"/>
                    </a:cubicBezTo>
                    <a:cubicBezTo>
                      <a:pt x="7" y="4"/>
                      <a:pt x="7" y="4"/>
                      <a:pt x="5" y="3"/>
                    </a:cubicBezTo>
                    <a:cubicBezTo>
                      <a:pt x="4" y="2"/>
                      <a:pt x="3" y="1"/>
                      <a:pt x="1" y="1"/>
                    </a:cubicBezTo>
                    <a:cubicBezTo>
                      <a:pt x="0" y="0"/>
                      <a:pt x="0" y="0"/>
                      <a:pt x="0" y="0"/>
                    </a:cubicBezTo>
                    <a:cubicBezTo>
                      <a:pt x="1" y="1"/>
                      <a:pt x="1" y="1"/>
                      <a:pt x="1" y="1"/>
                    </a:cubicBezTo>
                    <a:cubicBezTo>
                      <a:pt x="2" y="2"/>
                      <a:pt x="3" y="1"/>
                      <a:pt x="4" y="2"/>
                    </a:cubicBezTo>
                    <a:cubicBezTo>
                      <a:pt x="4" y="2"/>
                      <a:pt x="4" y="3"/>
                      <a:pt x="4" y="3"/>
                    </a:cubicBezTo>
                    <a:cubicBezTo>
                      <a:pt x="5" y="3"/>
                      <a:pt x="6" y="3"/>
                      <a:pt x="6" y="4"/>
                    </a:cubicBezTo>
                    <a:cubicBezTo>
                      <a:pt x="7" y="4"/>
                      <a:pt x="6" y="5"/>
                      <a:pt x="7" y="5"/>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62" name="Freeform 280"/>
              <p:cNvSpPr>
                <a:spLocks/>
              </p:cNvSpPr>
              <p:nvPr/>
            </p:nvSpPr>
            <p:spPr bwMode="auto">
              <a:xfrm>
                <a:off x="345307" y="3679789"/>
                <a:ext cx="8186" cy="4676"/>
              </a:xfrm>
              <a:custGeom>
                <a:avLst/>
                <a:gdLst>
                  <a:gd name="T0" fmla="*/ 1 w 3"/>
                  <a:gd name="T1" fmla="*/ 1 h 2"/>
                  <a:gd name="T2" fmla="*/ 1 w 3"/>
                  <a:gd name="T3" fmla="*/ 1 h 2"/>
                  <a:gd name="T4" fmla="*/ 3 w 3"/>
                  <a:gd name="T5" fmla="*/ 2 h 2"/>
                  <a:gd name="T6" fmla="*/ 3 w 3"/>
                  <a:gd name="T7" fmla="*/ 2 h 2"/>
                  <a:gd name="T8" fmla="*/ 3 w 3"/>
                  <a:gd name="T9" fmla="*/ 2 h 2"/>
                  <a:gd name="T10" fmla="*/ 1 w 3"/>
                  <a:gd name="T11" fmla="*/ 0 h 2"/>
                  <a:gd name="T12" fmla="*/ 1 w 3"/>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1"/>
                    </a:moveTo>
                    <a:cubicBezTo>
                      <a:pt x="1" y="1"/>
                      <a:pt x="1" y="1"/>
                      <a:pt x="1" y="1"/>
                    </a:cubicBezTo>
                    <a:cubicBezTo>
                      <a:pt x="2" y="2"/>
                      <a:pt x="3" y="2"/>
                      <a:pt x="3" y="2"/>
                    </a:cubicBezTo>
                    <a:cubicBezTo>
                      <a:pt x="3" y="2"/>
                      <a:pt x="3" y="2"/>
                      <a:pt x="3" y="2"/>
                    </a:cubicBezTo>
                    <a:cubicBezTo>
                      <a:pt x="3" y="1"/>
                      <a:pt x="3" y="1"/>
                      <a:pt x="3" y="2"/>
                    </a:cubicBezTo>
                    <a:cubicBezTo>
                      <a:pt x="2" y="1"/>
                      <a:pt x="2" y="1"/>
                      <a:pt x="1" y="0"/>
                    </a:cubicBezTo>
                    <a:cubicBezTo>
                      <a:pt x="1" y="1"/>
                      <a:pt x="0" y="1"/>
                      <a:pt x="1" y="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63" name="Rectangle 281"/>
              <p:cNvSpPr>
                <a:spLocks noChangeArrowheads="1"/>
              </p:cNvSpPr>
              <p:nvPr/>
            </p:nvSpPr>
            <p:spPr bwMode="auto">
              <a:xfrm>
                <a:off x="345307" y="3679789"/>
                <a:ext cx="2339" cy="1169"/>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64" name="Freeform 282"/>
              <p:cNvSpPr>
                <a:spLocks noEditPoints="1"/>
              </p:cNvSpPr>
              <p:nvPr/>
            </p:nvSpPr>
            <p:spPr bwMode="auto">
              <a:xfrm>
                <a:off x="292680" y="3698494"/>
                <a:ext cx="97067" cy="157822"/>
              </a:xfrm>
              <a:custGeom>
                <a:avLst/>
                <a:gdLst>
                  <a:gd name="T0" fmla="*/ 34 w 35"/>
                  <a:gd name="T1" fmla="*/ 11 h 57"/>
                  <a:gd name="T2" fmla="*/ 35 w 35"/>
                  <a:gd name="T3" fmla="*/ 9 h 57"/>
                  <a:gd name="T4" fmla="*/ 35 w 35"/>
                  <a:gd name="T5" fmla="*/ 8 h 57"/>
                  <a:gd name="T6" fmla="*/ 35 w 35"/>
                  <a:gd name="T7" fmla="*/ 6 h 57"/>
                  <a:gd name="T8" fmla="*/ 35 w 35"/>
                  <a:gd name="T9" fmla="*/ 5 h 57"/>
                  <a:gd name="T10" fmla="*/ 35 w 35"/>
                  <a:gd name="T11" fmla="*/ 4 h 57"/>
                  <a:gd name="T12" fmla="*/ 35 w 35"/>
                  <a:gd name="T13" fmla="*/ 3 h 57"/>
                  <a:gd name="T14" fmla="*/ 32 w 35"/>
                  <a:gd name="T15" fmla="*/ 0 h 57"/>
                  <a:gd name="T16" fmla="*/ 32 w 35"/>
                  <a:gd name="T17" fmla="*/ 0 h 57"/>
                  <a:gd name="T18" fmla="*/ 32 w 35"/>
                  <a:gd name="T19" fmla="*/ 2 h 57"/>
                  <a:gd name="T20" fmla="*/ 33 w 35"/>
                  <a:gd name="T21" fmla="*/ 2 h 57"/>
                  <a:gd name="T22" fmla="*/ 33 w 35"/>
                  <a:gd name="T23" fmla="*/ 2 h 57"/>
                  <a:gd name="T24" fmla="*/ 32 w 35"/>
                  <a:gd name="T25" fmla="*/ 1 h 57"/>
                  <a:gd name="T26" fmla="*/ 31 w 35"/>
                  <a:gd name="T27" fmla="*/ 0 h 57"/>
                  <a:gd name="T28" fmla="*/ 32 w 35"/>
                  <a:gd name="T29" fmla="*/ 0 h 57"/>
                  <a:gd name="T30" fmla="*/ 31 w 35"/>
                  <a:gd name="T31" fmla="*/ 0 h 57"/>
                  <a:gd name="T32" fmla="*/ 31 w 35"/>
                  <a:gd name="T33" fmla="*/ 1 h 57"/>
                  <a:gd name="T34" fmla="*/ 33 w 35"/>
                  <a:gd name="T35" fmla="*/ 6 h 57"/>
                  <a:gd name="T36" fmla="*/ 33 w 35"/>
                  <a:gd name="T37" fmla="*/ 6 h 57"/>
                  <a:gd name="T38" fmla="*/ 32 w 35"/>
                  <a:gd name="T39" fmla="*/ 7 h 57"/>
                  <a:gd name="T40" fmla="*/ 32 w 35"/>
                  <a:gd name="T41" fmla="*/ 7 h 57"/>
                  <a:gd name="T42" fmla="*/ 32 w 35"/>
                  <a:gd name="T43" fmla="*/ 7 h 57"/>
                  <a:gd name="T44" fmla="*/ 32 w 35"/>
                  <a:gd name="T45" fmla="*/ 7 h 57"/>
                  <a:gd name="T46" fmla="*/ 32 w 35"/>
                  <a:gd name="T47" fmla="*/ 8 h 57"/>
                  <a:gd name="T48" fmla="*/ 32 w 35"/>
                  <a:gd name="T49" fmla="*/ 8 h 57"/>
                  <a:gd name="T50" fmla="*/ 32 w 35"/>
                  <a:gd name="T51" fmla="*/ 8 h 57"/>
                  <a:gd name="T52" fmla="*/ 32 w 35"/>
                  <a:gd name="T53" fmla="*/ 8 h 57"/>
                  <a:gd name="T54" fmla="*/ 32 w 35"/>
                  <a:gd name="T55" fmla="*/ 8 h 57"/>
                  <a:gd name="T56" fmla="*/ 32 w 35"/>
                  <a:gd name="T57" fmla="*/ 7 h 57"/>
                  <a:gd name="T58" fmla="*/ 32 w 35"/>
                  <a:gd name="T59" fmla="*/ 7 h 57"/>
                  <a:gd name="T60" fmla="*/ 31 w 35"/>
                  <a:gd name="T61" fmla="*/ 9 h 57"/>
                  <a:gd name="T62" fmla="*/ 31 w 35"/>
                  <a:gd name="T63" fmla="*/ 9 h 57"/>
                  <a:gd name="T64" fmla="*/ 31 w 35"/>
                  <a:gd name="T65" fmla="*/ 10 h 57"/>
                  <a:gd name="T66" fmla="*/ 31 w 35"/>
                  <a:gd name="T67" fmla="*/ 10 h 57"/>
                  <a:gd name="T68" fmla="*/ 31 w 35"/>
                  <a:gd name="T69" fmla="*/ 10 h 57"/>
                  <a:gd name="T70" fmla="*/ 31 w 35"/>
                  <a:gd name="T71" fmla="*/ 10 h 57"/>
                  <a:gd name="T72" fmla="*/ 30 w 35"/>
                  <a:gd name="T73" fmla="*/ 11 h 57"/>
                  <a:gd name="T74" fmla="*/ 28 w 35"/>
                  <a:gd name="T75" fmla="*/ 13 h 57"/>
                  <a:gd name="T76" fmla="*/ 14 w 35"/>
                  <a:gd name="T77" fmla="*/ 26 h 57"/>
                  <a:gd name="T78" fmla="*/ 6 w 35"/>
                  <a:gd name="T79" fmla="*/ 32 h 57"/>
                  <a:gd name="T80" fmla="*/ 6 w 35"/>
                  <a:gd name="T81" fmla="*/ 51 h 57"/>
                  <a:gd name="T82" fmla="*/ 16 w 35"/>
                  <a:gd name="T83" fmla="*/ 57 h 57"/>
                  <a:gd name="T84" fmla="*/ 20 w 35"/>
                  <a:gd name="T85" fmla="*/ 54 h 57"/>
                  <a:gd name="T86" fmla="*/ 15 w 35"/>
                  <a:gd name="T87" fmla="*/ 49 h 57"/>
                  <a:gd name="T88" fmla="*/ 11 w 35"/>
                  <a:gd name="T89" fmla="*/ 46 h 57"/>
                  <a:gd name="T90" fmla="*/ 11 w 35"/>
                  <a:gd name="T91" fmla="*/ 37 h 57"/>
                  <a:gd name="T92" fmla="*/ 13 w 35"/>
                  <a:gd name="T93" fmla="*/ 35 h 57"/>
                  <a:gd name="T94" fmla="*/ 28 w 35"/>
                  <a:gd name="T95" fmla="*/ 20 h 57"/>
                  <a:gd name="T96" fmla="*/ 31 w 35"/>
                  <a:gd name="T97" fmla="*/ 16 h 57"/>
                  <a:gd name="T98" fmla="*/ 34 w 35"/>
                  <a:gd name="T99" fmla="*/ 13 h 57"/>
                  <a:gd name="T100" fmla="*/ 35 w 35"/>
                  <a:gd name="T101" fmla="*/ 9 h 57"/>
                  <a:gd name="T102" fmla="*/ 34 w 35"/>
                  <a:gd name="T103" fmla="*/ 13 h 57"/>
                  <a:gd name="T104" fmla="*/ 33 w 35"/>
                  <a:gd name="T105" fmla="*/ 11 h 57"/>
                  <a:gd name="T106" fmla="*/ 34 w 35"/>
                  <a:gd name="T107" fmla="*/ 11 h 57"/>
                  <a:gd name="T108" fmla="*/ 28 w 35"/>
                  <a:gd name="T109" fmla="*/ 14 h 57"/>
                  <a:gd name="T110" fmla="*/ 29 w 35"/>
                  <a:gd name="T111" fmla="*/ 13 h 57"/>
                  <a:gd name="T112" fmla="*/ 28 w 35"/>
                  <a:gd name="T113" fmla="*/ 1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 h="57">
                    <a:moveTo>
                      <a:pt x="34" y="11"/>
                    </a:moveTo>
                    <a:cubicBezTo>
                      <a:pt x="35" y="10"/>
                      <a:pt x="34" y="9"/>
                      <a:pt x="35" y="9"/>
                    </a:cubicBezTo>
                    <a:cubicBezTo>
                      <a:pt x="34" y="8"/>
                      <a:pt x="35" y="8"/>
                      <a:pt x="35" y="8"/>
                    </a:cubicBezTo>
                    <a:cubicBezTo>
                      <a:pt x="35" y="7"/>
                      <a:pt x="34" y="6"/>
                      <a:pt x="35" y="6"/>
                    </a:cubicBezTo>
                    <a:cubicBezTo>
                      <a:pt x="35" y="5"/>
                      <a:pt x="35" y="5"/>
                      <a:pt x="35" y="5"/>
                    </a:cubicBezTo>
                    <a:cubicBezTo>
                      <a:pt x="35" y="4"/>
                      <a:pt x="35" y="4"/>
                      <a:pt x="35" y="4"/>
                    </a:cubicBezTo>
                    <a:cubicBezTo>
                      <a:pt x="35" y="3"/>
                      <a:pt x="35" y="3"/>
                      <a:pt x="35" y="3"/>
                    </a:cubicBezTo>
                    <a:cubicBezTo>
                      <a:pt x="34" y="2"/>
                      <a:pt x="33" y="1"/>
                      <a:pt x="32" y="0"/>
                    </a:cubicBezTo>
                    <a:cubicBezTo>
                      <a:pt x="32" y="0"/>
                      <a:pt x="32" y="0"/>
                      <a:pt x="32" y="0"/>
                    </a:cubicBezTo>
                    <a:cubicBezTo>
                      <a:pt x="32" y="1"/>
                      <a:pt x="33" y="1"/>
                      <a:pt x="32" y="2"/>
                    </a:cubicBezTo>
                    <a:cubicBezTo>
                      <a:pt x="32" y="2"/>
                      <a:pt x="33" y="2"/>
                      <a:pt x="33" y="2"/>
                    </a:cubicBezTo>
                    <a:cubicBezTo>
                      <a:pt x="33" y="2"/>
                      <a:pt x="33" y="2"/>
                      <a:pt x="33" y="2"/>
                    </a:cubicBezTo>
                    <a:cubicBezTo>
                      <a:pt x="32" y="2"/>
                      <a:pt x="32" y="1"/>
                      <a:pt x="32" y="1"/>
                    </a:cubicBezTo>
                    <a:cubicBezTo>
                      <a:pt x="32" y="1"/>
                      <a:pt x="31" y="0"/>
                      <a:pt x="31" y="0"/>
                    </a:cubicBezTo>
                    <a:cubicBezTo>
                      <a:pt x="31" y="0"/>
                      <a:pt x="31" y="0"/>
                      <a:pt x="32" y="0"/>
                    </a:cubicBezTo>
                    <a:cubicBezTo>
                      <a:pt x="31" y="0"/>
                      <a:pt x="31" y="0"/>
                      <a:pt x="31" y="0"/>
                    </a:cubicBezTo>
                    <a:cubicBezTo>
                      <a:pt x="31" y="0"/>
                      <a:pt x="31" y="1"/>
                      <a:pt x="31" y="1"/>
                    </a:cubicBezTo>
                    <a:cubicBezTo>
                      <a:pt x="32" y="3"/>
                      <a:pt x="33" y="4"/>
                      <a:pt x="33" y="6"/>
                    </a:cubicBezTo>
                    <a:cubicBezTo>
                      <a:pt x="33" y="6"/>
                      <a:pt x="33" y="6"/>
                      <a:pt x="33" y="6"/>
                    </a:cubicBezTo>
                    <a:cubicBezTo>
                      <a:pt x="32" y="7"/>
                      <a:pt x="32" y="7"/>
                      <a:pt x="32" y="7"/>
                    </a:cubicBezTo>
                    <a:cubicBezTo>
                      <a:pt x="32" y="7"/>
                      <a:pt x="32" y="7"/>
                      <a:pt x="32" y="7"/>
                    </a:cubicBezTo>
                    <a:cubicBezTo>
                      <a:pt x="32" y="7"/>
                      <a:pt x="32" y="7"/>
                      <a:pt x="32" y="7"/>
                    </a:cubicBezTo>
                    <a:cubicBezTo>
                      <a:pt x="32" y="7"/>
                      <a:pt x="32" y="7"/>
                      <a:pt x="32" y="7"/>
                    </a:cubicBezTo>
                    <a:cubicBezTo>
                      <a:pt x="32" y="8"/>
                      <a:pt x="32" y="8"/>
                      <a:pt x="32" y="8"/>
                    </a:cubicBezTo>
                    <a:cubicBezTo>
                      <a:pt x="32" y="8"/>
                      <a:pt x="32" y="8"/>
                      <a:pt x="32" y="8"/>
                    </a:cubicBezTo>
                    <a:cubicBezTo>
                      <a:pt x="32" y="8"/>
                      <a:pt x="32" y="8"/>
                      <a:pt x="32" y="8"/>
                    </a:cubicBezTo>
                    <a:cubicBezTo>
                      <a:pt x="32" y="8"/>
                      <a:pt x="32" y="8"/>
                      <a:pt x="32" y="8"/>
                    </a:cubicBezTo>
                    <a:cubicBezTo>
                      <a:pt x="32" y="8"/>
                      <a:pt x="32" y="8"/>
                      <a:pt x="32" y="8"/>
                    </a:cubicBezTo>
                    <a:cubicBezTo>
                      <a:pt x="32" y="7"/>
                      <a:pt x="32" y="7"/>
                      <a:pt x="32" y="7"/>
                    </a:cubicBezTo>
                    <a:cubicBezTo>
                      <a:pt x="32" y="7"/>
                      <a:pt x="32" y="7"/>
                      <a:pt x="32" y="7"/>
                    </a:cubicBezTo>
                    <a:cubicBezTo>
                      <a:pt x="32" y="8"/>
                      <a:pt x="32" y="8"/>
                      <a:pt x="31" y="9"/>
                    </a:cubicBezTo>
                    <a:cubicBezTo>
                      <a:pt x="31" y="9"/>
                      <a:pt x="31" y="9"/>
                      <a:pt x="31" y="9"/>
                    </a:cubicBezTo>
                    <a:cubicBezTo>
                      <a:pt x="31" y="10"/>
                      <a:pt x="31" y="10"/>
                      <a:pt x="31" y="10"/>
                    </a:cubicBezTo>
                    <a:cubicBezTo>
                      <a:pt x="31" y="10"/>
                      <a:pt x="31" y="10"/>
                      <a:pt x="31" y="10"/>
                    </a:cubicBezTo>
                    <a:cubicBezTo>
                      <a:pt x="31" y="10"/>
                      <a:pt x="31" y="10"/>
                      <a:pt x="31" y="10"/>
                    </a:cubicBezTo>
                    <a:cubicBezTo>
                      <a:pt x="31" y="10"/>
                      <a:pt x="31" y="10"/>
                      <a:pt x="31" y="10"/>
                    </a:cubicBezTo>
                    <a:cubicBezTo>
                      <a:pt x="30" y="11"/>
                      <a:pt x="30" y="11"/>
                      <a:pt x="30" y="11"/>
                    </a:cubicBezTo>
                    <a:cubicBezTo>
                      <a:pt x="29" y="12"/>
                      <a:pt x="29" y="13"/>
                      <a:pt x="28" y="13"/>
                    </a:cubicBezTo>
                    <a:cubicBezTo>
                      <a:pt x="24" y="18"/>
                      <a:pt x="19" y="21"/>
                      <a:pt x="14" y="26"/>
                    </a:cubicBezTo>
                    <a:cubicBezTo>
                      <a:pt x="12" y="28"/>
                      <a:pt x="9" y="30"/>
                      <a:pt x="6" y="32"/>
                    </a:cubicBezTo>
                    <a:cubicBezTo>
                      <a:pt x="0" y="37"/>
                      <a:pt x="1" y="45"/>
                      <a:pt x="6" y="51"/>
                    </a:cubicBezTo>
                    <a:cubicBezTo>
                      <a:pt x="8" y="53"/>
                      <a:pt x="13" y="56"/>
                      <a:pt x="16" y="57"/>
                    </a:cubicBezTo>
                    <a:cubicBezTo>
                      <a:pt x="21" y="57"/>
                      <a:pt x="20" y="54"/>
                      <a:pt x="20" y="54"/>
                    </a:cubicBezTo>
                    <a:cubicBezTo>
                      <a:pt x="20" y="52"/>
                      <a:pt x="17" y="52"/>
                      <a:pt x="15" y="49"/>
                    </a:cubicBezTo>
                    <a:cubicBezTo>
                      <a:pt x="16" y="51"/>
                      <a:pt x="11" y="49"/>
                      <a:pt x="11" y="46"/>
                    </a:cubicBezTo>
                    <a:cubicBezTo>
                      <a:pt x="12" y="43"/>
                      <a:pt x="9" y="41"/>
                      <a:pt x="11" y="37"/>
                    </a:cubicBezTo>
                    <a:cubicBezTo>
                      <a:pt x="12" y="37"/>
                      <a:pt x="12" y="36"/>
                      <a:pt x="13" y="35"/>
                    </a:cubicBezTo>
                    <a:cubicBezTo>
                      <a:pt x="18" y="31"/>
                      <a:pt x="23" y="26"/>
                      <a:pt x="28" y="20"/>
                    </a:cubicBezTo>
                    <a:cubicBezTo>
                      <a:pt x="30" y="19"/>
                      <a:pt x="30" y="17"/>
                      <a:pt x="31" y="16"/>
                    </a:cubicBezTo>
                    <a:cubicBezTo>
                      <a:pt x="32" y="15"/>
                      <a:pt x="33" y="14"/>
                      <a:pt x="34" y="13"/>
                    </a:cubicBezTo>
                    <a:cubicBezTo>
                      <a:pt x="35" y="12"/>
                      <a:pt x="35" y="10"/>
                      <a:pt x="35" y="9"/>
                    </a:cubicBezTo>
                    <a:cubicBezTo>
                      <a:pt x="35" y="11"/>
                      <a:pt x="34" y="12"/>
                      <a:pt x="34" y="13"/>
                    </a:cubicBezTo>
                    <a:cubicBezTo>
                      <a:pt x="33" y="14"/>
                      <a:pt x="33" y="12"/>
                      <a:pt x="33" y="11"/>
                    </a:cubicBezTo>
                    <a:cubicBezTo>
                      <a:pt x="33" y="11"/>
                      <a:pt x="34" y="11"/>
                      <a:pt x="34" y="11"/>
                    </a:cubicBezTo>
                    <a:close/>
                    <a:moveTo>
                      <a:pt x="28" y="14"/>
                    </a:moveTo>
                    <a:cubicBezTo>
                      <a:pt x="28" y="13"/>
                      <a:pt x="29" y="13"/>
                      <a:pt x="29" y="13"/>
                    </a:cubicBezTo>
                    <a:cubicBezTo>
                      <a:pt x="29" y="13"/>
                      <a:pt x="29" y="14"/>
                      <a:pt x="28" y="14"/>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65" name="Freeform 283"/>
              <p:cNvSpPr>
                <a:spLocks/>
              </p:cNvSpPr>
              <p:nvPr/>
            </p:nvSpPr>
            <p:spPr bwMode="auto">
              <a:xfrm>
                <a:off x="306714" y="3649393"/>
                <a:ext cx="2339"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66" name="Freeform 284"/>
              <p:cNvSpPr>
                <a:spLocks/>
              </p:cNvSpPr>
              <p:nvPr/>
            </p:nvSpPr>
            <p:spPr bwMode="auto">
              <a:xfrm>
                <a:off x="312562" y="3649393"/>
                <a:ext cx="2339"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67" name="Freeform 285"/>
              <p:cNvSpPr>
                <a:spLocks/>
              </p:cNvSpPr>
              <p:nvPr/>
            </p:nvSpPr>
            <p:spPr bwMode="auto">
              <a:xfrm>
                <a:off x="314901" y="36493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68" name="Freeform 286"/>
              <p:cNvSpPr>
                <a:spLocks/>
              </p:cNvSpPr>
              <p:nvPr/>
            </p:nvSpPr>
            <p:spPr bwMode="auto">
              <a:xfrm>
                <a:off x="304375" y="3643548"/>
                <a:ext cx="38593" cy="5846"/>
              </a:xfrm>
              <a:custGeom>
                <a:avLst/>
                <a:gdLst>
                  <a:gd name="T0" fmla="*/ 5 w 14"/>
                  <a:gd name="T1" fmla="*/ 1 h 2"/>
                  <a:gd name="T2" fmla="*/ 6 w 14"/>
                  <a:gd name="T3" fmla="*/ 1 h 2"/>
                  <a:gd name="T4" fmla="*/ 9 w 14"/>
                  <a:gd name="T5" fmla="*/ 1 h 2"/>
                  <a:gd name="T6" fmla="*/ 10 w 14"/>
                  <a:gd name="T7" fmla="*/ 2 h 2"/>
                  <a:gd name="T8" fmla="*/ 12 w 14"/>
                  <a:gd name="T9" fmla="*/ 2 h 2"/>
                  <a:gd name="T10" fmla="*/ 6 w 14"/>
                  <a:gd name="T11" fmla="*/ 1 h 2"/>
                  <a:gd name="T12" fmla="*/ 1 w 14"/>
                  <a:gd name="T13" fmla="*/ 0 h 2"/>
                  <a:gd name="T14" fmla="*/ 0 w 14"/>
                  <a:gd name="T15" fmla="*/ 0 h 2"/>
                  <a:gd name="T16" fmla="*/ 2 w 14"/>
                  <a:gd name="T17" fmla="*/ 0 h 2"/>
                  <a:gd name="T18" fmla="*/ 5 w 14"/>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
                    <a:moveTo>
                      <a:pt x="5" y="1"/>
                    </a:moveTo>
                    <a:cubicBezTo>
                      <a:pt x="5" y="1"/>
                      <a:pt x="5" y="1"/>
                      <a:pt x="6" y="1"/>
                    </a:cubicBezTo>
                    <a:cubicBezTo>
                      <a:pt x="7" y="1"/>
                      <a:pt x="8" y="1"/>
                      <a:pt x="9" y="1"/>
                    </a:cubicBezTo>
                    <a:cubicBezTo>
                      <a:pt x="9" y="1"/>
                      <a:pt x="9" y="2"/>
                      <a:pt x="10" y="2"/>
                    </a:cubicBezTo>
                    <a:cubicBezTo>
                      <a:pt x="11" y="2"/>
                      <a:pt x="14" y="2"/>
                      <a:pt x="12" y="2"/>
                    </a:cubicBezTo>
                    <a:cubicBezTo>
                      <a:pt x="10" y="1"/>
                      <a:pt x="8" y="1"/>
                      <a:pt x="6" y="1"/>
                    </a:cubicBezTo>
                    <a:cubicBezTo>
                      <a:pt x="1" y="0"/>
                      <a:pt x="1" y="0"/>
                      <a:pt x="1" y="0"/>
                    </a:cubicBezTo>
                    <a:cubicBezTo>
                      <a:pt x="0" y="0"/>
                      <a:pt x="0" y="0"/>
                      <a:pt x="0" y="0"/>
                    </a:cubicBezTo>
                    <a:cubicBezTo>
                      <a:pt x="2" y="0"/>
                      <a:pt x="2" y="0"/>
                      <a:pt x="2" y="0"/>
                    </a:cubicBezTo>
                    <a:cubicBezTo>
                      <a:pt x="2" y="1"/>
                      <a:pt x="4" y="0"/>
                      <a:pt x="5" y="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69" name="Freeform 287"/>
              <p:cNvSpPr>
                <a:spLocks/>
              </p:cNvSpPr>
              <p:nvPr/>
            </p:nvSpPr>
            <p:spPr bwMode="auto">
              <a:xfrm>
                <a:off x="282156" y="3641210"/>
                <a:ext cx="10525" cy="2338"/>
              </a:xfrm>
              <a:custGeom>
                <a:avLst/>
                <a:gdLst>
                  <a:gd name="T0" fmla="*/ 3 w 4"/>
                  <a:gd name="T1" fmla="*/ 1 h 1"/>
                  <a:gd name="T2" fmla="*/ 0 w 4"/>
                  <a:gd name="T3" fmla="*/ 0 h 1"/>
                  <a:gd name="T4" fmla="*/ 0 w 4"/>
                  <a:gd name="T5" fmla="*/ 1 h 1"/>
                  <a:gd name="T6" fmla="*/ 1 w 4"/>
                  <a:gd name="T7" fmla="*/ 1 h 1"/>
                  <a:gd name="T8" fmla="*/ 4 w 4"/>
                  <a:gd name="T9" fmla="*/ 1 h 1"/>
                  <a:gd name="T10" fmla="*/ 3 w 4"/>
                  <a:gd name="T11" fmla="*/ 1 h 1"/>
                  <a:gd name="T12" fmla="*/ 3 w 4"/>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3" y="1"/>
                    </a:moveTo>
                    <a:cubicBezTo>
                      <a:pt x="2" y="1"/>
                      <a:pt x="1" y="0"/>
                      <a:pt x="0" y="0"/>
                    </a:cubicBezTo>
                    <a:cubicBezTo>
                      <a:pt x="0" y="0"/>
                      <a:pt x="0" y="1"/>
                      <a:pt x="0" y="1"/>
                    </a:cubicBezTo>
                    <a:cubicBezTo>
                      <a:pt x="0" y="1"/>
                      <a:pt x="1" y="1"/>
                      <a:pt x="1" y="1"/>
                    </a:cubicBezTo>
                    <a:cubicBezTo>
                      <a:pt x="1" y="1"/>
                      <a:pt x="3" y="1"/>
                      <a:pt x="4" y="1"/>
                    </a:cubicBezTo>
                    <a:cubicBezTo>
                      <a:pt x="3" y="1"/>
                      <a:pt x="3" y="1"/>
                      <a:pt x="3" y="1"/>
                    </a:cubicBezTo>
                    <a:cubicBezTo>
                      <a:pt x="3" y="1"/>
                      <a:pt x="3" y="1"/>
                      <a:pt x="3" y="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70" name="Rectangle 288"/>
              <p:cNvSpPr>
                <a:spLocks noChangeArrowheads="1"/>
              </p:cNvSpPr>
              <p:nvPr/>
            </p:nvSpPr>
            <p:spPr bwMode="auto">
              <a:xfrm>
                <a:off x="278647" y="3641210"/>
                <a:ext cx="3508" cy="1169"/>
              </a:xfrm>
              <a:prstGeom prst="rect">
                <a:avLst/>
              </a:pr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71" name="Freeform 289"/>
              <p:cNvSpPr>
                <a:spLocks noEditPoints="1"/>
              </p:cNvSpPr>
              <p:nvPr/>
            </p:nvSpPr>
            <p:spPr bwMode="auto">
              <a:xfrm>
                <a:off x="326596" y="3649393"/>
                <a:ext cx="140337" cy="168344"/>
              </a:xfrm>
              <a:custGeom>
                <a:avLst/>
                <a:gdLst>
                  <a:gd name="T0" fmla="*/ 33 w 51"/>
                  <a:gd name="T1" fmla="*/ 10 h 61"/>
                  <a:gd name="T2" fmla="*/ 26 w 51"/>
                  <a:gd name="T3" fmla="*/ 7 h 61"/>
                  <a:gd name="T4" fmla="*/ 21 w 51"/>
                  <a:gd name="T5" fmla="*/ 5 h 61"/>
                  <a:gd name="T6" fmla="*/ 16 w 51"/>
                  <a:gd name="T7" fmla="*/ 3 h 61"/>
                  <a:gd name="T8" fmla="*/ 21 w 51"/>
                  <a:gd name="T9" fmla="*/ 5 h 61"/>
                  <a:gd name="T10" fmla="*/ 19 w 51"/>
                  <a:gd name="T11" fmla="*/ 5 h 61"/>
                  <a:gd name="T12" fmla="*/ 18 w 51"/>
                  <a:gd name="T13" fmla="*/ 4 h 61"/>
                  <a:gd name="T14" fmla="*/ 15 w 51"/>
                  <a:gd name="T15" fmla="*/ 3 h 61"/>
                  <a:gd name="T16" fmla="*/ 14 w 51"/>
                  <a:gd name="T17" fmla="*/ 3 h 61"/>
                  <a:gd name="T18" fmla="*/ 11 w 51"/>
                  <a:gd name="T19" fmla="*/ 2 h 61"/>
                  <a:gd name="T20" fmla="*/ 9 w 51"/>
                  <a:gd name="T21" fmla="*/ 2 h 61"/>
                  <a:gd name="T22" fmla="*/ 8 w 51"/>
                  <a:gd name="T23" fmla="*/ 1 h 61"/>
                  <a:gd name="T24" fmla="*/ 7 w 51"/>
                  <a:gd name="T25" fmla="*/ 1 h 61"/>
                  <a:gd name="T26" fmla="*/ 1 w 51"/>
                  <a:gd name="T27" fmla="*/ 0 h 61"/>
                  <a:gd name="T28" fmla="*/ 1 w 51"/>
                  <a:gd name="T29" fmla="*/ 0 h 61"/>
                  <a:gd name="T30" fmla="*/ 4 w 51"/>
                  <a:gd name="T31" fmla="*/ 1 h 61"/>
                  <a:gd name="T32" fmla="*/ 5 w 51"/>
                  <a:gd name="T33" fmla="*/ 1 h 61"/>
                  <a:gd name="T34" fmla="*/ 5 w 51"/>
                  <a:gd name="T35" fmla="*/ 2 h 61"/>
                  <a:gd name="T36" fmla="*/ 2 w 51"/>
                  <a:gd name="T37" fmla="*/ 1 h 61"/>
                  <a:gd name="T38" fmla="*/ 1 w 51"/>
                  <a:gd name="T39" fmla="*/ 1 h 61"/>
                  <a:gd name="T40" fmla="*/ 1 w 51"/>
                  <a:gd name="T41" fmla="*/ 0 h 61"/>
                  <a:gd name="T42" fmla="*/ 0 w 51"/>
                  <a:gd name="T43" fmla="*/ 0 h 61"/>
                  <a:gd name="T44" fmla="*/ 2 w 51"/>
                  <a:gd name="T45" fmla="*/ 1 h 61"/>
                  <a:gd name="T46" fmla="*/ 10 w 51"/>
                  <a:gd name="T47" fmla="*/ 4 h 61"/>
                  <a:gd name="T48" fmla="*/ 11 w 51"/>
                  <a:gd name="T49" fmla="*/ 4 h 61"/>
                  <a:gd name="T50" fmla="*/ 11 w 51"/>
                  <a:gd name="T51" fmla="*/ 4 h 61"/>
                  <a:gd name="T52" fmla="*/ 12 w 51"/>
                  <a:gd name="T53" fmla="*/ 4 h 61"/>
                  <a:gd name="T54" fmla="*/ 13 w 51"/>
                  <a:gd name="T55" fmla="*/ 4 h 61"/>
                  <a:gd name="T56" fmla="*/ 12 w 51"/>
                  <a:gd name="T57" fmla="*/ 4 h 61"/>
                  <a:gd name="T58" fmla="*/ 15 w 51"/>
                  <a:gd name="T59" fmla="*/ 5 h 61"/>
                  <a:gd name="T60" fmla="*/ 15 w 51"/>
                  <a:gd name="T61" fmla="*/ 6 h 61"/>
                  <a:gd name="T62" fmla="*/ 17 w 51"/>
                  <a:gd name="T63" fmla="*/ 6 h 61"/>
                  <a:gd name="T64" fmla="*/ 17 w 51"/>
                  <a:gd name="T65" fmla="*/ 6 h 61"/>
                  <a:gd name="T66" fmla="*/ 17 w 51"/>
                  <a:gd name="T67" fmla="*/ 6 h 61"/>
                  <a:gd name="T68" fmla="*/ 17 w 51"/>
                  <a:gd name="T69" fmla="*/ 6 h 61"/>
                  <a:gd name="T70" fmla="*/ 19 w 51"/>
                  <a:gd name="T71" fmla="*/ 7 h 61"/>
                  <a:gd name="T72" fmla="*/ 22 w 51"/>
                  <a:gd name="T73" fmla="*/ 9 h 61"/>
                  <a:gd name="T74" fmla="*/ 40 w 51"/>
                  <a:gd name="T75" fmla="*/ 22 h 61"/>
                  <a:gd name="T76" fmla="*/ 41 w 51"/>
                  <a:gd name="T77" fmla="*/ 31 h 61"/>
                  <a:gd name="T78" fmla="*/ 26 w 51"/>
                  <a:gd name="T79" fmla="*/ 46 h 61"/>
                  <a:gd name="T80" fmla="*/ 26 w 51"/>
                  <a:gd name="T81" fmla="*/ 59 h 61"/>
                  <a:gd name="T82" fmla="*/ 31 w 51"/>
                  <a:gd name="T83" fmla="*/ 58 h 61"/>
                  <a:gd name="T84" fmla="*/ 31 w 51"/>
                  <a:gd name="T85" fmla="*/ 51 h 61"/>
                  <a:gd name="T86" fmla="*/ 33 w 51"/>
                  <a:gd name="T87" fmla="*/ 47 h 61"/>
                  <a:gd name="T88" fmla="*/ 46 w 51"/>
                  <a:gd name="T89" fmla="*/ 36 h 61"/>
                  <a:gd name="T90" fmla="*/ 48 w 51"/>
                  <a:gd name="T91" fmla="*/ 31 h 61"/>
                  <a:gd name="T92" fmla="*/ 33 w 51"/>
                  <a:gd name="T93" fmla="*/ 10 h 61"/>
                  <a:gd name="T94" fmla="*/ 13 w 51"/>
                  <a:gd name="T95" fmla="*/ 4 h 61"/>
                  <a:gd name="T96" fmla="*/ 13 w 51"/>
                  <a:gd name="T97" fmla="*/ 5 h 61"/>
                  <a:gd name="T98" fmla="*/ 13 w 51"/>
                  <a:gd name="T99" fmla="*/ 4 h 61"/>
                  <a:gd name="T100" fmla="*/ 13 w 51"/>
                  <a:gd name="T101" fmla="*/ 4 h 61"/>
                  <a:gd name="T102" fmla="*/ 21 w 51"/>
                  <a:gd name="T103" fmla="*/ 8 h 61"/>
                  <a:gd name="T104" fmla="*/ 23 w 51"/>
                  <a:gd name="T105" fmla="*/ 9 h 61"/>
                  <a:gd name="T106" fmla="*/ 21 w 51"/>
                  <a:gd name="T107" fmla="*/ 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1" h="61">
                    <a:moveTo>
                      <a:pt x="33" y="10"/>
                    </a:moveTo>
                    <a:cubicBezTo>
                      <a:pt x="31" y="9"/>
                      <a:pt x="28" y="8"/>
                      <a:pt x="26" y="7"/>
                    </a:cubicBezTo>
                    <a:cubicBezTo>
                      <a:pt x="24" y="6"/>
                      <a:pt x="23" y="5"/>
                      <a:pt x="21" y="5"/>
                    </a:cubicBezTo>
                    <a:cubicBezTo>
                      <a:pt x="19" y="4"/>
                      <a:pt x="17" y="4"/>
                      <a:pt x="16" y="3"/>
                    </a:cubicBezTo>
                    <a:cubicBezTo>
                      <a:pt x="17" y="4"/>
                      <a:pt x="19" y="4"/>
                      <a:pt x="21" y="5"/>
                    </a:cubicBezTo>
                    <a:cubicBezTo>
                      <a:pt x="23" y="6"/>
                      <a:pt x="20" y="5"/>
                      <a:pt x="19" y="5"/>
                    </a:cubicBezTo>
                    <a:cubicBezTo>
                      <a:pt x="18" y="5"/>
                      <a:pt x="18" y="4"/>
                      <a:pt x="18" y="4"/>
                    </a:cubicBezTo>
                    <a:cubicBezTo>
                      <a:pt x="17" y="4"/>
                      <a:pt x="16" y="4"/>
                      <a:pt x="15" y="3"/>
                    </a:cubicBezTo>
                    <a:cubicBezTo>
                      <a:pt x="14" y="3"/>
                      <a:pt x="15" y="3"/>
                      <a:pt x="14" y="3"/>
                    </a:cubicBezTo>
                    <a:cubicBezTo>
                      <a:pt x="13" y="2"/>
                      <a:pt x="11" y="3"/>
                      <a:pt x="11" y="2"/>
                    </a:cubicBezTo>
                    <a:cubicBezTo>
                      <a:pt x="9" y="2"/>
                      <a:pt x="9" y="2"/>
                      <a:pt x="9" y="2"/>
                    </a:cubicBezTo>
                    <a:cubicBezTo>
                      <a:pt x="8" y="1"/>
                      <a:pt x="8" y="1"/>
                      <a:pt x="8" y="1"/>
                    </a:cubicBezTo>
                    <a:cubicBezTo>
                      <a:pt x="7" y="1"/>
                      <a:pt x="7" y="1"/>
                      <a:pt x="7" y="1"/>
                    </a:cubicBezTo>
                    <a:cubicBezTo>
                      <a:pt x="5" y="1"/>
                      <a:pt x="3" y="1"/>
                      <a:pt x="1" y="0"/>
                    </a:cubicBezTo>
                    <a:cubicBezTo>
                      <a:pt x="1" y="0"/>
                      <a:pt x="1" y="0"/>
                      <a:pt x="1" y="0"/>
                    </a:cubicBezTo>
                    <a:cubicBezTo>
                      <a:pt x="2" y="1"/>
                      <a:pt x="3" y="1"/>
                      <a:pt x="4" y="1"/>
                    </a:cubicBezTo>
                    <a:cubicBezTo>
                      <a:pt x="4" y="1"/>
                      <a:pt x="4" y="1"/>
                      <a:pt x="5" y="1"/>
                    </a:cubicBezTo>
                    <a:cubicBezTo>
                      <a:pt x="5" y="2"/>
                      <a:pt x="5" y="2"/>
                      <a:pt x="5" y="2"/>
                    </a:cubicBezTo>
                    <a:cubicBezTo>
                      <a:pt x="4" y="1"/>
                      <a:pt x="3" y="1"/>
                      <a:pt x="2" y="1"/>
                    </a:cubicBezTo>
                    <a:cubicBezTo>
                      <a:pt x="2" y="1"/>
                      <a:pt x="2" y="1"/>
                      <a:pt x="1" y="1"/>
                    </a:cubicBezTo>
                    <a:cubicBezTo>
                      <a:pt x="1" y="1"/>
                      <a:pt x="1" y="0"/>
                      <a:pt x="1" y="0"/>
                    </a:cubicBezTo>
                    <a:cubicBezTo>
                      <a:pt x="0" y="0"/>
                      <a:pt x="0" y="0"/>
                      <a:pt x="0" y="0"/>
                    </a:cubicBezTo>
                    <a:cubicBezTo>
                      <a:pt x="1" y="1"/>
                      <a:pt x="2" y="1"/>
                      <a:pt x="2" y="1"/>
                    </a:cubicBezTo>
                    <a:cubicBezTo>
                      <a:pt x="5" y="2"/>
                      <a:pt x="7" y="3"/>
                      <a:pt x="10" y="4"/>
                    </a:cubicBezTo>
                    <a:cubicBezTo>
                      <a:pt x="10" y="4"/>
                      <a:pt x="10" y="3"/>
                      <a:pt x="11" y="4"/>
                    </a:cubicBezTo>
                    <a:cubicBezTo>
                      <a:pt x="11" y="4"/>
                      <a:pt x="11" y="4"/>
                      <a:pt x="11" y="4"/>
                    </a:cubicBezTo>
                    <a:cubicBezTo>
                      <a:pt x="12" y="4"/>
                      <a:pt x="12" y="4"/>
                      <a:pt x="12" y="4"/>
                    </a:cubicBezTo>
                    <a:cubicBezTo>
                      <a:pt x="13" y="4"/>
                      <a:pt x="13" y="4"/>
                      <a:pt x="13" y="4"/>
                    </a:cubicBezTo>
                    <a:cubicBezTo>
                      <a:pt x="12" y="4"/>
                      <a:pt x="12" y="4"/>
                      <a:pt x="12" y="4"/>
                    </a:cubicBezTo>
                    <a:cubicBezTo>
                      <a:pt x="15" y="5"/>
                      <a:pt x="15" y="5"/>
                      <a:pt x="15" y="5"/>
                    </a:cubicBezTo>
                    <a:cubicBezTo>
                      <a:pt x="15" y="6"/>
                      <a:pt x="15" y="6"/>
                      <a:pt x="15" y="6"/>
                    </a:cubicBezTo>
                    <a:cubicBezTo>
                      <a:pt x="16" y="6"/>
                      <a:pt x="16" y="6"/>
                      <a:pt x="17" y="6"/>
                    </a:cubicBezTo>
                    <a:cubicBezTo>
                      <a:pt x="17" y="6"/>
                      <a:pt x="17" y="6"/>
                      <a:pt x="17" y="6"/>
                    </a:cubicBezTo>
                    <a:cubicBezTo>
                      <a:pt x="17" y="6"/>
                      <a:pt x="17" y="6"/>
                      <a:pt x="17" y="6"/>
                    </a:cubicBezTo>
                    <a:cubicBezTo>
                      <a:pt x="17" y="6"/>
                      <a:pt x="17" y="6"/>
                      <a:pt x="17" y="6"/>
                    </a:cubicBezTo>
                    <a:cubicBezTo>
                      <a:pt x="19" y="7"/>
                      <a:pt x="19" y="7"/>
                      <a:pt x="19" y="7"/>
                    </a:cubicBezTo>
                    <a:cubicBezTo>
                      <a:pt x="22" y="9"/>
                      <a:pt x="22" y="9"/>
                      <a:pt x="22" y="9"/>
                    </a:cubicBezTo>
                    <a:cubicBezTo>
                      <a:pt x="29" y="12"/>
                      <a:pt x="36" y="16"/>
                      <a:pt x="40" y="22"/>
                    </a:cubicBezTo>
                    <a:cubicBezTo>
                      <a:pt x="42" y="25"/>
                      <a:pt x="42" y="28"/>
                      <a:pt x="41" y="31"/>
                    </a:cubicBezTo>
                    <a:cubicBezTo>
                      <a:pt x="39" y="36"/>
                      <a:pt x="32" y="40"/>
                      <a:pt x="26" y="46"/>
                    </a:cubicBezTo>
                    <a:cubicBezTo>
                      <a:pt x="24" y="48"/>
                      <a:pt x="21" y="55"/>
                      <a:pt x="26" y="59"/>
                    </a:cubicBezTo>
                    <a:cubicBezTo>
                      <a:pt x="33" y="61"/>
                      <a:pt x="31" y="57"/>
                      <a:pt x="31" y="58"/>
                    </a:cubicBezTo>
                    <a:cubicBezTo>
                      <a:pt x="31" y="55"/>
                      <a:pt x="29" y="55"/>
                      <a:pt x="31" y="51"/>
                    </a:cubicBezTo>
                    <a:cubicBezTo>
                      <a:pt x="29" y="53"/>
                      <a:pt x="30" y="49"/>
                      <a:pt x="33" y="47"/>
                    </a:cubicBezTo>
                    <a:cubicBezTo>
                      <a:pt x="38" y="45"/>
                      <a:pt x="41" y="41"/>
                      <a:pt x="46" y="36"/>
                    </a:cubicBezTo>
                    <a:cubicBezTo>
                      <a:pt x="47" y="35"/>
                      <a:pt x="48" y="33"/>
                      <a:pt x="48" y="31"/>
                    </a:cubicBezTo>
                    <a:cubicBezTo>
                      <a:pt x="51" y="22"/>
                      <a:pt x="41" y="15"/>
                      <a:pt x="33" y="10"/>
                    </a:cubicBezTo>
                    <a:close/>
                    <a:moveTo>
                      <a:pt x="13" y="4"/>
                    </a:moveTo>
                    <a:cubicBezTo>
                      <a:pt x="13" y="5"/>
                      <a:pt x="13" y="5"/>
                      <a:pt x="13" y="5"/>
                    </a:cubicBezTo>
                    <a:cubicBezTo>
                      <a:pt x="13" y="4"/>
                      <a:pt x="13" y="4"/>
                      <a:pt x="13" y="4"/>
                    </a:cubicBezTo>
                    <a:cubicBezTo>
                      <a:pt x="13" y="4"/>
                      <a:pt x="13" y="4"/>
                      <a:pt x="13" y="4"/>
                    </a:cubicBezTo>
                    <a:close/>
                    <a:moveTo>
                      <a:pt x="21" y="8"/>
                    </a:moveTo>
                    <a:cubicBezTo>
                      <a:pt x="22" y="8"/>
                      <a:pt x="22" y="8"/>
                      <a:pt x="23" y="9"/>
                    </a:cubicBezTo>
                    <a:cubicBezTo>
                      <a:pt x="22" y="9"/>
                      <a:pt x="22" y="8"/>
                      <a:pt x="21" y="8"/>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5" name="组合 4"/>
          <p:cNvGrpSpPr/>
          <p:nvPr/>
        </p:nvGrpSpPr>
        <p:grpSpPr>
          <a:xfrm>
            <a:off x="3315769" y="2754287"/>
            <a:ext cx="3227906" cy="1053000"/>
            <a:chOff x="4421026" y="3672383"/>
            <a:chExt cx="4303874" cy="1404000"/>
          </a:xfrm>
        </p:grpSpPr>
        <p:grpSp>
          <p:nvGrpSpPr>
            <p:cNvPr id="8" name="组合 7"/>
            <p:cNvGrpSpPr/>
            <p:nvPr/>
          </p:nvGrpSpPr>
          <p:grpSpPr>
            <a:xfrm>
              <a:off x="4421026" y="3672383"/>
              <a:ext cx="4303874" cy="1404000"/>
              <a:chOff x="3602962" y="3672383"/>
              <a:chExt cx="5940002" cy="1404000"/>
            </a:xfrm>
            <a:effectLst>
              <a:outerShdw blurRad="190500" dist="76200" dir="8100000" algn="tr" rotWithShape="0">
                <a:prstClr val="black">
                  <a:alpha val="40000"/>
                </a:prstClr>
              </a:outerShdw>
            </a:effectLst>
          </p:grpSpPr>
          <p:sp>
            <p:nvSpPr>
              <p:cNvPr id="95" name="Freeform 9"/>
              <p:cNvSpPr>
                <a:spLocks/>
              </p:cNvSpPr>
              <p:nvPr/>
            </p:nvSpPr>
            <p:spPr bwMode="auto">
              <a:xfrm>
                <a:off x="8423741" y="4042535"/>
                <a:ext cx="1119223" cy="1033848"/>
              </a:xfrm>
              <a:custGeom>
                <a:avLst/>
                <a:gdLst>
                  <a:gd name="T0" fmla="*/ 48 w 132"/>
                  <a:gd name="T1" fmla="*/ 132 h 132"/>
                  <a:gd name="T2" fmla="*/ 54 w 132"/>
                  <a:gd name="T3" fmla="*/ 132 h 132"/>
                  <a:gd name="T4" fmla="*/ 57 w 132"/>
                  <a:gd name="T5" fmla="*/ 132 h 132"/>
                  <a:gd name="T6" fmla="*/ 63 w 132"/>
                  <a:gd name="T7" fmla="*/ 132 h 132"/>
                  <a:gd name="T8" fmla="*/ 67 w 132"/>
                  <a:gd name="T9" fmla="*/ 131 h 132"/>
                  <a:gd name="T10" fmla="*/ 76 w 132"/>
                  <a:gd name="T11" fmla="*/ 131 h 132"/>
                  <a:gd name="T12" fmla="*/ 79 w 132"/>
                  <a:gd name="T13" fmla="*/ 131 h 132"/>
                  <a:gd name="T14" fmla="*/ 85 w 132"/>
                  <a:gd name="T15" fmla="*/ 130 h 132"/>
                  <a:gd name="T16" fmla="*/ 87 w 132"/>
                  <a:gd name="T17" fmla="*/ 130 h 132"/>
                  <a:gd name="T18" fmla="*/ 94 w 132"/>
                  <a:gd name="T19" fmla="*/ 129 h 132"/>
                  <a:gd name="T20" fmla="*/ 100 w 132"/>
                  <a:gd name="T21" fmla="*/ 128 h 132"/>
                  <a:gd name="T22" fmla="*/ 103 w 132"/>
                  <a:gd name="T23" fmla="*/ 128 h 132"/>
                  <a:gd name="T24" fmla="*/ 107 w 132"/>
                  <a:gd name="T25" fmla="*/ 127 h 132"/>
                  <a:gd name="T26" fmla="*/ 110 w 132"/>
                  <a:gd name="T27" fmla="*/ 126 h 132"/>
                  <a:gd name="T28" fmla="*/ 114 w 132"/>
                  <a:gd name="T29" fmla="*/ 125 h 132"/>
                  <a:gd name="T30" fmla="*/ 121 w 132"/>
                  <a:gd name="T31" fmla="*/ 123 h 132"/>
                  <a:gd name="T32" fmla="*/ 126 w 132"/>
                  <a:gd name="T33" fmla="*/ 121 h 132"/>
                  <a:gd name="T34" fmla="*/ 130 w 132"/>
                  <a:gd name="T35" fmla="*/ 118 h 132"/>
                  <a:gd name="T36" fmla="*/ 132 w 132"/>
                  <a:gd name="T37" fmla="*/ 115 h 132"/>
                  <a:gd name="T38" fmla="*/ 130 w 132"/>
                  <a:gd name="T39" fmla="*/ 3 h 132"/>
                  <a:gd name="T40" fmla="*/ 127 w 132"/>
                  <a:gd name="T41" fmla="*/ 6 h 132"/>
                  <a:gd name="T42" fmla="*/ 121 w 132"/>
                  <a:gd name="T43" fmla="*/ 8 h 132"/>
                  <a:gd name="T44" fmla="*/ 115 w 132"/>
                  <a:gd name="T45" fmla="*/ 10 h 132"/>
                  <a:gd name="T46" fmla="*/ 110 w 132"/>
                  <a:gd name="T47" fmla="*/ 12 h 132"/>
                  <a:gd name="T48" fmla="*/ 105 w 132"/>
                  <a:gd name="T49" fmla="*/ 13 h 132"/>
                  <a:gd name="T50" fmla="*/ 99 w 132"/>
                  <a:gd name="T51" fmla="*/ 13 h 132"/>
                  <a:gd name="T52" fmla="*/ 86 w 132"/>
                  <a:gd name="T53" fmla="*/ 15 h 132"/>
                  <a:gd name="T54" fmla="*/ 78 w 132"/>
                  <a:gd name="T55" fmla="*/ 16 h 132"/>
                  <a:gd name="T56" fmla="*/ 62 w 132"/>
                  <a:gd name="T57" fmla="*/ 17 h 132"/>
                  <a:gd name="T58" fmla="*/ 54 w 132"/>
                  <a:gd name="T59" fmla="*/ 17 h 132"/>
                  <a:gd name="T60" fmla="*/ 0 w 132"/>
                  <a:gd name="T61" fmla="*/ 17 h 132"/>
                  <a:gd name="T62" fmla="*/ 45 w 132"/>
                  <a:gd name="T6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32">
                    <a:moveTo>
                      <a:pt x="45" y="132"/>
                    </a:moveTo>
                    <a:cubicBezTo>
                      <a:pt x="46" y="132"/>
                      <a:pt x="48" y="132"/>
                      <a:pt x="48" y="132"/>
                    </a:cubicBezTo>
                    <a:cubicBezTo>
                      <a:pt x="50" y="132"/>
                      <a:pt x="51" y="132"/>
                      <a:pt x="53" y="132"/>
                    </a:cubicBezTo>
                    <a:cubicBezTo>
                      <a:pt x="53" y="132"/>
                      <a:pt x="54" y="132"/>
                      <a:pt x="54" y="132"/>
                    </a:cubicBezTo>
                    <a:cubicBezTo>
                      <a:pt x="54" y="132"/>
                      <a:pt x="54" y="132"/>
                      <a:pt x="55" y="132"/>
                    </a:cubicBezTo>
                    <a:cubicBezTo>
                      <a:pt x="56" y="132"/>
                      <a:pt x="57" y="132"/>
                      <a:pt x="57" y="132"/>
                    </a:cubicBezTo>
                    <a:cubicBezTo>
                      <a:pt x="59" y="132"/>
                      <a:pt x="61" y="132"/>
                      <a:pt x="62" y="132"/>
                    </a:cubicBezTo>
                    <a:cubicBezTo>
                      <a:pt x="62" y="132"/>
                      <a:pt x="62" y="132"/>
                      <a:pt x="63" y="132"/>
                    </a:cubicBezTo>
                    <a:cubicBezTo>
                      <a:pt x="63" y="132"/>
                      <a:pt x="63" y="132"/>
                      <a:pt x="63" y="132"/>
                    </a:cubicBezTo>
                    <a:cubicBezTo>
                      <a:pt x="64" y="132"/>
                      <a:pt x="65" y="132"/>
                      <a:pt x="67" y="131"/>
                    </a:cubicBezTo>
                    <a:cubicBezTo>
                      <a:pt x="68" y="131"/>
                      <a:pt x="70" y="131"/>
                      <a:pt x="71" y="131"/>
                    </a:cubicBezTo>
                    <a:cubicBezTo>
                      <a:pt x="73" y="131"/>
                      <a:pt x="74" y="131"/>
                      <a:pt x="76" y="131"/>
                    </a:cubicBezTo>
                    <a:cubicBezTo>
                      <a:pt x="77" y="131"/>
                      <a:pt x="78" y="131"/>
                      <a:pt x="78" y="131"/>
                    </a:cubicBezTo>
                    <a:cubicBezTo>
                      <a:pt x="79" y="131"/>
                      <a:pt x="79" y="131"/>
                      <a:pt x="79" y="131"/>
                    </a:cubicBezTo>
                    <a:cubicBezTo>
                      <a:pt x="80" y="131"/>
                      <a:pt x="80" y="131"/>
                      <a:pt x="80" y="131"/>
                    </a:cubicBezTo>
                    <a:cubicBezTo>
                      <a:pt x="82" y="130"/>
                      <a:pt x="83" y="130"/>
                      <a:pt x="85" y="130"/>
                    </a:cubicBezTo>
                    <a:cubicBezTo>
                      <a:pt x="85" y="130"/>
                      <a:pt x="86" y="130"/>
                      <a:pt x="86" y="130"/>
                    </a:cubicBezTo>
                    <a:cubicBezTo>
                      <a:pt x="86" y="130"/>
                      <a:pt x="87" y="130"/>
                      <a:pt x="87" y="130"/>
                    </a:cubicBezTo>
                    <a:cubicBezTo>
                      <a:pt x="88" y="130"/>
                      <a:pt x="89" y="130"/>
                      <a:pt x="89" y="130"/>
                    </a:cubicBezTo>
                    <a:cubicBezTo>
                      <a:pt x="91" y="129"/>
                      <a:pt x="92" y="129"/>
                      <a:pt x="94" y="129"/>
                    </a:cubicBezTo>
                    <a:cubicBezTo>
                      <a:pt x="95" y="129"/>
                      <a:pt x="97" y="129"/>
                      <a:pt x="98" y="128"/>
                    </a:cubicBezTo>
                    <a:cubicBezTo>
                      <a:pt x="99" y="128"/>
                      <a:pt x="99" y="128"/>
                      <a:pt x="100" y="128"/>
                    </a:cubicBezTo>
                    <a:cubicBezTo>
                      <a:pt x="100" y="128"/>
                      <a:pt x="101" y="128"/>
                      <a:pt x="101" y="128"/>
                    </a:cubicBezTo>
                    <a:cubicBezTo>
                      <a:pt x="102" y="128"/>
                      <a:pt x="103" y="128"/>
                      <a:pt x="103" y="128"/>
                    </a:cubicBezTo>
                    <a:cubicBezTo>
                      <a:pt x="104" y="127"/>
                      <a:pt x="104" y="127"/>
                      <a:pt x="105" y="127"/>
                    </a:cubicBezTo>
                    <a:cubicBezTo>
                      <a:pt x="106" y="127"/>
                      <a:pt x="107" y="127"/>
                      <a:pt x="107" y="127"/>
                    </a:cubicBezTo>
                    <a:cubicBezTo>
                      <a:pt x="108" y="127"/>
                      <a:pt x="108" y="127"/>
                      <a:pt x="108" y="127"/>
                    </a:cubicBezTo>
                    <a:cubicBezTo>
                      <a:pt x="109" y="126"/>
                      <a:pt x="109" y="126"/>
                      <a:pt x="110" y="126"/>
                    </a:cubicBezTo>
                    <a:cubicBezTo>
                      <a:pt x="111" y="126"/>
                      <a:pt x="112" y="126"/>
                      <a:pt x="113" y="126"/>
                    </a:cubicBezTo>
                    <a:cubicBezTo>
                      <a:pt x="113" y="125"/>
                      <a:pt x="114" y="125"/>
                      <a:pt x="114" y="125"/>
                    </a:cubicBezTo>
                    <a:cubicBezTo>
                      <a:pt x="114" y="125"/>
                      <a:pt x="115" y="125"/>
                      <a:pt x="115" y="125"/>
                    </a:cubicBezTo>
                    <a:cubicBezTo>
                      <a:pt x="117" y="124"/>
                      <a:pt x="119" y="124"/>
                      <a:pt x="121" y="123"/>
                    </a:cubicBezTo>
                    <a:cubicBezTo>
                      <a:pt x="122" y="123"/>
                      <a:pt x="122" y="123"/>
                      <a:pt x="122" y="123"/>
                    </a:cubicBezTo>
                    <a:cubicBezTo>
                      <a:pt x="124" y="122"/>
                      <a:pt x="125" y="122"/>
                      <a:pt x="126" y="121"/>
                    </a:cubicBezTo>
                    <a:cubicBezTo>
                      <a:pt x="127" y="121"/>
                      <a:pt x="127" y="121"/>
                      <a:pt x="127" y="120"/>
                    </a:cubicBezTo>
                    <a:cubicBezTo>
                      <a:pt x="128" y="120"/>
                      <a:pt x="129" y="119"/>
                      <a:pt x="130" y="118"/>
                    </a:cubicBezTo>
                    <a:cubicBezTo>
                      <a:pt x="130" y="118"/>
                      <a:pt x="130" y="118"/>
                      <a:pt x="131" y="118"/>
                    </a:cubicBezTo>
                    <a:cubicBezTo>
                      <a:pt x="131" y="117"/>
                      <a:pt x="132" y="116"/>
                      <a:pt x="132" y="115"/>
                    </a:cubicBezTo>
                    <a:cubicBezTo>
                      <a:pt x="131" y="0"/>
                      <a:pt x="131" y="0"/>
                      <a:pt x="131" y="0"/>
                    </a:cubicBezTo>
                    <a:cubicBezTo>
                      <a:pt x="131" y="1"/>
                      <a:pt x="131" y="2"/>
                      <a:pt x="130" y="3"/>
                    </a:cubicBezTo>
                    <a:cubicBezTo>
                      <a:pt x="130" y="3"/>
                      <a:pt x="130" y="3"/>
                      <a:pt x="130" y="3"/>
                    </a:cubicBezTo>
                    <a:cubicBezTo>
                      <a:pt x="129" y="4"/>
                      <a:pt x="128" y="5"/>
                      <a:pt x="127" y="6"/>
                    </a:cubicBezTo>
                    <a:cubicBezTo>
                      <a:pt x="127" y="6"/>
                      <a:pt x="126" y="6"/>
                      <a:pt x="126" y="6"/>
                    </a:cubicBezTo>
                    <a:cubicBezTo>
                      <a:pt x="125" y="7"/>
                      <a:pt x="123" y="8"/>
                      <a:pt x="121" y="8"/>
                    </a:cubicBezTo>
                    <a:cubicBezTo>
                      <a:pt x="121" y="8"/>
                      <a:pt x="121" y="8"/>
                      <a:pt x="121" y="8"/>
                    </a:cubicBezTo>
                    <a:cubicBezTo>
                      <a:pt x="119" y="9"/>
                      <a:pt x="117" y="10"/>
                      <a:pt x="115" y="10"/>
                    </a:cubicBezTo>
                    <a:cubicBezTo>
                      <a:pt x="114" y="10"/>
                      <a:pt x="113" y="11"/>
                      <a:pt x="113" y="11"/>
                    </a:cubicBezTo>
                    <a:cubicBezTo>
                      <a:pt x="112" y="11"/>
                      <a:pt x="111" y="11"/>
                      <a:pt x="110" y="12"/>
                    </a:cubicBezTo>
                    <a:cubicBezTo>
                      <a:pt x="109" y="12"/>
                      <a:pt x="108" y="12"/>
                      <a:pt x="107" y="12"/>
                    </a:cubicBezTo>
                    <a:cubicBezTo>
                      <a:pt x="106" y="12"/>
                      <a:pt x="105" y="12"/>
                      <a:pt x="105" y="13"/>
                    </a:cubicBezTo>
                    <a:cubicBezTo>
                      <a:pt x="104" y="13"/>
                      <a:pt x="102" y="13"/>
                      <a:pt x="101" y="13"/>
                    </a:cubicBezTo>
                    <a:cubicBezTo>
                      <a:pt x="100" y="13"/>
                      <a:pt x="100" y="13"/>
                      <a:pt x="99" y="13"/>
                    </a:cubicBezTo>
                    <a:cubicBezTo>
                      <a:pt x="96" y="14"/>
                      <a:pt x="91" y="15"/>
                      <a:pt x="87" y="15"/>
                    </a:cubicBezTo>
                    <a:cubicBezTo>
                      <a:pt x="87" y="15"/>
                      <a:pt x="86" y="15"/>
                      <a:pt x="86" y="15"/>
                    </a:cubicBezTo>
                    <a:cubicBezTo>
                      <a:pt x="83" y="15"/>
                      <a:pt x="81" y="16"/>
                      <a:pt x="79" y="16"/>
                    </a:cubicBezTo>
                    <a:cubicBezTo>
                      <a:pt x="79" y="16"/>
                      <a:pt x="78" y="16"/>
                      <a:pt x="78" y="16"/>
                    </a:cubicBezTo>
                    <a:cubicBezTo>
                      <a:pt x="73" y="16"/>
                      <a:pt x="68" y="17"/>
                      <a:pt x="63" y="17"/>
                    </a:cubicBezTo>
                    <a:cubicBezTo>
                      <a:pt x="63" y="17"/>
                      <a:pt x="63" y="17"/>
                      <a:pt x="62" y="17"/>
                    </a:cubicBezTo>
                    <a:cubicBezTo>
                      <a:pt x="60" y="17"/>
                      <a:pt x="57" y="17"/>
                      <a:pt x="55" y="17"/>
                    </a:cubicBezTo>
                    <a:cubicBezTo>
                      <a:pt x="54" y="17"/>
                      <a:pt x="54" y="17"/>
                      <a:pt x="54" y="17"/>
                    </a:cubicBezTo>
                    <a:cubicBezTo>
                      <a:pt x="51" y="17"/>
                      <a:pt x="48" y="17"/>
                      <a:pt x="45" y="17"/>
                    </a:cubicBezTo>
                    <a:cubicBezTo>
                      <a:pt x="0" y="17"/>
                      <a:pt x="0" y="17"/>
                      <a:pt x="0" y="17"/>
                    </a:cubicBezTo>
                    <a:cubicBezTo>
                      <a:pt x="0" y="132"/>
                      <a:pt x="0" y="132"/>
                      <a:pt x="0" y="132"/>
                    </a:cubicBezTo>
                    <a:lnTo>
                      <a:pt x="45" y="132"/>
                    </a:lnTo>
                    <a:close/>
                  </a:path>
                </a:pathLst>
              </a:custGeom>
              <a:solidFill>
                <a:schemeClr val="bg2">
                  <a:lumMod val="50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00" name="Freeform 10"/>
              <p:cNvSpPr>
                <a:spLocks/>
              </p:cNvSpPr>
              <p:nvPr/>
            </p:nvSpPr>
            <p:spPr bwMode="auto">
              <a:xfrm>
                <a:off x="3602962" y="3672383"/>
                <a:ext cx="5939998" cy="1402379"/>
              </a:xfrm>
              <a:custGeom>
                <a:avLst/>
                <a:gdLst>
                  <a:gd name="T0" fmla="*/ 593 w 594"/>
                  <a:gd name="T1" fmla="*/ 157 h 179"/>
                  <a:gd name="T2" fmla="*/ 592 w 594"/>
                  <a:gd name="T3" fmla="*/ 156 h 179"/>
                  <a:gd name="T4" fmla="*/ 577 w 594"/>
                  <a:gd name="T5" fmla="*/ 149 h 179"/>
                  <a:gd name="T6" fmla="*/ 576 w 594"/>
                  <a:gd name="T7" fmla="*/ 148 h 179"/>
                  <a:gd name="T8" fmla="*/ 572 w 594"/>
                  <a:gd name="T9" fmla="*/ 147 h 179"/>
                  <a:gd name="T10" fmla="*/ 572 w 594"/>
                  <a:gd name="T11" fmla="*/ 148 h 179"/>
                  <a:gd name="T12" fmla="*/ 566 w 594"/>
                  <a:gd name="T13" fmla="*/ 147 h 179"/>
                  <a:gd name="T14" fmla="*/ 566 w 594"/>
                  <a:gd name="T15" fmla="*/ 146 h 179"/>
                  <a:gd name="T16" fmla="*/ 565 w 594"/>
                  <a:gd name="T17" fmla="*/ 146 h 179"/>
                  <a:gd name="T18" fmla="*/ 564 w 594"/>
                  <a:gd name="T19" fmla="*/ 146 h 179"/>
                  <a:gd name="T20" fmla="*/ 557 w 594"/>
                  <a:gd name="T21" fmla="*/ 145 h 179"/>
                  <a:gd name="T22" fmla="*/ 557 w 594"/>
                  <a:gd name="T23" fmla="*/ 145 h 179"/>
                  <a:gd name="T24" fmla="*/ 557 w 594"/>
                  <a:gd name="T25" fmla="*/ 145 h 179"/>
                  <a:gd name="T26" fmla="*/ 548 w 594"/>
                  <a:gd name="T27" fmla="*/ 144 h 179"/>
                  <a:gd name="T28" fmla="*/ 549 w 594"/>
                  <a:gd name="T29" fmla="*/ 143 h 179"/>
                  <a:gd name="T30" fmla="*/ 548 w 594"/>
                  <a:gd name="T31" fmla="*/ 144 h 179"/>
                  <a:gd name="T32" fmla="*/ 506 w 594"/>
                  <a:gd name="T33" fmla="*/ 142 h 179"/>
                  <a:gd name="T34" fmla="*/ 139 w 594"/>
                  <a:gd name="T35" fmla="*/ 143 h 179"/>
                  <a:gd name="T36" fmla="*/ 139 w 594"/>
                  <a:gd name="T37" fmla="*/ 166 h 179"/>
                  <a:gd name="T38" fmla="*/ 134 w 594"/>
                  <a:gd name="T39" fmla="*/ 178 h 179"/>
                  <a:gd name="T40" fmla="*/ 124 w 594"/>
                  <a:gd name="T41" fmla="*/ 176 h 179"/>
                  <a:gd name="T42" fmla="*/ 6 w 594"/>
                  <a:gd name="T43" fmla="*/ 100 h 179"/>
                  <a:gd name="T44" fmla="*/ 0 w 594"/>
                  <a:gd name="T45" fmla="*/ 90 h 179"/>
                  <a:gd name="T46" fmla="*/ 6 w 594"/>
                  <a:gd name="T47" fmla="*/ 80 h 179"/>
                  <a:gd name="T48" fmla="*/ 124 w 594"/>
                  <a:gd name="T49" fmla="*/ 3 h 179"/>
                  <a:gd name="T50" fmla="*/ 134 w 594"/>
                  <a:gd name="T51" fmla="*/ 1 h 179"/>
                  <a:gd name="T52" fmla="*/ 139 w 594"/>
                  <a:gd name="T53" fmla="*/ 13 h 179"/>
                  <a:gd name="T54" fmla="*/ 139 w 594"/>
                  <a:gd name="T55" fmla="*/ 31 h 179"/>
                  <a:gd name="T56" fmla="*/ 512 w 594"/>
                  <a:gd name="T57" fmla="*/ 30 h 179"/>
                  <a:gd name="T58" fmla="*/ 518 w 594"/>
                  <a:gd name="T59" fmla="*/ 30 h 179"/>
                  <a:gd name="T60" fmla="*/ 533 w 594"/>
                  <a:gd name="T61" fmla="*/ 31 h 179"/>
                  <a:gd name="T62" fmla="*/ 547 w 594"/>
                  <a:gd name="T63" fmla="*/ 32 h 179"/>
                  <a:gd name="T64" fmla="*/ 558 w 594"/>
                  <a:gd name="T65" fmla="*/ 33 h 179"/>
                  <a:gd name="T66" fmla="*/ 569 w 594"/>
                  <a:gd name="T67" fmla="*/ 35 h 179"/>
                  <a:gd name="T68" fmla="*/ 573 w 594"/>
                  <a:gd name="T69" fmla="*/ 36 h 179"/>
                  <a:gd name="T70" fmla="*/ 577 w 594"/>
                  <a:gd name="T71" fmla="*/ 37 h 179"/>
                  <a:gd name="T72" fmla="*/ 582 w 594"/>
                  <a:gd name="T73" fmla="*/ 38 h 179"/>
                  <a:gd name="T74" fmla="*/ 586 w 594"/>
                  <a:gd name="T75" fmla="*/ 39 h 179"/>
                  <a:gd name="T76" fmla="*/ 587 w 594"/>
                  <a:gd name="T77" fmla="*/ 40 h 179"/>
                  <a:gd name="T78" fmla="*/ 589 w 594"/>
                  <a:gd name="T79" fmla="*/ 41 h 179"/>
                  <a:gd name="T80" fmla="*/ 591 w 594"/>
                  <a:gd name="T81" fmla="*/ 42 h 179"/>
                  <a:gd name="T82" fmla="*/ 592 w 594"/>
                  <a:gd name="T83" fmla="*/ 43 h 179"/>
                  <a:gd name="T84" fmla="*/ 593 w 594"/>
                  <a:gd name="T85" fmla="*/ 44 h 179"/>
                  <a:gd name="T86" fmla="*/ 594 w 594"/>
                  <a:gd name="T87" fmla="*/ 156 h 179"/>
                  <a:gd name="T88" fmla="*/ 593 w 594"/>
                  <a:gd name="T89" fmla="*/ 15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4" h="179">
                    <a:moveTo>
                      <a:pt x="593" y="157"/>
                    </a:moveTo>
                    <a:cubicBezTo>
                      <a:pt x="592" y="156"/>
                      <a:pt x="592" y="156"/>
                      <a:pt x="592" y="156"/>
                    </a:cubicBezTo>
                    <a:cubicBezTo>
                      <a:pt x="589" y="153"/>
                      <a:pt x="584" y="151"/>
                      <a:pt x="577" y="149"/>
                    </a:cubicBezTo>
                    <a:cubicBezTo>
                      <a:pt x="576" y="148"/>
                      <a:pt x="576" y="148"/>
                      <a:pt x="576" y="148"/>
                    </a:cubicBezTo>
                    <a:cubicBezTo>
                      <a:pt x="572" y="147"/>
                      <a:pt x="572" y="147"/>
                      <a:pt x="572" y="147"/>
                    </a:cubicBezTo>
                    <a:cubicBezTo>
                      <a:pt x="572" y="148"/>
                      <a:pt x="572" y="148"/>
                      <a:pt x="572" y="148"/>
                    </a:cubicBezTo>
                    <a:cubicBezTo>
                      <a:pt x="570" y="147"/>
                      <a:pt x="568" y="147"/>
                      <a:pt x="566" y="147"/>
                    </a:cubicBezTo>
                    <a:cubicBezTo>
                      <a:pt x="566" y="146"/>
                      <a:pt x="566" y="146"/>
                      <a:pt x="566" y="146"/>
                    </a:cubicBezTo>
                    <a:cubicBezTo>
                      <a:pt x="565" y="146"/>
                      <a:pt x="565" y="146"/>
                      <a:pt x="565" y="146"/>
                    </a:cubicBezTo>
                    <a:cubicBezTo>
                      <a:pt x="564" y="146"/>
                      <a:pt x="564" y="146"/>
                      <a:pt x="564" y="146"/>
                    </a:cubicBezTo>
                    <a:cubicBezTo>
                      <a:pt x="562" y="146"/>
                      <a:pt x="560" y="145"/>
                      <a:pt x="557" y="145"/>
                    </a:cubicBezTo>
                    <a:cubicBezTo>
                      <a:pt x="557" y="145"/>
                      <a:pt x="557" y="145"/>
                      <a:pt x="557" y="145"/>
                    </a:cubicBezTo>
                    <a:cubicBezTo>
                      <a:pt x="557" y="145"/>
                      <a:pt x="557" y="145"/>
                      <a:pt x="557" y="145"/>
                    </a:cubicBezTo>
                    <a:cubicBezTo>
                      <a:pt x="554" y="145"/>
                      <a:pt x="551" y="144"/>
                      <a:pt x="548" y="144"/>
                    </a:cubicBezTo>
                    <a:cubicBezTo>
                      <a:pt x="549" y="143"/>
                      <a:pt x="549" y="143"/>
                      <a:pt x="549" y="143"/>
                    </a:cubicBezTo>
                    <a:cubicBezTo>
                      <a:pt x="548" y="144"/>
                      <a:pt x="548" y="144"/>
                      <a:pt x="548" y="144"/>
                    </a:cubicBezTo>
                    <a:cubicBezTo>
                      <a:pt x="536" y="143"/>
                      <a:pt x="521" y="142"/>
                      <a:pt x="506" y="142"/>
                    </a:cubicBezTo>
                    <a:cubicBezTo>
                      <a:pt x="139" y="143"/>
                      <a:pt x="139" y="143"/>
                      <a:pt x="139" y="143"/>
                    </a:cubicBezTo>
                    <a:cubicBezTo>
                      <a:pt x="139" y="166"/>
                      <a:pt x="139" y="166"/>
                      <a:pt x="139" y="166"/>
                    </a:cubicBezTo>
                    <a:cubicBezTo>
                      <a:pt x="139" y="172"/>
                      <a:pt x="138" y="176"/>
                      <a:pt x="134" y="178"/>
                    </a:cubicBezTo>
                    <a:cubicBezTo>
                      <a:pt x="132" y="179"/>
                      <a:pt x="128" y="179"/>
                      <a:pt x="124" y="176"/>
                    </a:cubicBezTo>
                    <a:cubicBezTo>
                      <a:pt x="6" y="100"/>
                      <a:pt x="6" y="100"/>
                      <a:pt x="6" y="100"/>
                    </a:cubicBezTo>
                    <a:cubicBezTo>
                      <a:pt x="2" y="97"/>
                      <a:pt x="0" y="93"/>
                      <a:pt x="0" y="90"/>
                    </a:cubicBezTo>
                    <a:cubicBezTo>
                      <a:pt x="0" y="86"/>
                      <a:pt x="2" y="82"/>
                      <a:pt x="6" y="80"/>
                    </a:cubicBezTo>
                    <a:cubicBezTo>
                      <a:pt x="124" y="3"/>
                      <a:pt x="124" y="3"/>
                      <a:pt x="124" y="3"/>
                    </a:cubicBezTo>
                    <a:cubicBezTo>
                      <a:pt x="128" y="1"/>
                      <a:pt x="132" y="0"/>
                      <a:pt x="134" y="1"/>
                    </a:cubicBezTo>
                    <a:cubicBezTo>
                      <a:pt x="138" y="3"/>
                      <a:pt x="139" y="7"/>
                      <a:pt x="139" y="13"/>
                    </a:cubicBezTo>
                    <a:cubicBezTo>
                      <a:pt x="139" y="31"/>
                      <a:pt x="139" y="31"/>
                      <a:pt x="139" y="31"/>
                    </a:cubicBezTo>
                    <a:cubicBezTo>
                      <a:pt x="512" y="30"/>
                      <a:pt x="512" y="30"/>
                      <a:pt x="512" y="30"/>
                    </a:cubicBezTo>
                    <a:cubicBezTo>
                      <a:pt x="518" y="30"/>
                      <a:pt x="518" y="30"/>
                      <a:pt x="518" y="30"/>
                    </a:cubicBezTo>
                    <a:cubicBezTo>
                      <a:pt x="524" y="30"/>
                      <a:pt x="529" y="30"/>
                      <a:pt x="533" y="31"/>
                    </a:cubicBezTo>
                    <a:cubicBezTo>
                      <a:pt x="547" y="32"/>
                      <a:pt x="547" y="32"/>
                      <a:pt x="547" y="32"/>
                    </a:cubicBezTo>
                    <a:cubicBezTo>
                      <a:pt x="550" y="32"/>
                      <a:pt x="558" y="33"/>
                      <a:pt x="558" y="33"/>
                    </a:cubicBezTo>
                    <a:cubicBezTo>
                      <a:pt x="569" y="35"/>
                      <a:pt x="569" y="35"/>
                      <a:pt x="569" y="35"/>
                    </a:cubicBezTo>
                    <a:cubicBezTo>
                      <a:pt x="570" y="35"/>
                      <a:pt x="572" y="35"/>
                      <a:pt x="573" y="36"/>
                    </a:cubicBezTo>
                    <a:cubicBezTo>
                      <a:pt x="577" y="37"/>
                      <a:pt x="577" y="37"/>
                      <a:pt x="577" y="37"/>
                    </a:cubicBezTo>
                    <a:cubicBezTo>
                      <a:pt x="582" y="38"/>
                      <a:pt x="582" y="38"/>
                      <a:pt x="582" y="38"/>
                    </a:cubicBezTo>
                    <a:cubicBezTo>
                      <a:pt x="586" y="39"/>
                      <a:pt x="586" y="39"/>
                      <a:pt x="586" y="39"/>
                    </a:cubicBezTo>
                    <a:cubicBezTo>
                      <a:pt x="587" y="40"/>
                      <a:pt x="587" y="40"/>
                      <a:pt x="587" y="40"/>
                    </a:cubicBezTo>
                    <a:cubicBezTo>
                      <a:pt x="589" y="41"/>
                      <a:pt x="589" y="41"/>
                      <a:pt x="589" y="41"/>
                    </a:cubicBezTo>
                    <a:cubicBezTo>
                      <a:pt x="591" y="42"/>
                      <a:pt x="591" y="42"/>
                      <a:pt x="591" y="42"/>
                    </a:cubicBezTo>
                    <a:cubicBezTo>
                      <a:pt x="592" y="43"/>
                      <a:pt x="592" y="43"/>
                      <a:pt x="592" y="43"/>
                    </a:cubicBezTo>
                    <a:cubicBezTo>
                      <a:pt x="593" y="44"/>
                      <a:pt x="593" y="44"/>
                      <a:pt x="593" y="44"/>
                    </a:cubicBezTo>
                    <a:cubicBezTo>
                      <a:pt x="594" y="156"/>
                      <a:pt x="594" y="156"/>
                      <a:pt x="594" y="156"/>
                    </a:cubicBezTo>
                    <a:lnTo>
                      <a:pt x="593" y="157"/>
                    </a:ln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72" name="组合 171"/>
            <p:cNvGrpSpPr/>
            <p:nvPr/>
          </p:nvGrpSpPr>
          <p:grpSpPr>
            <a:xfrm>
              <a:off x="7803221" y="4026037"/>
              <a:ext cx="500535" cy="616092"/>
              <a:chOff x="110242" y="4666624"/>
              <a:chExt cx="500535" cy="616092"/>
            </a:xfrm>
            <a:solidFill>
              <a:schemeClr val="bg1"/>
            </a:solidFill>
          </p:grpSpPr>
          <p:sp>
            <p:nvSpPr>
              <p:cNvPr id="173" name="Freeform 343"/>
              <p:cNvSpPr>
                <a:spLocks/>
              </p:cNvSpPr>
              <p:nvPr/>
            </p:nvSpPr>
            <p:spPr bwMode="auto">
              <a:xfrm>
                <a:off x="265783" y="4815094"/>
                <a:ext cx="81864" cy="94693"/>
              </a:xfrm>
              <a:custGeom>
                <a:avLst/>
                <a:gdLst>
                  <a:gd name="T0" fmla="*/ 21 w 30"/>
                  <a:gd name="T1" fmla="*/ 31 h 34"/>
                  <a:gd name="T2" fmla="*/ 27 w 30"/>
                  <a:gd name="T3" fmla="*/ 12 h 34"/>
                  <a:gd name="T4" fmla="*/ 9 w 30"/>
                  <a:gd name="T5" fmla="*/ 3 h 34"/>
                  <a:gd name="T6" fmla="*/ 3 w 30"/>
                  <a:gd name="T7" fmla="*/ 22 h 34"/>
                  <a:gd name="T8" fmla="*/ 21 w 30"/>
                  <a:gd name="T9" fmla="*/ 31 h 34"/>
                </a:gdLst>
                <a:ahLst/>
                <a:cxnLst>
                  <a:cxn ang="0">
                    <a:pos x="T0" y="T1"/>
                  </a:cxn>
                  <a:cxn ang="0">
                    <a:pos x="T2" y="T3"/>
                  </a:cxn>
                  <a:cxn ang="0">
                    <a:pos x="T4" y="T5"/>
                  </a:cxn>
                  <a:cxn ang="0">
                    <a:pos x="T6" y="T7"/>
                  </a:cxn>
                  <a:cxn ang="0">
                    <a:pos x="T8" y="T9"/>
                  </a:cxn>
                </a:cxnLst>
                <a:rect l="0" t="0" r="r" b="b"/>
                <a:pathLst>
                  <a:path w="30" h="34">
                    <a:moveTo>
                      <a:pt x="21" y="31"/>
                    </a:moveTo>
                    <a:cubicBezTo>
                      <a:pt x="27" y="29"/>
                      <a:pt x="30" y="20"/>
                      <a:pt x="27" y="12"/>
                    </a:cubicBezTo>
                    <a:cubicBezTo>
                      <a:pt x="23" y="4"/>
                      <a:pt x="15" y="0"/>
                      <a:pt x="9" y="3"/>
                    </a:cubicBezTo>
                    <a:cubicBezTo>
                      <a:pt x="2" y="5"/>
                      <a:pt x="0" y="14"/>
                      <a:pt x="3" y="22"/>
                    </a:cubicBezTo>
                    <a:cubicBezTo>
                      <a:pt x="7" y="30"/>
                      <a:pt x="14" y="34"/>
                      <a:pt x="21" y="3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74" name="Freeform 344"/>
              <p:cNvSpPr>
                <a:spLocks/>
              </p:cNvSpPr>
              <p:nvPr/>
            </p:nvSpPr>
            <p:spPr bwMode="auto">
              <a:xfrm>
                <a:off x="555812" y="4826784"/>
                <a:ext cx="54965" cy="26888"/>
              </a:xfrm>
              <a:custGeom>
                <a:avLst/>
                <a:gdLst>
                  <a:gd name="T0" fmla="*/ 17 w 20"/>
                  <a:gd name="T1" fmla="*/ 2 h 10"/>
                  <a:gd name="T2" fmla="*/ 4 w 20"/>
                  <a:gd name="T3" fmla="*/ 0 h 10"/>
                  <a:gd name="T4" fmla="*/ 0 w 20"/>
                  <a:gd name="T5" fmla="*/ 4 h 10"/>
                  <a:gd name="T6" fmla="*/ 3 w 20"/>
                  <a:gd name="T7" fmla="*/ 8 h 10"/>
                  <a:gd name="T8" fmla="*/ 16 w 20"/>
                  <a:gd name="T9" fmla="*/ 10 h 10"/>
                  <a:gd name="T10" fmla="*/ 16 w 20"/>
                  <a:gd name="T11" fmla="*/ 10 h 10"/>
                  <a:gd name="T12" fmla="*/ 20 w 20"/>
                  <a:gd name="T13" fmla="*/ 7 h 10"/>
                  <a:gd name="T14" fmla="*/ 17 w 20"/>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0">
                    <a:moveTo>
                      <a:pt x="17" y="2"/>
                    </a:moveTo>
                    <a:cubicBezTo>
                      <a:pt x="4" y="0"/>
                      <a:pt x="4" y="0"/>
                      <a:pt x="4" y="0"/>
                    </a:cubicBezTo>
                    <a:cubicBezTo>
                      <a:pt x="2" y="0"/>
                      <a:pt x="0" y="2"/>
                      <a:pt x="0" y="4"/>
                    </a:cubicBezTo>
                    <a:cubicBezTo>
                      <a:pt x="0" y="6"/>
                      <a:pt x="1" y="8"/>
                      <a:pt x="3" y="8"/>
                    </a:cubicBezTo>
                    <a:cubicBezTo>
                      <a:pt x="16" y="10"/>
                      <a:pt x="16" y="10"/>
                      <a:pt x="16" y="10"/>
                    </a:cubicBezTo>
                    <a:cubicBezTo>
                      <a:pt x="16" y="10"/>
                      <a:pt x="16" y="10"/>
                      <a:pt x="16" y="10"/>
                    </a:cubicBezTo>
                    <a:cubicBezTo>
                      <a:pt x="18" y="10"/>
                      <a:pt x="20" y="9"/>
                      <a:pt x="20" y="7"/>
                    </a:cubicBezTo>
                    <a:cubicBezTo>
                      <a:pt x="20" y="5"/>
                      <a:pt x="19" y="3"/>
                      <a:pt x="17" y="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75" name="Freeform 345"/>
              <p:cNvSpPr>
                <a:spLocks/>
              </p:cNvSpPr>
              <p:nvPr/>
            </p:nvSpPr>
            <p:spPr bwMode="auto">
              <a:xfrm>
                <a:off x="547627" y="4740274"/>
                <a:ext cx="57304" cy="36241"/>
              </a:xfrm>
              <a:custGeom>
                <a:avLst/>
                <a:gdLst>
                  <a:gd name="T0" fmla="*/ 6 w 21"/>
                  <a:gd name="T1" fmla="*/ 12 h 13"/>
                  <a:gd name="T2" fmla="*/ 18 w 21"/>
                  <a:gd name="T3" fmla="*/ 8 h 13"/>
                  <a:gd name="T4" fmla="*/ 20 w 21"/>
                  <a:gd name="T5" fmla="*/ 3 h 13"/>
                  <a:gd name="T6" fmla="*/ 15 w 21"/>
                  <a:gd name="T7" fmla="*/ 1 h 13"/>
                  <a:gd name="T8" fmla="*/ 3 w 21"/>
                  <a:gd name="T9" fmla="*/ 5 h 13"/>
                  <a:gd name="T10" fmla="*/ 1 w 21"/>
                  <a:gd name="T11" fmla="*/ 10 h 13"/>
                  <a:gd name="T12" fmla="*/ 5 w 21"/>
                  <a:gd name="T13" fmla="*/ 13 h 13"/>
                  <a:gd name="T14" fmla="*/ 6 w 21"/>
                  <a:gd name="T15" fmla="*/ 1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3">
                    <a:moveTo>
                      <a:pt x="6" y="12"/>
                    </a:moveTo>
                    <a:cubicBezTo>
                      <a:pt x="18" y="8"/>
                      <a:pt x="18" y="8"/>
                      <a:pt x="18" y="8"/>
                    </a:cubicBezTo>
                    <a:cubicBezTo>
                      <a:pt x="20" y="7"/>
                      <a:pt x="21" y="5"/>
                      <a:pt x="20" y="3"/>
                    </a:cubicBezTo>
                    <a:cubicBezTo>
                      <a:pt x="19" y="1"/>
                      <a:pt x="17" y="0"/>
                      <a:pt x="15" y="1"/>
                    </a:cubicBezTo>
                    <a:cubicBezTo>
                      <a:pt x="3" y="5"/>
                      <a:pt x="3" y="5"/>
                      <a:pt x="3" y="5"/>
                    </a:cubicBezTo>
                    <a:cubicBezTo>
                      <a:pt x="1" y="6"/>
                      <a:pt x="0" y="8"/>
                      <a:pt x="1" y="10"/>
                    </a:cubicBezTo>
                    <a:cubicBezTo>
                      <a:pt x="2" y="12"/>
                      <a:pt x="3" y="13"/>
                      <a:pt x="5" y="13"/>
                    </a:cubicBezTo>
                    <a:cubicBezTo>
                      <a:pt x="5" y="13"/>
                      <a:pt x="6" y="13"/>
                      <a:pt x="6" y="1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76" name="Freeform 346"/>
              <p:cNvSpPr>
                <a:spLocks/>
              </p:cNvSpPr>
              <p:nvPr/>
            </p:nvSpPr>
            <p:spPr bwMode="auto">
              <a:xfrm>
                <a:off x="509033" y="4666624"/>
                <a:ext cx="43271" cy="49101"/>
              </a:xfrm>
              <a:custGeom>
                <a:avLst/>
                <a:gdLst>
                  <a:gd name="T0" fmla="*/ 4 w 16"/>
                  <a:gd name="T1" fmla="*/ 18 h 18"/>
                  <a:gd name="T2" fmla="*/ 7 w 16"/>
                  <a:gd name="T3" fmla="*/ 16 h 18"/>
                  <a:gd name="T4" fmla="*/ 15 w 16"/>
                  <a:gd name="T5" fmla="*/ 6 h 18"/>
                  <a:gd name="T6" fmla="*/ 14 w 16"/>
                  <a:gd name="T7" fmla="*/ 1 h 18"/>
                  <a:gd name="T8" fmla="*/ 9 w 16"/>
                  <a:gd name="T9" fmla="*/ 1 h 18"/>
                  <a:gd name="T10" fmla="*/ 1 w 16"/>
                  <a:gd name="T11" fmla="*/ 11 h 18"/>
                  <a:gd name="T12" fmla="*/ 1 w 16"/>
                  <a:gd name="T13" fmla="*/ 17 h 18"/>
                  <a:gd name="T14" fmla="*/ 4 w 16"/>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8">
                    <a:moveTo>
                      <a:pt x="4" y="18"/>
                    </a:moveTo>
                    <a:cubicBezTo>
                      <a:pt x="5" y="18"/>
                      <a:pt x="6" y="17"/>
                      <a:pt x="7" y="16"/>
                    </a:cubicBezTo>
                    <a:cubicBezTo>
                      <a:pt x="15" y="6"/>
                      <a:pt x="15" y="6"/>
                      <a:pt x="15" y="6"/>
                    </a:cubicBezTo>
                    <a:cubicBezTo>
                      <a:pt x="16" y="5"/>
                      <a:pt x="16" y="2"/>
                      <a:pt x="14" y="1"/>
                    </a:cubicBezTo>
                    <a:cubicBezTo>
                      <a:pt x="12" y="0"/>
                      <a:pt x="10" y="0"/>
                      <a:pt x="9" y="1"/>
                    </a:cubicBezTo>
                    <a:cubicBezTo>
                      <a:pt x="1" y="11"/>
                      <a:pt x="1" y="11"/>
                      <a:pt x="1" y="11"/>
                    </a:cubicBezTo>
                    <a:cubicBezTo>
                      <a:pt x="0" y="13"/>
                      <a:pt x="0" y="15"/>
                      <a:pt x="1" y="17"/>
                    </a:cubicBezTo>
                    <a:cubicBezTo>
                      <a:pt x="2" y="17"/>
                      <a:pt x="3" y="18"/>
                      <a:pt x="4" y="18"/>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77" name="Freeform 347"/>
              <p:cNvSpPr>
                <a:spLocks noEditPoints="1"/>
              </p:cNvSpPr>
              <p:nvPr/>
            </p:nvSpPr>
            <p:spPr bwMode="auto">
              <a:xfrm>
                <a:off x="110242" y="4682992"/>
                <a:ext cx="442063" cy="599724"/>
              </a:xfrm>
              <a:custGeom>
                <a:avLst/>
                <a:gdLst>
                  <a:gd name="T0" fmla="*/ 87 w 160"/>
                  <a:gd name="T1" fmla="*/ 55 h 217"/>
                  <a:gd name="T2" fmla="*/ 92 w 160"/>
                  <a:gd name="T3" fmla="*/ 67 h 217"/>
                  <a:gd name="T4" fmla="*/ 105 w 160"/>
                  <a:gd name="T5" fmla="*/ 88 h 217"/>
                  <a:gd name="T6" fmla="*/ 89 w 160"/>
                  <a:gd name="T7" fmla="*/ 84 h 217"/>
                  <a:gd name="T8" fmla="*/ 82 w 160"/>
                  <a:gd name="T9" fmla="*/ 84 h 217"/>
                  <a:gd name="T10" fmla="*/ 82 w 160"/>
                  <a:gd name="T11" fmla="*/ 92 h 217"/>
                  <a:gd name="T12" fmla="*/ 79 w 160"/>
                  <a:gd name="T13" fmla="*/ 116 h 217"/>
                  <a:gd name="T14" fmla="*/ 76 w 160"/>
                  <a:gd name="T15" fmla="*/ 89 h 217"/>
                  <a:gd name="T16" fmla="*/ 69 w 160"/>
                  <a:gd name="T17" fmla="*/ 84 h 217"/>
                  <a:gd name="T18" fmla="*/ 69 w 160"/>
                  <a:gd name="T19" fmla="*/ 91 h 217"/>
                  <a:gd name="T20" fmla="*/ 61 w 160"/>
                  <a:gd name="T21" fmla="*/ 99 h 217"/>
                  <a:gd name="T22" fmla="*/ 56 w 160"/>
                  <a:gd name="T23" fmla="*/ 91 h 217"/>
                  <a:gd name="T24" fmla="*/ 61 w 160"/>
                  <a:gd name="T25" fmla="*/ 86 h 217"/>
                  <a:gd name="T26" fmla="*/ 42 w 160"/>
                  <a:gd name="T27" fmla="*/ 85 h 217"/>
                  <a:gd name="T28" fmla="*/ 34 w 160"/>
                  <a:gd name="T29" fmla="*/ 83 h 217"/>
                  <a:gd name="T30" fmla="*/ 0 w 160"/>
                  <a:gd name="T31" fmla="*/ 67 h 217"/>
                  <a:gd name="T32" fmla="*/ 23 w 160"/>
                  <a:gd name="T33" fmla="*/ 96 h 217"/>
                  <a:gd name="T34" fmla="*/ 24 w 160"/>
                  <a:gd name="T35" fmla="*/ 97 h 217"/>
                  <a:gd name="T36" fmla="*/ 31 w 160"/>
                  <a:gd name="T37" fmla="*/ 100 h 217"/>
                  <a:gd name="T38" fmla="*/ 31 w 160"/>
                  <a:gd name="T39" fmla="*/ 100 h 217"/>
                  <a:gd name="T40" fmla="*/ 31 w 160"/>
                  <a:gd name="T41" fmla="*/ 100 h 217"/>
                  <a:gd name="T42" fmla="*/ 41 w 160"/>
                  <a:gd name="T43" fmla="*/ 100 h 217"/>
                  <a:gd name="T44" fmla="*/ 56 w 160"/>
                  <a:gd name="T45" fmla="*/ 150 h 217"/>
                  <a:gd name="T46" fmla="*/ 60 w 160"/>
                  <a:gd name="T47" fmla="*/ 217 h 217"/>
                  <a:gd name="T48" fmla="*/ 79 w 160"/>
                  <a:gd name="T49" fmla="*/ 152 h 217"/>
                  <a:gd name="T50" fmla="*/ 93 w 160"/>
                  <a:gd name="T51" fmla="*/ 207 h 217"/>
                  <a:gd name="T52" fmla="*/ 105 w 160"/>
                  <a:gd name="T53" fmla="*/ 164 h 217"/>
                  <a:gd name="T54" fmla="*/ 99 w 160"/>
                  <a:gd name="T55" fmla="*/ 150 h 217"/>
                  <a:gd name="T56" fmla="*/ 101 w 160"/>
                  <a:gd name="T57" fmla="*/ 103 h 217"/>
                  <a:gd name="T58" fmla="*/ 111 w 160"/>
                  <a:gd name="T59" fmla="*/ 106 h 217"/>
                  <a:gd name="T60" fmla="*/ 111 w 160"/>
                  <a:gd name="T61" fmla="*/ 106 h 217"/>
                  <a:gd name="T62" fmla="*/ 121 w 160"/>
                  <a:gd name="T63" fmla="*/ 98 h 217"/>
                  <a:gd name="T64" fmla="*/ 121 w 160"/>
                  <a:gd name="T65" fmla="*/ 98 h 217"/>
                  <a:gd name="T66" fmla="*/ 121 w 160"/>
                  <a:gd name="T67" fmla="*/ 97 h 217"/>
                  <a:gd name="T68" fmla="*/ 121 w 160"/>
                  <a:gd name="T69" fmla="*/ 72 h 217"/>
                  <a:gd name="T70" fmla="*/ 151 w 160"/>
                  <a:gd name="T71" fmla="*/ 35 h 217"/>
                  <a:gd name="T72" fmla="*/ 134 w 160"/>
                  <a:gd name="T73" fmla="*/ 43 h 217"/>
                  <a:gd name="T74" fmla="*/ 145 w 160"/>
                  <a:gd name="T75" fmla="*/ 38 h 217"/>
                  <a:gd name="T76" fmla="*/ 134 w 160"/>
                  <a:gd name="T77" fmla="*/ 43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217">
                    <a:moveTo>
                      <a:pt x="125" y="0"/>
                    </a:moveTo>
                    <a:cubicBezTo>
                      <a:pt x="119" y="9"/>
                      <a:pt x="93" y="48"/>
                      <a:pt x="87" y="55"/>
                    </a:cubicBezTo>
                    <a:cubicBezTo>
                      <a:pt x="88" y="58"/>
                      <a:pt x="89" y="59"/>
                      <a:pt x="90" y="61"/>
                    </a:cubicBezTo>
                    <a:cubicBezTo>
                      <a:pt x="91" y="64"/>
                      <a:pt x="91" y="65"/>
                      <a:pt x="92" y="67"/>
                    </a:cubicBezTo>
                    <a:cubicBezTo>
                      <a:pt x="94" y="67"/>
                      <a:pt x="98" y="68"/>
                      <a:pt x="104" y="69"/>
                    </a:cubicBezTo>
                    <a:cubicBezTo>
                      <a:pt x="105" y="88"/>
                      <a:pt x="105" y="88"/>
                      <a:pt x="105" y="88"/>
                    </a:cubicBezTo>
                    <a:cubicBezTo>
                      <a:pt x="91" y="85"/>
                      <a:pt x="91" y="85"/>
                      <a:pt x="91" y="85"/>
                    </a:cubicBezTo>
                    <a:cubicBezTo>
                      <a:pt x="91" y="85"/>
                      <a:pt x="89" y="84"/>
                      <a:pt x="89" y="84"/>
                    </a:cubicBezTo>
                    <a:cubicBezTo>
                      <a:pt x="87" y="84"/>
                      <a:pt x="85" y="84"/>
                      <a:pt x="82" y="84"/>
                    </a:cubicBezTo>
                    <a:cubicBezTo>
                      <a:pt x="82" y="84"/>
                      <a:pt x="82" y="84"/>
                      <a:pt x="82" y="84"/>
                    </a:cubicBezTo>
                    <a:cubicBezTo>
                      <a:pt x="88" y="88"/>
                      <a:pt x="88" y="88"/>
                      <a:pt x="88" y="88"/>
                    </a:cubicBezTo>
                    <a:cubicBezTo>
                      <a:pt x="82" y="92"/>
                      <a:pt x="82" y="92"/>
                      <a:pt x="82" y="92"/>
                    </a:cubicBezTo>
                    <a:cubicBezTo>
                      <a:pt x="85" y="97"/>
                      <a:pt x="85" y="97"/>
                      <a:pt x="85" y="97"/>
                    </a:cubicBezTo>
                    <a:cubicBezTo>
                      <a:pt x="79" y="116"/>
                      <a:pt x="79" y="116"/>
                      <a:pt x="79" y="116"/>
                    </a:cubicBezTo>
                    <a:cubicBezTo>
                      <a:pt x="75" y="90"/>
                      <a:pt x="75" y="90"/>
                      <a:pt x="75" y="90"/>
                    </a:cubicBezTo>
                    <a:cubicBezTo>
                      <a:pt x="76" y="89"/>
                      <a:pt x="76" y="89"/>
                      <a:pt x="76" y="89"/>
                    </a:cubicBezTo>
                    <a:cubicBezTo>
                      <a:pt x="74" y="83"/>
                      <a:pt x="74" y="83"/>
                      <a:pt x="74" y="83"/>
                    </a:cubicBezTo>
                    <a:cubicBezTo>
                      <a:pt x="69" y="84"/>
                      <a:pt x="69" y="84"/>
                      <a:pt x="69" y="84"/>
                    </a:cubicBezTo>
                    <a:cubicBezTo>
                      <a:pt x="68" y="90"/>
                      <a:pt x="68" y="90"/>
                      <a:pt x="68" y="90"/>
                    </a:cubicBezTo>
                    <a:cubicBezTo>
                      <a:pt x="69" y="91"/>
                      <a:pt x="69" y="91"/>
                      <a:pt x="69" y="91"/>
                    </a:cubicBezTo>
                    <a:cubicBezTo>
                      <a:pt x="70" y="117"/>
                      <a:pt x="70" y="117"/>
                      <a:pt x="70" y="117"/>
                    </a:cubicBezTo>
                    <a:cubicBezTo>
                      <a:pt x="61" y="99"/>
                      <a:pt x="61" y="99"/>
                      <a:pt x="61" y="99"/>
                    </a:cubicBezTo>
                    <a:cubicBezTo>
                      <a:pt x="63" y="94"/>
                      <a:pt x="63" y="94"/>
                      <a:pt x="63" y="94"/>
                    </a:cubicBezTo>
                    <a:cubicBezTo>
                      <a:pt x="56" y="91"/>
                      <a:pt x="56" y="91"/>
                      <a:pt x="56" y="91"/>
                    </a:cubicBezTo>
                    <a:cubicBezTo>
                      <a:pt x="61" y="86"/>
                      <a:pt x="61" y="86"/>
                      <a:pt x="61" y="86"/>
                    </a:cubicBezTo>
                    <a:cubicBezTo>
                      <a:pt x="61" y="86"/>
                      <a:pt x="61" y="86"/>
                      <a:pt x="61" y="86"/>
                    </a:cubicBezTo>
                    <a:cubicBezTo>
                      <a:pt x="61" y="86"/>
                      <a:pt x="59" y="86"/>
                      <a:pt x="58" y="86"/>
                    </a:cubicBezTo>
                    <a:cubicBezTo>
                      <a:pt x="42" y="85"/>
                      <a:pt x="42" y="85"/>
                      <a:pt x="42" y="85"/>
                    </a:cubicBezTo>
                    <a:cubicBezTo>
                      <a:pt x="35" y="85"/>
                      <a:pt x="35" y="85"/>
                      <a:pt x="35" y="85"/>
                    </a:cubicBezTo>
                    <a:cubicBezTo>
                      <a:pt x="34" y="83"/>
                      <a:pt x="34" y="83"/>
                      <a:pt x="34" y="83"/>
                    </a:cubicBezTo>
                    <a:cubicBezTo>
                      <a:pt x="15" y="56"/>
                      <a:pt x="15" y="56"/>
                      <a:pt x="15" y="56"/>
                    </a:cubicBezTo>
                    <a:cubicBezTo>
                      <a:pt x="10" y="60"/>
                      <a:pt x="5" y="63"/>
                      <a:pt x="0" y="67"/>
                    </a:cubicBezTo>
                    <a:cubicBezTo>
                      <a:pt x="21" y="93"/>
                      <a:pt x="21" y="93"/>
                      <a:pt x="21" y="93"/>
                    </a:cubicBezTo>
                    <a:cubicBezTo>
                      <a:pt x="23" y="96"/>
                      <a:pt x="23" y="96"/>
                      <a:pt x="23" y="96"/>
                    </a:cubicBezTo>
                    <a:cubicBezTo>
                      <a:pt x="24" y="97"/>
                      <a:pt x="24" y="97"/>
                      <a:pt x="24" y="97"/>
                    </a:cubicBezTo>
                    <a:cubicBezTo>
                      <a:pt x="24" y="97"/>
                      <a:pt x="24" y="97"/>
                      <a:pt x="24" y="97"/>
                    </a:cubicBezTo>
                    <a:cubicBezTo>
                      <a:pt x="24" y="97"/>
                      <a:pt x="24" y="97"/>
                      <a:pt x="24" y="97"/>
                    </a:cubicBezTo>
                    <a:cubicBezTo>
                      <a:pt x="27" y="98"/>
                      <a:pt x="18" y="94"/>
                      <a:pt x="31" y="100"/>
                    </a:cubicBezTo>
                    <a:cubicBezTo>
                      <a:pt x="31" y="100"/>
                      <a:pt x="31" y="100"/>
                      <a:pt x="31" y="100"/>
                    </a:cubicBezTo>
                    <a:cubicBezTo>
                      <a:pt x="31" y="100"/>
                      <a:pt x="31" y="100"/>
                      <a:pt x="31" y="100"/>
                    </a:cubicBezTo>
                    <a:cubicBezTo>
                      <a:pt x="31" y="100"/>
                      <a:pt x="31" y="100"/>
                      <a:pt x="31" y="100"/>
                    </a:cubicBezTo>
                    <a:cubicBezTo>
                      <a:pt x="31" y="100"/>
                      <a:pt x="31" y="100"/>
                      <a:pt x="31" y="100"/>
                    </a:cubicBezTo>
                    <a:cubicBezTo>
                      <a:pt x="33" y="100"/>
                      <a:pt x="33" y="100"/>
                      <a:pt x="33" y="100"/>
                    </a:cubicBezTo>
                    <a:cubicBezTo>
                      <a:pt x="41" y="100"/>
                      <a:pt x="41" y="100"/>
                      <a:pt x="41" y="100"/>
                    </a:cubicBezTo>
                    <a:cubicBezTo>
                      <a:pt x="53" y="100"/>
                      <a:pt x="53" y="100"/>
                      <a:pt x="53" y="100"/>
                    </a:cubicBezTo>
                    <a:cubicBezTo>
                      <a:pt x="54" y="117"/>
                      <a:pt x="55" y="134"/>
                      <a:pt x="56" y="150"/>
                    </a:cubicBezTo>
                    <a:cubicBezTo>
                      <a:pt x="43" y="212"/>
                      <a:pt x="43" y="212"/>
                      <a:pt x="43" y="212"/>
                    </a:cubicBezTo>
                    <a:cubicBezTo>
                      <a:pt x="60" y="217"/>
                      <a:pt x="60" y="217"/>
                      <a:pt x="60" y="217"/>
                    </a:cubicBezTo>
                    <a:cubicBezTo>
                      <a:pt x="66" y="196"/>
                      <a:pt x="74" y="159"/>
                      <a:pt x="76" y="152"/>
                    </a:cubicBezTo>
                    <a:cubicBezTo>
                      <a:pt x="77" y="152"/>
                      <a:pt x="78" y="152"/>
                      <a:pt x="79" y="152"/>
                    </a:cubicBezTo>
                    <a:cubicBezTo>
                      <a:pt x="89" y="178"/>
                      <a:pt x="89" y="178"/>
                      <a:pt x="89" y="178"/>
                    </a:cubicBezTo>
                    <a:cubicBezTo>
                      <a:pt x="90" y="184"/>
                      <a:pt x="92" y="198"/>
                      <a:pt x="93" y="207"/>
                    </a:cubicBezTo>
                    <a:cubicBezTo>
                      <a:pt x="110" y="206"/>
                      <a:pt x="110" y="206"/>
                      <a:pt x="110" y="206"/>
                    </a:cubicBezTo>
                    <a:cubicBezTo>
                      <a:pt x="109" y="194"/>
                      <a:pt x="111" y="181"/>
                      <a:pt x="105" y="164"/>
                    </a:cubicBezTo>
                    <a:cubicBezTo>
                      <a:pt x="103" y="159"/>
                      <a:pt x="101" y="154"/>
                      <a:pt x="99" y="150"/>
                    </a:cubicBezTo>
                    <a:cubicBezTo>
                      <a:pt x="99" y="150"/>
                      <a:pt x="99" y="150"/>
                      <a:pt x="99" y="150"/>
                    </a:cubicBezTo>
                    <a:cubicBezTo>
                      <a:pt x="98" y="133"/>
                      <a:pt x="96" y="117"/>
                      <a:pt x="94" y="101"/>
                    </a:cubicBezTo>
                    <a:cubicBezTo>
                      <a:pt x="101" y="103"/>
                      <a:pt x="101" y="103"/>
                      <a:pt x="101" y="103"/>
                    </a:cubicBezTo>
                    <a:cubicBezTo>
                      <a:pt x="108" y="105"/>
                      <a:pt x="108" y="105"/>
                      <a:pt x="108" y="105"/>
                    </a:cubicBezTo>
                    <a:cubicBezTo>
                      <a:pt x="111" y="106"/>
                      <a:pt x="111" y="106"/>
                      <a:pt x="111" y="106"/>
                    </a:cubicBezTo>
                    <a:cubicBezTo>
                      <a:pt x="111" y="106"/>
                      <a:pt x="111" y="106"/>
                      <a:pt x="111" y="106"/>
                    </a:cubicBezTo>
                    <a:cubicBezTo>
                      <a:pt x="111" y="106"/>
                      <a:pt x="111" y="106"/>
                      <a:pt x="111" y="106"/>
                    </a:cubicBezTo>
                    <a:cubicBezTo>
                      <a:pt x="111" y="106"/>
                      <a:pt x="111" y="106"/>
                      <a:pt x="111" y="106"/>
                    </a:cubicBezTo>
                    <a:cubicBezTo>
                      <a:pt x="111" y="106"/>
                      <a:pt x="124" y="97"/>
                      <a:pt x="121" y="98"/>
                    </a:cubicBezTo>
                    <a:cubicBezTo>
                      <a:pt x="121" y="98"/>
                      <a:pt x="121" y="98"/>
                      <a:pt x="121" y="98"/>
                    </a:cubicBezTo>
                    <a:cubicBezTo>
                      <a:pt x="121" y="98"/>
                      <a:pt x="121" y="98"/>
                      <a:pt x="121" y="98"/>
                    </a:cubicBezTo>
                    <a:cubicBezTo>
                      <a:pt x="121" y="98"/>
                      <a:pt x="121" y="98"/>
                      <a:pt x="121" y="98"/>
                    </a:cubicBezTo>
                    <a:cubicBezTo>
                      <a:pt x="121" y="97"/>
                      <a:pt x="121" y="97"/>
                      <a:pt x="121" y="97"/>
                    </a:cubicBezTo>
                    <a:cubicBezTo>
                      <a:pt x="121" y="95"/>
                      <a:pt x="121" y="95"/>
                      <a:pt x="121" y="95"/>
                    </a:cubicBezTo>
                    <a:cubicBezTo>
                      <a:pt x="121" y="72"/>
                      <a:pt x="121" y="72"/>
                      <a:pt x="121" y="72"/>
                    </a:cubicBezTo>
                    <a:cubicBezTo>
                      <a:pt x="136" y="75"/>
                      <a:pt x="153" y="78"/>
                      <a:pt x="159" y="79"/>
                    </a:cubicBezTo>
                    <a:cubicBezTo>
                      <a:pt x="160" y="64"/>
                      <a:pt x="157" y="49"/>
                      <a:pt x="151" y="35"/>
                    </a:cubicBezTo>
                    <a:cubicBezTo>
                      <a:pt x="146" y="22"/>
                      <a:pt x="137" y="9"/>
                      <a:pt x="125" y="0"/>
                    </a:cubicBezTo>
                    <a:close/>
                    <a:moveTo>
                      <a:pt x="134" y="43"/>
                    </a:moveTo>
                    <a:cubicBezTo>
                      <a:pt x="130" y="32"/>
                      <a:pt x="127" y="20"/>
                      <a:pt x="126" y="8"/>
                    </a:cubicBezTo>
                    <a:cubicBezTo>
                      <a:pt x="134" y="17"/>
                      <a:pt x="141" y="27"/>
                      <a:pt x="145" y="38"/>
                    </a:cubicBezTo>
                    <a:cubicBezTo>
                      <a:pt x="150" y="49"/>
                      <a:pt x="153" y="61"/>
                      <a:pt x="153" y="72"/>
                    </a:cubicBezTo>
                    <a:cubicBezTo>
                      <a:pt x="145" y="64"/>
                      <a:pt x="139" y="54"/>
                      <a:pt x="134" y="43"/>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103" name="文本框 35"/>
          <p:cNvSpPr txBox="1"/>
          <p:nvPr/>
        </p:nvSpPr>
        <p:spPr>
          <a:xfrm>
            <a:off x="3541753" y="1160426"/>
            <a:ext cx="600164" cy="600164"/>
          </a:xfrm>
          <a:prstGeom prst="rect">
            <a:avLst/>
          </a:prstGeom>
          <a:noFill/>
          <a:effectLst/>
        </p:spPr>
        <p:txBody>
          <a:bodyPr wrap="squar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3300" dirty="0">
                <a:latin typeface="Impact" panose="020B0806030902050204" pitchFamily="34" charset="0"/>
                <a:ea typeface="时尚中黑简体" panose="01010104010101010101" pitchFamily="2" charset="-122"/>
              </a:rPr>
              <a:t>01</a:t>
            </a:r>
            <a:endParaRPr lang="zh-CN" altLang="en-US" sz="3300" dirty="0">
              <a:latin typeface="Impact" panose="020B0806030902050204" pitchFamily="34" charset="0"/>
              <a:ea typeface="时尚中黑简体" panose="01010104010101010101" pitchFamily="2" charset="-122"/>
            </a:endParaRPr>
          </a:p>
        </p:txBody>
      </p:sp>
      <p:sp>
        <p:nvSpPr>
          <p:cNvPr id="104" name="文本框 36"/>
          <p:cNvSpPr txBox="1"/>
          <p:nvPr/>
        </p:nvSpPr>
        <p:spPr>
          <a:xfrm>
            <a:off x="3529508" y="3000122"/>
            <a:ext cx="636713" cy="600164"/>
          </a:xfrm>
          <a:prstGeom prst="rect">
            <a:avLst/>
          </a:prstGeom>
          <a:noFill/>
          <a:effectLst/>
        </p:spPr>
        <p:txBody>
          <a:bodyPr wrap="none" rtlCol="0">
            <a:spAutoFit/>
          </a:bodyPr>
          <a:lstStyle>
            <a:defPPr>
              <a:defRPr lang="zh-CN"/>
            </a:defPPr>
            <a:lvl1pPr>
              <a:defRPr sz="4800">
                <a:solidFill>
                  <a:schemeClr val="bg1"/>
                </a:solidFill>
                <a:effectLst>
                  <a:innerShdw blurRad="63500" dist="50800" dir="13500000">
                    <a:prstClr val="black">
                      <a:alpha val="50000"/>
                    </a:prstClr>
                  </a:innerShdw>
                </a:effectLst>
                <a:latin typeface="时尚中黑简体" panose="01010104010101010101" pitchFamily="2" charset="-122"/>
                <a:ea typeface="时尚中黑简体" panose="01010104010101010101" pitchFamily="2" charset="-122"/>
              </a:defRPr>
            </a:lvl1pPr>
          </a:lstStyle>
          <a:p>
            <a:r>
              <a:rPr lang="en-US" altLang="zh-CN" sz="3300" dirty="0">
                <a:latin typeface="Impact" panose="020B0806030902050204" pitchFamily="34" charset="0"/>
              </a:rPr>
              <a:t>03</a:t>
            </a:r>
            <a:endParaRPr lang="zh-CN" altLang="en-US" sz="3300" dirty="0">
              <a:latin typeface="Impact" panose="020B0806030902050204" pitchFamily="34" charset="0"/>
            </a:endParaRPr>
          </a:p>
        </p:txBody>
      </p:sp>
      <p:sp>
        <p:nvSpPr>
          <p:cNvPr id="105" name="文本框 37"/>
          <p:cNvSpPr txBox="1"/>
          <p:nvPr/>
        </p:nvSpPr>
        <p:spPr>
          <a:xfrm>
            <a:off x="5282414" y="2086712"/>
            <a:ext cx="625492" cy="600164"/>
          </a:xfrm>
          <a:prstGeom prst="rect">
            <a:avLst/>
          </a:prstGeom>
          <a:noFill/>
          <a:effectLst/>
        </p:spPr>
        <p:txBody>
          <a:bodyPr wrap="none" rtlCol="0">
            <a:spAutoFit/>
          </a:bodyPr>
          <a:lstStyle>
            <a:defPPr>
              <a:defRPr lang="zh-CN"/>
            </a:defPPr>
            <a:lvl1pPr>
              <a:defRPr sz="4800">
                <a:solidFill>
                  <a:schemeClr val="bg1"/>
                </a:solidFill>
                <a:effectLst>
                  <a:innerShdw blurRad="63500" dist="50800" dir="13500000">
                    <a:prstClr val="black">
                      <a:alpha val="50000"/>
                    </a:prstClr>
                  </a:innerShdw>
                </a:effectLst>
                <a:latin typeface="时尚中黑简体" panose="01010104010101010101" pitchFamily="2" charset="-122"/>
                <a:ea typeface="时尚中黑简体" panose="01010104010101010101" pitchFamily="2" charset="-122"/>
              </a:defRPr>
            </a:lvl1pPr>
          </a:lstStyle>
          <a:p>
            <a:r>
              <a:rPr lang="en-US" altLang="zh-CN" sz="3300" dirty="0">
                <a:latin typeface="Impact" panose="020B0806030902050204" pitchFamily="34" charset="0"/>
              </a:rPr>
              <a:t>02</a:t>
            </a:r>
            <a:endParaRPr lang="zh-CN" altLang="en-US" sz="3300" dirty="0">
              <a:latin typeface="Impact" panose="020B0806030902050204" pitchFamily="34" charset="0"/>
            </a:endParaRPr>
          </a:p>
        </p:txBody>
      </p:sp>
      <p:sp>
        <p:nvSpPr>
          <p:cNvPr id="106" name="文本框 38"/>
          <p:cNvSpPr txBox="1"/>
          <p:nvPr/>
        </p:nvSpPr>
        <p:spPr>
          <a:xfrm>
            <a:off x="5282414" y="3914744"/>
            <a:ext cx="623889" cy="600164"/>
          </a:xfrm>
          <a:prstGeom prst="rect">
            <a:avLst/>
          </a:prstGeom>
          <a:noFill/>
          <a:effectLst/>
        </p:spPr>
        <p:txBody>
          <a:bodyPr wrap="none" rtlCol="0">
            <a:spAutoFit/>
          </a:bodyPr>
          <a:lstStyle>
            <a:defPPr>
              <a:defRPr lang="zh-CN"/>
            </a:defPPr>
            <a:lvl1pPr>
              <a:defRPr sz="4800">
                <a:solidFill>
                  <a:schemeClr val="bg1"/>
                </a:solidFill>
                <a:effectLst>
                  <a:innerShdw blurRad="63500" dist="50800" dir="13500000">
                    <a:prstClr val="black">
                      <a:alpha val="50000"/>
                    </a:prstClr>
                  </a:innerShdw>
                </a:effectLst>
                <a:latin typeface="时尚中黑简体" panose="01010104010101010101" pitchFamily="2" charset="-122"/>
                <a:ea typeface="时尚中黑简体" panose="01010104010101010101" pitchFamily="2" charset="-122"/>
              </a:defRPr>
            </a:lvl1pPr>
          </a:lstStyle>
          <a:p>
            <a:r>
              <a:rPr lang="en-US" altLang="zh-CN" sz="3300" dirty="0">
                <a:latin typeface="Impact" panose="020B0806030902050204" pitchFamily="34" charset="0"/>
              </a:rPr>
              <a:t>04</a:t>
            </a:r>
            <a:endParaRPr lang="zh-CN" altLang="en-US" sz="3300" dirty="0">
              <a:latin typeface="Impact" panose="020B0806030902050204" pitchFamily="34" charset="0"/>
            </a:endParaRPr>
          </a:p>
        </p:txBody>
      </p:sp>
      <p:cxnSp>
        <p:nvCxnSpPr>
          <p:cNvPr id="107" name="直接连接符 106"/>
          <p:cNvCxnSpPr/>
          <p:nvPr/>
        </p:nvCxnSpPr>
        <p:spPr>
          <a:xfrm>
            <a:off x="4214920" y="1246514"/>
            <a:ext cx="0" cy="425072"/>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4214920" y="3051586"/>
            <a:ext cx="0" cy="425072"/>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a:off x="5148398" y="4000832"/>
            <a:ext cx="0" cy="425072"/>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5148398" y="2138175"/>
            <a:ext cx="0" cy="425072"/>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11" name="文本框 45"/>
          <p:cNvSpPr txBox="1"/>
          <p:nvPr/>
        </p:nvSpPr>
        <p:spPr>
          <a:xfrm>
            <a:off x="4358705" y="1249284"/>
            <a:ext cx="1107996" cy="369332"/>
          </a:xfrm>
          <a:prstGeom prst="rect">
            <a:avLst/>
          </a:prstGeom>
          <a:noFill/>
        </p:spPr>
        <p:txBody>
          <a:bodyPr wrap="non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添加标题</a:t>
            </a:r>
          </a:p>
        </p:txBody>
      </p:sp>
      <p:sp>
        <p:nvSpPr>
          <p:cNvPr id="112" name="文本框 46"/>
          <p:cNvSpPr txBox="1"/>
          <p:nvPr/>
        </p:nvSpPr>
        <p:spPr>
          <a:xfrm>
            <a:off x="4358705" y="3077438"/>
            <a:ext cx="1107996" cy="369332"/>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r>
              <a:rPr lang="zh-CN" altLang="en-US" sz="1800" dirty="0">
                <a:latin typeface="微软雅黑" panose="020B0503020204020204" pitchFamily="34" charset="-122"/>
                <a:ea typeface="微软雅黑" panose="020B0503020204020204" pitchFamily="34" charset="-122"/>
              </a:rPr>
              <a:t>添加标题</a:t>
            </a:r>
          </a:p>
        </p:txBody>
      </p:sp>
      <p:sp>
        <p:nvSpPr>
          <p:cNvPr id="113" name="文本框 47"/>
          <p:cNvSpPr txBox="1"/>
          <p:nvPr/>
        </p:nvSpPr>
        <p:spPr>
          <a:xfrm>
            <a:off x="3987230" y="2144978"/>
            <a:ext cx="1107996" cy="369332"/>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r>
              <a:rPr lang="zh-CN" altLang="en-US" sz="1800" dirty="0">
                <a:latin typeface="微软雅黑" panose="020B0503020204020204" pitchFamily="34" charset="-122"/>
                <a:ea typeface="微软雅黑" panose="020B0503020204020204" pitchFamily="34" charset="-122"/>
              </a:rPr>
              <a:t>添加标题</a:t>
            </a:r>
          </a:p>
        </p:txBody>
      </p:sp>
      <p:sp>
        <p:nvSpPr>
          <p:cNvPr id="114" name="文本框 48"/>
          <p:cNvSpPr txBox="1"/>
          <p:nvPr/>
        </p:nvSpPr>
        <p:spPr>
          <a:xfrm>
            <a:off x="4015805" y="3996779"/>
            <a:ext cx="1107996" cy="369332"/>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r>
              <a:rPr lang="zh-CN" altLang="en-US" sz="1800" dirty="0">
                <a:latin typeface="微软雅黑" panose="020B0503020204020204" pitchFamily="34" charset="-122"/>
                <a:ea typeface="微软雅黑" panose="020B0503020204020204" pitchFamily="34" charset="-122"/>
              </a:rPr>
              <a:t>添加标题</a:t>
            </a:r>
          </a:p>
        </p:txBody>
      </p:sp>
      <p:sp>
        <p:nvSpPr>
          <p:cNvPr id="178" name="Rectangle 47"/>
          <p:cNvSpPr>
            <a:spLocks noChangeArrowheads="1"/>
          </p:cNvSpPr>
          <p:nvPr/>
        </p:nvSpPr>
        <p:spPr bwMode="auto">
          <a:xfrm>
            <a:off x="1224587" y="1135375"/>
            <a:ext cx="1882776" cy="715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9" name="Rectangle 47"/>
          <p:cNvSpPr>
            <a:spLocks noChangeArrowheads="1"/>
          </p:cNvSpPr>
          <p:nvPr/>
        </p:nvSpPr>
        <p:spPr bwMode="auto">
          <a:xfrm>
            <a:off x="1224587" y="3001235"/>
            <a:ext cx="1882776" cy="715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0" name="Rectangle 47"/>
          <p:cNvSpPr>
            <a:spLocks noChangeArrowheads="1"/>
          </p:cNvSpPr>
          <p:nvPr/>
        </p:nvSpPr>
        <p:spPr bwMode="auto">
          <a:xfrm>
            <a:off x="6239570" y="2085637"/>
            <a:ext cx="1882776" cy="715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1" name="Rectangle 47"/>
          <p:cNvSpPr>
            <a:spLocks noChangeArrowheads="1"/>
          </p:cNvSpPr>
          <p:nvPr/>
        </p:nvSpPr>
        <p:spPr bwMode="auto">
          <a:xfrm>
            <a:off x="6239570" y="3951496"/>
            <a:ext cx="1882776" cy="715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63934387"/>
      </p:ext>
    </p:extLst>
  </p:cSld>
  <p:clrMapOvr>
    <a:masterClrMapping/>
  </p:clrMapOvr>
  <p:transition spd="med">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1000" fill="hold"/>
                                            <p:tgtEl>
                                              <p:spTgt spid="2"/>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14:presetBounceEnd="40000">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14:bounceEnd="40000">
                                          <p:cBhvr additive="base">
                                            <p:cTn id="11" dur="1000" fill="hold"/>
                                            <p:tgtEl>
                                              <p:spTgt spid="3"/>
                                            </p:tgtEl>
                                            <p:attrNameLst>
                                              <p:attrName>ppt_x</p:attrName>
                                            </p:attrNameLst>
                                          </p:cBhvr>
                                          <p:tavLst>
                                            <p:tav tm="0">
                                              <p:val>
                                                <p:strVal val="0-#ppt_w/2"/>
                                              </p:val>
                                            </p:tav>
                                            <p:tav tm="100000">
                                              <p:val>
                                                <p:strVal val="#ppt_x"/>
                                              </p:val>
                                            </p:tav>
                                          </p:tavLst>
                                        </p:anim>
                                        <p:anim calcmode="lin" valueType="num" p14:bounceEnd="40000">
                                          <p:cBhvr additive="base">
                                            <p:cTn id="12" dur="10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14:presetBounceEnd="40000">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14:bounceEnd="40000">
                                          <p:cBhvr additive="base">
                                            <p:cTn id="15" dur="10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6" dur="10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750"/>
                                      </p:stCondLst>
                                      <p:childTnLst>
                                        <p:set>
                                          <p:cBhvr>
                                            <p:cTn id="18" dur="1" fill="hold">
                                              <p:stCondLst>
                                                <p:cond delay="0"/>
                                              </p:stCondLst>
                                            </p:cTn>
                                            <p:tgtEl>
                                              <p:spTgt spid="7"/>
                                            </p:tgtEl>
                                            <p:attrNameLst>
                                              <p:attrName>style.visibility</p:attrName>
                                            </p:attrNameLst>
                                          </p:cBhvr>
                                          <p:to>
                                            <p:strVal val="visible"/>
                                          </p:to>
                                        </p:set>
                                        <p:anim calcmode="lin" valueType="num" p14:bounceEnd="40000">
                                          <p:cBhvr additive="base">
                                            <p:cTn id="19" dur="1000" fill="hold"/>
                                            <p:tgtEl>
                                              <p:spTgt spid="7"/>
                                            </p:tgtEl>
                                            <p:attrNameLst>
                                              <p:attrName>ppt_x</p:attrName>
                                            </p:attrNameLst>
                                          </p:cBhvr>
                                          <p:tavLst>
                                            <p:tav tm="0">
                                              <p:val>
                                                <p:strVal val="0-#ppt_w/2"/>
                                              </p:val>
                                            </p:tav>
                                            <p:tav tm="100000">
                                              <p:val>
                                                <p:strVal val="#ppt_x"/>
                                              </p:val>
                                            </p:tav>
                                          </p:tavLst>
                                        </p:anim>
                                        <p:anim calcmode="lin" valueType="num" p14:bounceEnd="40000">
                                          <p:cBhvr additive="base">
                                            <p:cTn id="20" dur="1000" fill="hold"/>
                                            <p:tgtEl>
                                              <p:spTgt spid="7"/>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23" presetClass="entr" presetSubtype="36" fill="hold" grpId="0" nodeType="afterEffect">
                                      <p:stCondLst>
                                        <p:cond delay="0"/>
                                      </p:stCondLst>
                                      <p:childTnLst>
                                        <p:set>
                                          <p:cBhvr>
                                            <p:cTn id="23" dur="1" fill="hold">
                                              <p:stCondLst>
                                                <p:cond delay="0"/>
                                              </p:stCondLst>
                                            </p:cTn>
                                            <p:tgtEl>
                                              <p:spTgt spid="103"/>
                                            </p:tgtEl>
                                            <p:attrNameLst>
                                              <p:attrName>style.visibility</p:attrName>
                                            </p:attrNameLst>
                                          </p:cBhvr>
                                          <p:to>
                                            <p:strVal val="visible"/>
                                          </p:to>
                                        </p:set>
                                        <p:anim calcmode="lin" valueType="num">
                                          <p:cBhvr>
                                            <p:cTn id="24" dur="500" fill="hold"/>
                                            <p:tgtEl>
                                              <p:spTgt spid="103"/>
                                            </p:tgtEl>
                                            <p:attrNameLst>
                                              <p:attrName>ppt_w</p:attrName>
                                            </p:attrNameLst>
                                          </p:cBhvr>
                                          <p:tavLst>
                                            <p:tav tm="0">
                                              <p:val>
                                                <p:strVal val="(6*min(max(#ppt_w*#ppt_h,.3),1)-7.4)/-.7*#ppt_w"/>
                                              </p:val>
                                            </p:tav>
                                            <p:tav tm="100000">
                                              <p:val>
                                                <p:strVal val="#ppt_w"/>
                                              </p:val>
                                            </p:tav>
                                          </p:tavLst>
                                        </p:anim>
                                        <p:anim calcmode="lin" valueType="num">
                                          <p:cBhvr>
                                            <p:cTn id="25" dur="500" fill="hold"/>
                                            <p:tgtEl>
                                              <p:spTgt spid="103"/>
                                            </p:tgtEl>
                                            <p:attrNameLst>
                                              <p:attrName>ppt_h</p:attrName>
                                            </p:attrNameLst>
                                          </p:cBhvr>
                                          <p:tavLst>
                                            <p:tav tm="0">
                                              <p:val>
                                                <p:strVal val="(6*min(max(#ppt_w*#ppt_h,.3),1)-7.4)/-.7*#ppt_h"/>
                                              </p:val>
                                            </p:tav>
                                            <p:tav tm="100000">
                                              <p:val>
                                                <p:strVal val="#ppt_h"/>
                                              </p:val>
                                            </p:tav>
                                          </p:tavLst>
                                        </p:anim>
                                        <p:anim calcmode="lin" valueType="num">
                                          <p:cBhvr>
                                            <p:cTn id="26" dur="500" fill="hold"/>
                                            <p:tgtEl>
                                              <p:spTgt spid="103"/>
                                            </p:tgtEl>
                                            <p:attrNameLst>
                                              <p:attrName>ppt_x</p:attrName>
                                            </p:attrNameLst>
                                          </p:cBhvr>
                                          <p:tavLst>
                                            <p:tav tm="0">
                                              <p:val>
                                                <p:fltVal val="0.5"/>
                                              </p:val>
                                            </p:tav>
                                            <p:tav tm="100000">
                                              <p:val>
                                                <p:strVal val="#ppt_x"/>
                                              </p:val>
                                            </p:tav>
                                          </p:tavLst>
                                        </p:anim>
                                        <p:anim calcmode="lin" valueType="num">
                                          <p:cBhvr>
                                            <p:cTn id="27" dur="500" fill="hold"/>
                                            <p:tgtEl>
                                              <p:spTgt spid="103"/>
                                            </p:tgtEl>
                                            <p:attrNameLst>
                                              <p:attrName>ppt_y</p:attrName>
                                            </p:attrNameLst>
                                          </p:cBhvr>
                                          <p:tavLst>
                                            <p:tav tm="0">
                                              <p:val>
                                                <p:strVal val="1+(6*min(max(#ppt_w*#ppt_h,.3),1)-7.4)/-.7*#ppt_h/2"/>
                                              </p:val>
                                            </p:tav>
                                            <p:tav tm="100000">
                                              <p:val>
                                                <p:strVal val="#ppt_y"/>
                                              </p:val>
                                            </p:tav>
                                          </p:tavLst>
                                        </p:anim>
                                      </p:childTnLst>
                                    </p:cTn>
                                  </p:par>
                                </p:childTnLst>
                              </p:cTn>
                            </p:par>
                            <p:par>
                              <p:cTn id="28" fill="hold">
                                <p:stCondLst>
                                  <p:cond delay="2250"/>
                                </p:stCondLst>
                                <p:childTnLst>
                                  <p:par>
                                    <p:cTn id="29" presetID="22" presetClass="entr" presetSubtype="8" fill="hold" nodeType="afterEffect">
                                      <p:stCondLst>
                                        <p:cond delay="0"/>
                                      </p:stCondLst>
                                      <p:childTnLst>
                                        <p:set>
                                          <p:cBhvr>
                                            <p:cTn id="30" dur="1" fill="hold">
                                              <p:stCondLst>
                                                <p:cond delay="0"/>
                                              </p:stCondLst>
                                            </p:cTn>
                                            <p:tgtEl>
                                              <p:spTgt spid="107"/>
                                            </p:tgtEl>
                                            <p:attrNameLst>
                                              <p:attrName>style.visibility</p:attrName>
                                            </p:attrNameLst>
                                          </p:cBhvr>
                                          <p:to>
                                            <p:strVal val="visible"/>
                                          </p:to>
                                        </p:set>
                                        <p:animEffect transition="in" filter="wipe(left)">
                                          <p:cBhvr>
                                            <p:cTn id="31" dur="500"/>
                                            <p:tgtEl>
                                              <p:spTgt spid="107"/>
                                            </p:tgtEl>
                                          </p:cBhvr>
                                        </p:animEffect>
                                      </p:childTnLst>
                                    </p:cTn>
                                  </p:par>
                                </p:childTnLst>
                              </p:cTn>
                            </p:par>
                            <p:par>
                              <p:cTn id="32" fill="hold">
                                <p:stCondLst>
                                  <p:cond delay="2750"/>
                                </p:stCondLst>
                                <p:childTnLst>
                                  <p:par>
                                    <p:cTn id="33" presetID="22" presetClass="entr" presetSubtype="8" fill="hold" grpId="0" nodeType="afterEffect">
                                      <p:stCondLst>
                                        <p:cond delay="0"/>
                                      </p:stCondLst>
                                      <p:childTnLst>
                                        <p:set>
                                          <p:cBhvr>
                                            <p:cTn id="34" dur="1" fill="hold">
                                              <p:stCondLst>
                                                <p:cond delay="0"/>
                                              </p:stCondLst>
                                            </p:cTn>
                                            <p:tgtEl>
                                              <p:spTgt spid="111"/>
                                            </p:tgtEl>
                                            <p:attrNameLst>
                                              <p:attrName>style.visibility</p:attrName>
                                            </p:attrNameLst>
                                          </p:cBhvr>
                                          <p:to>
                                            <p:strVal val="visible"/>
                                          </p:to>
                                        </p:set>
                                        <p:animEffect transition="in" filter="wipe(left)">
                                          <p:cBhvr>
                                            <p:cTn id="35" dur="500"/>
                                            <p:tgtEl>
                                              <p:spTgt spid="111"/>
                                            </p:tgtEl>
                                          </p:cBhvr>
                                        </p:animEffect>
                                      </p:childTnLst>
                                    </p:cTn>
                                  </p:par>
                                </p:childTnLst>
                              </p:cTn>
                            </p:par>
                            <p:par>
                              <p:cTn id="36" fill="hold">
                                <p:stCondLst>
                                  <p:cond delay="3250"/>
                                </p:stCondLst>
                                <p:childTnLst>
                                  <p:par>
                                    <p:cTn id="37" presetID="23" presetClass="entr" presetSubtype="36" fill="hold" grpId="0" nodeType="afterEffect">
                                      <p:stCondLst>
                                        <p:cond delay="0"/>
                                      </p:stCondLst>
                                      <p:childTnLst>
                                        <p:set>
                                          <p:cBhvr>
                                            <p:cTn id="38" dur="1" fill="hold">
                                              <p:stCondLst>
                                                <p:cond delay="0"/>
                                              </p:stCondLst>
                                            </p:cTn>
                                            <p:tgtEl>
                                              <p:spTgt spid="105"/>
                                            </p:tgtEl>
                                            <p:attrNameLst>
                                              <p:attrName>style.visibility</p:attrName>
                                            </p:attrNameLst>
                                          </p:cBhvr>
                                          <p:to>
                                            <p:strVal val="visible"/>
                                          </p:to>
                                        </p:set>
                                        <p:anim calcmode="lin" valueType="num">
                                          <p:cBhvr>
                                            <p:cTn id="39" dur="500" fill="hold"/>
                                            <p:tgtEl>
                                              <p:spTgt spid="105"/>
                                            </p:tgtEl>
                                            <p:attrNameLst>
                                              <p:attrName>ppt_w</p:attrName>
                                            </p:attrNameLst>
                                          </p:cBhvr>
                                          <p:tavLst>
                                            <p:tav tm="0">
                                              <p:val>
                                                <p:strVal val="(6*min(max(#ppt_w*#ppt_h,.3),1)-7.4)/-.7*#ppt_w"/>
                                              </p:val>
                                            </p:tav>
                                            <p:tav tm="100000">
                                              <p:val>
                                                <p:strVal val="#ppt_w"/>
                                              </p:val>
                                            </p:tav>
                                          </p:tavLst>
                                        </p:anim>
                                        <p:anim calcmode="lin" valueType="num">
                                          <p:cBhvr>
                                            <p:cTn id="40" dur="500" fill="hold"/>
                                            <p:tgtEl>
                                              <p:spTgt spid="105"/>
                                            </p:tgtEl>
                                            <p:attrNameLst>
                                              <p:attrName>ppt_h</p:attrName>
                                            </p:attrNameLst>
                                          </p:cBhvr>
                                          <p:tavLst>
                                            <p:tav tm="0">
                                              <p:val>
                                                <p:strVal val="(6*min(max(#ppt_w*#ppt_h,.3),1)-7.4)/-.7*#ppt_h"/>
                                              </p:val>
                                            </p:tav>
                                            <p:tav tm="100000">
                                              <p:val>
                                                <p:strVal val="#ppt_h"/>
                                              </p:val>
                                            </p:tav>
                                          </p:tavLst>
                                        </p:anim>
                                        <p:anim calcmode="lin" valueType="num">
                                          <p:cBhvr>
                                            <p:cTn id="41" dur="500" fill="hold"/>
                                            <p:tgtEl>
                                              <p:spTgt spid="105"/>
                                            </p:tgtEl>
                                            <p:attrNameLst>
                                              <p:attrName>ppt_x</p:attrName>
                                            </p:attrNameLst>
                                          </p:cBhvr>
                                          <p:tavLst>
                                            <p:tav tm="0">
                                              <p:val>
                                                <p:fltVal val="0.5"/>
                                              </p:val>
                                            </p:tav>
                                            <p:tav tm="100000">
                                              <p:val>
                                                <p:strVal val="#ppt_x"/>
                                              </p:val>
                                            </p:tav>
                                          </p:tavLst>
                                        </p:anim>
                                        <p:anim calcmode="lin" valueType="num">
                                          <p:cBhvr>
                                            <p:cTn id="42" dur="500" fill="hold"/>
                                            <p:tgtEl>
                                              <p:spTgt spid="105"/>
                                            </p:tgtEl>
                                            <p:attrNameLst>
                                              <p:attrName>ppt_y</p:attrName>
                                            </p:attrNameLst>
                                          </p:cBhvr>
                                          <p:tavLst>
                                            <p:tav tm="0">
                                              <p:val>
                                                <p:strVal val="1+(6*min(max(#ppt_w*#ppt_h,.3),1)-7.4)/-.7*#ppt_h/2"/>
                                              </p:val>
                                            </p:tav>
                                            <p:tav tm="100000">
                                              <p:val>
                                                <p:strVal val="#ppt_y"/>
                                              </p:val>
                                            </p:tav>
                                          </p:tavLst>
                                        </p:anim>
                                      </p:childTnLst>
                                    </p:cTn>
                                  </p:par>
                                </p:childTnLst>
                              </p:cTn>
                            </p:par>
                            <p:par>
                              <p:cTn id="43" fill="hold">
                                <p:stCondLst>
                                  <p:cond delay="3750"/>
                                </p:stCondLst>
                                <p:childTnLst>
                                  <p:par>
                                    <p:cTn id="44" presetID="22" presetClass="entr" presetSubtype="8" fill="hold" nodeType="afterEffect">
                                      <p:stCondLst>
                                        <p:cond delay="0"/>
                                      </p:stCondLst>
                                      <p:childTnLst>
                                        <p:set>
                                          <p:cBhvr>
                                            <p:cTn id="45" dur="1" fill="hold">
                                              <p:stCondLst>
                                                <p:cond delay="0"/>
                                              </p:stCondLst>
                                            </p:cTn>
                                            <p:tgtEl>
                                              <p:spTgt spid="110"/>
                                            </p:tgtEl>
                                            <p:attrNameLst>
                                              <p:attrName>style.visibility</p:attrName>
                                            </p:attrNameLst>
                                          </p:cBhvr>
                                          <p:to>
                                            <p:strVal val="visible"/>
                                          </p:to>
                                        </p:set>
                                        <p:animEffect transition="in" filter="wipe(left)">
                                          <p:cBhvr>
                                            <p:cTn id="46" dur="500"/>
                                            <p:tgtEl>
                                              <p:spTgt spid="110"/>
                                            </p:tgtEl>
                                          </p:cBhvr>
                                        </p:animEffect>
                                      </p:childTnLst>
                                    </p:cTn>
                                  </p:par>
                                </p:childTnLst>
                              </p:cTn>
                            </p:par>
                            <p:par>
                              <p:cTn id="47" fill="hold">
                                <p:stCondLst>
                                  <p:cond delay="4250"/>
                                </p:stCondLst>
                                <p:childTnLst>
                                  <p:par>
                                    <p:cTn id="48" presetID="22" presetClass="entr" presetSubtype="2" fill="hold" grpId="0" nodeType="afterEffect">
                                      <p:stCondLst>
                                        <p:cond delay="0"/>
                                      </p:stCondLst>
                                      <p:childTnLst>
                                        <p:set>
                                          <p:cBhvr>
                                            <p:cTn id="49" dur="1" fill="hold">
                                              <p:stCondLst>
                                                <p:cond delay="0"/>
                                              </p:stCondLst>
                                            </p:cTn>
                                            <p:tgtEl>
                                              <p:spTgt spid="113"/>
                                            </p:tgtEl>
                                            <p:attrNameLst>
                                              <p:attrName>style.visibility</p:attrName>
                                            </p:attrNameLst>
                                          </p:cBhvr>
                                          <p:to>
                                            <p:strVal val="visible"/>
                                          </p:to>
                                        </p:set>
                                        <p:animEffect transition="in" filter="wipe(right)">
                                          <p:cBhvr>
                                            <p:cTn id="50" dur="500"/>
                                            <p:tgtEl>
                                              <p:spTgt spid="113"/>
                                            </p:tgtEl>
                                          </p:cBhvr>
                                        </p:animEffect>
                                      </p:childTnLst>
                                    </p:cTn>
                                  </p:par>
                                </p:childTnLst>
                              </p:cTn>
                            </p:par>
                            <p:par>
                              <p:cTn id="51" fill="hold">
                                <p:stCondLst>
                                  <p:cond delay="4750"/>
                                </p:stCondLst>
                                <p:childTnLst>
                                  <p:par>
                                    <p:cTn id="52" presetID="23" presetClass="entr" presetSubtype="36" fill="hold" grpId="0" nodeType="afterEffect">
                                      <p:stCondLst>
                                        <p:cond delay="0"/>
                                      </p:stCondLst>
                                      <p:childTnLst>
                                        <p:set>
                                          <p:cBhvr>
                                            <p:cTn id="53" dur="1" fill="hold">
                                              <p:stCondLst>
                                                <p:cond delay="0"/>
                                              </p:stCondLst>
                                            </p:cTn>
                                            <p:tgtEl>
                                              <p:spTgt spid="104"/>
                                            </p:tgtEl>
                                            <p:attrNameLst>
                                              <p:attrName>style.visibility</p:attrName>
                                            </p:attrNameLst>
                                          </p:cBhvr>
                                          <p:to>
                                            <p:strVal val="visible"/>
                                          </p:to>
                                        </p:set>
                                        <p:anim calcmode="lin" valueType="num">
                                          <p:cBhvr>
                                            <p:cTn id="54" dur="500" fill="hold"/>
                                            <p:tgtEl>
                                              <p:spTgt spid="104"/>
                                            </p:tgtEl>
                                            <p:attrNameLst>
                                              <p:attrName>ppt_w</p:attrName>
                                            </p:attrNameLst>
                                          </p:cBhvr>
                                          <p:tavLst>
                                            <p:tav tm="0">
                                              <p:val>
                                                <p:strVal val="(6*min(max(#ppt_w*#ppt_h,.3),1)-7.4)/-.7*#ppt_w"/>
                                              </p:val>
                                            </p:tav>
                                            <p:tav tm="100000">
                                              <p:val>
                                                <p:strVal val="#ppt_w"/>
                                              </p:val>
                                            </p:tav>
                                          </p:tavLst>
                                        </p:anim>
                                        <p:anim calcmode="lin" valueType="num">
                                          <p:cBhvr>
                                            <p:cTn id="55" dur="500" fill="hold"/>
                                            <p:tgtEl>
                                              <p:spTgt spid="104"/>
                                            </p:tgtEl>
                                            <p:attrNameLst>
                                              <p:attrName>ppt_h</p:attrName>
                                            </p:attrNameLst>
                                          </p:cBhvr>
                                          <p:tavLst>
                                            <p:tav tm="0">
                                              <p:val>
                                                <p:strVal val="(6*min(max(#ppt_w*#ppt_h,.3),1)-7.4)/-.7*#ppt_h"/>
                                              </p:val>
                                            </p:tav>
                                            <p:tav tm="100000">
                                              <p:val>
                                                <p:strVal val="#ppt_h"/>
                                              </p:val>
                                            </p:tav>
                                          </p:tavLst>
                                        </p:anim>
                                        <p:anim calcmode="lin" valueType="num">
                                          <p:cBhvr>
                                            <p:cTn id="56" dur="500" fill="hold"/>
                                            <p:tgtEl>
                                              <p:spTgt spid="104"/>
                                            </p:tgtEl>
                                            <p:attrNameLst>
                                              <p:attrName>ppt_x</p:attrName>
                                            </p:attrNameLst>
                                          </p:cBhvr>
                                          <p:tavLst>
                                            <p:tav tm="0">
                                              <p:val>
                                                <p:fltVal val="0.5"/>
                                              </p:val>
                                            </p:tav>
                                            <p:tav tm="100000">
                                              <p:val>
                                                <p:strVal val="#ppt_x"/>
                                              </p:val>
                                            </p:tav>
                                          </p:tavLst>
                                        </p:anim>
                                        <p:anim calcmode="lin" valueType="num">
                                          <p:cBhvr>
                                            <p:cTn id="57" dur="500" fill="hold"/>
                                            <p:tgtEl>
                                              <p:spTgt spid="104"/>
                                            </p:tgtEl>
                                            <p:attrNameLst>
                                              <p:attrName>ppt_y</p:attrName>
                                            </p:attrNameLst>
                                          </p:cBhvr>
                                          <p:tavLst>
                                            <p:tav tm="0">
                                              <p:val>
                                                <p:strVal val="1+(6*min(max(#ppt_w*#ppt_h,.3),1)-7.4)/-.7*#ppt_h/2"/>
                                              </p:val>
                                            </p:tav>
                                            <p:tav tm="100000">
                                              <p:val>
                                                <p:strVal val="#ppt_y"/>
                                              </p:val>
                                            </p:tav>
                                          </p:tavLst>
                                        </p:anim>
                                      </p:childTnLst>
                                    </p:cTn>
                                  </p:par>
                                </p:childTnLst>
                              </p:cTn>
                            </p:par>
                            <p:par>
                              <p:cTn id="58" fill="hold">
                                <p:stCondLst>
                                  <p:cond delay="5250"/>
                                </p:stCondLst>
                                <p:childTnLst>
                                  <p:par>
                                    <p:cTn id="59" presetID="22" presetClass="entr" presetSubtype="8" fill="hold" nodeType="afterEffect">
                                      <p:stCondLst>
                                        <p:cond delay="0"/>
                                      </p:stCondLst>
                                      <p:childTnLst>
                                        <p:set>
                                          <p:cBhvr>
                                            <p:cTn id="60" dur="1" fill="hold">
                                              <p:stCondLst>
                                                <p:cond delay="0"/>
                                              </p:stCondLst>
                                            </p:cTn>
                                            <p:tgtEl>
                                              <p:spTgt spid="108"/>
                                            </p:tgtEl>
                                            <p:attrNameLst>
                                              <p:attrName>style.visibility</p:attrName>
                                            </p:attrNameLst>
                                          </p:cBhvr>
                                          <p:to>
                                            <p:strVal val="visible"/>
                                          </p:to>
                                        </p:set>
                                        <p:animEffect transition="in" filter="wipe(left)">
                                          <p:cBhvr>
                                            <p:cTn id="61" dur="500"/>
                                            <p:tgtEl>
                                              <p:spTgt spid="108"/>
                                            </p:tgtEl>
                                          </p:cBhvr>
                                        </p:animEffect>
                                      </p:childTnLst>
                                    </p:cTn>
                                  </p:par>
                                </p:childTnLst>
                              </p:cTn>
                            </p:par>
                            <p:par>
                              <p:cTn id="62" fill="hold">
                                <p:stCondLst>
                                  <p:cond delay="5750"/>
                                </p:stCondLst>
                                <p:childTnLst>
                                  <p:par>
                                    <p:cTn id="63" presetID="22" presetClass="entr" presetSubtype="8" fill="hold" grpId="0" nodeType="afterEffect">
                                      <p:stCondLst>
                                        <p:cond delay="0"/>
                                      </p:stCondLst>
                                      <p:childTnLst>
                                        <p:set>
                                          <p:cBhvr>
                                            <p:cTn id="64" dur="1" fill="hold">
                                              <p:stCondLst>
                                                <p:cond delay="0"/>
                                              </p:stCondLst>
                                            </p:cTn>
                                            <p:tgtEl>
                                              <p:spTgt spid="112"/>
                                            </p:tgtEl>
                                            <p:attrNameLst>
                                              <p:attrName>style.visibility</p:attrName>
                                            </p:attrNameLst>
                                          </p:cBhvr>
                                          <p:to>
                                            <p:strVal val="visible"/>
                                          </p:to>
                                        </p:set>
                                        <p:animEffect transition="in" filter="wipe(left)">
                                          <p:cBhvr>
                                            <p:cTn id="65" dur="500"/>
                                            <p:tgtEl>
                                              <p:spTgt spid="112"/>
                                            </p:tgtEl>
                                          </p:cBhvr>
                                        </p:animEffect>
                                      </p:childTnLst>
                                    </p:cTn>
                                  </p:par>
                                </p:childTnLst>
                              </p:cTn>
                            </p:par>
                            <p:par>
                              <p:cTn id="66" fill="hold">
                                <p:stCondLst>
                                  <p:cond delay="6250"/>
                                </p:stCondLst>
                                <p:childTnLst>
                                  <p:par>
                                    <p:cTn id="67" presetID="23" presetClass="entr" presetSubtype="36" fill="hold" grpId="0" nodeType="afterEffect">
                                      <p:stCondLst>
                                        <p:cond delay="0"/>
                                      </p:stCondLst>
                                      <p:childTnLst>
                                        <p:set>
                                          <p:cBhvr>
                                            <p:cTn id="68" dur="1" fill="hold">
                                              <p:stCondLst>
                                                <p:cond delay="0"/>
                                              </p:stCondLst>
                                            </p:cTn>
                                            <p:tgtEl>
                                              <p:spTgt spid="106"/>
                                            </p:tgtEl>
                                            <p:attrNameLst>
                                              <p:attrName>style.visibility</p:attrName>
                                            </p:attrNameLst>
                                          </p:cBhvr>
                                          <p:to>
                                            <p:strVal val="visible"/>
                                          </p:to>
                                        </p:set>
                                        <p:anim calcmode="lin" valueType="num">
                                          <p:cBhvr>
                                            <p:cTn id="69" dur="500" fill="hold"/>
                                            <p:tgtEl>
                                              <p:spTgt spid="106"/>
                                            </p:tgtEl>
                                            <p:attrNameLst>
                                              <p:attrName>ppt_w</p:attrName>
                                            </p:attrNameLst>
                                          </p:cBhvr>
                                          <p:tavLst>
                                            <p:tav tm="0">
                                              <p:val>
                                                <p:strVal val="(6*min(max(#ppt_w*#ppt_h,.3),1)-7.4)/-.7*#ppt_w"/>
                                              </p:val>
                                            </p:tav>
                                            <p:tav tm="100000">
                                              <p:val>
                                                <p:strVal val="#ppt_w"/>
                                              </p:val>
                                            </p:tav>
                                          </p:tavLst>
                                        </p:anim>
                                        <p:anim calcmode="lin" valueType="num">
                                          <p:cBhvr>
                                            <p:cTn id="70" dur="500" fill="hold"/>
                                            <p:tgtEl>
                                              <p:spTgt spid="106"/>
                                            </p:tgtEl>
                                            <p:attrNameLst>
                                              <p:attrName>ppt_h</p:attrName>
                                            </p:attrNameLst>
                                          </p:cBhvr>
                                          <p:tavLst>
                                            <p:tav tm="0">
                                              <p:val>
                                                <p:strVal val="(6*min(max(#ppt_w*#ppt_h,.3),1)-7.4)/-.7*#ppt_h"/>
                                              </p:val>
                                            </p:tav>
                                            <p:tav tm="100000">
                                              <p:val>
                                                <p:strVal val="#ppt_h"/>
                                              </p:val>
                                            </p:tav>
                                          </p:tavLst>
                                        </p:anim>
                                        <p:anim calcmode="lin" valueType="num">
                                          <p:cBhvr>
                                            <p:cTn id="71" dur="500" fill="hold"/>
                                            <p:tgtEl>
                                              <p:spTgt spid="106"/>
                                            </p:tgtEl>
                                            <p:attrNameLst>
                                              <p:attrName>ppt_x</p:attrName>
                                            </p:attrNameLst>
                                          </p:cBhvr>
                                          <p:tavLst>
                                            <p:tav tm="0">
                                              <p:val>
                                                <p:fltVal val="0.5"/>
                                              </p:val>
                                            </p:tav>
                                            <p:tav tm="100000">
                                              <p:val>
                                                <p:strVal val="#ppt_x"/>
                                              </p:val>
                                            </p:tav>
                                          </p:tavLst>
                                        </p:anim>
                                        <p:anim calcmode="lin" valueType="num">
                                          <p:cBhvr>
                                            <p:cTn id="72" dur="500" fill="hold"/>
                                            <p:tgtEl>
                                              <p:spTgt spid="106"/>
                                            </p:tgtEl>
                                            <p:attrNameLst>
                                              <p:attrName>ppt_y</p:attrName>
                                            </p:attrNameLst>
                                          </p:cBhvr>
                                          <p:tavLst>
                                            <p:tav tm="0">
                                              <p:val>
                                                <p:strVal val="1+(6*min(max(#ppt_w*#ppt_h,.3),1)-7.4)/-.7*#ppt_h/2"/>
                                              </p:val>
                                            </p:tav>
                                            <p:tav tm="100000">
                                              <p:val>
                                                <p:strVal val="#ppt_y"/>
                                              </p:val>
                                            </p:tav>
                                          </p:tavLst>
                                        </p:anim>
                                      </p:childTnLst>
                                    </p:cTn>
                                  </p:par>
                                </p:childTnLst>
                              </p:cTn>
                            </p:par>
                            <p:par>
                              <p:cTn id="73" fill="hold">
                                <p:stCondLst>
                                  <p:cond delay="6750"/>
                                </p:stCondLst>
                                <p:childTnLst>
                                  <p:par>
                                    <p:cTn id="74" presetID="22" presetClass="entr" presetSubtype="8" fill="hold" nodeType="afterEffect">
                                      <p:stCondLst>
                                        <p:cond delay="0"/>
                                      </p:stCondLst>
                                      <p:childTnLst>
                                        <p:set>
                                          <p:cBhvr>
                                            <p:cTn id="75" dur="1" fill="hold">
                                              <p:stCondLst>
                                                <p:cond delay="0"/>
                                              </p:stCondLst>
                                            </p:cTn>
                                            <p:tgtEl>
                                              <p:spTgt spid="109"/>
                                            </p:tgtEl>
                                            <p:attrNameLst>
                                              <p:attrName>style.visibility</p:attrName>
                                            </p:attrNameLst>
                                          </p:cBhvr>
                                          <p:to>
                                            <p:strVal val="visible"/>
                                          </p:to>
                                        </p:set>
                                        <p:animEffect transition="in" filter="wipe(left)">
                                          <p:cBhvr>
                                            <p:cTn id="76" dur="500"/>
                                            <p:tgtEl>
                                              <p:spTgt spid="109"/>
                                            </p:tgtEl>
                                          </p:cBhvr>
                                        </p:animEffect>
                                      </p:childTnLst>
                                    </p:cTn>
                                  </p:par>
                                </p:childTnLst>
                              </p:cTn>
                            </p:par>
                            <p:par>
                              <p:cTn id="77" fill="hold">
                                <p:stCondLst>
                                  <p:cond delay="7250"/>
                                </p:stCondLst>
                                <p:childTnLst>
                                  <p:par>
                                    <p:cTn id="78" presetID="22" presetClass="entr" presetSubtype="2" fill="hold" grpId="0" nodeType="afterEffect">
                                      <p:stCondLst>
                                        <p:cond delay="0"/>
                                      </p:stCondLst>
                                      <p:childTnLst>
                                        <p:set>
                                          <p:cBhvr>
                                            <p:cTn id="79" dur="1" fill="hold">
                                              <p:stCondLst>
                                                <p:cond delay="0"/>
                                              </p:stCondLst>
                                            </p:cTn>
                                            <p:tgtEl>
                                              <p:spTgt spid="114"/>
                                            </p:tgtEl>
                                            <p:attrNameLst>
                                              <p:attrName>style.visibility</p:attrName>
                                            </p:attrNameLst>
                                          </p:cBhvr>
                                          <p:to>
                                            <p:strVal val="visible"/>
                                          </p:to>
                                        </p:set>
                                        <p:animEffect transition="in" filter="wipe(right)">
                                          <p:cBhvr>
                                            <p:cTn id="80" dur="500"/>
                                            <p:tgtEl>
                                              <p:spTgt spid="114"/>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178"/>
                                            </p:tgtEl>
                                            <p:attrNameLst>
                                              <p:attrName>style.visibility</p:attrName>
                                            </p:attrNameLst>
                                          </p:cBhvr>
                                          <p:to>
                                            <p:strVal val="visible"/>
                                          </p:to>
                                        </p:set>
                                        <p:animEffect transition="in" filter="randombar(horizontal)">
                                          <p:cBhvr>
                                            <p:cTn id="83" dur="500"/>
                                            <p:tgtEl>
                                              <p:spTgt spid="178"/>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179"/>
                                            </p:tgtEl>
                                            <p:attrNameLst>
                                              <p:attrName>style.visibility</p:attrName>
                                            </p:attrNameLst>
                                          </p:cBhvr>
                                          <p:to>
                                            <p:strVal val="visible"/>
                                          </p:to>
                                        </p:set>
                                        <p:animEffect transition="in" filter="randombar(horizontal)">
                                          <p:cBhvr>
                                            <p:cTn id="86" dur="500"/>
                                            <p:tgtEl>
                                              <p:spTgt spid="179"/>
                                            </p:tgtEl>
                                          </p:cBhvr>
                                        </p:animEffect>
                                      </p:childTnLst>
                                    </p:cTn>
                                  </p:par>
                                  <p:par>
                                    <p:cTn id="87" presetID="14" presetClass="entr" presetSubtype="10" fill="hold" grpId="0" nodeType="withEffect">
                                      <p:stCondLst>
                                        <p:cond delay="0"/>
                                      </p:stCondLst>
                                      <p:childTnLst>
                                        <p:set>
                                          <p:cBhvr>
                                            <p:cTn id="88" dur="1" fill="hold">
                                              <p:stCondLst>
                                                <p:cond delay="0"/>
                                              </p:stCondLst>
                                            </p:cTn>
                                            <p:tgtEl>
                                              <p:spTgt spid="180"/>
                                            </p:tgtEl>
                                            <p:attrNameLst>
                                              <p:attrName>style.visibility</p:attrName>
                                            </p:attrNameLst>
                                          </p:cBhvr>
                                          <p:to>
                                            <p:strVal val="visible"/>
                                          </p:to>
                                        </p:set>
                                        <p:animEffect transition="in" filter="randombar(horizontal)">
                                          <p:cBhvr>
                                            <p:cTn id="89" dur="500"/>
                                            <p:tgtEl>
                                              <p:spTgt spid="180"/>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181"/>
                                            </p:tgtEl>
                                            <p:attrNameLst>
                                              <p:attrName>style.visibility</p:attrName>
                                            </p:attrNameLst>
                                          </p:cBhvr>
                                          <p:to>
                                            <p:strVal val="visible"/>
                                          </p:to>
                                        </p:set>
                                        <p:animEffect transition="in" filter="randombar(horizontal)">
                                          <p:cBhvr>
                                            <p:cTn id="92" dur="500"/>
                                            <p:tgtEl>
                                              <p:spTgt spid="1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4" grpId="0"/>
          <p:bldP spid="105" grpId="0"/>
          <p:bldP spid="106" grpId="0"/>
          <p:bldP spid="111" grpId="0"/>
          <p:bldP spid="112" grpId="0"/>
          <p:bldP spid="113" grpId="0"/>
          <p:bldP spid="114" grpId="0"/>
          <p:bldP spid="178" grpId="0"/>
          <p:bldP spid="179" grpId="0"/>
          <p:bldP spid="180" grpId="0"/>
          <p:bldP spid="18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0-#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1+#ppt_w/2"/>
                                              </p:val>
                                            </p:tav>
                                            <p:tav tm="100000">
                                              <p:val>
                                                <p:strVal val="#ppt_x"/>
                                              </p:val>
                                            </p:tav>
                                          </p:tavLst>
                                        </p:anim>
                                        <p:anim calcmode="lin" valueType="num">
                                          <p:cBhvr additive="base">
                                            <p:cTn id="16" dur="10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75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0-#ppt_w/2"/>
                                              </p:val>
                                            </p:tav>
                                            <p:tav tm="100000">
                                              <p:val>
                                                <p:strVal val="#ppt_x"/>
                                              </p:val>
                                            </p:tav>
                                          </p:tavLst>
                                        </p:anim>
                                        <p:anim calcmode="lin" valueType="num">
                                          <p:cBhvr additive="base">
                                            <p:cTn id="20" dur="1000" fill="hold"/>
                                            <p:tgtEl>
                                              <p:spTgt spid="7"/>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23" presetClass="entr" presetSubtype="36" fill="hold" grpId="0" nodeType="afterEffect">
                                      <p:stCondLst>
                                        <p:cond delay="0"/>
                                      </p:stCondLst>
                                      <p:childTnLst>
                                        <p:set>
                                          <p:cBhvr>
                                            <p:cTn id="23" dur="1" fill="hold">
                                              <p:stCondLst>
                                                <p:cond delay="0"/>
                                              </p:stCondLst>
                                            </p:cTn>
                                            <p:tgtEl>
                                              <p:spTgt spid="103"/>
                                            </p:tgtEl>
                                            <p:attrNameLst>
                                              <p:attrName>style.visibility</p:attrName>
                                            </p:attrNameLst>
                                          </p:cBhvr>
                                          <p:to>
                                            <p:strVal val="visible"/>
                                          </p:to>
                                        </p:set>
                                        <p:anim calcmode="lin" valueType="num">
                                          <p:cBhvr>
                                            <p:cTn id="24" dur="500" fill="hold"/>
                                            <p:tgtEl>
                                              <p:spTgt spid="103"/>
                                            </p:tgtEl>
                                            <p:attrNameLst>
                                              <p:attrName>ppt_w</p:attrName>
                                            </p:attrNameLst>
                                          </p:cBhvr>
                                          <p:tavLst>
                                            <p:tav tm="0">
                                              <p:val>
                                                <p:strVal val="(6*min(max(#ppt_w*#ppt_h,.3),1)-7.4)/-.7*#ppt_w"/>
                                              </p:val>
                                            </p:tav>
                                            <p:tav tm="100000">
                                              <p:val>
                                                <p:strVal val="#ppt_w"/>
                                              </p:val>
                                            </p:tav>
                                          </p:tavLst>
                                        </p:anim>
                                        <p:anim calcmode="lin" valueType="num">
                                          <p:cBhvr>
                                            <p:cTn id="25" dur="500" fill="hold"/>
                                            <p:tgtEl>
                                              <p:spTgt spid="103"/>
                                            </p:tgtEl>
                                            <p:attrNameLst>
                                              <p:attrName>ppt_h</p:attrName>
                                            </p:attrNameLst>
                                          </p:cBhvr>
                                          <p:tavLst>
                                            <p:tav tm="0">
                                              <p:val>
                                                <p:strVal val="(6*min(max(#ppt_w*#ppt_h,.3),1)-7.4)/-.7*#ppt_h"/>
                                              </p:val>
                                            </p:tav>
                                            <p:tav tm="100000">
                                              <p:val>
                                                <p:strVal val="#ppt_h"/>
                                              </p:val>
                                            </p:tav>
                                          </p:tavLst>
                                        </p:anim>
                                        <p:anim calcmode="lin" valueType="num">
                                          <p:cBhvr>
                                            <p:cTn id="26" dur="500" fill="hold"/>
                                            <p:tgtEl>
                                              <p:spTgt spid="103"/>
                                            </p:tgtEl>
                                            <p:attrNameLst>
                                              <p:attrName>ppt_x</p:attrName>
                                            </p:attrNameLst>
                                          </p:cBhvr>
                                          <p:tavLst>
                                            <p:tav tm="0">
                                              <p:val>
                                                <p:fltVal val="0.5"/>
                                              </p:val>
                                            </p:tav>
                                            <p:tav tm="100000">
                                              <p:val>
                                                <p:strVal val="#ppt_x"/>
                                              </p:val>
                                            </p:tav>
                                          </p:tavLst>
                                        </p:anim>
                                        <p:anim calcmode="lin" valueType="num">
                                          <p:cBhvr>
                                            <p:cTn id="27" dur="500" fill="hold"/>
                                            <p:tgtEl>
                                              <p:spTgt spid="103"/>
                                            </p:tgtEl>
                                            <p:attrNameLst>
                                              <p:attrName>ppt_y</p:attrName>
                                            </p:attrNameLst>
                                          </p:cBhvr>
                                          <p:tavLst>
                                            <p:tav tm="0">
                                              <p:val>
                                                <p:strVal val="1+(6*min(max(#ppt_w*#ppt_h,.3),1)-7.4)/-.7*#ppt_h/2"/>
                                              </p:val>
                                            </p:tav>
                                            <p:tav tm="100000">
                                              <p:val>
                                                <p:strVal val="#ppt_y"/>
                                              </p:val>
                                            </p:tav>
                                          </p:tavLst>
                                        </p:anim>
                                      </p:childTnLst>
                                    </p:cTn>
                                  </p:par>
                                </p:childTnLst>
                              </p:cTn>
                            </p:par>
                            <p:par>
                              <p:cTn id="28" fill="hold">
                                <p:stCondLst>
                                  <p:cond delay="2250"/>
                                </p:stCondLst>
                                <p:childTnLst>
                                  <p:par>
                                    <p:cTn id="29" presetID="22" presetClass="entr" presetSubtype="8" fill="hold" nodeType="afterEffect">
                                      <p:stCondLst>
                                        <p:cond delay="0"/>
                                      </p:stCondLst>
                                      <p:childTnLst>
                                        <p:set>
                                          <p:cBhvr>
                                            <p:cTn id="30" dur="1" fill="hold">
                                              <p:stCondLst>
                                                <p:cond delay="0"/>
                                              </p:stCondLst>
                                            </p:cTn>
                                            <p:tgtEl>
                                              <p:spTgt spid="107"/>
                                            </p:tgtEl>
                                            <p:attrNameLst>
                                              <p:attrName>style.visibility</p:attrName>
                                            </p:attrNameLst>
                                          </p:cBhvr>
                                          <p:to>
                                            <p:strVal val="visible"/>
                                          </p:to>
                                        </p:set>
                                        <p:animEffect transition="in" filter="wipe(left)">
                                          <p:cBhvr>
                                            <p:cTn id="31" dur="500"/>
                                            <p:tgtEl>
                                              <p:spTgt spid="107"/>
                                            </p:tgtEl>
                                          </p:cBhvr>
                                        </p:animEffect>
                                      </p:childTnLst>
                                    </p:cTn>
                                  </p:par>
                                </p:childTnLst>
                              </p:cTn>
                            </p:par>
                            <p:par>
                              <p:cTn id="32" fill="hold">
                                <p:stCondLst>
                                  <p:cond delay="2750"/>
                                </p:stCondLst>
                                <p:childTnLst>
                                  <p:par>
                                    <p:cTn id="33" presetID="22" presetClass="entr" presetSubtype="8" fill="hold" grpId="0" nodeType="afterEffect">
                                      <p:stCondLst>
                                        <p:cond delay="0"/>
                                      </p:stCondLst>
                                      <p:childTnLst>
                                        <p:set>
                                          <p:cBhvr>
                                            <p:cTn id="34" dur="1" fill="hold">
                                              <p:stCondLst>
                                                <p:cond delay="0"/>
                                              </p:stCondLst>
                                            </p:cTn>
                                            <p:tgtEl>
                                              <p:spTgt spid="111"/>
                                            </p:tgtEl>
                                            <p:attrNameLst>
                                              <p:attrName>style.visibility</p:attrName>
                                            </p:attrNameLst>
                                          </p:cBhvr>
                                          <p:to>
                                            <p:strVal val="visible"/>
                                          </p:to>
                                        </p:set>
                                        <p:animEffect transition="in" filter="wipe(left)">
                                          <p:cBhvr>
                                            <p:cTn id="35" dur="500"/>
                                            <p:tgtEl>
                                              <p:spTgt spid="111"/>
                                            </p:tgtEl>
                                          </p:cBhvr>
                                        </p:animEffect>
                                      </p:childTnLst>
                                    </p:cTn>
                                  </p:par>
                                </p:childTnLst>
                              </p:cTn>
                            </p:par>
                            <p:par>
                              <p:cTn id="36" fill="hold">
                                <p:stCondLst>
                                  <p:cond delay="3250"/>
                                </p:stCondLst>
                                <p:childTnLst>
                                  <p:par>
                                    <p:cTn id="37" presetID="23" presetClass="entr" presetSubtype="36" fill="hold" grpId="0" nodeType="afterEffect">
                                      <p:stCondLst>
                                        <p:cond delay="0"/>
                                      </p:stCondLst>
                                      <p:childTnLst>
                                        <p:set>
                                          <p:cBhvr>
                                            <p:cTn id="38" dur="1" fill="hold">
                                              <p:stCondLst>
                                                <p:cond delay="0"/>
                                              </p:stCondLst>
                                            </p:cTn>
                                            <p:tgtEl>
                                              <p:spTgt spid="105"/>
                                            </p:tgtEl>
                                            <p:attrNameLst>
                                              <p:attrName>style.visibility</p:attrName>
                                            </p:attrNameLst>
                                          </p:cBhvr>
                                          <p:to>
                                            <p:strVal val="visible"/>
                                          </p:to>
                                        </p:set>
                                        <p:anim calcmode="lin" valueType="num">
                                          <p:cBhvr>
                                            <p:cTn id="39" dur="500" fill="hold"/>
                                            <p:tgtEl>
                                              <p:spTgt spid="105"/>
                                            </p:tgtEl>
                                            <p:attrNameLst>
                                              <p:attrName>ppt_w</p:attrName>
                                            </p:attrNameLst>
                                          </p:cBhvr>
                                          <p:tavLst>
                                            <p:tav tm="0">
                                              <p:val>
                                                <p:strVal val="(6*min(max(#ppt_w*#ppt_h,.3),1)-7.4)/-.7*#ppt_w"/>
                                              </p:val>
                                            </p:tav>
                                            <p:tav tm="100000">
                                              <p:val>
                                                <p:strVal val="#ppt_w"/>
                                              </p:val>
                                            </p:tav>
                                          </p:tavLst>
                                        </p:anim>
                                        <p:anim calcmode="lin" valueType="num">
                                          <p:cBhvr>
                                            <p:cTn id="40" dur="500" fill="hold"/>
                                            <p:tgtEl>
                                              <p:spTgt spid="105"/>
                                            </p:tgtEl>
                                            <p:attrNameLst>
                                              <p:attrName>ppt_h</p:attrName>
                                            </p:attrNameLst>
                                          </p:cBhvr>
                                          <p:tavLst>
                                            <p:tav tm="0">
                                              <p:val>
                                                <p:strVal val="(6*min(max(#ppt_w*#ppt_h,.3),1)-7.4)/-.7*#ppt_h"/>
                                              </p:val>
                                            </p:tav>
                                            <p:tav tm="100000">
                                              <p:val>
                                                <p:strVal val="#ppt_h"/>
                                              </p:val>
                                            </p:tav>
                                          </p:tavLst>
                                        </p:anim>
                                        <p:anim calcmode="lin" valueType="num">
                                          <p:cBhvr>
                                            <p:cTn id="41" dur="500" fill="hold"/>
                                            <p:tgtEl>
                                              <p:spTgt spid="105"/>
                                            </p:tgtEl>
                                            <p:attrNameLst>
                                              <p:attrName>ppt_x</p:attrName>
                                            </p:attrNameLst>
                                          </p:cBhvr>
                                          <p:tavLst>
                                            <p:tav tm="0">
                                              <p:val>
                                                <p:fltVal val="0.5"/>
                                              </p:val>
                                            </p:tav>
                                            <p:tav tm="100000">
                                              <p:val>
                                                <p:strVal val="#ppt_x"/>
                                              </p:val>
                                            </p:tav>
                                          </p:tavLst>
                                        </p:anim>
                                        <p:anim calcmode="lin" valueType="num">
                                          <p:cBhvr>
                                            <p:cTn id="42" dur="500" fill="hold"/>
                                            <p:tgtEl>
                                              <p:spTgt spid="105"/>
                                            </p:tgtEl>
                                            <p:attrNameLst>
                                              <p:attrName>ppt_y</p:attrName>
                                            </p:attrNameLst>
                                          </p:cBhvr>
                                          <p:tavLst>
                                            <p:tav tm="0">
                                              <p:val>
                                                <p:strVal val="1+(6*min(max(#ppt_w*#ppt_h,.3),1)-7.4)/-.7*#ppt_h/2"/>
                                              </p:val>
                                            </p:tav>
                                            <p:tav tm="100000">
                                              <p:val>
                                                <p:strVal val="#ppt_y"/>
                                              </p:val>
                                            </p:tav>
                                          </p:tavLst>
                                        </p:anim>
                                      </p:childTnLst>
                                    </p:cTn>
                                  </p:par>
                                </p:childTnLst>
                              </p:cTn>
                            </p:par>
                            <p:par>
                              <p:cTn id="43" fill="hold">
                                <p:stCondLst>
                                  <p:cond delay="3750"/>
                                </p:stCondLst>
                                <p:childTnLst>
                                  <p:par>
                                    <p:cTn id="44" presetID="22" presetClass="entr" presetSubtype="8" fill="hold" nodeType="afterEffect">
                                      <p:stCondLst>
                                        <p:cond delay="0"/>
                                      </p:stCondLst>
                                      <p:childTnLst>
                                        <p:set>
                                          <p:cBhvr>
                                            <p:cTn id="45" dur="1" fill="hold">
                                              <p:stCondLst>
                                                <p:cond delay="0"/>
                                              </p:stCondLst>
                                            </p:cTn>
                                            <p:tgtEl>
                                              <p:spTgt spid="110"/>
                                            </p:tgtEl>
                                            <p:attrNameLst>
                                              <p:attrName>style.visibility</p:attrName>
                                            </p:attrNameLst>
                                          </p:cBhvr>
                                          <p:to>
                                            <p:strVal val="visible"/>
                                          </p:to>
                                        </p:set>
                                        <p:animEffect transition="in" filter="wipe(left)">
                                          <p:cBhvr>
                                            <p:cTn id="46" dur="500"/>
                                            <p:tgtEl>
                                              <p:spTgt spid="110"/>
                                            </p:tgtEl>
                                          </p:cBhvr>
                                        </p:animEffect>
                                      </p:childTnLst>
                                    </p:cTn>
                                  </p:par>
                                </p:childTnLst>
                              </p:cTn>
                            </p:par>
                            <p:par>
                              <p:cTn id="47" fill="hold">
                                <p:stCondLst>
                                  <p:cond delay="4250"/>
                                </p:stCondLst>
                                <p:childTnLst>
                                  <p:par>
                                    <p:cTn id="48" presetID="22" presetClass="entr" presetSubtype="2" fill="hold" grpId="0" nodeType="afterEffect">
                                      <p:stCondLst>
                                        <p:cond delay="0"/>
                                      </p:stCondLst>
                                      <p:childTnLst>
                                        <p:set>
                                          <p:cBhvr>
                                            <p:cTn id="49" dur="1" fill="hold">
                                              <p:stCondLst>
                                                <p:cond delay="0"/>
                                              </p:stCondLst>
                                            </p:cTn>
                                            <p:tgtEl>
                                              <p:spTgt spid="113"/>
                                            </p:tgtEl>
                                            <p:attrNameLst>
                                              <p:attrName>style.visibility</p:attrName>
                                            </p:attrNameLst>
                                          </p:cBhvr>
                                          <p:to>
                                            <p:strVal val="visible"/>
                                          </p:to>
                                        </p:set>
                                        <p:animEffect transition="in" filter="wipe(right)">
                                          <p:cBhvr>
                                            <p:cTn id="50" dur="500"/>
                                            <p:tgtEl>
                                              <p:spTgt spid="113"/>
                                            </p:tgtEl>
                                          </p:cBhvr>
                                        </p:animEffect>
                                      </p:childTnLst>
                                    </p:cTn>
                                  </p:par>
                                </p:childTnLst>
                              </p:cTn>
                            </p:par>
                            <p:par>
                              <p:cTn id="51" fill="hold">
                                <p:stCondLst>
                                  <p:cond delay="4750"/>
                                </p:stCondLst>
                                <p:childTnLst>
                                  <p:par>
                                    <p:cTn id="52" presetID="23" presetClass="entr" presetSubtype="36" fill="hold" grpId="0" nodeType="afterEffect">
                                      <p:stCondLst>
                                        <p:cond delay="0"/>
                                      </p:stCondLst>
                                      <p:childTnLst>
                                        <p:set>
                                          <p:cBhvr>
                                            <p:cTn id="53" dur="1" fill="hold">
                                              <p:stCondLst>
                                                <p:cond delay="0"/>
                                              </p:stCondLst>
                                            </p:cTn>
                                            <p:tgtEl>
                                              <p:spTgt spid="104"/>
                                            </p:tgtEl>
                                            <p:attrNameLst>
                                              <p:attrName>style.visibility</p:attrName>
                                            </p:attrNameLst>
                                          </p:cBhvr>
                                          <p:to>
                                            <p:strVal val="visible"/>
                                          </p:to>
                                        </p:set>
                                        <p:anim calcmode="lin" valueType="num">
                                          <p:cBhvr>
                                            <p:cTn id="54" dur="500" fill="hold"/>
                                            <p:tgtEl>
                                              <p:spTgt spid="104"/>
                                            </p:tgtEl>
                                            <p:attrNameLst>
                                              <p:attrName>ppt_w</p:attrName>
                                            </p:attrNameLst>
                                          </p:cBhvr>
                                          <p:tavLst>
                                            <p:tav tm="0">
                                              <p:val>
                                                <p:strVal val="(6*min(max(#ppt_w*#ppt_h,.3),1)-7.4)/-.7*#ppt_w"/>
                                              </p:val>
                                            </p:tav>
                                            <p:tav tm="100000">
                                              <p:val>
                                                <p:strVal val="#ppt_w"/>
                                              </p:val>
                                            </p:tav>
                                          </p:tavLst>
                                        </p:anim>
                                        <p:anim calcmode="lin" valueType="num">
                                          <p:cBhvr>
                                            <p:cTn id="55" dur="500" fill="hold"/>
                                            <p:tgtEl>
                                              <p:spTgt spid="104"/>
                                            </p:tgtEl>
                                            <p:attrNameLst>
                                              <p:attrName>ppt_h</p:attrName>
                                            </p:attrNameLst>
                                          </p:cBhvr>
                                          <p:tavLst>
                                            <p:tav tm="0">
                                              <p:val>
                                                <p:strVal val="(6*min(max(#ppt_w*#ppt_h,.3),1)-7.4)/-.7*#ppt_h"/>
                                              </p:val>
                                            </p:tav>
                                            <p:tav tm="100000">
                                              <p:val>
                                                <p:strVal val="#ppt_h"/>
                                              </p:val>
                                            </p:tav>
                                          </p:tavLst>
                                        </p:anim>
                                        <p:anim calcmode="lin" valueType="num">
                                          <p:cBhvr>
                                            <p:cTn id="56" dur="500" fill="hold"/>
                                            <p:tgtEl>
                                              <p:spTgt spid="104"/>
                                            </p:tgtEl>
                                            <p:attrNameLst>
                                              <p:attrName>ppt_x</p:attrName>
                                            </p:attrNameLst>
                                          </p:cBhvr>
                                          <p:tavLst>
                                            <p:tav tm="0">
                                              <p:val>
                                                <p:fltVal val="0.5"/>
                                              </p:val>
                                            </p:tav>
                                            <p:tav tm="100000">
                                              <p:val>
                                                <p:strVal val="#ppt_x"/>
                                              </p:val>
                                            </p:tav>
                                          </p:tavLst>
                                        </p:anim>
                                        <p:anim calcmode="lin" valueType="num">
                                          <p:cBhvr>
                                            <p:cTn id="57" dur="500" fill="hold"/>
                                            <p:tgtEl>
                                              <p:spTgt spid="104"/>
                                            </p:tgtEl>
                                            <p:attrNameLst>
                                              <p:attrName>ppt_y</p:attrName>
                                            </p:attrNameLst>
                                          </p:cBhvr>
                                          <p:tavLst>
                                            <p:tav tm="0">
                                              <p:val>
                                                <p:strVal val="1+(6*min(max(#ppt_w*#ppt_h,.3),1)-7.4)/-.7*#ppt_h/2"/>
                                              </p:val>
                                            </p:tav>
                                            <p:tav tm="100000">
                                              <p:val>
                                                <p:strVal val="#ppt_y"/>
                                              </p:val>
                                            </p:tav>
                                          </p:tavLst>
                                        </p:anim>
                                      </p:childTnLst>
                                    </p:cTn>
                                  </p:par>
                                </p:childTnLst>
                              </p:cTn>
                            </p:par>
                            <p:par>
                              <p:cTn id="58" fill="hold">
                                <p:stCondLst>
                                  <p:cond delay="5250"/>
                                </p:stCondLst>
                                <p:childTnLst>
                                  <p:par>
                                    <p:cTn id="59" presetID="22" presetClass="entr" presetSubtype="8" fill="hold" nodeType="afterEffect">
                                      <p:stCondLst>
                                        <p:cond delay="0"/>
                                      </p:stCondLst>
                                      <p:childTnLst>
                                        <p:set>
                                          <p:cBhvr>
                                            <p:cTn id="60" dur="1" fill="hold">
                                              <p:stCondLst>
                                                <p:cond delay="0"/>
                                              </p:stCondLst>
                                            </p:cTn>
                                            <p:tgtEl>
                                              <p:spTgt spid="108"/>
                                            </p:tgtEl>
                                            <p:attrNameLst>
                                              <p:attrName>style.visibility</p:attrName>
                                            </p:attrNameLst>
                                          </p:cBhvr>
                                          <p:to>
                                            <p:strVal val="visible"/>
                                          </p:to>
                                        </p:set>
                                        <p:animEffect transition="in" filter="wipe(left)">
                                          <p:cBhvr>
                                            <p:cTn id="61" dur="500"/>
                                            <p:tgtEl>
                                              <p:spTgt spid="108"/>
                                            </p:tgtEl>
                                          </p:cBhvr>
                                        </p:animEffect>
                                      </p:childTnLst>
                                    </p:cTn>
                                  </p:par>
                                </p:childTnLst>
                              </p:cTn>
                            </p:par>
                            <p:par>
                              <p:cTn id="62" fill="hold">
                                <p:stCondLst>
                                  <p:cond delay="5750"/>
                                </p:stCondLst>
                                <p:childTnLst>
                                  <p:par>
                                    <p:cTn id="63" presetID="22" presetClass="entr" presetSubtype="8" fill="hold" grpId="0" nodeType="afterEffect">
                                      <p:stCondLst>
                                        <p:cond delay="0"/>
                                      </p:stCondLst>
                                      <p:childTnLst>
                                        <p:set>
                                          <p:cBhvr>
                                            <p:cTn id="64" dur="1" fill="hold">
                                              <p:stCondLst>
                                                <p:cond delay="0"/>
                                              </p:stCondLst>
                                            </p:cTn>
                                            <p:tgtEl>
                                              <p:spTgt spid="112"/>
                                            </p:tgtEl>
                                            <p:attrNameLst>
                                              <p:attrName>style.visibility</p:attrName>
                                            </p:attrNameLst>
                                          </p:cBhvr>
                                          <p:to>
                                            <p:strVal val="visible"/>
                                          </p:to>
                                        </p:set>
                                        <p:animEffect transition="in" filter="wipe(left)">
                                          <p:cBhvr>
                                            <p:cTn id="65" dur="500"/>
                                            <p:tgtEl>
                                              <p:spTgt spid="112"/>
                                            </p:tgtEl>
                                          </p:cBhvr>
                                        </p:animEffect>
                                      </p:childTnLst>
                                    </p:cTn>
                                  </p:par>
                                </p:childTnLst>
                              </p:cTn>
                            </p:par>
                            <p:par>
                              <p:cTn id="66" fill="hold">
                                <p:stCondLst>
                                  <p:cond delay="6250"/>
                                </p:stCondLst>
                                <p:childTnLst>
                                  <p:par>
                                    <p:cTn id="67" presetID="23" presetClass="entr" presetSubtype="36" fill="hold" grpId="0" nodeType="afterEffect">
                                      <p:stCondLst>
                                        <p:cond delay="0"/>
                                      </p:stCondLst>
                                      <p:childTnLst>
                                        <p:set>
                                          <p:cBhvr>
                                            <p:cTn id="68" dur="1" fill="hold">
                                              <p:stCondLst>
                                                <p:cond delay="0"/>
                                              </p:stCondLst>
                                            </p:cTn>
                                            <p:tgtEl>
                                              <p:spTgt spid="106"/>
                                            </p:tgtEl>
                                            <p:attrNameLst>
                                              <p:attrName>style.visibility</p:attrName>
                                            </p:attrNameLst>
                                          </p:cBhvr>
                                          <p:to>
                                            <p:strVal val="visible"/>
                                          </p:to>
                                        </p:set>
                                        <p:anim calcmode="lin" valueType="num">
                                          <p:cBhvr>
                                            <p:cTn id="69" dur="500" fill="hold"/>
                                            <p:tgtEl>
                                              <p:spTgt spid="106"/>
                                            </p:tgtEl>
                                            <p:attrNameLst>
                                              <p:attrName>ppt_w</p:attrName>
                                            </p:attrNameLst>
                                          </p:cBhvr>
                                          <p:tavLst>
                                            <p:tav tm="0">
                                              <p:val>
                                                <p:strVal val="(6*min(max(#ppt_w*#ppt_h,.3),1)-7.4)/-.7*#ppt_w"/>
                                              </p:val>
                                            </p:tav>
                                            <p:tav tm="100000">
                                              <p:val>
                                                <p:strVal val="#ppt_w"/>
                                              </p:val>
                                            </p:tav>
                                          </p:tavLst>
                                        </p:anim>
                                        <p:anim calcmode="lin" valueType="num">
                                          <p:cBhvr>
                                            <p:cTn id="70" dur="500" fill="hold"/>
                                            <p:tgtEl>
                                              <p:spTgt spid="106"/>
                                            </p:tgtEl>
                                            <p:attrNameLst>
                                              <p:attrName>ppt_h</p:attrName>
                                            </p:attrNameLst>
                                          </p:cBhvr>
                                          <p:tavLst>
                                            <p:tav tm="0">
                                              <p:val>
                                                <p:strVal val="(6*min(max(#ppt_w*#ppt_h,.3),1)-7.4)/-.7*#ppt_h"/>
                                              </p:val>
                                            </p:tav>
                                            <p:tav tm="100000">
                                              <p:val>
                                                <p:strVal val="#ppt_h"/>
                                              </p:val>
                                            </p:tav>
                                          </p:tavLst>
                                        </p:anim>
                                        <p:anim calcmode="lin" valueType="num">
                                          <p:cBhvr>
                                            <p:cTn id="71" dur="500" fill="hold"/>
                                            <p:tgtEl>
                                              <p:spTgt spid="106"/>
                                            </p:tgtEl>
                                            <p:attrNameLst>
                                              <p:attrName>ppt_x</p:attrName>
                                            </p:attrNameLst>
                                          </p:cBhvr>
                                          <p:tavLst>
                                            <p:tav tm="0">
                                              <p:val>
                                                <p:fltVal val="0.5"/>
                                              </p:val>
                                            </p:tav>
                                            <p:tav tm="100000">
                                              <p:val>
                                                <p:strVal val="#ppt_x"/>
                                              </p:val>
                                            </p:tav>
                                          </p:tavLst>
                                        </p:anim>
                                        <p:anim calcmode="lin" valueType="num">
                                          <p:cBhvr>
                                            <p:cTn id="72" dur="500" fill="hold"/>
                                            <p:tgtEl>
                                              <p:spTgt spid="106"/>
                                            </p:tgtEl>
                                            <p:attrNameLst>
                                              <p:attrName>ppt_y</p:attrName>
                                            </p:attrNameLst>
                                          </p:cBhvr>
                                          <p:tavLst>
                                            <p:tav tm="0">
                                              <p:val>
                                                <p:strVal val="1+(6*min(max(#ppt_w*#ppt_h,.3),1)-7.4)/-.7*#ppt_h/2"/>
                                              </p:val>
                                            </p:tav>
                                            <p:tav tm="100000">
                                              <p:val>
                                                <p:strVal val="#ppt_y"/>
                                              </p:val>
                                            </p:tav>
                                          </p:tavLst>
                                        </p:anim>
                                      </p:childTnLst>
                                    </p:cTn>
                                  </p:par>
                                </p:childTnLst>
                              </p:cTn>
                            </p:par>
                            <p:par>
                              <p:cTn id="73" fill="hold">
                                <p:stCondLst>
                                  <p:cond delay="6750"/>
                                </p:stCondLst>
                                <p:childTnLst>
                                  <p:par>
                                    <p:cTn id="74" presetID="22" presetClass="entr" presetSubtype="8" fill="hold" nodeType="afterEffect">
                                      <p:stCondLst>
                                        <p:cond delay="0"/>
                                      </p:stCondLst>
                                      <p:childTnLst>
                                        <p:set>
                                          <p:cBhvr>
                                            <p:cTn id="75" dur="1" fill="hold">
                                              <p:stCondLst>
                                                <p:cond delay="0"/>
                                              </p:stCondLst>
                                            </p:cTn>
                                            <p:tgtEl>
                                              <p:spTgt spid="109"/>
                                            </p:tgtEl>
                                            <p:attrNameLst>
                                              <p:attrName>style.visibility</p:attrName>
                                            </p:attrNameLst>
                                          </p:cBhvr>
                                          <p:to>
                                            <p:strVal val="visible"/>
                                          </p:to>
                                        </p:set>
                                        <p:animEffect transition="in" filter="wipe(left)">
                                          <p:cBhvr>
                                            <p:cTn id="76" dur="500"/>
                                            <p:tgtEl>
                                              <p:spTgt spid="109"/>
                                            </p:tgtEl>
                                          </p:cBhvr>
                                        </p:animEffect>
                                      </p:childTnLst>
                                    </p:cTn>
                                  </p:par>
                                </p:childTnLst>
                              </p:cTn>
                            </p:par>
                            <p:par>
                              <p:cTn id="77" fill="hold">
                                <p:stCondLst>
                                  <p:cond delay="7250"/>
                                </p:stCondLst>
                                <p:childTnLst>
                                  <p:par>
                                    <p:cTn id="78" presetID="22" presetClass="entr" presetSubtype="2" fill="hold" grpId="0" nodeType="afterEffect">
                                      <p:stCondLst>
                                        <p:cond delay="0"/>
                                      </p:stCondLst>
                                      <p:childTnLst>
                                        <p:set>
                                          <p:cBhvr>
                                            <p:cTn id="79" dur="1" fill="hold">
                                              <p:stCondLst>
                                                <p:cond delay="0"/>
                                              </p:stCondLst>
                                            </p:cTn>
                                            <p:tgtEl>
                                              <p:spTgt spid="114"/>
                                            </p:tgtEl>
                                            <p:attrNameLst>
                                              <p:attrName>style.visibility</p:attrName>
                                            </p:attrNameLst>
                                          </p:cBhvr>
                                          <p:to>
                                            <p:strVal val="visible"/>
                                          </p:to>
                                        </p:set>
                                        <p:animEffect transition="in" filter="wipe(right)">
                                          <p:cBhvr>
                                            <p:cTn id="80" dur="500"/>
                                            <p:tgtEl>
                                              <p:spTgt spid="114"/>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178"/>
                                            </p:tgtEl>
                                            <p:attrNameLst>
                                              <p:attrName>style.visibility</p:attrName>
                                            </p:attrNameLst>
                                          </p:cBhvr>
                                          <p:to>
                                            <p:strVal val="visible"/>
                                          </p:to>
                                        </p:set>
                                        <p:animEffect transition="in" filter="randombar(horizontal)">
                                          <p:cBhvr>
                                            <p:cTn id="83" dur="500"/>
                                            <p:tgtEl>
                                              <p:spTgt spid="178"/>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179"/>
                                            </p:tgtEl>
                                            <p:attrNameLst>
                                              <p:attrName>style.visibility</p:attrName>
                                            </p:attrNameLst>
                                          </p:cBhvr>
                                          <p:to>
                                            <p:strVal val="visible"/>
                                          </p:to>
                                        </p:set>
                                        <p:animEffect transition="in" filter="randombar(horizontal)">
                                          <p:cBhvr>
                                            <p:cTn id="86" dur="500"/>
                                            <p:tgtEl>
                                              <p:spTgt spid="179"/>
                                            </p:tgtEl>
                                          </p:cBhvr>
                                        </p:animEffect>
                                      </p:childTnLst>
                                    </p:cTn>
                                  </p:par>
                                  <p:par>
                                    <p:cTn id="87" presetID="14" presetClass="entr" presetSubtype="10" fill="hold" grpId="0" nodeType="withEffect">
                                      <p:stCondLst>
                                        <p:cond delay="0"/>
                                      </p:stCondLst>
                                      <p:childTnLst>
                                        <p:set>
                                          <p:cBhvr>
                                            <p:cTn id="88" dur="1" fill="hold">
                                              <p:stCondLst>
                                                <p:cond delay="0"/>
                                              </p:stCondLst>
                                            </p:cTn>
                                            <p:tgtEl>
                                              <p:spTgt spid="180"/>
                                            </p:tgtEl>
                                            <p:attrNameLst>
                                              <p:attrName>style.visibility</p:attrName>
                                            </p:attrNameLst>
                                          </p:cBhvr>
                                          <p:to>
                                            <p:strVal val="visible"/>
                                          </p:to>
                                        </p:set>
                                        <p:animEffect transition="in" filter="randombar(horizontal)">
                                          <p:cBhvr>
                                            <p:cTn id="89" dur="500"/>
                                            <p:tgtEl>
                                              <p:spTgt spid="180"/>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181"/>
                                            </p:tgtEl>
                                            <p:attrNameLst>
                                              <p:attrName>style.visibility</p:attrName>
                                            </p:attrNameLst>
                                          </p:cBhvr>
                                          <p:to>
                                            <p:strVal val="visible"/>
                                          </p:to>
                                        </p:set>
                                        <p:animEffect transition="in" filter="randombar(horizontal)">
                                          <p:cBhvr>
                                            <p:cTn id="92" dur="500"/>
                                            <p:tgtEl>
                                              <p:spTgt spid="1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4" grpId="0"/>
          <p:bldP spid="105" grpId="0"/>
          <p:bldP spid="106" grpId="0"/>
          <p:bldP spid="111" grpId="0"/>
          <p:bldP spid="112" grpId="0"/>
          <p:bldP spid="113" grpId="0"/>
          <p:bldP spid="114" grpId="0"/>
          <p:bldP spid="178" grpId="0"/>
          <p:bldP spid="179" grpId="0"/>
          <p:bldP spid="180" grpId="0"/>
          <p:bldP spid="181"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组合 70"/>
          <p:cNvGrpSpPr/>
          <p:nvPr/>
        </p:nvGrpSpPr>
        <p:grpSpPr>
          <a:xfrm>
            <a:off x="914903" y="1022202"/>
            <a:ext cx="1566174" cy="1566174"/>
            <a:chOff x="1270670" y="1701602"/>
            <a:chExt cx="2088232" cy="2088232"/>
          </a:xfrm>
        </p:grpSpPr>
        <p:sp>
          <p:nvSpPr>
            <p:cNvPr id="72" name="圆角矩形 71"/>
            <p:cNvSpPr/>
            <p:nvPr/>
          </p:nvSpPr>
          <p:spPr>
            <a:xfrm>
              <a:off x="1270670" y="1701602"/>
              <a:ext cx="2088232" cy="2088232"/>
            </a:xfrm>
            <a:prstGeom prst="roundRect">
              <a:avLst/>
            </a:prstGeom>
            <a:gradFill flip="none" rotWithShape="1">
              <a:gsLst>
                <a:gs pos="0">
                  <a:schemeClr val="accent6">
                    <a:lumMod val="5000"/>
                    <a:lumOff val="95000"/>
                  </a:schemeClr>
                </a:gs>
                <a:gs pos="100000">
                  <a:schemeClr val="bg1">
                    <a:lumMod val="75000"/>
                  </a:schemeClr>
                </a:gs>
              </a:gsLst>
              <a:lin ang="13500000" scaled="1"/>
              <a:tileRect/>
            </a:gradFill>
            <a:ln w="34925">
              <a:gradFill flip="none" rotWithShape="1">
                <a:gsLst>
                  <a:gs pos="0">
                    <a:schemeClr val="accent1">
                      <a:lumMod val="5000"/>
                      <a:lumOff val="95000"/>
                    </a:schemeClr>
                  </a:gs>
                  <a:gs pos="100000">
                    <a:schemeClr val="bg1">
                      <a:lumMod val="65000"/>
                    </a:schemeClr>
                  </a:gs>
                </a:gsLst>
                <a:lin ang="2700000" scaled="1"/>
                <a:tileRect/>
              </a:gradFill>
            </a:ln>
            <a:effectLst>
              <a:outerShdw blurRad="1778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3" name="圆角矩形 72"/>
            <p:cNvSpPr/>
            <p:nvPr/>
          </p:nvSpPr>
          <p:spPr>
            <a:xfrm>
              <a:off x="1468692" y="1899624"/>
              <a:ext cx="1692188" cy="1692188"/>
            </a:xfrm>
            <a:prstGeom prst="roundRect">
              <a:avLst/>
            </a:prstGeom>
            <a:blipFill>
              <a:blip r:embed="rId3" cstate="screen">
                <a:duotone>
                  <a:prstClr val="black"/>
                  <a:schemeClr val="accent4">
                    <a:tint val="45000"/>
                    <a:satMod val="400000"/>
                  </a:schemeClr>
                </a:duotone>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4" name="组合 73"/>
          <p:cNvGrpSpPr/>
          <p:nvPr/>
        </p:nvGrpSpPr>
        <p:grpSpPr>
          <a:xfrm>
            <a:off x="914903" y="2810458"/>
            <a:ext cx="1566174" cy="1566174"/>
            <a:chOff x="1270670" y="4085944"/>
            <a:chExt cx="2088232" cy="2088232"/>
          </a:xfrm>
        </p:grpSpPr>
        <p:sp>
          <p:nvSpPr>
            <p:cNvPr id="75" name="圆角矩形 74"/>
            <p:cNvSpPr/>
            <p:nvPr/>
          </p:nvSpPr>
          <p:spPr>
            <a:xfrm>
              <a:off x="1270670" y="4085944"/>
              <a:ext cx="2088232" cy="2088232"/>
            </a:xfrm>
            <a:prstGeom prst="roundRect">
              <a:avLst/>
            </a:prstGeom>
            <a:gradFill flip="none" rotWithShape="1">
              <a:gsLst>
                <a:gs pos="0">
                  <a:schemeClr val="accent6">
                    <a:lumMod val="5000"/>
                    <a:lumOff val="95000"/>
                  </a:schemeClr>
                </a:gs>
                <a:gs pos="100000">
                  <a:schemeClr val="bg1">
                    <a:lumMod val="75000"/>
                  </a:schemeClr>
                </a:gs>
              </a:gsLst>
              <a:lin ang="13500000" scaled="1"/>
              <a:tileRect/>
            </a:gradFill>
            <a:ln w="34925">
              <a:gradFill flip="none" rotWithShape="1">
                <a:gsLst>
                  <a:gs pos="0">
                    <a:schemeClr val="accent1">
                      <a:lumMod val="5000"/>
                      <a:lumOff val="95000"/>
                    </a:schemeClr>
                  </a:gs>
                  <a:gs pos="100000">
                    <a:schemeClr val="bg1">
                      <a:lumMod val="65000"/>
                    </a:schemeClr>
                  </a:gs>
                </a:gsLst>
                <a:lin ang="2700000" scaled="1"/>
                <a:tileRect/>
              </a:gradFill>
            </a:ln>
            <a:effectLst>
              <a:outerShdw blurRad="1778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6" name="圆角矩形 75"/>
            <p:cNvSpPr/>
            <p:nvPr/>
          </p:nvSpPr>
          <p:spPr>
            <a:xfrm>
              <a:off x="1468692" y="4283966"/>
              <a:ext cx="1692188" cy="1692188"/>
            </a:xfrm>
            <a:prstGeom prst="roundRect">
              <a:avLst/>
            </a:prstGeom>
            <a:blipFill>
              <a:blip r:embed="rId4" cstate="screen">
                <a:duotone>
                  <a:prstClr val="black"/>
                  <a:schemeClr val="accent3">
                    <a:tint val="45000"/>
                    <a:satMod val="400000"/>
                  </a:schemeClr>
                </a:duotone>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7" name="组合 76"/>
          <p:cNvGrpSpPr/>
          <p:nvPr/>
        </p:nvGrpSpPr>
        <p:grpSpPr>
          <a:xfrm>
            <a:off x="4695323" y="1022202"/>
            <a:ext cx="1566174" cy="1566174"/>
            <a:chOff x="6311230" y="1701602"/>
            <a:chExt cx="2088232" cy="2088232"/>
          </a:xfrm>
        </p:grpSpPr>
        <p:sp>
          <p:nvSpPr>
            <p:cNvPr id="78" name="圆角矩形 77"/>
            <p:cNvSpPr/>
            <p:nvPr/>
          </p:nvSpPr>
          <p:spPr>
            <a:xfrm>
              <a:off x="6311230" y="1701602"/>
              <a:ext cx="2088232" cy="2088232"/>
            </a:xfrm>
            <a:prstGeom prst="roundRect">
              <a:avLst/>
            </a:prstGeom>
            <a:gradFill flip="none" rotWithShape="1">
              <a:gsLst>
                <a:gs pos="0">
                  <a:schemeClr val="accent6">
                    <a:lumMod val="5000"/>
                    <a:lumOff val="95000"/>
                  </a:schemeClr>
                </a:gs>
                <a:gs pos="100000">
                  <a:schemeClr val="bg1">
                    <a:lumMod val="75000"/>
                  </a:schemeClr>
                </a:gs>
              </a:gsLst>
              <a:lin ang="13500000" scaled="1"/>
              <a:tileRect/>
            </a:gradFill>
            <a:ln w="34925">
              <a:gradFill flip="none" rotWithShape="1">
                <a:gsLst>
                  <a:gs pos="0">
                    <a:schemeClr val="accent1">
                      <a:lumMod val="5000"/>
                      <a:lumOff val="95000"/>
                    </a:schemeClr>
                  </a:gs>
                  <a:gs pos="100000">
                    <a:schemeClr val="bg1">
                      <a:lumMod val="65000"/>
                    </a:schemeClr>
                  </a:gs>
                </a:gsLst>
                <a:lin ang="2700000" scaled="1"/>
                <a:tileRect/>
              </a:gradFill>
            </a:ln>
            <a:effectLst>
              <a:outerShdw blurRad="1778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9" name="圆角矩形 78"/>
            <p:cNvSpPr/>
            <p:nvPr/>
          </p:nvSpPr>
          <p:spPr>
            <a:xfrm>
              <a:off x="6509252" y="1899624"/>
              <a:ext cx="1692188" cy="1692188"/>
            </a:xfrm>
            <a:prstGeom prst="roundRect">
              <a:avLst/>
            </a:prstGeom>
            <a:blipFill>
              <a:blip r:embed="rId5" cstate="screen">
                <a:duotone>
                  <a:prstClr val="black"/>
                  <a:schemeClr val="accent4">
                    <a:tint val="45000"/>
                    <a:satMod val="400000"/>
                  </a:schemeClr>
                </a:duotone>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0" name="组合 79"/>
          <p:cNvGrpSpPr/>
          <p:nvPr/>
        </p:nvGrpSpPr>
        <p:grpSpPr>
          <a:xfrm>
            <a:off x="2805113" y="2810458"/>
            <a:ext cx="1566174" cy="1566174"/>
            <a:chOff x="3790950" y="4085944"/>
            <a:chExt cx="2088232" cy="2088232"/>
          </a:xfrm>
        </p:grpSpPr>
        <p:sp>
          <p:nvSpPr>
            <p:cNvPr id="81" name="圆角矩形 80"/>
            <p:cNvSpPr/>
            <p:nvPr/>
          </p:nvSpPr>
          <p:spPr>
            <a:xfrm>
              <a:off x="3790950" y="4085944"/>
              <a:ext cx="2088232" cy="2088232"/>
            </a:xfrm>
            <a:prstGeom prst="roundRect">
              <a:avLst/>
            </a:prstGeom>
            <a:gradFill flip="none" rotWithShape="1">
              <a:gsLst>
                <a:gs pos="0">
                  <a:schemeClr val="accent6">
                    <a:lumMod val="5000"/>
                    <a:lumOff val="95000"/>
                  </a:schemeClr>
                </a:gs>
                <a:gs pos="100000">
                  <a:schemeClr val="bg1">
                    <a:lumMod val="75000"/>
                  </a:schemeClr>
                </a:gs>
              </a:gsLst>
              <a:lin ang="13500000" scaled="1"/>
              <a:tileRect/>
            </a:gradFill>
            <a:ln w="34925">
              <a:gradFill flip="none" rotWithShape="1">
                <a:gsLst>
                  <a:gs pos="0">
                    <a:schemeClr val="accent1">
                      <a:lumMod val="5000"/>
                      <a:lumOff val="95000"/>
                    </a:schemeClr>
                  </a:gs>
                  <a:gs pos="100000">
                    <a:schemeClr val="bg1">
                      <a:lumMod val="65000"/>
                    </a:schemeClr>
                  </a:gs>
                </a:gsLst>
                <a:lin ang="2700000" scaled="1"/>
                <a:tileRect/>
              </a:gradFill>
            </a:ln>
            <a:effectLst>
              <a:outerShdw blurRad="1778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2" name="圆角矩形 81"/>
            <p:cNvSpPr/>
            <p:nvPr/>
          </p:nvSpPr>
          <p:spPr>
            <a:xfrm>
              <a:off x="3988972" y="4283966"/>
              <a:ext cx="1692188" cy="1692188"/>
            </a:xfrm>
            <a:prstGeom prst="roundRect">
              <a:avLst/>
            </a:prstGeom>
            <a:blipFill>
              <a:blip r:embed="rId6" cstate="screen">
                <a:duotone>
                  <a:prstClr val="black"/>
                  <a:schemeClr val="accent3">
                    <a:tint val="45000"/>
                    <a:satMod val="400000"/>
                  </a:schemeClr>
                </a:duotone>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3" name="组合 82"/>
          <p:cNvGrpSpPr/>
          <p:nvPr/>
        </p:nvGrpSpPr>
        <p:grpSpPr>
          <a:xfrm>
            <a:off x="4695323" y="2810458"/>
            <a:ext cx="1566174" cy="1566174"/>
            <a:chOff x="6311230" y="4085944"/>
            <a:chExt cx="2088232" cy="2088232"/>
          </a:xfrm>
        </p:grpSpPr>
        <p:sp>
          <p:nvSpPr>
            <p:cNvPr id="84" name="圆角矩形 83"/>
            <p:cNvSpPr/>
            <p:nvPr/>
          </p:nvSpPr>
          <p:spPr>
            <a:xfrm>
              <a:off x="6311230" y="4085944"/>
              <a:ext cx="2088232" cy="2088232"/>
            </a:xfrm>
            <a:prstGeom prst="roundRect">
              <a:avLst/>
            </a:prstGeom>
            <a:gradFill flip="none" rotWithShape="1">
              <a:gsLst>
                <a:gs pos="0">
                  <a:schemeClr val="accent6">
                    <a:lumMod val="5000"/>
                    <a:lumOff val="95000"/>
                  </a:schemeClr>
                </a:gs>
                <a:gs pos="100000">
                  <a:schemeClr val="bg1">
                    <a:lumMod val="75000"/>
                  </a:schemeClr>
                </a:gs>
              </a:gsLst>
              <a:lin ang="13500000" scaled="1"/>
              <a:tileRect/>
            </a:gradFill>
            <a:ln w="34925">
              <a:gradFill flip="none" rotWithShape="1">
                <a:gsLst>
                  <a:gs pos="0">
                    <a:schemeClr val="accent1">
                      <a:lumMod val="5000"/>
                      <a:lumOff val="95000"/>
                    </a:schemeClr>
                  </a:gs>
                  <a:gs pos="100000">
                    <a:schemeClr val="bg1">
                      <a:lumMod val="65000"/>
                    </a:schemeClr>
                  </a:gs>
                </a:gsLst>
                <a:lin ang="2700000" scaled="1"/>
                <a:tileRect/>
              </a:gradFill>
            </a:ln>
            <a:effectLst>
              <a:outerShdw blurRad="1778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5" name="圆角矩形 84"/>
            <p:cNvSpPr/>
            <p:nvPr/>
          </p:nvSpPr>
          <p:spPr>
            <a:xfrm>
              <a:off x="6509252" y="4283966"/>
              <a:ext cx="1692188" cy="1692188"/>
            </a:xfrm>
            <a:prstGeom prst="roundRect">
              <a:avLst/>
            </a:prstGeom>
            <a:blipFill>
              <a:blip r:embed="rId7" cstate="screen">
                <a:duotone>
                  <a:prstClr val="black"/>
                  <a:schemeClr val="accent3">
                    <a:tint val="45000"/>
                    <a:satMod val="400000"/>
                  </a:schemeClr>
                </a:duotone>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6" name="组合 85"/>
          <p:cNvGrpSpPr/>
          <p:nvPr/>
        </p:nvGrpSpPr>
        <p:grpSpPr>
          <a:xfrm>
            <a:off x="6585533" y="1022202"/>
            <a:ext cx="1566174" cy="1566174"/>
            <a:chOff x="8831510" y="1701602"/>
            <a:chExt cx="2088232" cy="2088232"/>
          </a:xfrm>
        </p:grpSpPr>
        <p:sp>
          <p:nvSpPr>
            <p:cNvPr id="87" name="圆角矩形 86"/>
            <p:cNvSpPr/>
            <p:nvPr/>
          </p:nvSpPr>
          <p:spPr>
            <a:xfrm>
              <a:off x="8831510" y="1701602"/>
              <a:ext cx="2088232" cy="2088232"/>
            </a:xfrm>
            <a:prstGeom prst="roundRect">
              <a:avLst/>
            </a:prstGeom>
            <a:gradFill flip="none" rotWithShape="1">
              <a:gsLst>
                <a:gs pos="0">
                  <a:schemeClr val="accent6">
                    <a:lumMod val="5000"/>
                    <a:lumOff val="95000"/>
                  </a:schemeClr>
                </a:gs>
                <a:gs pos="100000">
                  <a:schemeClr val="bg1">
                    <a:lumMod val="75000"/>
                  </a:schemeClr>
                </a:gs>
              </a:gsLst>
              <a:lin ang="13500000" scaled="1"/>
              <a:tileRect/>
            </a:gradFill>
            <a:ln w="34925">
              <a:gradFill flip="none" rotWithShape="1">
                <a:gsLst>
                  <a:gs pos="0">
                    <a:schemeClr val="accent1">
                      <a:lumMod val="5000"/>
                      <a:lumOff val="95000"/>
                    </a:schemeClr>
                  </a:gs>
                  <a:gs pos="100000">
                    <a:schemeClr val="bg1">
                      <a:lumMod val="65000"/>
                    </a:schemeClr>
                  </a:gs>
                </a:gsLst>
                <a:lin ang="2700000" scaled="1"/>
                <a:tileRect/>
              </a:gradFill>
            </a:ln>
            <a:effectLst>
              <a:outerShdw blurRad="1778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8" name="圆角矩形 87"/>
            <p:cNvSpPr/>
            <p:nvPr/>
          </p:nvSpPr>
          <p:spPr>
            <a:xfrm>
              <a:off x="9029532" y="1899624"/>
              <a:ext cx="1692188" cy="1692188"/>
            </a:xfrm>
            <a:prstGeom prst="roundRect">
              <a:avLst/>
            </a:prstGeom>
            <a:blipFill>
              <a:blip r:embed="rId8"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9" name="组合 88"/>
          <p:cNvGrpSpPr/>
          <p:nvPr/>
        </p:nvGrpSpPr>
        <p:grpSpPr>
          <a:xfrm>
            <a:off x="2805113" y="1022202"/>
            <a:ext cx="1566174" cy="1566174"/>
            <a:chOff x="3790950" y="1701602"/>
            <a:chExt cx="2088232" cy="2088232"/>
          </a:xfrm>
        </p:grpSpPr>
        <p:sp>
          <p:nvSpPr>
            <p:cNvPr id="90" name="圆角矩形 89"/>
            <p:cNvSpPr/>
            <p:nvPr/>
          </p:nvSpPr>
          <p:spPr>
            <a:xfrm>
              <a:off x="3790950" y="1701602"/>
              <a:ext cx="2088232" cy="2088232"/>
            </a:xfrm>
            <a:prstGeom prst="roundRect">
              <a:avLst/>
            </a:prstGeom>
            <a:gradFill flip="none" rotWithShape="1">
              <a:gsLst>
                <a:gs pos="0">
                  <a:schemeClr val="accent6">
                    <a:lumMod val="5000"/>
                    <a:lumOff val="95000"/>
                  </a:schemeClr>
                </a:gs>
                <a:gs pos="100000">
                  <a:schemeClr val="bg1">
                    <a:lumMod val="75000"/>
                  </a:schemeClr>
                </a:gs>
              </a:gsLst>
              <a:lin ang="13500000" scaled="1"/>
              <a:tileRect/>
            </a:gradFill>
            <a:ln w="34925">
              <a:gradFill flip="none" rotWithShape="1">
                <a:gsLst>
                  <a:gs pos="0">
                    <a:schemeClr val="accent1">
                      <a:lumMod val="5000"/>
                      <a:lumOff val="95000"/>
                    </a:schemeClr>
                  </a:gs>
                  <a:gs pos="100000">
                    <a:schemeClr val="bg1">
                      <a:lumMod val="65000"/>
                    </a:schemeClr>
                  </a:gs>
                </a:gsLst>
                <a:lin ang="2700000" scaled="1"/>
                <a:tileRect/>
              </a:gradFill>
            </a:ln>
            <a:effectLst>
              <a:outerShdw blurRad="1778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1" name="文本框 42"/>
            <p:cNvSpPr txBox="1"/>
            <p:nvPr/>
          </p:nvSpPr>
          <p:spPr>
            <a:xfrm>
              <a:off x="3988973" y="2301473"/>
              <a:ext cx="1692188" cy="1231107"/>
            </a:xfrm>
            <a:prstGeom prst="rect">
              <a:avLst/>
            </a:prstGeom>
            <a:noFill/>
          </p:spPr>
          <p:txBody>
            <a:bodyPr wrap="square" rtlCol="0">
              <a:spAutoFit/>
            </a:bodyPr>
            <a:lstStyle/>
            <a:p>
              <a:pPr>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2" name="文本框 42"/>
            <p:cNvSpPr txBox="1"/>
            <p:nvPr/>
          </p:nvSpPr>
          <p:spPr>
            <a:xfrm>
              <a:off x="4186442" y="1877557"/>
              <a:ext cx="1260692" cy="430887"/>
            </a:xfrm>
            <a:prstGeom prst="rect">
              <a:avLst/>
            </a:prstGeom>
            <a:noFill/>
          </p:spPr>
          <p:txBody>
            <a:bodyPr wrap="square" rtlCol="0">
              <a:spAutoFit/>
            </a:bodyPr>
            <a:lstStyle/>
            <a:p>
              <a:r>
                <a:rPr lang="zh-CN" altLang="en-US" sz="1500"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5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93" name="组合 92"/>
          <p:cNvGrpSpPr/>
          <p:nvPr/>
        </p:nvGrpSpPr>
        <p:grpSpPr>
          <a:xfrm>
            <a:off x="6585533" y="2810458"/>
            <a:ext cx="1566174" cy="1566174"/>
            <a:chOff x="8831510" y="4085944"/>
            <a:chExt cx="2088232" cy="2088232"/>
          </a:xfrm>
        </p:grpSpPr>
        <p:sp>
          <p:nvSpPr>
            <p:cNvPr id="94" name="圆角矩形 93"/>
            <p:cNvSpPr/>
            <p:nvPr/>
          </p:nvSpPr>
          <p:spPr>
            <a:xfrm>
              <a:off x="8831510" y="4085944"/>
              <a:ext cx="2088232" cy="2088232"/>
            </a:xfrm>
            <a:prstGeom prst="roundRect">
              <a:avLst/>
            </a:prstGeom>
            <a:gradFill flip="none" rotWithShape="1">
              <a:gsLst>
                <a:gs pos="0">
                  <a:schemeClr val="accent6">
                    <a:lumMod val="5000"/>
                    <a:lumOff val="95000"/>
                  </a:schemeClr>
                </a:gs>
                <a:gs pos="100000">
                  <a:schemeClr val="bg1">
                    <a:lumMod val="75000"/>
                  </a:schemeClr>
                </a:gs>
              </a:gsLst>
              <a:lin ang="13500000" scaled="1"/>
              <a:tileRect/>
            </a:gradFill>
            <a:ln w="34925">
              <a:gradFill flip="none" rotWithShape="1">
                <a:gsLst>
                  <a:gs pos="0">
                    <a:schemeClr val="accent1">
                      <a:lumMod val="5000"/>
                      <a:lumOff val="95000"/>
                    </a:schemeClr>
                  </a:gs>
                  <a:gs pos="100000">
                    <a:schemeClr val="bg1">
                      <a:lumMod val="65000"/>
                    </a:schemeClr>
                  </a:gs>
                </a:gsLst>
                <a:lin ang="2700000" scaled="1"/>
                <a:tileRect/>
              </a:gradFill>
            </a:ln>
            <a:effectLst>
              <a:outerShdw blurRad="1778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5" name="文本框 42"/>
            <p:cNvSpPr txBox="1"/>
            <p:nvPr/>
          </p:nvSpPr>
          <p:spPr>
            <a:xfrm>
              <a:off x="9047810" y="4727611"/>
              <a:ext cx="1692188" cy="1231107"/>
            </a:xfrm>
            <a:prstGeom prst="rect">
              <a:avLst/>
            </a:prstGeom>
            <a:noFill/>
          </p:spPr>
          <p:txBody>
            <a:bodyPr wrap="square" rtlCol="0">
              <a:spAutoFit/>
            </a:bodyPr>
            <a:lstStyle/>
            <a:p>
              <a:pPr>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6" name="文本框 42"/>
            <p:cNvSpPr txBox="1"/>
            <p:nvPr/>
          </p:nvSpPr>
          <p:spPr>
            <a:xfrm>
              <a:off x="9245281" y="4303693"/>
              <a:ext cx="1260692" cy="430887"/>
            </a:xfrm>
            <a:prstGeom prst="rect">
              <a:avLst/>
            </a:prstGeom>
            <a:noFill/>
          </p:spPr>
          <p:txBody>
            <a:bodyPr wrap="square" rtlCol="0">
              <a:spAutoFit/>
            </a:bodyPr>
            <a:lstStyle/>
            <a:p>
              <a:r>
                <a:rPr lang="zh-CN" altLang="en-US" sz="1500"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500" dirty="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08204986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p:cTn id="7" dur="100" fill="hold"/>
                                        <p:tgtEl>
                                          <p:spTgt spid="71"/>
                                        </p:tgtEl>
                                        <p:attrNameLst>
                                          <p:attrName>ppt_w</p:attrName>
                                        </p:attrNameLst>
                                      </p:cBhvr>
                                      <p:tavLst>
                                        <p:tav tm="0">
                                          <p:val>
                                            <p:fltVal val="0"/>
                                          </p:val>
                                        </p:tav>
                                        <p:tav tm="100000">
                                          <p:val>
                                            <p:strVal val="#ppt_w"/>
                                          </p:val>
                                        </p:tav>
                                      </p:tavLst>
                                    </p:anim>
                                    <p:anim calcmode="lin" valueType="num">
                                      <p:cBhvr>
                                        <p:cTn id="8" dur="100" fill="hold"/>
                                        <p:tgtEl>
                                          <p:spTgt spid="71"/>
                                        </p:tgtEl>
                                        <p:attrNameLst>
                                          <p:attrName>ppt_h</p:attrName>
                                        </p:attrNameLst>
                                      </p:cBhvr>
                                      <p:tavLst>
                                        <p:tav tm="0">
                                          <p:val>
                                            <p:fltVal val="0"/>
                                          </p:val>
                                        </p:tav>
                                        <p:tav tm="100000">
                                          <p:val>
                                            <p:strVal val="#ppt_h"/>
                                          </p:val>
                                        </p:tav>
                                      </p:tavLst>
                                    </p:anim>
                                    <p:animEffect transition="in" filter="fade">
                                      <p:cBhvr>
                                        <p:cTn id="9" dur="100"/>
                                        <p:tgtEl>
                                          <p:spTgt spid="71"/>
                                        </p:tgtEl>
                                      </p:cBhvr>
                                    </p:animEffect>
                                  </p:childTnLst>
                                </p:cTn>
                              </p:par>
                              <p:par>
                                <p:cTn id="10" presetID="6" presetClass="emph" presetSubtype="0" fill="hold" nodeType="withEffect">
                                  <p:stCondLst>
                                    <p:cond delay="100"/>
                                  </p:stCondLst>
                                  <p:childTnLst>
                                    <p:animScale>
                                      <p:cBhvr>
                                        <p:cTn id="11" dur="100" fill="hold"/>
                                        <p:tgtEl>
                                          <p:spTgt spid="71"/>
                                        </p:tgtEl>
                                      </p:cBhvr>
                                      <p:by x="110000" y="110000"/>
                                    </p:animScale>
                                  </p:childTnLst>
                                </p:cTn>
                              </p:par>
                              <p:par>
                                <p:cTn id="12" presetID="6" presetClass="emph" presetSubtype="0" fill="hold" nodeType="withEffect">
                                  <p:stCondLst>
                                    <p:cond delay="200"/>
                                  </p:stCondLst>
                                  <p:childTnLst>
                                    <p:animScale>
                                      <p:cBhvr>
                                        <p:cTn id="13" dur="200" fill="hold"/>
                                        <p:tgtEl>
                                          <p:spTgt spid="71"/>
                                        </p:tgtEl>
                                      </p:cBhvr>
                                      <p:by x="90000" y="90000"/>
                                    </p:animScale>
                                  </p:childTnLst>
                                </p:cTn>
                              </p:par>
                              <p:par>
                                <p:cTn id="14" presetID="6" presetClass="emph" presetSubtype="0" fill="hold" nodeType="withEffect">
                                  <p:stCondLst>
                                    <p:cond delay="400"/>
                                  </p:stCondLst>
                                  <p:childTnLst>
                                    <p:animScale>
                                      <p:cBhvr>
                                        <p:cTn id="15" dur="100" fill="hold"/>
                                        <p:tgtEl>
                                          <p:spTgt spid="71"/>
                                        </p:tgtEl>
                                      </p:cBhvr>
                                      <p:by x="105000" y="105000"/>
                                    </p:animScale>
                                  </p:childTnLst>
                                </p:cTn>
                              </p:par>
                              <p:par>
                                <p:cTn id="16" presetID="6" presetClass="emph" presetSubtype="0" fill="hold" nodeType="withEffect">
                                  <p:stCondLst>
                                    <p:cond delay="500"/>
                                  </p:stCondLst>
                                  <p:childTnLst>
                                    <p:animScale>
                                      <p:cBhvr>
                                        <p:cTn id="17" dur="200" fill="hold"/>
                                        <p:tgtEl>
                                          <p:spTgt spid="71"/>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83"/>
                                        </p:tgtEl>
                                        <p:attrNameLst>
                                          <p:attrName>style.visibility</p:attrName>
                                        </p:attrNameLst>
                                      </p:cBhvr>
                                      <p:to>
                                        <p:strVal val="visible"/>
                                      </p:to>
                                    </p:set>
                                    <p:anim calcmode="lin" valueType="num">
                                      <p:cBhvr>
                                        <p:cTn id="21" dur="100" fill="hold"/>
                                        <p:tgtEl>
                                          <p:spTgt spid="83"/>
                                        </p:tgtEl>
                                        <p:attrNameLst>
                                          <p:attrName>ppt_w</p:attrName>
                                        </p:attrNameLst>
                                      </p:cBhvr>
                                      <p:tavLst>
                                        <p:tav tm="0">
                                          <p:val>
                                            <p:fltVal val="0"/>
                                          </p:val>
                                        </p:tav>
                                        <p:tav tm="100000">
                                          <p:val>
                                            <p:strVal val="#ppt_w"/>
                                          </p:val>
                                        </p:tav>
                                      </p:tavLst>
                                    </p:anim>
                                    <p:anim calcmode="lin" valueType="num">
                                      <p:cBhvr>
                                        <p:cTn id="22" dur="100" fill="hold"/>
                                        <p:tgtEl>
                                          <p:spTgt spid="83"/>
                                        </p:tgtEl>
                                        <p:attrNameLst>
                                          <p:attrName>ppt_h</p:attrName>
                                        </p:attrNameLst>
                                      </p:cBhvr>
                                      <p:tavLst>
                                        <p:tav tm="0">
                                          <p:val>
                                            <p:fltVal val="0"/>
                                          </p:val>
                                        </p:tav>
                                        <p:tav tm="100000">
                                          <p:val>
                                            <p:strVal val="#ppt_h"/>
                                          </p:val>
                                        </p:tav>
                                      </p:tavLst>
                                    </p:anim>
                                    <p:animEffect transition="in" filter="fade">
                                      <p:cBhvr>
                                        <p:cTn id="23" dur="100"/>
                                        <p:tgtEl>
                                          <p:spTgt spid="83"/>
                                        </p:tgtEl>
                                      </p:cBhvr>
                                    </p:animEffect>
                                  </p:childTnLst>
                                </p:cTn>
                              </p:par>
                              <p:par>
                                <p:cTn id="24" presetID="6" presetClass="emph" presetSubtype="0" fill="hold" nodeType="withEffect">
                                  <p:stCondLst>
                                    <p:cond delay="100"/>
                                  </p:stCondLst>
                                  <p:childTnLst>
                                    <p:animScale>
                                      <p:cBhvr>
                                        <p:cTn id="25" dur="100" fill="hold"/>
                                        <p:tgtEl>
                                          <p:spTgt spid="83"/>
                                        </p:tgtEl>
                                      </p:cBhvr>
                                      <p:by x="110000" y="110000"/>
                                    </p:animScale>
                                  </p:childTnLst>
                                </p:cTn>
                              </p:par>
                              <p:par>
                                <p:cTn id="26" presetID="6" presetClass="emph" presetSubtype="0" fill="hold" nodeType="withEffect">
                                  <p:stCondLst>
                                    <p:cond delay="200"/>
                                  </p:stCondLst>
                                  <p:childTnLst>
                                    <p:animScale>
                                      <p:cBhvr>
                                        <p:cTn id="27" dur="200" fill="hold"/>
                                        <p:tgtEl>
                                          <p:spTgt spid="83"/>
                                        </p:tgtEl>
                                      </p:cBhvr>
                                      <p:by x="90000" y="90000"/>
                                    </p:animScale>
                                  </p:childTnLst>
                                </p:cTn>
                              </p:par>
                              <p:par>
                                <p:cTn id="28" presetID="6" presetClass="emph" presetSubtype="0" fill="hold" nodeType="withEffect">
                                  <p:stCondLst>
                                    <p:cond delay="400"/>
                                  </p:stCondLst>
                                  <p:childTnLst>
                                    <p:animScale>
                                      <p:cBhvr>
                                        <p:cTn id="29" dur="100" fill="hold"/>
                                        <p:tgtEl>
                                          <p:spTgt spid="83"/>
                                        </p:tgtEl>
                                      </p:cBhvr>
                                      <p:by x="105000" y="105000"/>
                                    </p:animScale>
                                  </p:childTnLst>
                                </p:cTn>
                              </p:par>
                              <p:par>
                                <p:cTn id="30" presetID="6" presetClass="emph" presetSubtype="0" fill="hold" nodeType="withEffect">
                                  <p:stCondLst>
                                    <p:cond delay="500"/>
                                  </p:stCondLst>
                                  <p:childTnLst>
                                    <p:animScale>
                                      <p:cBhvr>
                                        <p:cTn id="31" dur="200" fill="hold"/>
                                        <p:tgtEl>
                                          <p:spTgt spid="83"/>
                                        </p:tgtEl>
                                      </p:cBhvr>
                                      <p:by x="95000" y="95000"/>
                                    </p:animScale>
                                  </p:childTnLst>
                                </p:cTn>
                              </p:par>
                            </p:childTnLst>
                          </p:cTn>
                        </p:par>
                        <p:par>
                          <p:cTn id="32" fill="hold">
                            <p:stCondLst>
                              <p:cond delay="1400"/>
                            </p:stCondLst>
                            <p:childTnLst>
                              <p:par>
                                <p:cTn id="33" presetID="53" presetClass="entr" presetSubtype="16" fill="hold" nodeType="afterEffect">
                                  <p:stCondLst>
                                    <p:cond delay="0"/>
                                  </p:stCondLst>
                                  <p:childTnLst>
                                    <p:set>
                                      <p:cBhvr>
                                        <p:cTn id="34" dur="1" fill="hold">
                                          <p:stCondLst>
                                            <p:cond delay="0"/>
                                          </p:stCondLst>
                                        </p:cTn>
                                        <p:tgtEl>
                                          <p:spTgt spid="89"/>
                                        </p:tgtEl>
                                        <p:attrNameLst>
                                          <p:attrName>style.visibility</p:attrName>
                                        </p:attrNameLst>
                                      </p:cBhvr>
                                      <p:to>
                                        <p:strVal val="visible"/>
                                      </p:to>
                                    </p:set>
                                    <p:anim calcmode="lin" valueType="num">
                                      <p:cBhvr>
                                        <p:cTn id="35" dur="100" fill="hold"/>
                                        <p:tgtEl>
                                          <p:spTgt spid="89"/>
                                        </p:tgtEl>
                                        <p:attrNameLst>
                                          <p:attrName>ppt_w</p:attrName>
                                        </p:attrNameLst>
                                      </p:cBhvr>
                                      <p:tavLst>
                                        <p:tav tm="0">
                                          <p:val>
                                            <p:fltVal val="0"/>
                                          </p:val>
                                        </p:tav>
                                        <p:tav tm="100000">
                                          <p:val>
                                            <p:strVal val="#ppt_w"/>
                                          </p:val>
                                        </p:tav>
                                      </p:tavLst>
                                    </p:anim>
                                    <p:anim calcmode="lin" valueType="num">
                                      <p:cBhvr>
                                        <p:cTn id="36" dur="100" fill="hold"/>
                                        <p:tgtEl>
                                          <p:spTgt spid="89"/>
                                        </p:tgtEl>
                                        <p:attrNameLst>
                                          <p:attrName>ppt_h</p:attrName>
                                        </p:attrNameLst>
                                      </p:cBhvr>
                                      <p:tavLst>
                                        <p:tav tm="0">
                                          <p:val>
                                            <p:fltVal val="0"/>
                                          </p:val>
                                        </p:tav>
                                        <p:tav tm="100000">
                                          <p:val>
                                            <p:strVal val="#ppt_h"/>
                                          </p:val>
                                        </p:tav>
                                      </p:tavLst>
                                    </p:anim>
                                    <p:animEffect transition="in" filter="fade">
                                      <p:cBhvr>
                                        <p:cTn id="37" dur="100"/>
                                        <p:tgtEl>
                                          <p:spTgt spid="89"/>
                                        </p:tgtEl>
                                      </p:cBhvr>
                                    </p:animEffect>
                                  </p:childTnLst>
                                </p:cTn>
                              </p:par>
                              <p:par>
                                <p:cTn id="38" presetID="6" presetClass="emph" presetSubtype="0" fill="hold" nodeType="withEffect">
                                  <p:stCondLst>
                                    <p:cond delay="100"/>
                                  </p:stCondLst>
                                  <p:childTnLst>
                                    <p:animScale>
                                      <p:cBhvr>
                                        <p:cTn id="39" dur="100" fill="hold"/>
                                        <p:tgtEl>
                                          <p:spTgt spid="89"/>
                                        </p:tgtEl>
                                      </p:cBhvr>
                                      <p:by x="110000" y="110000"/>
                                    </p:animScale>
                                  </p:childTnLst>
                                </p:cTn>
                              </p:par>
                              <p:par>
                                <p:cTn id="40" presetID="6" presetClass="emph" presetSubtype="0" fill="hold" nodeType="withEffect">
                                  <p:stCondLst>
                                    <p:cond delay="200"/>
                                  </p:stCondLst>
                                  <p:childTnLst>
                                    <p:animScale>
                                      <p:cBhvr>
                                        <p:cTn id="41" dur="200" fill="hold"/>
                                        <p:tgtEl>
                                          <p:spTgt spid="89"/>
                                        </p:tgtEl>
                                      </p:cBhvr>
                                      <p:by x="90000" y="90000"/>
                                    </p:animScale>
                                  </p:childTnLst>
                                </p:cTn>
                              </p:par>
                              <p:par>
                                <p:cTn id="42" presetID="6" presetClass="emph" presetSubtype="0" fill="hold" nodeType="withEffect">
                                  <p:stCondLst>
                                    <p:cond delay="400"/>
                                  </p:stCondLst>
                                  <p:childTnLst>
                                    <p:animScale>
                                      <p:cBhvr>
                                        <p:cTn id="43" dur="100" fill="hold"/>
                                        <p:tgtEl>
                                          <p:spTgt spid="89"/>
                                        </p:tgtEl>
                                      </p:cBhvr>
                                      <p:by x="105000" y="105000"/>
                                    </p:animScale>
                                  </p:childTnLst>
                                </p:cTn>
                              </p:par>
                              <p:par>
                                <p:cTn id="44" presetID="6" presetClass="emph" presetSubtype="0" fill="hold" nodeType="withEffect">
                                  <p:stCondLst>
                                    <p:cond delay="500"/>
                                  </p:stCondLst>
                                  <p:childTnLst>
                                    <p:animScale>
                                      <p:cBhvr>
                                        <p:cTn id="45" dur="200" fill="hold"/>
                                        <p:tgtEl>
                                          <p:spTgt spid="89"/>
                                        </p:tgtEl>
                                      </p:cBhvr>
                                      <p:by x="95000" y="95000"/>
                                    </p:animScale>
                                  </p:childTnLst>
                                </p:cTn>
                              </p:par>
                            </p:childTnLst>
                          </p:cTn>
                        </p:par>
                        <p:par>
                          <p:cTn id="46" fill="hold">
                            <p:stCondLst>
                              <p:cond delay="2100"/>
                            </p:stCondLst>
                            <p:childTnLst>
                              <p:par>
                                <p:cTn id="47" presetID="53" presetClass="entr" presetSubtype="16" fill="hold" nodeType="afterEffect">
                                  <p:stCondLst>
                                    <p:cond delay="0"/>
                                  </p:stCondLst>
                                  <p:childTnLst>
                                    <p:set>
                                      <p:cBhvr>
                                        <p:cTn id="48" dur="1" fill="hold">
                                          <p:stCondLst>
                                            <p:cond delay="0"/>
                                          </p:stCondLst>
                                        </p:cTn>
                                        <p:tgtEl>
                                          <p:spTgt spid="86"/>
                                        </p:tgtEl>
                                        <p:attrNameLst>
                                          <p:attrName>style.visibility</p:attrName>
                                        </p:attrNameLst>
                                      </p:cBhvr>
                                      <p:to>
                                        <p:strVal val="visible"/>
                                      </p:to>
                                    </p:set>
                                    <p:anim calcmode="lin" valueType="num">
                                      <p:cBhvr>
                                        <p:cTn id="49" dur="100" fill="hold"/>
                                        <p:tgtEl>
                                          <p:spTgt spid="86"/>
                                        </p:tgtEl>
                                        <p:attrNameLst>
                                          <p:attrName>ppt_w</p:attrName>
                                        </p:attrNameLst>
                                      </p:cBhvr>
                                      <p:tavLst>
                                        <p:tav tm="0">
                                          <p:val>
                                            <p:fltVal val="0"/>
                                          </p:val>
                                        </p:tav>
                                        <p:tav tm="100000">
                                          <p:val>
                                            <p:strVal val="#ppt_w"/>
                                          </p:val>
                                        </p:tav>
                                      </p:tavLst>
                                    </p:anim>
                                    <p:anim calcmode="lin" valueType="num">
                                      <p:cBhvr>
                                        <p:cTn id="50" dur="100" fill="hold"/>
                                        <p:tgtEl>
                                          <p:spTgt spid="86"/>
                                        </p:tgtEl>
                                        <p:attrNameLst>
                                          <p:attrName>ppt_h</p:attrName>
                                        </p:attrNameLst>
                                      </p:cBhvr>
                                      <p:tavLst>
                                        <p:tav tm="0">
                                          <p:val>
                                            <p:fltVal val="0"/>
                                          </p:val>
                                        </p:tav>
                                        <p:tav tm="100000">
                                          <p:val>
                                            <p:strVal val="#ppt_h"/>
                                          </p:val>
                                        </p:tav>
                                      </p:tavLst>
                                    </p:anim>
                                    <p:animEffect transition="in" filter="fade">
                                      <p:cBhvr>
                                        <p:cTn id="51" dur="100"/>
                                        <p:tgtEl>
                                          <p:spTgt spid="86"/>
                                        </p:tgtEl>
                                      </p:cBhvr>
                                    </p:animEffect>
                                  </p:childTnLst>
                                </p:cTn>
                              </p:par>
                              <p:par>
                                <p:cTn id="52" presetID="6" presetClass="emph" presetSubtype="0" fill="hold" nodeType="withEffect">
                                  <p:stCondLst>
                                    <p:cond delay="100"/>
                                  </p:stCondLst>
                                  <p:childTnLst>
                                    <p:animScale>
                                      <p:cBhvr>
                                        <p:cTn id="53" dur="100" fill="hold"/>
                                        <p:tgtEl>
                                          <p:spTgt spid="86"/>
                                        </p:tgtEl>
                                      </p:cBhvr>
                                      <p:by x="110000" y="110000"/>
                                    </p:animScale>
                                  </p:childTnLst>
                                </p:cTn>
                              </p:par>
                              <p:par>
                                <p:cTn id="54" presetID="6" presetClass="emph" presetSubtype="0" fill="hold" nodeType="withEffect">
                                  <p:stCondLst>
                                    <p:cond delay="200"/>
                                  </p:stCondLst>
                                  <p:childTnLst>
                                    <p:animScale>
                                      <p:cBhvr>
                                        <p:cTn id="55" dur="200" fill="hold"/>
                                        <p:tgtEl>
                                          <p:spTgt spid="86"/>
                                        </p:tgtEl>
                                      </p:cBhvr>
                                      <p:by x="90000" y="90000"/>
                                    </p:animScale>
                                  </p:childTnLst>
                                </p:cTn>
                              </p:par>
                              <p:par>
                                <p:cTn id="56" presetID="6" presetClass="emph" presetSubtype="0" fill="hold" nodeType="withEffect">
                                  <p:stCondLst>
                                    <p:cond delay="400"/>
                                  </p:stCondLst>
                                  <p:childTnLst>
                                    <p:animScale>
                                      <p:cBhvr>
                                        <p:cTn id="57" dur="100" fill="hold"/>
                                        <p:tgtEl>
                                          <p:spTgt spid="86"/>
                                        </p:tgtEl>
                                      </p:cBhvr>
                                      <p:by x="105000" y="105000"/>
                                    </p:animScale>
                                  </p:childTnLst>
                                </p:cTn>
                              </p:par>
                              <p:par>
                                <p:cTn id="58" presetID="6" presetClass="emph" presetSubtype="0" fill="hold" nodeType="withEffect">
                                  <p:stCondLst>
                                    <p:cond delay="500"/>
                                  </p:stCondLst>
                                  <p:childTnLst>
                                    <p:animScale>
                                      <p:cBhvr>
                                        <p:cTn id="59" dur="200" fill="hold"/>
                                        <p:tgtEl>
                                          <p:spTgt spid="86"/>
                                        </p:tgtEl>
                                      </p:cBhvr>
                                      <p:by x="95000" y="95000"/>
                                    </p:animScale>
                                  </p:childTnLst>
                                </p:cTn>
                              </p:par>
                            </p:childTnLst>
                          </p:cTn>
                        </p:par>
                        <p:par>
                          <p:cTn id="60" fill="hold">
                            <p:stCondLst>
                              <p:cond delay="2800"/>
                            </p:stCondLst>
                            <p:childTnLst>
                              <p:par>
                                <p:cTn id="61" presetID="53" presetClass="entr" presetSubtype="16" fill="hold" nodeType="afterEffect">
                                  <p:stCondLst>
                                    <p:cond delay="0"/>
                                  </p:stCondLst>
                                  <p:childTnLst>
                                    <p:set>
                                      <p:cBhvr>
                                        <p:cTn id="62" dur="1" fill="hold">
                                          <p:stCondLst>
                                            <p:cond delay="0"/>
                                          </p:stCondLst>
                                        </p:cTn>
                                        <p:tgtEl>
                                          <p:spTgt spid="80"/>
                                        </p:tgtEl>
                                        <p:attrNameLst>
                                          <p:attrName>style.visibility</p:attrName>
                                        </p:attrNameLst>
                                      </p:cBhvr>
                                      <p:to>
                                        <p:strVal val="visible"/>
                                      </p:to>
                                    </p:set>
                                    <p:anim calcmode="lin" valueType="num">
                                      <p:cBhvr>
                                        <p:cTn id="63" dur="100" fill="hold"/>
                                        <p:tgtEl>
                                          <p:spTgt spid="80"/>
                                        </p:tgtEl>
                                        <p:attrNameLst>
                                          <p:attrName>ppt_w</p:attrName>
                                        </p:attrNameLst>
                                      </p:cBhvr>
                                      <p:tavLst>
                                        <p:tav tm="0">
                                          <p:val>
                                            <p:fltVal val="0"/>
                                          </p:val>
                                        </p:tav>
                                        <p:tav tm="100000">
                                          <p:val>
                                            <p:strVal val="#ppt_w"/>
                                          </p:val>
                                        </p:tav>
                                      </p:tavLst>
                                    </p:anim>
                                    <p:anim calcmode="lin" valueType="num">
                                      <p:cBhvr>
                                        <p:cTn id="64" dur="100" fill="hold"/>
                                        <p:tgtEl>
                                          <p:spTgt spid="80"/>
                                        </p:tgtEl>
                                        <p:attrNameLst>
                                          <p:attrName>ppt_h</p:attrName>
                                        </p:attrNameLst>
                                      </p:cBhvr>
                                      <p:tavLst>
                                        <p:tav tm="0">
                                          <p:val>
                                            <p:fltVal val="0"/>
                                          </p:val>
                                        </p:tav>
                                        <p:tav tm="100000">
                                          <p:val>
                                            <p:strVal val="#ppt_h"/>
                                          </p:val>
                                        </p:tav>
                                      </p:tavLst>
                                    </p:anim>
                                    <p:animEffect transition="in" filter="fade">
                                      <p:cBhvr>
                                        <p:cTn id="65" dur="100"/>
                                        <p:tgtEl>
                                          <p:spTgt spid="80"/>
                                        </p:tgtEl>
                                      </p:cBhvr>
                                    </p:animEffect>
                                  </p:childTnLst>
                                </p:cTn>
                              </p:par>
                              <p:par>
                                <p:cTn id="66" presetID="6" presetClass="emph" presetSubtype="0" fill="hold" nodeType="withEffect">
                                  <p:stCondLst>
                                    <p:cond delay="100"/>
                                  </p:stCondLst>
                                  <p:childTnLst>
                                    <p:animScale>
                                      <p:cBhvr>
                                        <p:cTn id="67" dur="100" fill="hold"/>
                                        <p:tgtEl>
                                          <p:spTgt spid="80"/>
                                        </p:tgtEl>
                                      </p:cBhvr>
                                      <p:by x="110000" y="110000"/>
                                    </p:animScale>
                                  </p:childTnLst>
                                </p:cTn>
                              </p:par>
                              <p:par>
                                <p:cTn id="68" presetID="6" presetClass="emph" presetSubtype="0" fill="hold" nodeType="withEffect">
                                  <p:stCondLst>
                                    <p:cond delay="200"/>
                                  </p:stCondLst>
                                  <p:childTnLst>
                                    <p:animScale>
                                      <p:cBhvr>
                                        <p:cTn id="69" dur="200" fill="hold"/>
                                        <p:tgtEl>
                                          <p:spTgt spid="80"/>
                                        </p:tgtEl>
                                      </p:cBhvr>
                                      <p:by x="90000" y="90000"/>
                                    </p:animScale>
                                  </p:childTnLst>
                                </p:cTn>
                              </p:par>
                              <p:par>
                                <p:cTn id="70" presetID="6" presetClass="emph" presetSubtype="0" fill="hold" nodeType="withEffect">
                                  <p:stCondLst>
                                    <p:cond delay="400"/>
                                  </p:stCondLst>
                                  <p:childTnLst>
                                    <p:animScale>
                                      <p:cBhvr>
                                        <p:cTn id="71" dur="100" fill="hold"/>
                                        <p:tgtEl>
                                          <p:spTgt spid="80"/>
                                        </p:tgtEl>
                                      </p:cBhvr>
                                      <p:by x="105000" y="105000"/>
                                    </p:animScale>
                                  </p:childTnLst>
                                </p:cTn>
                              </p:par>
                              <p:par>
                                <p:cTn id="72" presetID="6" presetClass="emph" presetSubtype="0" fill="hold" nodeType="withEffect">
                                  <p:stCondLst>
                                    <p:cond delay="500"/>
                                  </p:stCondLst>
                                  <p:childTnLst>
                                    <p:animScale>
                                      <p:cBhvr>
                                        <p:cTn id="73" dur="200" fill="hold"/>
                                        <p:tgtEl>
                                          <p:spTgt spid="80"/>
                                        </p:tgtEl>
                                      </p:cBhvr>
                                      <p:by x="95000" y="95000"/>
                                    </p:animScale>
                                  </p:childTnLst>
                                </p:cTn>
                              </p:par>
                            </p:childTnLst>
                          </p:cTn>
                        </p:par>
                        <p:par>
                          <p:cTn id="74" fill="hold">
                            <p:stCondLst>
                              <p:cond delay="3500"/>
                            </p:stCondLst>
                            <p:childTnLst>
                              <p:par>
                                <p:cTn id="75" presetID="53" presetClass="entr" presetSubtype="16" fill="hold" nodeType="afterEffect">
                                  <p:stCondLst>
                                    <p:cond delay="0"/>
                                  </p:stCondLst>
                                  <p:childTnLst>
                                    <p:set>
                                      <p:cBhvr>
                                        <p:cTn id="76" dur="1" fill="hold">
                                          <p:stCondLst>
                                            <p:cond delay="0"/>
                                          </p:stCondLst>
                                        </p:cTn>
                                        <p:tgtEl>
                                          <p:spTgt spid="93"/>
                                        </p:tgtEl>
                                        <p:attrNameLst>
                                          <p:attrName>style.visibility</p:attrName>
                                        </p:attrNameLst>
                                      </p:cBhvr>
                                      <p:to>
                                        <p:strVal val="visible"/>
                                      </p:to>
                                    </p:set>
                                    <p:anim calcmode="lin" valueType="num">
                                      <p:cBhvr>
                                        <p:cTn id="77" dur="100" fill="hold"/>
                                        <p:tgtEl>
                                          <p:spTgt spid="93"/>
                                        </p:tgtEl>
                                        <p:attrNameLst>
                                          <p:attrName>ppt_w</p:attrName>
                                        </p:attrNameLst>
                                      </p:cBhvr>
                                      <p:tavLst>
                                        <p:tav tm="0">
                                          <p:val>
                                            <p:fltVal val="0"/>
                                          </p:val>
                                        </p:tav>
                                        <p:tav tm="100000">
                                          <p:val>
                                            <p:strVal val="#ppt_w"/>
                                          </p:val>
                                        </p:tav>
                                      </p:tavLst>
                                    </p:anim>
                                    <p:anim calcmode="lin" valueType="num">
                                      <p:cBhvr>
                                        <p:cTn id="78" dur="100" fill="hold"/>
                                        <p:tgtEl>
                                          <p:spTgt spid="93"/>
                                        </p:tgtEl>
                                        <p:attrNameLst>
                                          <p:attrName>ppt_h</p:attrName>
                                        </p:attrNameLst>
                                      </p:cBhvr>
                                      <p:tavLst>
                                        <p:tav tm="0">
                                          <p:val>
                                            <p:fltVal val="0"/>
                                          </p:val>
                                        </p:tav>
                                        <p:tav tm="100000">
                                          <p:val>
                                            <p:strVal val="#ppt_h"/>
                                          </p:val>
                                        </p:tav>
                                      </p:tavLst>
                                    </p:anim>
                                    <p:animEffect transition="in" filter="fade">
                                      <p:cBhvr>
                                        <p:cTn id="79" dur="100"/>
                                        <p:tgtEl>
                                          <p:spTgt spid="93"/>
                                        </p:tgtEl>
                                      </p:cBhvr>
                                    </p:animEffect>
                                  </p:childTnLst>
                                </p:cTn>
                              </p:par>
                              <p:par>
                                <p:cTn id="80" presetID="6" presetClass="emph" presetSubtype="0" fill="hold" nodeType="withEffect">
                                  <p:stCondLst>
                                    <p:cond delay="100"/>
                                  </p:stCondLst>
                                  <p:childTnLst>
                                    <p:animScale>
                                      <p:cBhvr>
                                        <p:cTn id="81" dur="100" fill="hold"/>
                                        <p:tgtEl>
                                          <p:spTgt spid="93"/>
                                        </p:tgtEl>
                                      </p:cBhvr>
                                      <p:by x="110000" y="110000"/>
                                    </p:animScale>
                                  </p:childTnLst>
                                </p:cTn>
                              </p:par>
                              <p:par>
                                <p:cTn id="82" presetID="6" presetClass="emph" presetSubtype="0" fill="hold" nodeType="withEffect">
                                  <p:stCondLst>
                                    <p:cond delay="200"/>
                                  </p:stCondLst>
                                  <p:childTnLst>
                                    <p:animScale>
                                      <p:cBhvr>
                                        <p:cTn id="83" dur="200" fill="hold"/>
                                        <p:tgtEl>
                                          <p:spTgt spid="93"/>
                                        </p:tgtEl>
                                      </p:cBhvr>
                                      <p:by x="90000" y="90000"/>
                                    </p:animScale>
                                  </p:childTnLst>
                                </p:cTn>
                              </p:par>
                              <p:par>
                                <p:cTn id="84" presetID="6" presetClass="emph" presetSubtype="0" fill="hold" nodeType="withEffect">
                                  <p:stCondLst>
                                    <p:cond delay="400"/>
                                  </p:stCondLst>
                                  <p:childTnLst>
                                    <p:animScale>
                                      <p:cBhvr>
                                        <p:cTn id="85" dur="100" fill="hold"/>
                                        <p:tgtEl>
                                          <p:spTgt spid="93"/>
                                        </p:tgtEl>
                                      </p:cBhvr>
                                      <p:by x="105000" y="105000"/>
                                    </p:animScale>
                                  </p:childTnLst>
                                </p:cTn>
                              </p:par>
                              <p:par>
                                <p:cTn id="86" presetID="6" presetClass="emph" presetSubtype="0" fill="hold" nodeType="withEffect">
                                  <p:stCondLst>
                                    <p:cond delay="500"/>
                                  </p:stCondLst>
                                  <p:childTnLst>
                                    <p:animScale>
                                      <p:cBhvr>
                                        <p:cTn id="87" dur="200" fill="hold"/>
                                        <p:tgtEl>
                                          <p:spTgt spid="93"/>
                                        </p:tgtEl>
                                      </p:cBhvr>
                                      <p:by x="95000" y="95000"/>
                                    </p:animScale>
                                  </p:childTnLst>
                                </p:cTn>
                              </p:par>
                            </p:childTnLst>
                          </p:cTn>
                        </p:par>
                        <p:par>
                          <p:cTn id="88" fill="hold">
                            <p:stCondLst>
                              <p:cond delay="4200"/>
                            </p:stCondLst>
                            <p:childTnLst>
                              <p:par>
                                <p:cTn id="89" presetID="53" presetClass="entr" presetSubtype="16" fill="hold" nodeType="afterEffect">
                                  <p:stCondLst>
                                    <p:cond delay="0"/>
                                  </p:stCondLst>
                                  <p:childTnLst>
                                    <p:set>
                                      <p:cBhvr>
                                        <p:cTn id="90" dur="1" fill="hold">
                                          <p:stCondLst>
                                            <p:cond delay="0"/>
                                          </p:stCondLst>
                                        </p:cTn>
                                        <p:tgtEl>
                                          <p:spTgt spid="77"/>
                                        </p:tgtEl>
                                        <p:attrNameLst>
                                          <p:attrName>style.visibility</p:attrName>
                                        </p:attrNameLst>
                                      </p:cBhvr>
                                      <p:to>
                                        <p:strVal val="visible"/>
                                      </p:to>
                                    </p:set>
                                    <p:anim calcmode="lin" valueType="num">
                                      <p:cBhvr>
                                        <p:cTn id="91" dur="100" fill="hold"/>
                                        <p:tgtEl>
                                          <p:spTgt spid="77"/>
                                        </p:tgtEl>
                                        <p:attrNameLst>
                                          <p:attrName>ppt_w</p:attrName>
                                        </p:attrNameLst>
                                      </p:cBhvr>
                                      <p:tavLst>
                                        <p:tav tm="0">
                                          <p:val>
                                            <p:fltVal val="0"/>
                                          </p:val>
                                        </p:tav>
                                        <p:tav tm="100000">
                                          <p:val>
                                            <p:strVal val="#ppt_w"/>
                                          </p:val>
                                        </p:tav>
                                      </p:tavLst>
                                    </p:anim>
                                    <p:anim calcmode="lin" valueType="num">
                                      <p:cBhvr>
                                        <p:cTn id="92" dur="100" fill="hold"/>
                                        <p:tgtEl>
                                          <p:spTgt spid="77"/>
                                        </p:tgtEl>
                                        <p:attrNameLst>
                                          <p:attrName>ppt_h</p:attrName>
                                        </p:attrNameLst>
                                      </p:cBhvr>
                                      <p:tavLst>
                                        <p:tav tm="0">
                                          <p:val>
                                            <p:fltVal val="0"/>
                                          </p:val>
                                        </p:tav>
                                        <p:tav tm="100000">
                                          <p:val>
                                            <p:strVal val="#ppt_h"/>
                                          </p:val>
                                        </p:tav>
                                      </p:tavLst>
                                    </p:anim>
                                    <p:animEffect transition="in" filter="fade">
                                      <p:cBhvr>
                                        <p:cTn id="93" dur="100"/>
                                        <p:tgtEl>
                                          <p:spTgt spid="77"/>
                                        </p:tgtEl>
                                      </p:cBhvr>
                                    </p:animEffect>
                                  </p:childTnLst>
                                </p:cTn>
                              </p:par>
                              <p:par>
                                <p:cTn id="94" presetID="6" presetClass="emph" presetSubtype="0" fill="hold" nodeType="withEffect">
                                  <p:stCondLst>
                                    <p:cond delay="100"/>
                                  </p:stCondLst>
                                  <p:childTnLst>
                                    <p:animScale>
                                      <p:cBhvr>
                                        <p:cTn id="95" dur="100" fill="hold"/>
                                        <p:tgtEl>
                                          <p:spTgt spid="77"/>
                                        </p:tgtEl>
                                      </p:cBhvr>
                                      <p:by x="110000" y="110000"/>
                                    </p:animScale>
                                  </p:childTnLst>
                                </p:cTn>
                              </p:par>
                              <p:par>
                                <p:cTn id="96" presetID="6" presetClass="emph" presetSubtype="0" fill="hold" nodeType="withEffect">
                                  <p:stCondLst>
                                    <p:cond delay="200"/>
                                  </p:stCondLst>
                                  <p:childTnLst>
                                    <p:animScale>
                                      <p:cBhvr>
                                        <p:cTn id="97" dur="200" fill="hold"/>
                                        <p:tgtEl>
                                          <p:spTgt spid="77"/>
                                        </p:tgtEl>
                                      </p:cBhvr>
                                      <p:by x="90000" y="90000"/>
                                    </p:animScale>
                                  </p:childTnLst>
                                </p:cTn>
                              </p:par>
                              <p:par>
                                <p:cTn id="98" presetID="6" presetClass="emph" presetSubtype="0" fill="hold" nodeType="withEffect">
                                  <p:stCondLst>
                                    <p:cond delay="400"/>
                                  </p:stCondLst>
                                  <p:childTnLst>
                                    <p:animScale>
                                      <p:cBhvr>
                                        <p:cTn id="99" dur="100" fill="hold"/>
                                        <p:tgtEl>
                                          <p:spTgt spid="77"/>
                                        </p:tgtEl>
                                      </p:cBhvr>
                                      <p:by x="105000" y="105000"/>
                                    </p:animScale>
                                  </p:childTnLst>
                                </p:cTn>
                              </p:par>
                              <p:par>
                                <p:cTn id="100" presetID="6" presetClass="emph" presetSubtype="0" fill="hold" nodeType="withEffect">
                                  <p:stCondLst>
                                    <p:cond delay="500"/>
                                  </p:stCondLst>
                                  <p:childTnLst>
                                    <p:animScale>
                                      <p:cBhvr>
                                        <p:cTn id="101" dur="200" fill="hold"/>
                                        <p:tgtEl>
                                          <p:spTgt spid="77"/>
                                        </p:tgtEl>
                                      </p:cBhvr>
                                      <p:by x="95000" y="95000"/>
                                    </p:animScale>
                                  </p:childTnLst>
                                </p:cTn>
                              </p:par>
                            </p:childTnLst>
                          </p:cTn>
                        </p:par>
                        <p:par>
                          <p:cTn id="102" fill="hold">
                            <p:stCondLst>
                              <p:cond delay="4900"/>
                            </p:stCondLst>
                            <p:childTnLst>
                              <p:par>
                                <p:cTn id="103" presetID="53" presetClass="entr" presetSubtype="16" fill="hold" nodeType="afterEffect">
                                  <p:stCondLst>
                                    <p:cond delay="0"/>
                                  </p:stCondLst>
                                  <p:childTnLst>
                                    <p:set>
                                      <p:cBhvr>
                                        <p:cTn id="104" dur="1" fill="hold">
                                          <p:stCondLst>
                                            <p:cond delay="0"/>
                                          </p:stCondLst>
                                        </p:cTn>
                                        <p:tgtEl>
                                          <p:spTgt spid="74"/>
                                        </p:tgtEl>
                                        <p:attrNameLst>
                                          <p:attrName>style.visibility</p:attrName>
                                        </p:attrNameLst>
                                      </p:cBhvr>
                                      <p:to>
                                        <p:strVal val="visible"/>
                                      </p:to>
                                    </p:set>
                                    <p:anim calcmode="lin" valueType="num">
                                      <p:cBhvr>
                                        <p:cTn id="105" dur="100" fill="hold"/>
                                        <p:tgtEl>
                                          <p:spTgt spid="74"/>
                                        </p:tgtEl>
                                        <p:attrNameLst>
                                          <p:attrName>ppt_w</p:attrName>
                                        </p:attrNameLst>
                                      </p:cBhvr>
                                      <p:tavLst>
                                        <p:tav tm="0">
                                          <p:val>
                                            <p:fltVal val="0"/>
                                          </p:val>
                                        </p:tav>
                                        <p:tav tm="100000">
                                          <p:val>
                                            <p:strVal val="#ppt_w"/>
                                          </p:val>
                                        </p:tav>
                                      </p:tavLst>
                                    </p:anim>
                                    <p:anim calcmode="lin" valueType="num">
                                      <p:cBhvr>
                                        <p:cTn id="106" dur="100" fill="hold"/>
                                        <p:tgtEl>
                                          <p:spTgt spid="74"/>
                                        </p:tgtEl>
                                        <p:attrNameLst>
                                          <p:attrName>ppt_h</p:attrName>
                                        </p:attrNameLst>
                                      </p:cBhvr>
                                      <p:tavLst>
                                        <p:tav tm="0">
                                          <p:val>
                                            <p:fltVal val="0"/>
                                          </p:val>
                                        </p:tav>
                                        <p:tav tm="100000">
                                          <p:val>
                                            <p:strVal val="#ppt_h"/>
                                          </p:val>
                                        </p:tav>
                                      </p:tavLst>
                                    </p:anim>
                                    <p:animEffect transition="in" filter="fade">
                                      <p:cBhvr>
                                        <p:cTn id="107" dur="100"/>
                                        <p:tgtEl>
                                          <p:spTgt spid="74"/>
                                        </p:tgtEl>
                                      </p:cBhvr>
                                    </p:animEffect>
                                  </p:childTnLst>
                                </p:cTn>
                              </p:par>
                              <p:par>
                                <p:cTn id="108" presetID="6" presetClass="emph" presetSubtype="0" fill="hold" nodeType="withEffect">
                                  <p:stCondLst>
                                    <p:cond delay="100"/>
                                  </p:stCondLst>
                                  <p:childTnLst>
                                    <p:animScale>
                                      <p:cBhvr>
                                        <p:cTn id="109" dur="100" fill="hold"/>
                                        <p:tgtEl>
                                          <p:spTgt spid="74"/>
                                        </p:tgtEl>
                                      </p:cBhvr>
                                      <p:by x="110000" y="110000"/>
                                    </p:animScale>
                                  </p:childTnLst>
                                </p:cTn>
                              </p:par>
                              <p:par>
                                <p:cTn id="110" presetID="6" presetClass="emph" presetSubtype="0" fill="hold" nodeType="withEffect">
                                  <p:stCondLst>
                                    <p:cond delay="200"/>
                                  </p:stCondLst>
                                  <p:childTnLst>
                                    <p:animScale>
                                      <p:cBhvr>
                                        <p:cTn id="111" dur="200" fill="hold"/>
                                        <p:tgtEl>
                                          <p:spTgt spid="74"/>
                                        </p:tgtEl>
                                      </p:cBhvr>
                                      <p:by x="90000" y="90000"/>
                                    </p:animScale>
                                  </p:childTnLst>
                                </p:cTn>
                              </p:par>
                              <p:par>
                                <p:cTn id="112" presetID="6" presetClass="emph" presetSubtype="0" fill="hold" nodeType="withEffect">
                                  <p:stCondLst>
                                    <p:cond delay="400"/>
                                  </p:stCondLst>
                                  <p:childTnLst>
                                    <p:animScale>
                                      <p:cBhvr>
                                        <p:cTn id="113" dur="100" fill="hold"/>
                                        <p:tgtEl>
                                          <p:spTgt spid="74"/>
                                        </p:tgtEl>
                                      </p:cBhvr>
                                      <p:by x="105000" y="105000"/>
                                    </p:animScale>
                                  </p:childTnLst>
                                </p:cTn>
                              </p:par>
                              <p:par>
                                <p:cTn id="114" presetID="6" presetClass="emph" presetSubtype="0" fill="hold" nodeType="withEffect">
                                  <p:stCondLst>
                                    <p:cond delay="500"/>
                                  </p:stCondLst>
                                  <p:childTnLst>
                                    <p:animScale>
                                      <p:cBhvr>
                                        <p:cTn id="115" dur="200" fill="hold"/>
                                        <p:tgtEl>
                                          <p:spTgt spid="74"/>
                                        </p:tgtEl>
                                      </p:cBhvr>
                                      <p:by x="95000" y="9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任意多边形 45"/>
          <p:cNvSpPr/>
          <p:nvPr/>
        </p:nvSpPr>
        <p:spPr>
          <a:xfrm rot="2700000">
            <a:off x="5573904" y="1420622"/>
            <a:ext cx="160826" cy="235479"/>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7" name="任意多边形 46"/>
          <p:cNvSpPr/>
          <p:nvPr/>
        </p:nvSpPr>
        <p:spPr>
          <a:xfrm rot="18900000" flipH="1">
            <a:off x="3132172" y="1420623"/>
            <a:ext cx="160826" cy="235479"/>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8" name="任意多边形 47"/>
          <p:cNvSpPr/>
          <p:nvPr/>
        </p:nvSpPr>
        <p:spPr>
          <a:xfrm rot="18900000" flipV="1">
            <a:off x="5573904" y="3757534"/>
            <a:ext cx="160826" cy="235479"/>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9" name="任意多边形 48"/>
          <p:cNvSpPr/>
          <p:nvPr/>
        </p:nvSpPr>
        <p:spPr>
          <a:xfrm rot="2700000" flipH="1" flipV="1">
            <a:off x="3132172" y="3757535"/>
            <a:ext cx="160826" cy="235479"/>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0" name="组合 49"/>
          <p:cNvGrpSpPr/>
          <p:nvPr/>
        </p:nvGrpSpPr>
        <p:grpSpPr>
          <a:xfrm>
            <a:off x="2683831" y="850925"/>
            <a:ext cx="3494368" cy="3575199"/>
            <a:chOff x="3752612" y="1386148"/>
            <a:chExt cx="4659157" cy="4766932"/>
          </a:xfrm>
        </p:grpSpPr>
        <p:grpSp>
          <p:nvGrpSpPr>
            <p:cNvPr id="51" name="组合 50"/>
            <p:cNvGrpSpPr/>
            <p:nvPr/>
          </p:nvGrpSpPr>
          <p:grpSpPr>
            <a:xfrm>
              <a:off x="4436369" y="2136478"/>
              <a:ext cx="3325661" cy="3306012"/>
              <a:chOff x="3401876" y="1085088"/>
              <a:chExt cx="4022744" cy="3998976"/>
            </a:xfrm>
            <a:effectLst>
              <a:outerShdw blurRad="63500" sx="107000" sy="107000" algn="ctr" rotWithShape="0">
                <a:prstClr val="black">
                  <a:alpha val="14000"/>
                </a:prstClr>
              </a:outerShdw>
            </a:effectLst>
          </p:grpSpPr>
          <p:sp>
            <p:nvSpPr>
              <p:cNvPr id="68" name="任意多边形 67"/>
              <p:cNvSpPr/>
              <p:nvPr/>
            </p:nvSpPr>
            <p:spPr>
              <a:xfrm>
                <a:off x="3401876" y="1085088"/>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9" name="任意多边形 68"/>
              <p:cNvSpPr/>
              <p:nvPr/>
            </p:nvSpPr>
            <p:spPr>
              <a:xfrm flipH="1">
                <a:off x="5413248" y="1085088"/>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0" name="任意多边形 69"/>
              <p:cNvSpPr/>
              <p:nvPr/>
            </p:nvSpPr>
            <p:spPr>
              <a:xfrm flipV="1">
                <a:off x="3401876" y="3084576"/>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1" name="任意多边形 70"/>
              <p:cNvSpPr/>
              <p:nvPr/>
            </p:nvSpPr>
            <p:spPr>
              <a:xfrm flipH="1" flipV="1">
                <a:off x="5413248" y="3084576"/>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52" name="圆角矩形 51"/>
            <p:cNvSpPr/>
            <p:nvPr/>
          </p:nvSpPr>
          <p:spPr>
            <a:xfrm>
              <a:off x="5902443" y="1386148"/>
              <a:ext cx="359498" cy="4766932"/>
            </a:xfrm>
            <a:prstGeom prst="roundRect">
              <a:avLst/>
            </a:prstGeom>
            <a:gradFill>
              <a:gsLst>
                <a:gs pos="0">
                  <a:schemeClr val="bg1"/>
                </a:gs>
                <a:gs pos="37000">
                  <a:srgbClr val="FBFBFB"/>
                </a:gs>
                <a:gs pos="54000">
                  <a:srgbClr val="F8F8F8"/>
                </a:gs>
                <a:gs pos="83000">
                  <a:srgbClr val="E7E7E7"/>
                </a:gs>
              </a:gsLst>
              <a:path path="circle">
                <a:fillToRect l="50000" t="50000" r="50000" b="50000"/>
              </a:path>
            </a:gradFill>
            <a:ln>
              <a:noFill/>
            </a:ln>
            <a:effectLst>
              <a:outerShdw blurRad="152400" sx="101000" sy="101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圆角矩形 52"/>
            <p:cNvSpPr/>
            <p:nvPr/>
          </p:nvSpPr>
          <p:spPr>
            <a:xfrm rot="5400000">
              <a:off x="5902442" y="1461156"/>
              <a:ext cx="359498" cy="4659157"/>
            </a:xfrm>
            <a:prstGeom prst="roundRect">
              <a:avLst/>
            </a:prstGeom>
            <a:gradFill>
              <a:gsLst>
                <a:gs pos="0">
                  <a:schemeClr val="bg1"/>
                </a:gs>
                <a:gs pos="37000">
                  <a:srgbClr val="FBFBFB"/>
                </a:gs>
                <a:gs pos="54000">
                  <a:srgbClr val="F8F8F8"/>
                </a:gs>
                <a:gs pos="83000">
                  <a:srgbClr val="E7E7E7"/>
                </a:gs>
              </a:gsLst>
              <a:path path="circle">
                <a:fillToRect l="50000" t="50000" r="50000" b="50000"/>
              </a:path>
            </a:gradFill>
            <a:ln>
              <a:noFill/>
            </a:ln>
            <a:effectLst>
              <a:outerShdw blurRad="152400" sx="101000" sy="101000" algn="c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4" name="直角三角形 53"/>
            <p:cNvSpPr/>
            <p:nvPr/>
          </p:nvSpPr>
          <p:spPr>
            <a:xfrm rot="18900000">
              <a:off x="7251011" y="3457724"/>
              <a:ext cx="296583" cy="296583"/>
            </a:xfrm>
            <a:prstGeom prst="rtTriangle">
              <a:avLst/>
            </a:prstGeom>
            <a:solidFill>
              <a:schemeClr val="accent2"/>
            </a:solidFill>
            <a:ln>
              <a:noFill/>
            </a:ln>
            <a:effectLst>
              <a:outerShdw blurRad="114300" dist="63500" dir="8100000" sx="91000" sy="91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5" name="直角三角形 54"/>
            <p:cNvSpPr/>
            <p:nvPr/>
          </p:nvSpPr>
          <p:spPr>
            <a:xfrm rot="2700000">
              <a:off x="6113649" y="4907286"/>
              <a:ext cx="296583" cy="296583"/>
            </a:xfrm>
            <a:prstGeom prst="rtTriangle">
              <a:avLst/>
            </a:prstGeom>
            <a:solidFill>
              <a:schemeClr val="accent3"/>
            </a:solidFill>
            <a:ln>
              <a:noFill/>
            </a:ln>
            <a:effectLst>
              <a:outerShdw blurRad="114300" dist="63500" dir="8100000" sx="91000" sy="91000" algn="t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6" name="直角三角形 55"/>
            <p:cNvSpPr/>
            <p:nvPr/>
          </p:nvSpPr>
          <p:spPr>
            <a:xfrm rot="8100000">
              <a:off x="4680916" y="3837168"/>
              <a:ext cx="296583" cy="296583"/>
            </a:xfrm>
            <a:prstGeom prst="rtTriangle">
              <a:avLst/>
            </a:prstGeom>
            <a:solidFill>
              <a:schemeClr val="accent4"/>
            </a:solidFill>
            <a:ln>
              <a:noFill/>
            </a:ln>
            <a:effectLst>
              <a:outerShdw blurRad="114300" dist="25400" dir="16200000" sx="97000" sy="97000"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7" name="直角三角形 56"/>
            <p:cNvSpPr/>
            <p:nvPr/>
          </p:nvSpPr>
          <p:spPr>
            <a:xfrm rot="18900000" flipH="1">
              <a:off x="5741192" y="2315601"/>
              <a:ext cx="296583" cy="296583"/>
            </a:xfrm>
            <a:prstGeom prst="rtTriangle">
              <a:avLst/>
            </a:prstGeom>
            <a:solidFill>
              <a:schemeClr val="accent1"/>
            </a:solidFill>
            <a:ln>
              <a:noFill/>
            </a:ln>
            <a:effectLst>
              <a:outerShdw blurRad="101600" dist="50800" sx="91000" sy="91000" algn="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8" name="组合 57"/>
            <p:cNvGrpSpPr/>
            <p:nvPr/>
          </p:nvGrpSpPr>
          <p:grpSpPr>
            <a:xfrm>
              <a:off x="8096792" y="3653853"/>
              <a:ext cx="209986" cy="231522"/>
              <a:chOff x="1917700" y="530225"/>
              <a:chExt cx="495300" cy="546100"/>
            </a:xfrm>
            <a:solidFill>
              <a:srgbClr val="3A3A3A"/>
            </a:solidFill>
          </p:grpSpPr>
          <p:sp>
            <p:nvSpPr>
              <p:cNvPr id="66" name="Freeform 23"/>
              <p:cNvSpPr>
                <a:spLocks noEditPoints="1"/>
              </p:cNvSpPr>
              <p:nvPr/>
            </p:nvSpPr>
            <p:spPr bwMode="auto">
              <a:xfrm>
                <a:off x="1917700" y="530225"/>
                <a:ext cx="495300" cy="546100"/>
              </a:xfrm>
              <a:custGeom>
                <a:avLst/>
                <a:gdLst>
                  <a:gd name="T0" fmla="*/ 160 w 176"/>
                  <a:gd name="T1" fmla="*/ 130 h 194"/>
                  <a:gd name="T2" fmla="*/ 176 w 176"/>
                  <a:gd name="T3" fmla="*/ 114 h 194"/>
                  <a:gd name="T4" fmla="*/ 160 w 176"/>
                  <a:gd name="T5" fmla="*/ 98 h 194"/>
                  <a:gd name="T6" fmla="*/ 152 w 176"/>
                  <a:gd name="T7" fmla="*/ 100 h 194"/>
                  <a:gd name="T8" fmla="*/ 90 w 176"/>
                  <a:gd name="T9" fmla="*/ 34 h 194"/>
                  <a:gd name="T10" fmla="*/ 91 w 176"/>
                  <a:gd name="T11" fmla="*/ 32 h 194"/>
                  <a:gd name="T12" fmla="*/ 91 w 176"/>
                  <a:gd name="T13" fmla="*/ 7 h 194"/>
                  <a:gd name="T14" fmla="*/ 66 w 176"/>
                  <a:gd name="T15" fmla="*/ 7 h 194"/>
                  <a:gd name="T16" fmla="*/ 51 w 176"/>
                  <a:gd name="T17" fmla="*/ 21 h 194"/>
                  <a:gd name="T18" fmla="*/ 34 w 176"/>
                  <a:gd name="T19" fmla="*/ 18 h 194"/>
                  <a:gd name="T20" fmla="*/ 1 w 176"/>
                  <a:gd name="T21" fmla="*/ 31 h 194"/>
                  <a:gd name="T22" fmla="*/ 1 w 176"/>
                  <a:gd name="T23" fmla="*/ 37 h 194"/>
                  <a:gd name="T24" fmla="*/ 61 w 176"/>
                  <a:gd name="T25" fmla="*/ 97 h 194"/>
                  <a:gd name="T26" fmla="*/ 64 w 176"/>
                  <a:gd name="T27" fmla="*/ 98 h 194"/>
                  <a:gd name="T28" fmla="*/ 67 w 176"/>
                  <a:gd name="T29" fmla="*/ 97 h 194"/>
                  <a:gd name="T30" fmla="*/ 77 w 176"/>
                  <a:gd name="T31" fmla="*/ 47 h 194"/>
                  <a:gd name="T32" fmla="*/ 84 w 176"/>
                  <a:gd name="T33" fmla="*/ 39 h 194"/>
                  <a:gd name="T34" fmla="*/ 146 w 176"/>
                  <a:gd name="T35" fmla="*/ 106 h 194"/>
                  <a:gd name="T36" fmla="*/ 144 w 176"/>
                  <a:gd name="T37" fmla="*/ 114 h 194"/>
                  <a:gd name="T38" fmla="*/ 146 w 176"/>
                  <a:gd name="T39" fmla="*/ 122 h 194"/>
                  <a:gd name="T40" fmla="*/ 126 w 176"/>
                  <a:gd name="T41" fmla="*/ 142 h 194"/>
                  <a:gd name="T42" fmla="*/ 112 w 176"/>
                  <a:gd name="T43" fmla="*/ 138 h 194"/>
                  <a:gd name="T44" fmla="*/ 88 w 176"/>
                  <a:gd name="T45" fmla="*/ 162 h 194"/>
                  <a:gd name="T46" fmla="*/ 52 w 176"/>
                  <a:gd name="T47" fmla="*/ 162 h 194"/>
                  <a:gd name="T48" fmla="*/ 32 w 176"/>
                  <a:gd name="T49" fmla="*/ 182 h 194"/>
                  <a:gd name="T50" fmla="*/ 32 w 176"/>
                  <a:gd name="T51" fmla="*/ 190 h 194"/>
                  <a:gd name="T52" fmla="*/ 36 w 176"/>
                  <a:gd name="T53" fmla="*/ 194 h 194"/>
                  <a:gd name="T54" fmla="*/ 156 w 176"/>
                  <a:gd name="T55" fmla="*/ 194 h 194"/>
                  <a:gd name="T56" fmla="*/ 160 w 176"/>
                  <a:gd name="T57" fmla="*/ 190 h 194"/>
                  <a:gd name="T58" fmla="*/ 160 w 176"/>
                  <a:gd name="T59" fmla="*/ 182 h 194"/>
                  <a:gd name="T60" fmla="*/ 140 w 176"/>
                  <a:gd name="T61" fmla="*/ 162 h 194"/>
                  <a:gd name="T62" fmla="*/ 136 w 176"/>
                  <a:gd name="T63" fmla="*/ 162 h 194"/>
                  <a:gd name="T64" fmla="*/ 132 w 176"/>
                  <a:gd name="T65" fmla="*/ 148 h 194"/>
                  <a:gd name="T66" fmla="*/ 152 w 176"/>
                  <a:gd name="T67" fmla="*/ 128 h 194"/>
                  <a:gd name="T68" fmla="*/ 160 w 176"/>
                  <a:gd name="T69" fmla="*/ 130 h 194"/>
                  <a:gd name="T70" fmla="*/ 55 w 176"/>
                  <a:gd name="T71" fmla="*/ 48 h 194"/>
                  <a:gd name="T72" fmla="*/ 52 w 176"/>
                  <a:gd name="T73" fmla="*/ 50 h 194"/>
                  <a:gd name="T74" fmla="*/ 50 w 176"/>
                  <a:gd name="T75" fmla="*/ 48 h 194"/>
                  <a:gd name="T76" fmla="*/ 31 w 176"/>
                  <a:gd name="T77" fmla="*/ 42 h 194"/>
                  <a:gd name="T78" fmla="*/ 27 w 176"/>
                  <a:gd name="T79" fmla="*/ 39 h 194"/>
                  <a:gd name="T80" fmla="*/ 30 w 176"/>
                  <a:gd name="T81" fmla="*/ 34 h 194"/>
                  <a:gd name="T82" fmla="*/ 34 w 176"/>
                  <a:gd name="T83" fmla="*/ 34 h 194"/>
                  <a:gd name="T84" fmla="*/ 55 w 176"/>
                  <a:gd name="T85" fmla="*/ 43 h 194"/>
                  <a:gd name="T86" fmla="*/ 55 w 176"/>
                  <a:gd name="T87" fmla="*/ 48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94">
                    <a:moveTo>
                      <a:pt x="160" y="130"/>
                    </a:moveTo>
                    <a:cubicBezTo>
                      <a:pt x="169" y="130"/>
                      <a:pt x="176" y="123"/>
                      <a:pt x="176" y="114"/>
                    </a:cubicBezTo>
                    <a:cubicBezTo>
                      <a:pt x="176" y="105"/>
                      <a:pt x="169" y="98"/>
                      <a:pt x="160" y="98"/>
                    </a:cubicBezTo>
                    <a:cubicBezTo>
                      <a:pt x="157" y="98"/>
                      <a:pt x="155" y="99"/>
                      <a:pt x="152" y="100"/>
                    </a:cubicBezTo>
                    <a:cubicBezTo>
                      <a:pt x="90" y="34"/>
                      <a:pt x="90" y="34"/>
                      <a:pt x="90" y="34"/>
                    </a:cubicBezTo>
                    <a:cubicBezTo>
                      <a:pt x="91" y="32"/>
                      <a:pt x="91" y="32"/>
                      <a:pt x="91" y="32"/>
                    </a:cubicBezTo>
                    <a:cubicBezTo>
                      <a:pt x="98" y="25"/>
                      <a:pt x="98" y="14"/>
                      <a:pt x="91" y="7"/>
                    </a:cubicBezTo>
                    <a:cubicBezTo>
                      <a:pt x="84" y="0"/>
                      <a:pt x="73" y="0"/>
                      <a:pt x="66" y="7"/>
                    </a:cubicBezTo>
                    <a:cubicBezTo>
                      <a:pt x="51" y="21"/>
                      <a:pt x="51" y="21"/>
                      <a:pt x="51" y="21"/>
                    </a:cubicBezTo>
                    <a:cubicBezTo>
                      <a:pt x="46" y="19"/>
                      <a:pt x="40" y="18"/>
                      <a:pt x="34" y="18"/>
                    </a:cubicBezTo>
                    <a:cubicBezTo>
                      <a:pt x="22" y="18"/>
                      <a:pt x="10" y="23"/>
                      <a:pt x="1" y="31"/>
                    </a:cubicBezTo>
                    <a:cubicBezTo>
                      <a:pt x="0" y="33"/>
                      <a:pt x="0" y="35"/>
                      <a:pt x="1" y="37"/>
                    </a:cubicBezTo>
                    <a:cubicBezTo>
                      <a:pt x="61" y="97"/>
                      <a:pt x="61" y="97"/>
                      <a:pt x="61" y="97"/>
                    </a:cubicBezTo>
                    <a:cubicBezTo>
                      <a:pt x="62" y="97"/>
                      <a:pt x="63" y="98"/>
                      <a:pt x="64" y="98"/>
                    </a:cubicBezTo>
                    <a:cubicBezTo>
                      <a:pt x="65" y="98"/>
                      <a:pt x="66" y="97"/>
                      <a:pt x="67" y="97"/>
                    </a:cubicBezTo>
                    <a:cubicBezTo>
                      <a:pt x="80" y="83"/>
                      <a:pt x="84" y="63"/>
                      <a:pt x="77" y="47"/>
                    </a:cubicBezTo>
                    <a:cubicBezTo>
                      <a:pt x="84" y="39"/>
                      <a:pt x="84" y="39"/>
                      <a:pt x="84" y="39"/>
                    </a:cubicBezTo>
                    <a:cubicBezTo>
                      <a:pt x="146" y="106"/>
                      <a:pt x="146" y="106"/>
                      <a:pt x="146" y="106"/>
                    </a:cubicBezTo>
                    <a:cubicBezTo>
                      <a:pt x="145" y="108"/>
                      <a:pt x="144" y="111"/>
                      <a:pt x="144" y="114"/>
                    </a:cubicBezTo>
                    <a:cubicBezTo>
                      <a:pt x="144" y="117"/>
                      <a:pt x="145" y="120"/>
                      <a:pt x="146" y="122"/>
                    </a:cubicBezTo>
                    <a:cubicBezTo>
                      <a:pt x="126" y="142"/>
                      <a:pt x="126" y="142"/>
                      <a:pt x="126" y="142"/>
                    </a:cubicBezTo>
                    <a:cubicBezTo>
                      <a:pt x="122" y="140"/>
                      <a:pt x="117" y="138"/>
                      <a:pt x="112" y="138"/>
                    </a:cubicBezTo>
                    <a:cubicBezTo>
                      <a:pt x="99" y="138"/>
                      <a:pt x="88" y="149"/>
                      <a:pt x="88" y="162"/>
                    </a:cubicBezTo>
                    <a:cubicBezTo>
                      <a:pt x="52" y="162"/>
                      <a:pt x="52" y="162"/>
                      <a:pt x="52" y="162"/>
                    </a:cubicBezTo>
                    <a:cubicBezTo>
                      <a:pt x="41" y="162"/>
                      <a:pt x="32" y="171"/>
                      <a:pt x="32" y="182"/>
                    </a:cubicBezTo>
                    <a:cubicBezTo>
                      <a:pt x="32" y="190"/>
                      <a:pt x="32" y="190"/>
                      <a:pt x="32" y="190"/>
                    </a:cubicBezTo>
                    <a:cubicBezTo>
                      <a:pt x="32" y="192"/>
                      <a:pt x="34" y="194"/>
                      <a:pt x="36" y="194"/>
                    </a:cubicBezTo>
                    <a:cubicBezTo>
                      <a:pt x="156" y="194"/>
                      <a:pt x="156" y="194"/>
                      <a:pt x="156" y="194"/>
                    </a:cubicBezTo>
                    <a:cubicBezTo>
                      <a:pt x="158" y="194"/>
                      <a:pt x="160" y="192"/>
                      <a:pt x="160" y="190"/>
                    </a:cubicBezTo>
                    <a:cubicBezTo>
                      <a:pt x="160" y="182"/>
                      <a:pt x="160" y="182"/>
                      <a:pt x="160" y="182"/>
                    </a:cubicBezTo>
                    <a:cubicBezTo>
                      <a:pt x="160" y="171"/>
                      <a:pt x="151" y="162"/>
                      <a:pt x="140" y="162"/>
                    </a:cubicBezTo>
                    <a:cubicBezTo>
                      <a:pt x="136" y="162"/>
                      <a:pt x="136" y="162"/>
                      <a:pt x="136" y="162"/>
                    </a:cubicBezTo>
                    <a:cubicBezTo>
                      <a:pt x="136" y="157"/>
                      <a:pt x="134" y="152"/>
                      <a:pt x="132" y="148"/>
                    </a:cubicBezTo>
                    <a:cubicBezTo>
                      <a:pt x="152" y="128"/>
                      <a:pt x="152" y="128"/>
                      <a:pt x="152" y="128"/>
                    </a:cubicBezTo>
                    <a:cubicBezTo>
                      <a:pt x="154" y="129"/>
                      <a:pt x="157" y="130"/>
                      <a:pt x="160" y="130"/>
                    </a:cubicBezTo>
                    <a:close/>
                    <a:moveTo>
                      <a:pt x="55" y="48"/>
                    </a:moveTo>
                    <a:cubicBezTo>
                      <a:pt x="55" y="49"/>
                      <a:pt x="53" y="50"/>
                      <a:pt x="52" y="50"/>
                    </a:cubicBezTo>
                    <a:cubicBezTo>
                      <a:pt x="51" y="50"/>
                      <a:pt x="50" y="49"/>
                      <a:pt x="50" y="48"/>
                    </a:cubicBezTo>
                    <a:cubicBezTo>
                      <a:pt x="45" y="43"/>
                      <a:pt x="38" y="41"/>
                      <a:pt x="31" y="42"/>
                    </a:cubicBezTo>
                    <a:cubicBezTo>
                      <a:pt x="29" y="42"/>
                      <a:pt x="27" y="41"/>
                      <a:pt x="27" y="39"/>
                    </a:cubicBezTo>
                    <a:cubicBezTo>
                      <a:pt x="26" y="36"/>
                      <a:pt x="28" y="34"/>
                      <a:pt x="30" y="34"/>
                    </a:cubicBezTo>
                    <a:cubicBezTo>
                      <a:pt x="31" y="34"/>
                      <a:pt x="33" y="34"/>
                      <a:pt x="34" y="34"/>
                    </a:cubicBezTo>
                    <a:cubicBezTo>
                      <a:pt x="42" y="34"/>
                      <a:pt x="50" y="37"/>
                      <a:pt x="55" y="43"/>
                    </a:cubicBezTo>
                    <a:cubicBezTo>
                      <a:pt x="57" y="44"/>
                      <a:pt x="57" y="47"/>
                      <a:pt x="5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7" name="Freeform 24"/>
              <p:cNvSpPr>
                <a:spLocks/>
              </p:cNvSpPr>
              <p:nvPr/>
            </p:nvSpPr>
            <p:spPr bwMode="auto">
              <a:xfrm>
                <a:off x="1935163" y="690563"/>
                <a:ext cx="98425" cy="93663"/>
              </a:xfrm>
              <a:custGeom>
                <a:avLst/>
                <a:gdLst>
                  <a:gd name="T0" fmla="*/ 4 w 35"/>
                  <a:gd name="T1" fmla="*/ 0 h 33"/>
                  <a:gd name="T2" fmla="*/ 9 w 35"/>
                  <a:gd name="T3" fmla="*/ 26 h 33"/>
                  <a:gd name="T4" fmla="*/ 25 w 35"/>
                  <a:gd name="T5" fmla="*/ 33 h 33"/>
                  <a:gd name="T6" fmla="*/ 35 w 35"/>
                  <a:gd name="T7" fmla="*/ 31 h 33"/>
                  <a:gd name="T8" fmla="*/ 4 w 35"/>
                  <a:gd name="T9" fmla="*/ 0 h 33"/>
                </a:gdLst>
                <a:ahLst/>
                <a:cxnLst>
                  <a:cxn ang="0">
                    <a:pos x="T0" y="T1"/>
                  </a:cxn>
                  <a:cxn ang="0">
                    <a:pos x="T2" y="T3"/>
                  </a:cxn>
                  <a:cxn ang="0">
                    <a:pos x="T4" y="T5"/>
                  </a:cxn>
                  <a:cxn ang="0">
                    <a:pos x="T6" y="T7"/>
                  </a:cxn>
                  <a:cxn ang="0">
                    <a:pos x="T8" y="T9"/>
                  </a:cxn>
                </a:cxnLst>
                <a:rect l="0" t="0" r="r" b="b"/>
                <a:pathLst>
                  <a:path w="35" h="33">
                    <a:moveTo>
                      <a:pt x="4" y="0"/>
                    </a:moveTo>
                    <a:cubicBezTo>
                      <a:pt x="0" y="9"/>
                      <a:pt x="2" y="19"/>
                      <a:pt x="9" y="26"/>
                    </a:cubicBezTo>
                    <a:cubicBezTo>
                      <a:pt x="13" y="31"/>
                      <a:pt x="19" y="33"/>
                      <a:pt x="25" y="33"/>
                    </a:cubicBezTo>
                    <a:cubicBezTo>
                      <a:pt x="28" y="33"/>
                      <a:pt x="32" y="32"/>
                      <a:pt x="35" y="31"/>
                    </a:cubicBez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59" name="Freeform 131"/>
            <p:cNvSpPr>
              <a:spLocks noEditPoints="1"/>
            </p:cNvSpPr>
            <p:nvPr/>
          </p:nvSpPr>
          <p:spPr bwMode="auto">
            <a:xfrm>
              <a:off x="6009952" y="1497155"/>
              <a:ext cx="178494" cy="204160"/>
            </a:xfrm>
            <a:custGeom>
              <a:avLst/>
              <a:gdLst>
                <a:gd name="T0" fmla="*/ 0 w 153"/>
                <a:gd name="T1" fmla="*/ 0 h 175"/>
                <a:gd name="T2" fmla="*/ 109 w 153"/>
                <a:gd name="T3" fmla="*/ 0 h 175"/>
                <a:gd name="T4" fmla="*/ 109 w 153"/>
                <a:gd name="T5" fmla="*/ 20 h 175"/>
                <a:gd name="T6" fmla="*/ 90 w 153"/>
                <a:gd name="T7" fmla="*/ 20 h 175"/>
                <a:gd name="T8" fmla="*/ 90 w 153"/>
                <a:gd name="T9" fmla="*/ 50 h 175"/>
                <a:gd name="T10" fmla="*/ 60 w 153"/>
                <a:gd name="T11" fmla="*/ 50 h 175"/>
                <a:gd name="T12" fmla="*/ 60 w 153"/>
                <a:gd name="T13" fmla="*/ 101 h 175"/>
                <a:gd name="T14" fmla="*/ 90 w 153"/>
                <a:gd name="T15" fmla="*/ 101 h 175"/>
                <a:gd name="T16" fmla="*/ 90 w 153"/>
                <a:gd name="T17" fmla="*/ 132 h 175"/>
                <a:gd name="T18" fmla="*/ 109 w 153"/>
                <a:gd name="T19" fmla="*/ 132 h 175"/>
                <a:gd name="T20" fmla="*/ 109 w 153"/>
                <a:gd name="T21" fmla="*/ 175 h 175"/>
                <a:gd name="T22" fmla="*/ 56 w 153"/>
                <a:gd name="T23" fmla="*/ 125 h 175"/>
                <a:gd name="T24" fmla="*/ 0 w 153"/>
                <a:gd name="T25" fmla="*/ 175 h 175"/>
                <a:gd name="T26" fmla="*/ 0 w 153"/>
                <a:gd name="T27" fmla="*/ 0 h 175"/>
                <a:gd name="T28" fmla="*/ 0 w 153"/>
                <a:gd name="T29" fmla="*/ 0 h 175"/>
                <a:gd name="T30" fmla="*/ 77 w 153"/>
                <a:gd name="T31" fmla="*/ 63 h 175"/>
                <a:gd name="T32" fmla="*/ 77 w 153"/>
                <a:gd name="T33" fmla="*/ 86 h 175"/>
                <a:gd name="T34" fmla="*/ 103 w 153"/>
                <a:gd name="T35" fmla="*/ 86 h 175"/>
                <a:gd name="T36" fmla="*/ 103 w 153"/>
                <a:gd name="T37" fmla="*/ 112 h 175"/>
                <a:gd name="T38" fmla="*/ 127 w 153"/>
                <a:gd name="T39" fmla="*/ 112 h 175"/>
                <a:gd name="T40" fmla="*/ 127 w 153"/>
                <a:gd name="T41" fmla="*/ 86 h 175"/>
                <a:gd name="T42" fmla="*/ 153 w 153"/>
                <a:gd name="T43" fmla="*/ 86 h 175"/>
                <a:gd name="T44" fmla="*/ 153 w 153"/>
                <a:gd name="T45" fmla="*/ 63 h 175"/>
                <a:gd name="T46" fmla="*/ 127 w 153"/>
                <a:gd name="T47" fmla="*/ 63 h 175"/>
                <a:gd name="T48" fmla="*/ 127 w 153"/>
                <a:gd name="T49" fmla="*/ 37 h 175"/>
                <a:gd name="T50" fmla="*/ 103 w 153"/>
                <a:gd name="T51" fmla="*/ 37 h 175"/>
                <a:gd name="T52" fmla="*/ 103 w 153"/>
                <a:gd name="T53" fmla="*/ 63 h 175"/>
                <a:gd name="T54" fmla="*/ 77 w 153"/>
                <a:gd name="T55" fmla="*/ 6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3" h="175">
                  <a:moveTo>
                    <a:pt x="0" y="0"/>
                  </a:moveTo>
                  <a:lnTo>
                    <a:pt x="109" y="0"/>
                  </a:lnTo>
                  <a:lnTo>
                    <a:pt x="109" y="20"/>
                  </a:lnTo>
                  <a:lnTo>
                    <a:pt x="90" y="20"/>
                  </a:lnTo>
                  <a:lnTo>
                    <a:pt x="90" y="50"/>
                  </a:lnTo>
                  <a:lnTo>
                    <a:pt x="60" y="50"/>
                  </a:lnTo>
                  <a:lnTo>
                    <a:pt x="60" y="101"/>
                  </a:lnTo>
                  <a:lnTo>
                    <a:pt x="90" y="101"/>
                  </a:lnTo>
                  <a:lnTo>
                    <a:pt x="90" y="132"/>
                  </a:lnTo>
                  <a:lnTo>
                    <a:pt x="109" y="132"/>
                  </a:lnTo>
                  <a:lnTo>
                    <a:pt x="109" y="175"/>
                  </a:lnTo>
                  <a:lnTo>
                    <a:pt x="56" y="125"/>
                  </a:lnTo>
                  <a:lnTo>
                    <a:pt x="0" y="175"/>
                  </a:lnTo>
                  <a:lnTo>
                    <a:pt x="0" y="0"/>
                  </a:lnTo>
                  <a:lnTo>
                    <a:pt x="0" y="0"/>
                  </a:lnTo>
                  <a:close/>
                  <a:moveTo>
                    <a:pt x="77" y="63"/>
                  </a:moveTo>
                  <a:lnTo>
                    <a:pt x="77" y="86"/>
                  </a:lnTo>
                  <a:lnTo>
                    <a:pt x="103" y="86"/>
                  </a:lnTo>
                  <a:lnTo>
                    <a:pt x="103" y="112"/>
                  </a:lnTo>
                  <a:lnTo>
                    <a:pt x="127" y="112"/>
                  </a:lnTo>
                  <a:lnTo>
                    <a:pt x="127" y="86"/>
                  </a:lnTo>
                  <a:lnTo>
                    <a:pt x="153" y="86"/>
                  </a:lnTo>
                  <a:lnTo>
                    <a:pt x="153" y="63"/>
                  </a:lnTo>
                  <a:lnTo>
                    <a:pt x="127" y="63"/>
                  </a:lnTo>
                  <a:lnTo>
                    <a:pt x="127" y="37"/>
                  </a:lnTo>
                  <a:lnTo>
                    <a:pt x="103" y="37"/>
                  </a:lnTo>
                  <a:lnTo>
                    <a:pt x="103" y="63"/>
                  </a:lnTo>
                  <a:lnTo>
                    <a:pt x="77" y="63"/>
                  </a:lnTo>
                  <a:close/>
                </a:path>
              </a:pathLst>
            </a:custGeom>
            <a:solidFill>
              <a:srgbClr val="3A3A3A"/>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60" name="Freeform 147"/>
            <p:cNvSpPr>
              <a:spLocks noEditPoints="1"/>
            </p:cNvSpPr>
            <p:nvPr/>
          </p:nvSpPr>
          <p:spPr bwMode="auto">
            <a:xfrm>
              <a:off x="5991493" y="5787620"/>
              <a:ext cx="169161" cy="267159"/>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3A3A3A"/>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61" name="Freeform 163"/>
            <p:cNvSpPr>
              <a:spLocks noEditPoints="1"/>
            </p:cNvSpPr>
            <p:nvPr/>
          </p:nvSpPr>
          <p:spPr bwMode="auto">
            <a:xfrm>
              <a:off x="3885794" y="3667040"/>
              <a:ext cx="292825" cy="188994"/>
            </a:xfrm>
            <a:custGeom>
              <a:avLst/>
              <a:gdLst>
                <a:gd name="T0" fmla="*/ 72 w 116"/>
                <a:gd name="T1" fmla="*/ 27 h 75"/>
                <a:gd name="T2" fmla="*/ 69 w 116"/>
                <a:gd name="T3" fmla="*/ 19 h 75"/>
                <a:gd name="T4" fmla="*/ 65 w 116"/>
                <a:gd name="T5" fmla="*/ 19 h 75"/>
                <a:gd name="T6" fmla="*/ 46 w 116"/>
                <a:gd name="T7" fmla="*/ 18 h 75"/>
                <a:gd name="T8" fmla="*/ 46 w 116"/>
                <a:gd name="T9" fmla="*/ 29 h 75"/>
                <a:gd name="T10" fmla="*/ 79 w 116"/>
                <a:gd name="T11" fmla="*/ 9 h 75"/>
                <a:gd name="T12" fmla="*/ 72 w 116"/>
                <a:gd name="T13" fmla="*/ 29 h 75"/>
                <a:gd name="T14" fmla="*/ 8 w 116"/>
                <a:gd name="T15" fmla="*/ 23 h 75"/>
                <a:gd name="T16" fmla="*/ 29 w 116"/>
                <a:gd name="T17" fmla="*/ 35 h 75"/>
                <a:gd name="T18" fmla="*/ 18 w 116"/>
                <a:gd name="T19" fmla="*/ 46 h 75"/>
                <a:gd name="T20" fmla="*/ 11 w 116"/>
                <a:gd name="T21" fmla="*/ 42 h 75"/>
                <a:gd name="T22" fmla="*/ 25 w 116"/>
                <a:gd name="T23" fmla="*/ 46 h 75"/>
                <a:gd name="T24" fmla="*/ 4 w 116"/>
                <a:gd name="T25" fmla="*/ 48 h 75"/>
                <a:gd name="T26" fmla="*/ 3 w 116"/>
                <a:gd name="T27" fmla="*/ 48 h 75"/>
                <a:gd name="T28" fmla="*/ 0 w 116"/>
                <a:gd name="T29" fmla="*/ 61 h 75"/>
                <a:gd name="T30" fmla="*/ 2 w 116"/>
                <a:gd name="T31" fmla="*/ 62 h 75"/>
                <a:gd name="T32" fmla="*/ 26 w 116"/>
                <a:gd name="T33" fmla="*/ 73 h 75"/>
                <a:gd name="T34" fmla="*/ 28 w 116"/>
                <a:gd name="T35" fmla="*/ 75 h 75"/>
                <a:gd name="T36" fmla="*/ 92 w 116"/>
                <a:gd name="T37" fmla="*/ 75 h 75"/>
                <a:gd name="T38" fmla="*/ 93 w 116"/>
                <a:gd name="T39" fmla="*/ 62 h 75"/>
                <a:gd name="T40" fmla="*/ 116 w 116"/>
                <a:gd name="T41" fmla="*/ 62 h 75"/>
                <a:gd name="T42" fmla="*/ 116 w 116"/>
                <a:gd name="T43" fmla="*/ 55 h 75"/>
                <a:gd name="T44" fmla="*/ 113 w 116"/>
                <a:gd name="T45" fmla="*/ 48 h 75"/>
                <a:gd name="T46" fmla="*/ 105 w 116"/>
                <a:gd name="T47" fmla="*/ 46 h 75"/>
                <a:gd name="T48" fmla="*/ 98 w 116"/>
                <a:gd name="T49" fmla="*/ 59 h 75"/>
                <a:gd name="T50" fmla="*/ 91 w 116"/>
                <a:gd name="T51" fmla="*/ 46 h 75"/>
                <a:gd name="T52" fmla="*/ 72 w 116"/>
                <a:gd name="T53" fmla="*/ 45 h 75"/>
                <a:gd name="T54" fmla="*/ 69 w 116"/>
                <a:gd name="T55" fmla="*/ 50 h 75"/>
                <a:gd name="T56" fmla="*/ 64 w 116"/>
                <a:gd name="T57" fmla="*/ 67 h 75"/>
                <a:gd name="T58" fmla="*/ 64 w 116"/>
                <a:gd name="T59" fmla="*/ 52 h 75"/>
                <a:gd name="T60" fmla="*/ 60 w 116"/>
                <a:gd name="T61" fmla="*/ 47 h 75"/>
                <a:gd name="T62" fmla="*/ 56 w 116"/>
                <a:gd name="T63" fmla="*/ 47 h 75"/>
                <a:gd name="T64" fmla="*/ 57 w 116"/>
                <a:gd name="T65" fmla="*/ 54 h 75"/>
                <a:gd name="T66" fmla="*/ 49 w 116"/>
                <a:gd name="T67" fmla="*/ 50 h 75"/>
                <a:gd name="T68" fmla="*/ 47 w 116"/>
                <a:gd name="T69" fmla="*/ 45 h 75"/>
                <a:gd name="T70" fmla="*/ 33 w 116"/>
                <a:gd name="T71" fmla="*/ 48 h 75"/>
                <a:gd name="T72" fmla="*/ 87 w 116"/>
                <a:gd name="T73" fmla="*/ 36 h 75"/>
                <a:gd name="T74" fmla="*/ 109 w 116"/>
                <a:gd name="T75" fmla="*/ 21 h 75"/>
                <a:gd name="T76" fmla="*/ 106 w 116"/>
                <a:gd name="T77" fmla="*/ 42 h 75"/>
                <a:gd name="T78" fmla="*/ 98 w 116"/>
                <a:gd name="T79" fmla="*/ 46 h 75"/>
                <a:gd name="T80" fmla="*/ 87 w 116"/>
                <a:gd name="T81" fmla="*/ 3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75">
                  <a:moveTo>
                    <a:pt x="72" y="29"/>
                  </a:moveTo>
                  <a:cubicBezTo>
                    <a:pt x="72" y="28"/>
                    <a:pt x="72" y="27"/>
                    <a:pt x="72" y="27"/>
                  </a:cubicBezTo>
                  <a:cubicBezTo>
                    <a:pt x="72" y="19"/>
                    <a:pt x="72" y="19"/>
                    <a:pt x="72" y="19"/>
                  </a:cubicBezTo>
                  <a:cubicBezTo>
                    <a:pt x="71" y="19"/>
                    <a:pt x="70" y="19"/>
                    <a:pt x="69" y="19"/>
                  </a:cubicBezTo>
                  <a:cubicBezTo>
                    <a:pt x="68" y="14"/>
                    <a:pt x="68" y="14"/>
                    <a:pt x="68" y="14"/>
                  </a:cubicBezTo>
                  <a:cubicBezTo>
                    <a:pt x="65" y="19"/>
                    <a:pt x="65" y="19"/>
                    <a:pt x="65" y="19"/>
                  </a:cubicBezTo>
                  <a:cubicBezTo>
                    <a:pt x="60" y="21"/>
                    <a:pt x="56" y="22"/>
                    <a:pt x="47" y="18"/>
                  </a:cubicBezTo>
                  <a:cubicBezTo>
                    <a:pt x="46" y="18"/>
                    <a:pt x="46" y="18"/>
                    <a:pt x="46" y="18"/>
                  </a:cubicBezTo>
                  <a:cubicBezTo>
                    <a:pt x="46" y="27"/>
                    <a:pt x="46" y="27"/>
                    <a:pt x="46" y="27"/>
                  </a:cubicBezTo>
                  <a:cubicBezTo>
                    <a:pt x="46" y="27"/>
                    <a:pt x="46" y="28"/>
                    <a:pt x="46" y="29"/>
                  </a:cubicBezTo>
                  <a:cubicBezTo>
                    <a:pt x="38" y="23"/>
                    <a:pt x="41" y="20"/>
                    <a:pt x="39" y="9"/>
                  </a:cubicBezTo>
                  <a:cubicBezTo>
                    <a:pt x="45" y="0"/>
                    <a:pt x="75" y="0"/>
                    <a:pt x="79" y="9"/>
                  </a:cubicBezTo>
                  <a:cubicBezTo>
                    <a:pt x="78" y="17"/>
                    <a:pt x="79" y="24"/>
                    <a:pt x="73" y="29"/>
                  </a:cubicBezTo>
                  <a:cubicBezTo>
                    <a:pt x="72" y="29"/>
                    <a:pt x="72" y="29"/>
                    <a:pt x="72" y="29"/>
                  </a:cubicBezTo>
                  <a:close/>
                  <a:moveTo>
                    <a:pt x="8" y="36"/>
                  </a:moveTo>
                  <a:cubicBezTo>
                    <a:pt x="7" y="30"/>
                    <a:pt x="7" y="27"/>
                    <a:pt x="8" y="23"/>
                  </a:cubicBezTo>
                  <a:cubicBezTo>
                    <a:pt x="18" y="25"/>
                    <a:pt x="20" y="16"/>
                    <a:pt x="29" y="23"/>
                  </a:cubicBezTo>
                  <a:cubicBezTo>
                    <a:pt x="30" y="27"/>
                    <a:pt x="30" y="32"/>
                    <a:pt x="29" y="35"/>
                  </a:cubicBezTo>
                  <a:cubicBezTo>
                    <a:pt x="29" y="38"/>
                    <a:pt x="28" y="40"/>
                    <a:pt x="26" y="42"/>
                  </a:cubicBezTo>
                  <a:cubicBezTo>
                    <a:pt x="24" y="44"/>
                    <a:pt x="21" y="46"/>
                    <a:pt x="18" y="46"/>
                  </a:cubicBezTo>
                  <a:cubicBezTo>
                    <a:pt x="18" y="46"/>
                    <a:pt x="18" y="46"/>
                    <a:pt x="18" y="46"/>
                  </a:cubicBezTo>
                  <a:cubicBezTo>
                    <a:pt x="15" y="46"/>
                    <a:pt x="13" y="44"/>
                    <a:pt x="11" y="42"/>
                  </a:cubicBezTo>
                  <a:cubicBezTo>
                    <a:pt x="9" y="40"/>
                    <a:pt x="8" y="38"/>
                    <a:pt x="8" y="36"/>
                  </a:cubicBezTo>
                  <a:close/>
                  <a:moveTo>
                    <a:pt x="25" y="46"/>
                  </a:moveTo>
                  <a:cubicBezTo>
                    <a:pt x="22" y="52"/>
                    <a:pt x="14" y="52"/>
                    <a:pt x="12" y="46"/>
                  </a:cubicBezTo>
                  <a:cubicBezTo>
                    <a:pt x="4" y="48"/>
                    <a:pt x="4" y="48"/>
                    <a:pt x="4" y="48"/>
                  </a:cubicBezTo>
                  <a:cubicBezTo>
                    <a:pt x="4" y="48"/>
                    <a:pt x="4" y="48"/>
                    <a:pt x="4" y="48"/>
                  </a:cubicBezTo>
                  <a:cubicBezTo>
                    <a:pt x="3" y="48"/>
                    <a:pt x="3" y="48"/>
                    <a:pt x="3" y="48"/>
                  </a:cubicBezTo>
                  <a:cubicBezTo>
                    <a:pt x="2" y="50"/>
                    <a:pt x="1" y="51"/>
                    <a:pt x="0" y="54"/>
                  </a:cubicBezTo>
                  <a:cubicBezTo>
                    <a:pt x="0" y="56"/>
                    <a:pt x="0" y="58"/>
                    <a:pt x="0" y="61"/>
                  </a:cubicBezTo>
                  <a:cubicBezTo>
                    <a:pt x="1" y="62"/>
                    <a:pt x="1" y="62"/>
                    <a:pt x="1" y="62"/>
                  </a:cubicBezTo>
                  <a:cubicBezTo>
                    <a:pt x="2" y="62"/>
                    <a:pt x="2" y="62"/>
                    <a:pt x="2" y="62"/>
                  </a:cubicBezTo>
                  <a:cubicBezTo>
                    <a:pt x="26" y="62"/>
                    <a:pt x="26" y="62"/>
                    <a:pt x="26" y="62"/>
                  </a:cubicBezTo>
                  <a:cubicBezTo>
                    <a:pt x="25" y="65"/>
                    <a:pt x="26" y="69"/>
                    <a:pt x="26" y="73"/>
                  </a:cubicBezTo>
                  <a:cubicBezTo>
                    <a:pt x="27" y="75"/>
                    <a:pt x="27" y="75"/>
                    <a:pt x="27" y="75"/>
                  </a:cubicBezTo>
                  <a:cubicBezTo>
                    <a:pt x="28" y="75"/>
                    <a:pt x="28" y="75"/>
                    <a:pt x="28" y="75"/>
                  </a:cubicBezTo>
                  <a:cubicBezTo>
                    <a:pt x="90" y="75"/>
                    <a:pt x="90" y="75"/>
                    <a:pt x="90" y="75"/>
                  </a:cubicBezTo>
                  <a:cubicBezTo>
                    <a:pt x="92" y="75"/>
                    <a:pt x="92" y="75"/>
                    <a:pt x="92" y="75"/>
                  </a:cubicBezTo>
                  <a:cubicBezTo>
                    <a:pt x="92" y="73"/>
                    <a:pt x="92" y="73"/>
                    <a:pt x="92" y="73"/>
                  </a:cubicBezTo>
                  <a:cubicBezTo>
                    <a:pt x="93" y="69"/>
                    <a:pt x="93" y="66"/>
                    <a:pt x="93" y="62"/>
                  </a:cubicBezTo>
                  <a:cubicBezTo>
                    <a:pt x="115" y="62"/>
                    <a:pt x="115" y="62"/>
                    <a:pt x="115" y="62"/>
                  </a:cubicBezTo>
                  <a:cubicBezTo>
                    <a:pt x="116" y="62"/>
                    <a:pt x="116" y="62"/>
                    <a:pt x="116" y="62"/>
                  </a:cubicBezTo>
                  <a:cubicBezTo>
                    <a:pt x="116" y="61"/>
                    <a:pt x="116" y="61"/>
                    <a:pt x="116" y="61"/>
                  </a:cubicBezTo>
                  <a:cubicBezTo>
                    <a:pt x="116" y="59"/>
                    <a:pt x="116" y="57"/>
                    <a:pt x="116" y="55"/>
                  </a:cubicBezTo>
                  <a:cubicBezTo>
                    <a:pt x="116" y="52"/>
                    <a:pt x="115" y="50"/>
                    <a:pt x="114" y="49"/>
                  </a:cubicBezTo>
                  <a:cubicBezTo>
                    <a:pt x="113" y="48"/>
                    <a:pt x="113" y="48"/>
                    <a:pt x="113" y="48"/>
                  </a:cubicBezTo>
                  <a:cubicBezTo>
                    <a:pt x="113" y="48"/>
                    <a:pt x="113" y="48"/>
                    <a:pt x="113" y="48"/>
                  </a:cubicBezTo>
                  <a:cubicBezTo>
                    <a:pt x="105" y="46"/>
                    <a:pt x="105" y="46"/>
                    <a:pt x="105" y="46"/>
                  </a:cubicBezTo>
                  <a:cubicBezTo>
                    <a:pt x="103" y="47"/>
                    <a:pt x="103" y="47"/>
                    <a:pt x="103" y="47"/>
                  </a:cubicBezTo>
                  <a:cubicBezTo>
                    <a:pt x="98" y="59"/>
                    <a:pt x="98" y="59"/>
                    <a:pt x="98" y="59"/>
                  </a:cubicBezTo>
                  <a:cubicBezTo>
                    <a:pt x="93" y="47"/>
                    <a:pt x="93" y="47"/>
                    <a:pt x="93" y="47"/>
                  </a:cubicBezTo>
                  <a:cubicBezTo>
                    <a:pt x="91" y="46"/>
                    <a:pt x="91" y="46"/>
                    <a:pt x="91" y="46"/>
                  </a:cubicBezTo>
                  <a:cubicBezTo>
                    <a:pt x="84" y="48"/>
                    <a:pt x="84" y="48"/>
                    <a:pt x="84" y="48"/>
                  </a:cubicBezTo>
                  <a:cubicBezTo>
                    <a:pt x="72" y="45"/>
                    <a:pt x="72" y="45"/>
                    <a:pt x="72" y="45"/>
                  </a:cubicBezTo>
                  <a:cubicBezTo>
                    <a:pt x="69" y="47"/>
                    <a:pt x="69" y="47"/>
                    <a:pt x="69" y="47"/>
                  </a:cubicBezTo>
                  <a:cubicBezTo>
                    <a:pt x="69" y="50"/>
                    <a:pt x="69" y="50"/>
                    <a:pt x="69" y="50"/>
                  </a:cubicBezTo>
                  <a:cubicBezTo>
                    <a:pt x="64" y="67"/>
                    <a:pt x="64" y="67"/>
                    <a:pt x="64" y="67"/>
                  </a:cubicBezTo>
                  <a:cubicBezTo>
                    <a:pt x="64" y="67"/>
                    <a:pt x="64" y="67"/>
                    <a:pt x="64" y="67"/>
                  </a:cubicBezTo>
                  <a:cubicBezTo>
                    <a:pt x="62" y="54"/>
                    <a:pt x="62" y="54"/>
                    <a:pt x="62" y="54"/>
                  </a:cubicBezTo>
                  <a:cubicBezTo>
                    <a:pt x="64" y="52"/>
                    <a:pt x="64" y="52"/>
                    <a:pt x="64" y="52"/>
                  </a:cubicBezTo>
                  <a:cubicBezTo>
                    <a:pt x="63" y="47"/>
                    <a:pt x="63" y="47"/>
                    <a:pt x="63" y="47"/>
                  </a:cubicBezTo>
                  <a:cubicBezTo>
                    <a:pt x="60" y="47"/>
                    <a:pt x="60" y="47"/>
                    <a:pt x="60" y="47"/>
                  </a:cubicBezTo>
                  <a:cubicBezTo>
                    <a:pt x="59" y="47"/>
                    <a:pt x="59" y="47"/>
                    <a:pt x="59" y="47"/>
                  </a:cubicBezTo>
                  <a:cubicBezTo>
                    <a:pt x="56" y="47"/>
                    <a:pt x="56" y="47"/>
                    <a:pt x="56" y="47"/>
                  </a:cubicBezTo>
                  <a:cubicBezTo>
                    <a:pt x="55" y="52"/>
                    <a:pt x="55" y="52"/>
                    <a:pt x="55" y="52"/>
                  </a:cubicBezTo>
                  <a:cubicBezTo>
                    <a:pt x="57" y="54"/>
                    <a:pt x="57" y="54"/>
                    <a:pt x="57" y="54"/>
                  </a:cubicBezTo>
                  <a:cubicBezTo>
                    <a:pt x="54" y="67"/>
                    <a:pt x="54" y="67"/>
                    <a:pt x="54" y="67"/>
                  </a:cubicBezTo>
                  <a:cubicBezTo>
                    <a:pt x="49" y="50"/>
                    <a:pt x="49" y="50"/>
                    <a:pt x="49" y="50"/>
                  </a:cubicBezTo>
                  <a:cubicBezTo>
                    <a:pt x="49" y="47"/>
                    <a:pt x="49" y="47"/>
                    <a:pt x="49" y="47"/>
                  </a:cubicBezTo>
                  <a:cubicBezTo>
                    <a:pt x="47" y="45"/>
                    <a:pt x="47" y="45"/>
                    <a:pt x="47" y="45"/>
                  </a:cubicBezTo>
                  <a:cubicBezTo>
                    <a:pt x="33" y="48"/>
                    <a:pt x="33" y="48"/>
                    <a:pt x="33" y="48"/>
                  </a:cubicBezTo>
                  <a:cubicBezTo>
                    <a:pt x="33" y="48"/>
                    <a:pt x="33" y="48"/>
                    <a:pt x="33" y="48"/>
                  </a:cubicBezTo>
                  <a:cubicBezTo>
                    <a:pt x="25" y="46"/>
                    <a:pt x="25" y="46"/>
                    <a:pt x="25" y="46"/>
                  </a:cubicBezTo>
                  <a:close/>
                  <a:moveTo>
                    <a:pt x="87" y="36"/>
                  </a:moveTo>
                  <a:cubicBezTo>
                    <a:pt x="87" y="30"/>
                    <a:pt x="86" y="25"/>
                    <a:pt x="87" y="21"/>
                  </a:cubicBezTo>
                  <a:cubicBezTo>
                    <a:pt x="91" y="18"/>
                    <a:pt x="106" y="18"/>
                    <a:pt x="109" y="21"/>
                  </a:cubicBezTo>
                  <a:cubicBezTo>
                    <a:pt x="109" y="26"/>
                    <a:pt x="109" y="32"/>
                    <a:pt x="109" y="35"/>
                  </a:cubicBezTo>
                  <a:cubicBezTo>
                    <a:pt x="108" y="38"/>
                    <a:pt x="107" y="40"/>
                    <a:pt x="106" y="42"/>
                  </a:cubicBezTo>
                  <a:cubicBezTo>
                    <a:pt x="104" y="44"/>
                    <a:pt x="101" y="46"/>
                    <a:pt x="98" y="46"/>
                  </a:cubicBezTo>
                  <a:cubicBezTo>
                    <a:pt x="98" y="46"/>
                    <a:pt x="98" y="46"/>
                    <a:pt x="98" y="46"/>
                  </a:cubicBezTo>
                  <a:cubicBezTo>
                    <a:pt x="95" y="46"/>
                    <a:pt x="92" y="44"/>
                    <a:pt x="90" y="42"/>
                  </a:cubicBezTo>
                  <a:cubicBezTo>
                    <a:pt x="89" y="40"/>
                    <a:pt x="88" y="38"/>
                    <a:pt x="87" y="36"/>
                  </a:cubicBezTo>
                  <a:close/>
                </a:path>
              </a:pathLst>
            </a:custGeom>
            <a:solidFill>
              <a:srgbClr val="3A3A3A"/>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62" name="文本框 50"/>
            <p:cNvSpPr txBox="1"/>
            <p:nvPr/>
          </p:nvSpPr>
          <p:spPr>
            <a:xfrm rot="18836211">
              <a:off x="4696865" y="2694348"/>
              <a:ext cx="1015663" cy="430887"/>
            </a:xfrm>
            <a:prstGeom prst="rect">
              <a:avLst/>
            </a:prstGeom>
            <a:noFill/>
          </p:spPr>
          <p:txBody>
            <a:bodyPr wrap="non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关键词</a:t>
              </a:r>
            </a:p>
          </p:txBody>
        </p:sp>
        <p:sp>
          <p:nvSpPr>
            <p:cNvPr id="63" name="文本框 50"/>
            <p:cNvSpPr txBox="1"/>
            <p:nvPr/>
          </p:nvSpPr>
          <p:spPr>
            <a:xfrm rot="2873420">
              <a:off x="6528742" y="2700063"/>
              <a:ext cx="1015663" cy="430887"/>
            </a:xfrm>
            <a:prstGeom prst="rect">
              <a:avLst/>
            </a:prstGeom>
            <a:noFill/>
          </p:spPr>
          <p:txBody>
            <a:bodyPr wrap="non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关键词</a:t>
              </a:r>
            </a:p>
          </p:txBody>
        </p:sp>
        <p:sp>
          <p:nvSpPr>
            <p:cNvPr id="64" name="文本框 50"/>
            <p:cNvSpPr txBox="1"/>
            <p:nvPr/>
          </p:nvSpPr>
          <p:spPr>
            <a:xfrm rot="2726449">
              <a:off x="4655231" y="4400544"/>
              <a:ext cx="1015663" cy="430887"/>
            </a:xfrm>
            <a:prstGeom prst="rect">
              <a:avLst/>
            </a:prstGeom>
            <a:noFill/>
          </p:spPr>
          <p:txBody>
            <a:bodyPr wrap="non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关键词</a:t>
              </a:r>
            </a:p>
          </p:txBody>
        </p:sp>
        <p:sp>
          <p:nvSpPr>
            <p:cNvPr id="65" name="文本框 50"/>
            <p:cNvSpPr txBox="1"/>
            <p:nvPr/>
          </p:nvSpPr>
          <p:spPr>
            <a:xfrm rot="18983171">
              <a:off x="6476046" y="4453643"/>
              <a:ext cx="1015663" cy="430887"/>
            </a:xfrm>
            <a:prstGeom prst="rect">
              <a:avLst/>
            </a:prstGeom>
            <a:noFill/>
          </p:spPr>
          <p:txBody>
            <a:bodyPr wrap="non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关键词</a:t>
              </a:r>
            </a:p>
          </p:txBody>
        </p:sp>
      </p:grpSp>
      <p:sp>
        <p:nvSpPr>
          <p:cNvPr id="72" name="Rectangle 47"/>
          <p:cNvSpPr>
            <a:spLocks noChangeArrowheads="1"/>
          </p:cNvSpPr>
          <p:nvPr/>
        </p:nvSpPr>
        <p:spPr bwMode="auto">
          <a:xfrm>
            <a:off x="1218247" y="1473940"/>
            <a:ext cx="1486402"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3" name="Rectangle 48"/>
          <p:cNvSpPr>
            <a:spLocks noChangeArrowheads="1"/>
          </p:cNvSpPr>
          <p:nvPr/>
        </p:nvSpPr>
        <p:spPr bwMode="auto">
          <a:xfrm>
            <a:off x="1819250" y="1184948"/>
            <a:ext cx="9028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74" name="Rectangle 47"/>
          <p:cNvSpPr>
            <a:spLocks noChangeArrowheads="1"/>
          </p:cNvSpPr>
          <p:nvPr/>
        </p:nvSpPr>
        <p:spPr bwMode="auto">
          <a:xfrm>
            <a:off x="1328055" y="3760284"/>
            <a:ext cx="1486402"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5" name="Rectangle 48"/>
          <p:cNvSpPr>
            <a:spLocks noChangeArrowheads="1"/>
          </p:cNvSpPr>
          <p:nvPr/>
        </p:nvSpPr>
        <p:spPr bwMode="auto">
          <a:xfrm>
            <a:off x="1929058" y="3496482"/>
            <a:ext cx="9028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1400"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76" name="Rectangle 47"/>
          <p:cNvSpPr>
            <a:spLocks noChangeArrowheads="1"/>
          </p:cNvSpPr>
          <p:nvPr/>
        </p:nvSpPr>
        <p:spPr bwMode="auto">
          <a:xfrm>
            <a:off x="5991061" y="1473940"/>
            <a:ext cx="1563626"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7" name="Rectangle 48"/>
          <p:cNvSpPr>
            <a:spLocks noChangeArrowheads="1"/>
          </p:cNvSpPr>
          <p:nvPr/>
        </p:nvSpPr>
        <p:spPr bwMode="auto">
          <a:xfrm>
            <a:off x="5978816" y="1184948"/>
            <a:ext cx="9028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78" name="Rectangle 47"/>
          <p:cNvSpPr>
            <a:spLocks noChangeArrowheads="1"/>
          </p:cNvSpPr>
          <p:nvPr/>
        </p:nvSpPr>
        <p:spPr bwMode="auto">
          <a:xfrm>
            <a:off x="5967071" y="3760284"/>
            <a:ext cx="1563626"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9" name="Rectangle 48"/>
          <p:cNvSpPr>
            <a:spLocks noChangeArrowheads="1"/>
          </p:cNvSpPr>
          <p:nvPr/>
        </p:nvSpPr>
        <p:spPr bwMode="auto">
          <a:xfrm>
            <a:off x="5954826" y="3471292"/>
            <a:ext cx="9028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rPr>
              <a:t>添加标题</a:t>
            </a:r>
          </a:p>
        </p:txBody>
      </p:sp>
      <p:grpSp>
        <p:nvGrpSpPr>
          <p:cNvPr id="80" name="组合 79"/>
          <p:cNvGrpSpPr/>
          <p:nvPr/>
        </p:nvGrpSpPr>
        <p:grpSpPr>
          <a:xfrm>
            <a:off x="3740741" y="1950396"/>
            <a:ext cx="1406063" cy="1406063"/>
            <a:chOff x="5161824" y="2852108"/>
            <a:chExt cx="1874751" cy="1874751"/>
          </a:xfrm>
        </p:grpSpPr>
        <p:sp>
          <p:nvSpPr>
            <p:cNvPr id="81" name="椭圆 80"/>
            <p:cNvSpPr/>
            <p:nvPr/>
          </p:nvSpPr>
          <p:spPr>
            <a:xfrm>
              <a:off x="5161824" y="2852108"/>
              <a:ext cx="1874751" cy="1874751"/>
            </a:xfrm>
            <a:prstGeom prst="ellipse">
              <a:avLst/>
            </a:prstGeom>
            <a:gradFill>
              <a:gsLst>
                <a:gs pos="0">
                  <a:schemeClr val="bg1"/>
                </a:gs>
                <a:gs pos="25000">
                  <a:srgbClr val="FBFBFB"/>
                </a:gs>
                <a:gs pos="41000">
                  <a:srgbClr val="F8F8F8"/>
                </a:gs>
                <a:gs pos="65000">
                  <a:srgbClr val="E7E7E7"/>
                </a:gs>
              </a:gsLst>
              <a:path path="circle">
                <a:fillToRect t="100000" r="100000"/>
              </a:path>
            </a:gradFill>
            <a:ln>
              <a:noFill/>
            </a:ln>
            <a:effectLst>
              <a:outerShdw blurRad="63500" sx="102000" sy="102000" algn="ctr" rotWithShape="0">
                <a:prstClr val="black">
                  <a:alpha val="40000"/>
                </a:prstClr>
              </a:outerShdw>
            </a:effectLst>
            <a:scene3d>
              <a:camera prst="orthographicFront"/>
              <a:lightRig rig="threePt" dir="t"/>
            </a:scene3d>
            <a:sp3d>
              <a:bevelT w="114300" h="1016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2" name="椭圆 81"/>
            <p:cNvSpPr/>
            <p:nvPr/>
          </p:nvSpPr>
          <p:spPr>
            <a:xfrm>
              <a:off x="5252538" y="2942822"/>
              <a:ext cx="1693323" cy="1693323"/>
            </a:xfrm>
            <a:prstGeom prst="ellipse">
              <a:avLst/>
            </a:prstGeom>
            <a:gradFill flip="none" rotWithShape="1">
              <a:gsLst>
                <a:gs pos="0">
                  <a:schemeClr val="bg1"/>
                </a:gs>
                <a:gs pos="25000">
                  <a:srgbClr val="FBFBFB"/>
                </a:gs>
                <a:gs pos="41000">
                  <a:srgbClr val="F8F8F8"/>
                </a:gs>
                <a:gs pos="65000">
                  <a:srgbClr val="DBDBDB"/>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83" name="Rectangle 48"/>
          <p:cNvSpPr>
            <a:spLocks noChangeArrowheads="1"/>
          </p:cNvSpPr>
          <p:nvPr/>
        </p:nvSpPr>
        <p:spPr bwMode="auto">
          <a:xfrm>
            <a:off x="4041706" y="2275648"/>
            <a:ext cx="72327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en-US" sz="2100" dirty="0">
                <a:solidFill>
                  <a:srgbClr val="B2895A"/>
                </a:solidFill>
                <a:latin typeface="微软雅黑" panose="020B0503020204020204" pitchFamily="34" charset="-122"/>
                <a:ea typeface="微软雅黑" panose="020B0503020204020204" pitchFamily="34" charset="-122"/>
              </a:rPr>
              <a:t>添加</a:t>
            </a:r>
            <a:endParaRPr lang="en-US" altLang="zh-CN" sz="2100" dirty="0">
              <a:solidFill>
                <a:srgbClr val="B2895A"/>
              </a:solidFill>
              <a:latin typeface="微软雅黑" panose="020B0503020204020204" pitchFamily="34" charset="-122"/>
              <a:ea typeface="微软雅黑" panose="020B0503020204020204" pitchFamily="34" charset="-122"/>
            </a:endParaRPr>
          </a:p>
          <a:p>
            <a:pPr algn="r"/>
            <a:r>
              <a:rPr lang="zh-CN" altLang="en-US" sz="2100" dirty="0">
                <a:solidFill>
                  <a:srgbClr val="B2895A"/>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308174472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p:cTn id="7" dur="100" fill="hold"/>
                                        <p:tgtEl>
                                          <p:spTgt spid="80"/>
                                        </p:tgtEl>
                                        <p:attrNameLst>
                                          <p:attrName>ppt_w</p:attrName>
                                        </p:attrNameLst>
                                      </p:cBhvr>
                                      <p:tavLst>
                                        <p:tav tm="0">
                                          <p:val>
                                            <p:fltVal val="0"/>
                                          </p:val>
                                        </p:tav>
                                        <p:tav tm="100000">
                                          <p:val>
                                            <p:strVal val="#ppt_w"/>
                                          </p:val>
                                        </p:tav>
                                      </p:tavLst>
                                    </p:anim>
                                    <p:anim calcmode="lin" valueType="num">
                                      <p:cBhvr>
                                        <p:cTn id="8" dur="100" fill="hold"/>
                                        <p:tgtEl>
                                          <p:spTgt spid="80"/>
                                        </p:tgtEl>
                                        <p:attrNameLst>
                                          <p:attrName>ppt_h</p:attrName>
                                        </p:attrNameLst>
                                      </p:cBhvr>
                                      <p:tavLst>
                                        <p:tav tm="0">
                                          <p:val>
                                            <p:fltVal val="0"/>
                                          </p:val>
                                        </p:tav>
                                        <p:tav tm="100000">
                                          <p:val>
                                            <p:strVal val="#ppt_h"/>
                                          </p:val>
                                        </p:tav>
                                      </p:tavLst>
                                    </p:anim>
                                    <p:animEffect transition="in" filter="fade">
                                      <p:cBhvr>
                                        <p:cTn id="9" dur="100"/>
                                        <p:tgtEl>
                                          <p:spTgt spid="80"/>
                                        </p:tgtEl>
                                      </p:cBhvr>
                                    </p:animEffect>
                                  </p:childTnLst>
                                </p:cTn>
                              </p:par>
                              <p:par>
                                <p:cTn id="10" presetID="6" presetClass="emph" presetSubtype="0" fill="hold" nodeType="withEffect">
                                  <p:stCondLst>
                                    <p:cond delay="100"/>
                                  </p:stCondLst>
                                  <p:childTnLst>
                                    <p:animScale>
                                      <p:cBhvr>
                                        <p:cTn id="11" dur="100" fill="hold"/>
                                        <p:tgtEl>
                                          <p:spTgt spid="80"/>
                                        </p:tgtEl>
                                      </p:cBhvr>
                                      <p:by x="110000" y="110000"/>
                                    </p:animScale>
                                  </p:childTnLst>
                                </p:cTn>
                              </p:par>
                              <p:par>
                                <p:cTn id="12" presetID="6" presetClass="emph" presetSubtype="0" fill="hold" nodeType="withEffect">
                                  <p:stCondLst>
                                    <p:cond delay="200"/>
                                  </p:stCondLst>
                                  <p:childTnLst>
                                    <p:animScale>
                                      <p:cBhvr>
                                        <p:cTn id="13" dur="200" fill="hold"/>
                                        <p:tgtEl>
                                          <p:spTgt spid="80"/>
                                        </p:tgtEl>
                                      </p:cBhvr>
                                      <p:by x="90000" y="90000"/>
                                    </p:animScale>
                                  </p:childTnLst>
                                </p:cTn>
                              </p:par>
                              <p:par>
                                <p:cTn id="14" presetID="6" presetClass="emph" presetSubtype="0" fill="hold" nodeType="withEffect">
                                  <p:stCondLst>
                                    <p:cond delay="400"/>
                                  </p:stCondLst>
                                  <p:childTnLst>
                                    <p:animScale>
                                      <p:cBhvr>
                                        <p:cTn id="15" dur="100" fill="hold"/>
                                        <p:tgtEl>
                                          <p:spTgt spid="80"/>
                                        </p:tgtEl>
                                      </p:cBhvr>
                                      <p:by x="105000" y="105000"/>
                                    </p:animScale>
                                  </p:childTnLst>
                                </p:cTn>
                              </p:par>
                              <p:par>
                                <p:cTn id="16" presetID="6" presetClass="emph" presetSubtype="0" fill="hold" nodeType="withEffect">
                                  <p:stCondLst>
                                    <p:cond delay="500"/>
                                  </p:stCondLst>
                                  <p:childTnLst>
                                    <p:animScale>
                                      <p:cBhvr>
                                        <p:cTn id="17" dur="200" fill="hold"/>
                                        <p:tgtEl>
                                          <p:spTgt spid="80"/>
                                        </p:tgtEl>
                                      </p:cBhvr>
                                      <p:by x="95000" y="95000"/>
                                    </p:animScale>
                                  </p:childTnLst>
                                </p:cTn>
                              </p:par>
                              <p:par>
                                <p:cTn id="18" presetID="21" presetClass="entr" presetSubtype="1" fill="hold" grpId="0" nodeType="withEffect">
                                  <p:stCondLst>
                                    <p:cond delay="0"/>
                                  </p:stCondLst>
                                  <p:childTnLst>
                                    <p:set>
                                      <p:cBhvr>
                                        <p:cTn id="19" dur="1" fill="hold">
                                          <p:stCondLst>
                                            <p:cond delay="0"/>
                                          </p:stCondLst>
                                        </p:cTn>
                                        <p:tgtEl>
                                          <p:spTgt spid="83"/>
                                        </p:tgtEl>
                                        <p:attrNameLst>
                                          <p:attrName>style.visibility</p:attrName>
                                        </p:attrNameLst>
                                      </p:cBhvr>
                                      <p:to>
                                        <p:strVal val="visible"/>
                                      </p:to>
                                    </p:set>
                                    <p:animEffect transition="in" filter="wheel(1)">
                                      <p:cBhvr>
                                        <p:cTn id="20" dur="1000"/>
                                        <p:tgtEl>
                                          <p:spTgt spid="83"/>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1000"/>
                                        <p:tgtEl>
                                          <p:spTgt spid="50"/>
                                        </p:tgtEl>
                                      </p:cBhvr>
                                    </p:animEffect>
                                  </p:childTnLst>
                                </p:cTn>
                              </p:par>
                              <p:par>
                                <p:cTn id="25" presetID="8" presetClass="emph" presetSubtype="0" fill="hold" nodeType="withEffect">
                                  <p:stCondLst>
                                    <p:cond delay="0"/>
                                  </p:stCondLst>
                                  <p:childTnLst>
                                    <p:animRot by="21600000">
                                      <p:cBhvr>
                                        <p:cTn id="26" dur="2000" fill="hold"/>
                                        <p:tgtEl>
                                          <p:spTgt spid="50"/>
                                        </p:tgtEl>
                                        <p:attrNameLst>
                                          <p:attrName>r</p:attrName>
                                        </p:attrNameLst>
                                      </p:cBhvr>
                                    </p:animRo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500"/>
                                        <p:tgtEl>
                                          <p:spTgt spid="47"/>
                                        </p:tgtEl>
                                      </p:cBhvr>
                                    </p:animEffect>
                                  </p:childTnLst>
                                </p:cTn>
                              </p:par>
                              <p:par>
                                <p:cTn id="31" presetID="42" presetClass="path" presetSubtype="0" accel="50000" decel="50000" fill="hold" grpId="1" nodeType="withEffect">
                                  <p:stCondLst>
                                    <p:cond delay="0"/>
                                  </p:stCondLst>
                                  <p:childTnLst>
                                    <p:animMotion origin="layout" path="M 0.13454 0.20649 L 4.72222E-6 -4.07407E-6 " pathEditMode="relative" rAng="0" ptsTypes="AA">
                                      <p:cBhvr>
                                        <p:cTn id="32" dur="500" fill="hold"/>
                                        <p:tgtEl>
                                          <p:spTgt spid="47"/>
                                        </p:tgtEl>
                                        <p:attrNameLst>
                                          <p:attrName>ppt_x</p:attrName>
                                          <p:attrName>ppt_y</p:attrName>
                                        </p:attrNameLst>
                                      </p:cBhvr>
                                      <p:rCtr x="-6736" y="-10340"/>
                                    </p:animMotion>
                                  </p:childTnLst>
                                </p:cTn>
                              </p:par>
                              <p:par>
                                <p:cTn id="33" presetID="10" presetClass="entr" presetSubtype="0"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500"/>
                                        <p:tgtEl>
                                          <p:spTgt spid="46"/>
                                        </p:tgtEl>
                                      </p:cBhvr>
                                    </p:animEffect>
                                  </p:childTnLst>
                                </p:cTn>
                              </p:par>
                              <p:par>
                                <p:cTn id="36" presetID="42" presetClass="path" presetSubtype="0" accel="50000" decel="50000" fill="hold" grpId="1" nodeType="withEffect">
                                  <p:stCondLst>
                                    <p:cond delay="0"/>
                                  </p:stCondLst>
                                  <p:childTnLst>
                                    <p:animMotion origin="layout" path="M -0.12674 0.20649 L 8.33333E-7 -4.07407E-6 " pathEditMode="relative" rAng="0" ptsTypes="AA">
                                      <p:cBhvr>
                                        <p:cTn id="37" dur="500" fill="hold"/>
                                        <p:tgtEl>
                                          <p:spTgt spid="46"/>
                                        </p:tgtEl>
                                        <p:attrNameLst>
                                          <p:attrName>ppt_x</p:attrName>
                                          <p:attrName>ppt_y</p:attrName>
                                        </p:attrNameLst>
                                      </p:cBhvr>
                                      <p:rCtr x="6337" y="-10340"/>
                                    </p:animMotion>
                                  </p:childTnLst>
                                </p:cTn>
                              </p:par>
                              <p:par>
                                <p:cTn id="38" presetID="10" presetClass="entr" presetSubtype="0" fill="hold" grpId="0" nodeType="with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fade">
                                      <p:cBhvr>
                                        <p:cTn id="40" dur="500"/>
                                        <p:tgtEl>
                                          <p:spTgt spid="48"/>
                                        </p:tgtEl>
                                      </p:cBhvr>
                                    </p:animEffect>
                                  </p:childTnLst>
                                </p:cTn>
                              </p:par>
                              <p:par>
                                <p:cTn id="41" presetID="42" presetClass="path" presetSubtype="0" accel="50000" decel="50000" fill="hold" grpId="1" nodeType="withEffect">
                                  <p:stCondLst>
                                    <p:cond delay="0"/>
                                  </p:stCondLst>
                                  <p:childTnLst>
                                    <p:animMotion origin="layout" path="M -0.12674 -0.24784 L 8.33333E-7 4.93827E-6 " pathEditMode="relative" rAng="0" ptsTypes="AA">
                                      <p:cBhvr>
                                        <p:cTn id="42" dur="500" fill="hold"/>
                                        <p:tgtEl>
                                          <p:spTgt spid="48"/>
                                        </p:tgtEl>
                                        <p:attrNameLst>
                                          <p:attrName>ppt_x</p:attrName>
                                          <p:attrName>ppt_y</p:attrName>
                                        </p:attrNameLst>
                                      </p:cBhvr>
                                      <p:rCtr x="6337" y="12377"/>
                                    </p:animMotion>
                                  </p:childTnLst>
                                </p:cTn>
                              </p:par>
                              <p:par>
                                <p:cTn id="43" presetID="10" presetClass="entr" presetSubtype="0"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500"/>
                                        <p:tgtEl>
                                          <p:spTgt spid="49"/>
                                        </p:tgtEl>
                                      </p:cBhvr>
                                    </p:animEffect>
                                  </p:childTnLst>
                                </p:cTn>
                              </p:par>
                              <p:par>
                                <p:cTn id="46" presetID="42" presetClass="path" presetSubtype="0" accel="50000" decel="50000" fill="hold" grpId="1" nodeType="withEffect">
                                  <p:stCondLst>
                                    <p:cond delay="0"/>
                                  </p:stCondLst>
                                  <p:childTnLst>
                                    <p:animMotion origin="layout" path="M 0.13454 -0.24784 L 4.72222E-6 4.93827E-6 " pathEditMode="relative" rAng="0" ptsTypes="AA">
                                      <p:cBhvr>
                                        <p:cTn id="47" dur="500" fill="hold"/>
                                        <p:tgtEl>
                                          <p:spTgt spid="49"/>
                                        </p:tgtEl>
                                        <p:attrNameLst>
                                          <p:attrName>ppt_x</p:attrName>
                                          <p:attrName>ppt_y</p:attrName>
                                        </p:attrNameLst>
                                      </p:cBhvr>
                                      <p:rCtr x="-6736" y="12377"/>
                                    </p:animMotion>
                                  </p:childTnLst>
                                </p:cTn>
                              </p:par>
                            </p:childTnLst>
                          </p:cTn>
                        </p:par>
                        <p:par>
                          <p:cTn id="48" fill="hold">
                            <p:stCondLst>
                              <p:cond delay="3500"/>
                            </p:stCondLst>
                            <p:childTnLst>
                              <p:par>
                                <p:cTn id="49" presetID="22" presetClass="entr" presetSubtype="2"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wipe(right)">
                                      <p:cBhvr>
                                        <p:cTn id="51" dur="500"/>
                                        <p:tgtEl>
                                          <p:spTgt spid="73"/>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77"/>
                                        </p:tgtEl>
                                        <p:attrNameLst>
                                          <p:attrName>style.visibility</p:attrName>
                                        </p:attrNameLst>
                                      </p:cBhvr>
                                      <p:to>
                                        <p:strVal val="visible"/>
                                      </p:to>
                                    </p:set>
                                    <p:animEffect transition="in" filter="wipe(left)">
                                      <p:cBhvr>
                                        <p:cTn id="54" dur="500"/>
                                        <p:tgtEl>
                                          <p:spTgt spid="77"/>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75"/>
                                        </p:tgtEl>
                                        <p:attrNameLst>
                                          <p:attrName>style.visibility</p:attrName>
                                        </p:attrNameLst>
                                      </p:cBhvr>
                                      <p:to>
                                        <p:strVal val="visible"/>
                                      </p:to>
                                    </p:set>
                                    <p:animEffect transition="in" filter="wipe(right)">
                                      <p:cBhvr>
                                        <p:cTn id="57" dur="500"/>
                                        <p:tgtEl>
                                          <p:spTgt spid="7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79"/>
                                        </p:tgtEl>
                                        <p:attrNameLst>
                                          <p:attrName>style.visibility</p:attrName>
                                        </p:attrNameLst>
                                      </p:cBhvr>
                                      <p:to>
                                        <p:strVal val="visible"/>
                                      </p:to>
                                    </p:set>
                                    <p:animEffect transition="in" filter="wipe(left)">
                                      <p:cBhvr>
                                        <p:cTn id="60" dur="500"/>
                                        <p:tgtEl>
                                          <p:spTgt spid="79"/>
                                        </p:tgtEl>
                                      </p:cBhvr>
                                    </p:animEffect>
                                  </p:childTnLst>
                                </p:cTn>
                              </p:par>
                            </p:childTnLst>
                          </p:cTn>
                        </p:par>
                        <p:par>
                          <p:cTn id="61" fill="hold">
                            <p:stCondLst>
                              <p:cond delay="4000"/>
                            </p:stCondLst>
                            <p:childTnLst>
                              <p:par>
                                <p:cTn id="62" presetID="14" presetClass="entr" presetSubtype="10" fill="hold" grpId="0" nodeType="afterEffect">
                                  <p:stCondLst>
                                    <p:cond delay="0"/>
                                  </p:stCondLst>
                                  <p:childTnLst>
                                    <p:set>
                                      <p:cBhvr>
                                        <p:cTn id="63" dur="1" fill="hold">
                                          <p:stCondLst>
                                            <p:cond delay="0"/>
                                          </p:stCondLst>
                                        </p:cTn>
                                        <p:tgtEl>
                                          <p:spTgt spid="76"/>
                                        </p:tgtEl>
                                        <p:attrNameLst>
                                          <p:attrName>style.visibility</p:attrName>
                                        </p:attrNameLst>
                                      </p:cBhvr>
                                      <p:to>
                                        <p:strVal val="visible"/>
                                      </p:to>
                                    </p:set>
                                    <p:animEffect transition="in" filter="randombar(horizontal)">
                                      <p:cBhvr>
                                        <p:cTn id="64" dur="500"/>
                                        <p:tgtEl>
                                          <p:spTgt spid="76"/>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72"/>
                                        </p:tgtEl>
                                        <p:attrNameLst>
                                          <p:attrName>style.visibility</p:attrName>
                                        </p:attrNameLst>
                                      </p:cBhvr>
                                      <p:to>
                                        <p:strVal val="visible"/>
                                      </p:to>
                                    </p:set>
                                    <p:animEffect transition="in" filter="randombar(horizontal)">
                                      <p:cBhvr>
                                        <p:cTn id="67" dur="500"/>
                                        <p:tgtEl>
                                          <p:spTgt spid="72"/>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74"/>
                                        </p:tgtEl>
                                        <p:attrNameLst>
                                          <p:attrName>style.visibility</p:attrName>
                                        </p:attrNameLst>
                                      </p:cBhvr>
                                      <p:to>
                                        <p:strVal val="visible"/>
                                      </p:to>
                                    </p:set>
                                    <p:animEffect transition="in" filter="randombar(horizontal)">
                                      <p:cBhvr>
                                        <p:cTn id="70" dur="500"/>
                                        <p:tgtEl>
                                          <p:spTgt spid="74"/>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78"/>
                                        </p:tgtEl>
                                        <p:attrNameLst>
                                          <p:attrName>style.visibility</p:attrName>
                                        </p:attrNameLst>
                                      </p:cBhvr>
                                      <p:to>
                                        <p:strVal val="visible"/>
                                      </p:to>
                                    </p:set>
                                    <p:animEffect transition="in" filter="randombar(horizontal)">
                                      <p:cBhvr>
                                        <p:cTn id="7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6" grpId="1" animBg="1"/>
      <p:bldP spid="47" grpId="0" animBg="1"/>
      <p:bldP spid="47" grpId="1" animBg="1"/>
      <p:bldP spid="48" grpId="0" animBg="1"/>
      <p:bldP spid="48" grpId="1" animBg="1"/>
      <p:bldP spid="49" grpId="0" animBg="1"/>
      <p:bldP spid="49" grpId="1" animBg="1"/>
      <p:bldP spid="72" grpId="0"/>
      <p:bldP spid="73" grpId="0"/>
      <p:bldP spid="74" grpId="0"/>
      <p:bldP spid="75" grpId="0"/>
      <p:bldP spid="76" grpId="0"/>
      <p:bldP spid="77" grpId="0"/>
      <p:bldP spid="78" grpId="0"/>
      <p:bldP spid="79" grpId="0"/>
      <p:bldP spid="8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圆角矩形 82"/>
          <p:cNvSpPr/>
          <p:nvPr/>
        </p:nvSpPr>
        <p:spPr>
          <a:xfrm rot="2581990">
            <a:off x="6905419" y="1712266"/>
            <a:ext cx="1198913" cy="1198480"/>
          </a:xfrm>
          <a:prstGeom prst="roundRect">
            <a:avLst>
              <a:gd name="adj" fmla="val 12985"/>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 name="圆角矩形 1"/>
          <p:cNvSpPr/>
          <p:nvPr/>
        </p:nvSpPr>
        <p:spPr>
          <a:xfrm rot="2581990">
            <a:off x="1054711" y="1357215"/>
            <a:ext cx="1249797" cy="1249345"/>
          </a:xfrm>
          <a:prstGeom prst="roundRect">
            <a:avLst>
              <a:gd name="adj" fmla="val 12985"/>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 name="圆角矩形 4"/>
          <p:cNvSpPr/>
          <p:nvPr/>
        </p:nvSpPr>
        <p:spPr>
          <a:xfrm rot="2581990">
            <a:off x="4943255" y="1350917"/>
            <a:ext cx="1249797" cy="1249345"/>
          </a:xfrm>
          <a:prstGeom prst="roundRect">
            <a:avLst>
              <a:gd name="adj" fmla="val 12985"/>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 name="圆角矩形 2"/>
          <p:cNvSpPr/>
          <p:nvPr/>
        </p:nvSpPr>
        <p:spPr>
          <a:xfrm rot="2581990">
            <a:off x="3024747" y="1807430"/>
            <a:ext cx="1198913" cy="1198480"/>
          </a:xfrm>
          <a:prstGeom prst="roundRect">
            <a:avLst>
              <a:gd name="adj" fmla="val 12985"/>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4" name="组合 3"/>
          <p:cNvGrpSpPr/>
          <p:nvPr/>
        </p:nvGrpSpPr>
        <p:grpSpPr>
          <a:xfrm>
            <a:off x="1068509" y="1622094"/>
            <a:ext cx="1249797" cy="1249345"/>
            <a:chOff x="1424679" y="2162791"/>
            <a:chExt cx="1666396" cy="1665793"/>
          </a:xfrm>
        </p:grpSpPr>
        <p:sp>
          <p:nvSpPr>
            <p:cNvPr id="58" name="圆角矩形 57"/>
            <p:cNvSpPr/>
            <p:nvPr/>
          </p:nvSpPr>
          <p:spPr>
            <a:xfrm rot="2581990">
              <a:off x="1424679" y="2162791"/>
              <a:ext cx="1666396" cy="1665793"/>
            </a:xfrm>
            <a:prstGeom prst="roundRect">
              <a:avLst>
                <a:gd name="adj" fmla="val 12985"/>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3" name="组合 72"/>
            <p:cNvGrpSpPr/>
            <p:nvPr/>
          </p:nvGrpSpPr>
          <p:grpSpPr>
            <a:xfrm>
              <a:off x="2006318" y="2223159"/>
              <a:ext cx="472468" cy="420860"/>
              <a:chOff x="9030568" y="-1120753"/>
              <a:chExt cx="472468" cy="420860"/>
            </a:xfrm>
            <a:solidFill>
              <a:srgbClr val="00B0F0"/>
            </a:solidFill>
          </p:grpSpPr>
          <p:sp>
            <p:nvSpPr>
              <p:cNvPr id="74" name="Freeform 270"/>
              <p:cNvSpPr>
                <a:spLocks noEditPoints="1"/>
              </p:cNvSpPr>
              <p:nvPr/>
            </p:nvSpPr>
            <p:spPr bwMode="auto">
              <a:xfrm>
                <a:off x="9030568" y="-1120753"/>
                <a:ext cx="472468" cy="420860"/>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75" name="Freeform 271"/>
              <p:cNvSpPr>
                <a:spLocks/>
              </p:cNvSpPr>
              <p:nvPr/>
            </p:nvSpPr>
            <p:spPr bwMode="auto">
              <a:xfrm>
                <a:off x="9156871" y="-960593"/>
                <a:ext cx="216353" cy="185880"/>
              </a:xfrm>
              <a:custGeom>
                <a:avLst/>
                <a:gdLst>
                  <a:gd name="T0" fmla="*/ 57 w 78"/>
                  <a:gd name="T1" fmla="*/ 0 h 67"/>
                  <a:gd name="T2" fmla="*/ 57 w 78"/>
                  <a:gd name="T3" fmla="*/ 0 h 67"/>
                  <a:gd name="T4" fmla="*/ 39 w 78"/>
                  <a:gd name="T5" fmla="*/ 10 h 67"/>
                  <a:gd name="T6" fmla="*/ 21 w 78"/>
                  <a:gd name="T7" fmla="*/ 0 h 67"/>
                  <a:gd name="T8" fmla="*/ 20 w 78"/>
                  <a:gd name="T9" fmla="*/ 0 h 67"/>
                  <a:gd name="T10" fmla="*/ 0 w 78"/>
                  <a:gd name="T11" fmla="*/ 23 h 67"/>
                  <a:gd name="T12" fmla="*/ 1 w 78"/>
                  <a:gd name="T13" fmla="*/ 30 h 67"/>
                  <a:gd name="T14" fmla="*/ 25 w 78"/>
                  <a:gd name="T15" fmla="*/ 56 h 67"/>
                  <a:gd name="T16" fmla="*/ 39 w 78"/>
                  <a:gd name="T17" fmla="*/ 67 h 67"/>
                  <a:gd name="T18" fmla="*/ 53 w 78"/>
                  <a:gd name="T19" fmla="*/ 56 h 67"/>
                  <a:gd name="T20" fmla="*/ 77 w 78"/>
                  <a:gd name="T21" fmla="*/ 29 h 67"/>
                  <a:gd name="T22" fmla="*/ 78 w 78"/>
                  <a:gd name="T23" fmla="*/ 22 h 67"/>
                  <a:gd name="T24" fmla="*/ 57 w 78"/>
                  <a:gd name="T2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67">
                    <a:moveTo>
                      <a:pt x="57" y="0"/>
                    </a:moveTo>
                    <a:cubicBezTo>
                      <a:pt x="57" y="0"/>
                      <a:pt x="57" y="0"/>
                      <a:pt x="57" y="0"/>
                    </a:cubicBezTo>
                    <a:cubicBezTo>
                      <a:pt x="49" y="0"/>
                      <a:pt x="42" y="4"/>
                      <a:pt x="39" y="10"/>
                    </a:cubicBezTo>
                    <a:cubicBezTo>
                      <a:pt x="35" y="4"/>
                      <a:pt x="28" y="0"/>
                      <a:pt x="21" y="0"/>
                    </a:cubicBezTo>
                    <a:cubicBezTo>
                      <a:pt x="21" y="0"/>
                      <a:pt x="21" y="0"/>
                      <a:pt x="20" y="0"/>
                    </a:cubicBezTo>
                    <a:cubicBezTo>
                      <a:pt x="9" y="0"/>
                      <a:pt x="0" y="11"/>
                      <a:pt x="0" y="23"/>
                    </a:cubicBezTo>
                    <a:cubicBezTo>
                      <a:pt x="0" y="26"/>
                      <a:pt x="0" y="28"/>
                      <a:pt x="1" y="30"/>
                    </a:cubicBezTo>
                    <a:cubicBezTo>
                      <a:pt x="2" y="37"/>
                      <a:pt x="14" y="48"/>
                      <a:pt x="25" y="56"/>
                    </a:cubicBezTo>
                    <a:cubicBezTo>
                      <a:pt x="30" y="60"/>
                      <a:pt x="39" y="67"/>
                      <a:pt x="39" y="67"/>
                    </a:cubicBezTo>
                    <a:cubicBezTo>
                      <a:pt x="43" y="64"/>
                      <a:pt x="48" y="60"/>
                      <a:pt x="53" y="56"/>
                    </a:cubicBezTo>
                    <a:cubicBezTo>
                      <a:pt x="64" y="47"/>
                      <a:pt x="75" y="36"/>
                      <a:pt x="77" y="29"/>
                    </a:cubicBezTo>
                    <a:cubicBezTo>
                      <a:pt x="78" y="27"/>
                      <a:pt x="78" y="25"/>
                      <a:pt x="78" y="22"/>
                    </a:cubicBezTo>
                    <a:cubicBezTo>
                      <a:pt x="78" y="10"/>
                      <a:pt x="68" y="0"/>
                      <a:pt x="57" y="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85" name="文本框 96"/>
            <p:cNvSpPr txBox="1"/>
            <p:nvPr/>
          </p:nvSpPr>
          <p:spPr>
            <a:xfrm>
              <a:off x="1574359" y="2934910"/>
              <a:ext cx="1411849" cy="430887"/>
            </a:xfrm>
            <a:prstGeom prst="rect">
              <a:avLst/>
            </a:prstGeom>
            <a:noFill/>
          </p:spPr>
          <p:txBody>
            <a:bodyPr wrap="square" rtlCol="0">
              <a:spAutoFit/>
            </a:bodyPr>
            <a:lstStyle/>
            <a:p>
              <a:pPr algn="ctr"/>
              <a:r>
                <a:rPr lang="zh-CN" altLang="en-US" sz="1500" dirty="0">
                  <a:latin typeface="微软雅黑" panose="020B0503020204020204" pitchFamily="34" charset="-122"/>
                  <a:ea typeface="微软雅黑" panose="020B0503020204020204" pitchFamily="34" charset="-122"/>
                </a:rPr>
                <a:t>添加标题</a:t>
              </a:r>
            </a:p>
          </p:txBody>
        </p:sp>
      </p:grpSp>
      <p:sp>
        <p:nvSpPr>
          <p:cNvPr id="86" name="文本框 113"/>
          <p:cNvSpPr txBox="1"/>
          <p:nvPr/>
        </p:nvSpPr>
        <p:spPr>
          <a:xfrm>
            <a:off x="988555" y="3457771"/>
            <a:ext cx="1443314" cy="1061829"/>
          </a:xfrm>
          <a:prstGeom prst="rect">
            <a:avLst/>
          </a:prstGeom>
          <a:noFill/>
        </p:spPr>
        <p:txBody>
          <a:bodyPr wrap="square" rtlCol="0">
            <a:spAutoFit/>
          </a:bodyPr>
          <a:lstStyle/>
          <a:p>
            <a:pPr algn="just">
              <a:lnSpc>
                <a:spcPct val="15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单击添加详细文字说明或复制文本黏贴自此右键只保留文字说明详情内容</a:t>
            </a:r>
          </a:p>
        </p:txBody>
      </p:sp>
      <p:grpSp>
        <p:nvGrpSpPr>
          <p:cNvPr id="6" name="组合 5"/>
          <p:cNvGrpSpPr/>
          <p:nvPr/>
        </p:nvGrpSpPr>
        <p:grpSpPr>
          <a:xfrm>
            <a:off x="3072336" y="2052079"/>
            <a:ext cx="1138147" cy="1137737"/>
            <a:chOff x="4096447" y="2736106"/>
            <a:chExt cx="1517529" cy="1516982"/>
          </a:xfrm>
        </p:grpSpPr>
        <p:sp>
          <p:nvSpPr>
            <p:cNvPr id="63" name="圆角矩形 62"/>
            <p:cNvSpPr/>
            <p:nvPr/>
          </p:nvSpPr>
          <p:spPr>
            <a:xfrm rot="2581990">
              <a:off x="4096447" y="2736106"/>
              <a:ext cx="1517529" cy="1516982"/>
            </a:xfrm>
            <a:prstGeom prst="roundRect">
              <a:avLst>
                <a:gd name="adj" fmla="val 12985"/>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6" name="组合 75"/>
            <p:cNvGrpSpPr/>
            <p:nvPr/>
          </p:nvGrpSpPr>
          <p:grpSpPr>
            <a:xfrm>
              <a:off x="4579502" y="2756967"/>
              <a:ext cx="464282" cy="429627"/>
              <a:chOff x="10191858" y="-1173361"/>
              <a:chExt cx="464282" cy="469959"/>
            </a:xfrm>
            <a:solidFill>
              <a:srgbClr val="00B0F0"/>
            </a:solidFill>
          </p:grpSpPr>
          <p:sp>
            <p:nvSpPr>
              <p:cNvPr id="77" name="Freeform 328"/>
              <p:cNvSpPr>
                <a:spLocks/>
              </p:cNvSpPr>
              <p:nvPr/>
            </p:nvSpPr>
            <p:spPr bwMode="auto">
              <a:xfrm>
                <a:off x="10321670" y="-1084513"/>
                <a:ext cx="157880" cy="317982"/>
              </a:xfrm>
              <a:custGeom>
                <a:avLst/>
                <a:gdLst>
                  <a:gd name="T0" fmla="*/ 35 w 135"/>
                  <a:gd name="T1" fmla="*/ 272 h 272"/>
                  <a:gd name="T2" fmla="*/ 99 w 135"/>
                  <a:gd name="T3" fmla="*/ 272 h 272"/>
                  <a:gd name="T4" fmla="*/ 99 w 135"/>
                  <a:gd name="T5" fmla="*/ 68 h 272"/>
                  <a:gd name="T6" fmla="*/ 135 w 135"/>
                  <a:gd name="T7" fmla="*/ 68 h 272"/>
                  <a:gd name="T8" fmla="*/ 66 w 135"/>
                  <a:gd name="T9" fmla="*/ 0 h 272"/>
                  <a:gd name="T10" fmla="*/ 0 w 135"/>
                  <a:gd name="T11" fmla="*/ 68 h 272"/>
                  <a:gd name="T12" fmla="*/ 35 w 135"/>
                  <a:gd name="T13" fmla="*/ 68 h 272"/>
                  <a:gd name="T14" fmla="*/ 35 w 135"/>
                  <a:gd name="T15" fmla="*/ 272 h 2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272">
                    <a:moveTo>
                      <a:pt x="35" y="272"/>
                    </a:moveTo>
                    <a:lnTo>
                      <a:pt x="99" y="272"/>
                    </a:lnTo>
                    <a:lnTo>
                      <a:pt x="99" y="68"/>
                    </a:lnTo>
                    <a:lnTo>
                      <a:pt x="135" y="68"/>
                    </a:lnTo>
                    <a:lnTo>
                      <a:pt x="66" y="0"/>
                    </a:lnTo>
                    <a:lnTo>
                      <a:pt x="0" y="68"/>
                    </a:lnTo>
                    <a:lnTo>
                      <a:pt x="35" y="68"/>
                    </a:lnTo>
                    <a:lnTo>
                      <a:pt x="35" y="272"/>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78" name="Freeform 329"/>
              <p:cNvSpPr>
                <a:spLocks/>
              </p:cNvSpPr>
              <p:nvPr/>
            </p:nvSpPr>
            <p:spPr bwMode="auto">
              <a:xfrm>
                <a:off x="10194196" y="-960594"/>
                <a:ext cx="155540" cy="194063"/>
              </a:xfrm>
              <a:custGeom>
                <a:avLst/>
                <a:gdLst>
                  <a:gd name="T0" fmla="*/ 36 w 133"/>
                  <a:gd name="T1" fmla="*/ 166 h 166"/>
                  <a:gd name="T2" fmla="*/ 97 w 133"/>
                  <a:gd name="T3" fmla="*/ 166 h 166"/>
                  <a:gd name="T4" fmla="*/ 97 w 133"/>
                  <a:gd name="T5" fmla="*/ 69 h 166"/>
                  <a:gd name="T6" fmla="*/ 133 w 133"/>
                  <a:gd name="T7" fmla="*/ 69 h 166"/>
                  <a:gd name="T8" fmla="*/ 66 w 133"/>
                  <a:gd name="T9" fmla="*/ 0 h 166"/>
                  <a:gd name="T10" fmla="*/ 0 w 133"/>
                  <a:gd name="T11" fmla="*/ 69 h 166"/>
                  <a:gd name="T12" fmla="*/ 36 w 133"/>
                  <a:gd name="T13" fmla="*/ 69 h 166"/>
                  <a:gd name="T14" fmla="*/ 36 w 133"/>
                  <a:gd name="T15" fmla="*/ 166 h 1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3" h="166">
                    <a:moveTo>
                      <a:pt x="36" y="166"/>
                    </a:moveTo>
                    <a:lnTo>
                      <a:pt x="97" y="166"/>
                    </a:lnTo>
                    <a:lnTo>
                      <a:pt x="97" y="69"/>
                    </a:lnTo>
                    <a:lnTo>
                      <a:pt x="133" y="69"/>
                    </a:lnTo>
                    <a:lnTo>
                      <a:pt x="66" y="0"/>
                    </a:lnTo>
                    <a:lnTo>
                      <a:pt x="0" y="69"/>
                    </a:lnTo>
                    <a:lnTo>
                      <a:pt x="36" y="69"/>
                    </a:lnTo>
                    <a:lnTo>
                      <a:pt x="36" y="166"/>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79" name="Rectangle 330"/>
              <p:cNvSpPr>
                <a:spLocks noChangeArrowheads="1"/>
              </p:cNvSpPr>
              <p:nvPr/>
            </p:nvSpPr>
            <p:spPr bwMode="auto">
              <a:xfrm>
                <a:off x="10191858" y="-747826"/>
                <a:ext cx="464282" cy="44424"/>
              </a:xfrm>
              <a:prstGeom prst="rect">
                <a:avLst/>
              </a:pr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Oval 331"/>
              <p:cNvSpPr>
                <a:spLocks noChangeArrowheads="1"/>
              </p:cNvSpPr>
              <p:nvPr/>
            </p:nvSpPr>
            <p:spPr bwMode="auto">
              <a:xfrm>
                <a:off x="10532175" y="-1173361"/>
                <a:ext cx="63152" cy="80664"/>
              </a:xfrm>
              <a:prstGeom prst="ellipse">
                <a:avLst/>
              </a:pr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81" name="Freeform 332"/>
              <p:cNvSpPr>
                <a:spLocks/>
              </p:cNvSpPr>
              <p:nvPr/>
            </p:nvSpPr>
            <p:spPr bwMode="auto">
              <a:xfrm>
                <a:off x="10487736" y="-1088020"/>
                <a:ext cx="149693" cy="321490"/>
              </a:xfrm>
              <a:custGeom>
                <a:avLst/>
                <a:gdLst>
                  <a:gd name="T0" fmla="*/ 7 w 54"/>
                  <a:gd name="T1" fmla="*/ 61 h 116"/>
                  <a:gd name="T2" fmla="*/ 8 w 54"/>
                  <a:gd name="T3" fmla="*/ 61 h 116"/>
                  <a:gd name="T4" fmla="*/ 9 w 54"/>
                  <a:gd name="T5" fmla="*/ 61 h 116"/>
                  <a:gd name="T6" fmla="*/ 11 w 54"/>
                  <a:gd name="T7" fmla="*/ 116 h 116"/>
                  <a:gd name="T8" fmla="*/ 26 w 54"/>
                  <a:gd name="T9" fmla="*/ 116 h 116"/>
                  <a:gd name="T10" fmla="*/ 26 w 54"/>
                  <a:gd name="T11" fmla="*/ 61 h 116"/>
                  <a:gd name="T12" fmla="*/ 28 w 54"/>
                  <a:gd name="T13" fmla="*/ 61 h 116"/>
                  <a:gd name="T14" fmla="*/ 30 w 54"/>
                  <a:gd name="T15" fmla="*/ 116 h 116"/>
                  <a:gd name="T16" fmla="*/ 45 w 54"/>
                  <a:gd name="T17" fmla="*/ 116 h 116"/>
                  <a:gd name="T18" fmla="*/ 45 w 54"/>
                  <a:gd name="T19" fmla="*/ 61 h 116"/>
                  <a:gd name="T20" fmla="*/ 46 w 54"/>
                  <a:gd name="T21" fmla="*/ 61 h 116"/>
                  <a:gd name="T22" fmla="*/ 47 w 54"/>
                  <a:gd name="T23" fmla="*/ 61 h 116"/>
                  <a:gd name="T24" fmla="*/ 47 w 54"/>
                  <a:gd name="T25" fmla="*/ 61 h 116"/>
                  <a:gd name="T26" fmla="*/ 54 w 54"/>
                  <a:gd name="T27" fmla="*/ 61 h 116"/>
                  <a:gd name="T28" fmla="*/ 50 w 54"/>
                  <a:gd name="T29" fmla="*/ 8 h 116"/>
                  <a:gd name="T30" fmla="*/ 43 w 54"/>
                  <a:gd name="T31" fmla="*/ 1 h 116"/>
                  <a:gd name="T32" fmla="*/ 37 w 54"/>
                  <a:gd name="T33" fmla="*/ 0 h 116"/>
                  <a:gd name="T34" fmla="*/ 37 w 54"/>
                  <a:gd name="T35" fmla="*/ 1 h 116"/>
                  <a:gd name="T36" fmla="*/ 41 w 54"/>
                  <a:gd name="T37" fmla="*/ 5 h 116"/>
                  <a:gd name="T38" fmla="*/ 36 w 54"/>
                  <a:gd name="T39" fmla="*/ 8 h 116"/>
                  <a:gd name="T40" fmla="*/ 38 w 54"/>
                  <a:gd name="T41" fmla="*/ 12 h 116"/>
                  <a:gd name="T42" fmla="*/ 31 w 54"/>
                  <a:gd name="T43" fmla="*/ 28 h 116"/>
                  <a:gd name="T44" fmla="*/ 30 w 54"/>
                  <a:gd name="T45" fmla="*/ 6 h 116"/>
                  <a:gd name="T46" fmla="*/ 31 w 54"/>
                  <a:gd name="T47" fmla="*/ 5 h 116"/>
                  <a:gd name="T48" fmla="*/ 30 w 54"/>
                  <a:gd name="T49" fmla="*/ 0 h 116"/>
                  <a:gd name="T50" fmla="*/ 25 w 54"/>
                  <a:gd name="T51" fmla="*/ 0 h 116"/>
                  <a:gd name="T52" fmla="*/ 23 w 54"/>
                  <a:gd name="T53" fmla="*/ 5 h 116"/>
                  <a:gd name="T54" fmla="*/ 24 w 54"/>
                  <a:gd name="T55" fmla="*/ 6 h 116"/>
                  <a:gd name="T56" fmla="*/ 23 w 54"/>
                  <a:gd name="T57" fmla="*/ 29 h 116"/>
                  <a:gd name="T58" fmla="*/ 16 w 54"/>
                  <a:gd name="T59" fmla="*/ 12 h 116"/>
                  <a:gd name="T60" fmla="*/ 18 w 54"/>
                  <a:gd name="T61" fmla="*/ 8 h 116"/>
                  <a:gd name="T62" fmla="*/ 13 w 54"/>
                  <a:gd name="T63" fmla="*/ 5 h 116"/>
                  <a:gd name="T64" fmla="*/ 17 w 54"/>
                  <a:gd name="T65" fmla="*/ 1 h 116"/>
                  <a:gd name="T66" fmla="*/ 17 w 54"/>
                  <a:gd name="T67" fmla="*/ 0 h 116"/>
                  <a:gd name="T68" fmla="*/ 11 w 54"/>
                  <a:gd name="T69" fmla="*/ 1 h 116"/>
                  <a:gd name="T70" fmla="*/ 4 w 54"/>
                  <a:gd name="T71" fmla="*/ 8 h 116"/>
                  <a:gd name="T72" fmla="*/ 0 w 54"/>
                  <a:gd name="T73" fmla="*/ 61 h 116"/>
                  <a:gd name="T74" fmla="*/ 7 w 54"/>
                  <a:gd name="T75" fmla="*/ 61 h 116"/>
                  <a:gd name="T76" fmla="*/ 7 w 54"/>
                  <a:gd name="T77" fmla="*/ 6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116">
                    <a:moveTo>
                      <a:pt x="7" y="61"/>
                    </a:moveTo>
                    <a:cubicBezTo>
                      <a:pt x="8" y="61"/>
                      <a:pt x="8" y="61"/>
                      <a:pt x="8" y="61"/>
                    </a:cubicBezTo>
                    <a:cubicBezTo>
                      <a:pt x="8" y="61"/>
                      <a:pt x="9" y="61"/>
                      <a:pt x="9" y="61"/>
                    </a:cubicBezTo>
                    <a:cubicBezTo>
                      <a:pt x="11" y="116"/>
                      <a:pt x="11" y="116"/>
                      <a:pt x="11" y="116"/>
                    </a:cubicBezTo>
                    <a:cubicBezTo>
                      <a:pt x="26" y="116"/>
                      <a:pt x="26" y="116"/>
                      <a:pt x="26" y="116"/>
                    </a:cubicBezTo>
                    <a:cubicBezTo>
                      <a:pt x="27" y="100"/>
                      <a:pt x="27" y="72"/>
                      <a:pt x="26" y="61"/>
                    </a:cubicBezTo>
                    <a:cubicBezTo>
                      <a:pt x="27" y="61"/>
                      <a:pt x="27" y="61"/>
                      <a:pt x="28" y="61"/>
                    </a:cubicBezTo>
                    <a:cubicBezTo>
                      <a:pt x="30" y="116"/>
                      <a:pt x="30" y="116"/>
                      <a:pt x="30" y="116"/>
                    </a:cubicBezTo>
                    <a:cubicBezTo>
                      <a:pt x="45" y="116"/>
                      <a:pt x="45" y="116"/>
                      <a:pt x="45" y="116"/>
                    </a:cubicBezTo>
                    <a:cubicBezTo>
                      <a:pt x="46" y="100"/>
                      <a:pt x="45" y="72"/>
                      <a:pt x="45" y="61"/>
                    </a:cubicBezTo>
                    <a:cubicBezTo>
                      <a:pt x="46" y="61"/>
                      <a:pt x="46" y="61"/>
                      <a:pt x="46" y="61"/>
                    </a:cubicBezTo>
                    <a:cubicBezTo>
                      <a:pt x="46" y="61"/>
                      <a:pt x="47" y="61"/>
                      <a:pt x="47" y="61"/>
                    </a:cubicBezTo>
                    <a:cubicBezTo>
                      <a:pt x="47" y="61"/>
                      <a:pt x="47" y="61"/>
                      <a:pt x="47" y="61"/>
                    </a:cubicBezTo>
                    <a:cubicBezTo>
                      <a:pt x="49" y="61"/>
                      <a:pt x="52" y="61"/>
                      <a:pt x="54" y="61"/>
                    </a:cubicBezTo>
                    <a:cubicBezTo>
                      <a:pt x="50" y="8"/>
                      <a:pt x="50" y="8"/>
                      <a:pt x="50" y="8"/>
                    </a:cubicBezTo>
                    <a:cubicBezTo>
                      <a:pt x="50" y="4"/>
                      <a:pt x="47" y="1"/>
                      <a:pt x="43" y="1"/>
                    </a:cubicBezTo>
                    <a:cubicBezTo>
                      <a:pt x="43" y="1"/>
                      <a:pt x="38" y="1"/>
                      <a:pt x="37" y="0"/>
                    </a:cubicBezTo>
                    <a:cubicBezTo>
                      <a:pt x="37" y="1"/>
                      <a:pt x="37" y="1"/>
                      <a:pt x="37" y="1"/>
                    </a:cubicBezTo>
                    <a:cubicBezTo>
                      <a:pt x="41" y="5"/>
                      <a:pt x="41" y="5"/>
                      <a:pt x="41" y="5"/>
                    </a:cubicBezTo>
                    <a:cubicBezTo>
                      <a:pt x="36" y="8"/>
                      <a:pt x="36" y="8"/>
                      <a:pt x="36" y="8"/>
                    </a:cubicBezTo>
                    <a:cubicBezTo>
                      <a:pt x="38" y="12"/>
                      <a:pt x="38" y="12"/>
                      <a:pt x="38" y="12"/>
                    </a:cubicBezTo>
                    <a:cubicBezTo>
                      <a:pt x="31" y="28"/>
                      <a:pt x="31" y="28"/>
                      <a:pt x="31" y="28"/>
                    </a:cubicBezTo>
                    <a:cubicBezTo>
                      <a:pt x="30" y="6"/>
                      <a:pt x="30" y="6"/>
                      <a:pt x="30" y="6"/>
                    </a:cubicBezTo>
                    <a:cubicBezTo>
                      <a:pt x="31" y="5"/>
                      <a:pt x="31" y="5"/>
                      <a:pt x="31" y="5"/>
                    </a:cubicBezTo>
                    <a:cubicBezTo>
                      <a:pt x="30" y="0"/>
                      <a:pt x="30" y="0"/>
                      <a:pt x="30" y="0"/>
                    </a:cubicBezTo>
                    <a:cubicBezTo>
                      <a:pt x="25" y="0"/>
                      <a:pt x="25" y="0"/>
                      <a:pt x="25" y="0"/>
                    </a:cubicBezTo>
                    <a:cubicBezTo>
                      <a:pt x="23" y="5"/>
                      <a:pt x="23" y="5"/>
                      <a:pt x="23" y="5"/>
                    </a:cubicBezTo>
                    <a:cubicBezTo>
                      <a:pt x="24" y="6"/>
                      <a:pt x="24" y="6"/>
                      <a:pt x="24" y="6"/>
                    </a:cubicBezTo>
                    <a:cubicBezTo>
                      <a:pt x="23" y="29"/>
                      <a:pt x="23" y="29"/>
                      <a:pt x="23" y="29"/>
                    </a:cubicBezTo>
                    <a:cubicBezTo>
                      <a:pt x="16" y="12"/>
                      <a:pt x="16" y="12"/>
                      <a:pt x="16" y="12"/>
                    </a:cubicBezTo>
                    <a:cubicBezTo>
                      <a:pt x="18" y="8"/>
                      <a:pt x="18" y="8"/>
                      <a:pt x="18" y="8"/>
                    </a:cubicBezTo>
                    <a:cubicBezTo>
                      <a:pt x="13" y="5"/>
                      <a:pt x="13" y="5"/>
                      <a:pt x="13" y="5"/>
                    </a:cubicBezTo>
                    <a:cubicBezTo>
                      <a:pt x="17" y="1"/>
                      <a:pt x="17" y="1"/>
                      <a:pt x="17" y="1"/>
                    </a:cubicBezTo>
                    <a:cubicBezTo>
                      <a:pt x="17" y="0"/>
                      <a:pt x="17" y="0"/>
                      <a:pt x="17" y="0"/>
                    </a:cubicBezTo>
                    <a:cubicBezTo>
                      <a:pt x="16" y="1"/>
                      <a:pt x="11" y="1"/>
                      <a:pt x="11" y="1"/>
                    </a:cubicBezTo>
                    <a:cubicBezTo>
                      <a:pt x="8" y="1"/>
                      <a:pt x="5" y="4"/>
                      <a:pt x="4" y="8"/>
                    </a:cubicBezTo>
                    <a:cubicBezTo>
                      <a:pt x="0" y="61"/>
                      <a:pt x="0" y="61"/>
                      <a:pt x="0" y="61"/>
                    </a:cubicBezTo>
                    <a:cubicBezTo>
                      <a:pt x="3" y="61"/>
                      <a:pt x="5" y="61"/>
                      <a:pt x="7" y="61"/>
                    </a:cubicBezTo>
                    <a:cubicBezTo>
                      <a:pt x="7" y="61"/>
                      <a:pt x="7" y="61"/>
                      <a:pt x="7" y="61"/>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87" name="文本框 96"/>
            <p:cNvSpPr txBox="1"/>
            <p:nvPr/>
          </p:nvSpPr>
          <p:spPr>
            <a:xfrm>
              <a:off x="4149286" y="3466328"/>
              <a:ext cx="1411849" cy="430886"/>
            </a:xfrm>
            <a:prstGeom prst="rect">
              <a:avLst/>
            </a:prstGeom>
            <a:noFill/>
          </p:spPr>
          <p:txBody>
            <a:bodyPr wrap="square" rtlCol="0">
              <a:spAutoFit/>
            </a:bodyPr>
            <a:lstStyle/>
            <a:p>
              <a:pPr algn="ctr"/>
              <a:r>
                <a:rPr lang="zh-CN" altLang="en-US" sz="1500" dirty="0">
                  <a:latin typeface="微软雅黑" panose="020B0503020204020204" pitchFamily="34" charset="-122"/>
                  <a:ea typeface="微软雅黑" panose="020B0503020204020204" pitchFamily="34" charset="-122"/>
                </a:rPr>
                <a:t>添加标题</a:t>
              </a:r>
            </a:p>
          </p:txBody>
        </p:sp>
      </p:grpSp>
      <p:grpSp>
        <p:nvGrpSpPr>
          <p:cNvPr id="8" name="组合 7"/>
          <p:cNvGrpSpPr/>
          <p:nvPr/>
        </p:nvGrpSpPr>
        <p:grpSpPr>
          <a:xfrm>
            <a:off x="4980067" y="1581646"/>
            <a:ext cx="1195289" cy="1194857"/>
            <a:chOff x="6640088" y="2108861"/>
            <a:chExt cx="1593719" cy="1593142"/>
          </a:xfrm>
        </p:grpSpPr>
        <p:sp>
          <p:nvSpPr>
            <p:cNvPr id="64" name="圆角矩形 63"/>
            <p:cNvSpPr/>
            <p:nvPr/>
          </p:nvSpPr>
          <p:spPr>
            <a:xfrm rot="2581990">
              <a:off x="6640088" y="2108861"/>
              <a:ext cx="1593719" cy="1593142"/>
            </a:xfrm>
            <a:prstGeom prst="roundRect">
              <a:avLst>
                <a:gd name="adj" fmla="val 12985"/>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6" name="组合 65"/>
            <p:cNvGrpSpPr/>
            <p:nvPr/>
          </p:nvGrpSpPr>
          <p:grpSpPr>
            <a:xfrm>
              <a:off x="7220910" y="2136075"/>
              <a:ext cx="456334" cy="459254"/>
              <a:chOff x="5042691" y="2273920"/>
              <a:chExt cx="702937" cy="707692"/>
            </a:xfrm>
            <a:solidFill>
              <a:srgbClr val="00B0F0"/>
            </a:solidFill>
          </p:grpSpPr>
          <p:sp>
            <p:nvSpPr>
              <p:cNvPr id="67"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8"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88" name="文本框 96"/>
            <p:cNvSpPr txBox="1"/>
            <p:nvPr/>
          </p:nvSpPr>
          <p:spPr>
            <a:xfrm>
              <a:off x="6731021" y="2827037"/>
              <a:ext cx="1411850" cy="430886"/>
            </a:xfrm>
            <a:prstGeom prst="rect">
              <a:avLst/>
            </a:prstGeom>
            <a:noFill/>
          </p:spPr>
          <p:txBody>
            <a:bodyPr wrap="square" rtlCol="0">
              <a:spAutoFit/>
            </a:bodyPr>
            <a:lstStyle/>
            <a:p>
              <a:pPr algn="ctr"/>
              <a:r>
                <a:rPr lang="zh-CN" altLang="en-US" sz="1500" dirty="0">
                  <a:latin typeface="微软雅黑" panose="020B0503020204020204" pitchFamily="34" charset="-122"/>
                  <a:ea typeface="微软雅黑" panose="020B0503020204020204" pitchFamily="34" charset="-122"/>
                </a:rPr>
                <a:t>添加标题</a:t>
              </a:r>
            </a:p>
          </p:txBody>
        </p:sp>
      </p:grpSp>
      <p:grpSp>
        <p:nvGrpSpPr>
          <p:cNvPr id="7" name="组合 6"/>
          <p:cNvGrpSpPr/>
          <p:nvPr/>
        </p:nvGrpSpPr>
        <p:grpSpPr>
          <a:xfrm>
            <a:off x="6953007" y="1956916"/>
            <a:ext cx="1138147" cy="1137737"/>
            <a:chOff x="9270676" y="2609221"/>
            <a:chExt cx="1517529" cy="1516982"/>
          </a:xfrm>
        </p:grpSpPr>
        <p:sp>
          <p:nvSpPr>
            <p:cNvPr id="84" name="圆角矩形 83"/>
            <p:cNvSpPr/>
            <p:nvPr/>
          </p:nvSpPr>
          <p:spPr>
            <a:xfrm rot="2581990">
              <a:off x="9270676" y="2609221"/>
              <a:ext cx="1517529" cy="1516982"/>
            </a:xfrm>
            <a:prstGeom prst="roundRect">
              <a:avLst>
                <a:gd name="adj" fmla="val 12985"/>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9" name="组合 68"/>
            <p:cNvGrpSpPr/>
            <p:nvPr/>
          </p:nvGrpSpPr>
          <p:grpSpPr>
            <a:xfrm>
              <a:off x="9788728" y="2716635"/>
              <a:ext cx="472468" cy="420860"/>
              <a:chOff x="12534321" y="-1120753"/>
              <a:chExt cx="472468" cy="420860"/>
            </a:xfrm>
            <a:solidFill>
              <a:srgbClr val="00B0F0"/>
            </a:solidFill>
          </p:grpSpPr>
          <p:sp>
            <p:nvSpPr>
              <p:cNvPr id="70" name="Freeform 237"/>
              <p:cNvSpPr>
                <a:spLocks/>
              </p:cNvSpPr>
              <p:nvPr/>
            </p:nvSpPr>
            <p:spPr bwMode="auto">
              <a:xfrm>
                <a:off x="12641911" y="-979298"/>
                <a:ext cx="99406" cy="201077"/>
              </a:xfrm>
              <a:custGeom>
                <a:avLst/>
                <a:gdLst>
                  <a:gd name="T0" fmla="*/ 10 w 36"/>
                  <a:gd name="T1" fmla="*/ 47 h 73"/>
                  <a:gd name="T2" fmla="*/ 18 w 36"/>
                  <a:gd name="T3" fmla="*/ 56 h 73"/>
                  <a:gd name="T4" fmla="*/ 26 w 36"/>
                  <a:gd name="T5" fmla="*/ 49 h 73"/>
                  <a:gd name="T6" fmla="*/ 17 w 36"/>
                  <a:gd name="T7" fmla="*/ 41 h 73"/>
                  <a:gd name="T8" fmla="*/ 6 w 36"/>
                  <a:gd name="T9" fmla="*/ 36 h 73"/>
                  <a:gd name="T10" fmla="*/ 0 w 36"/>
                  <a:gd name="T11" fmla="*/ 24 h 73"/>
                  <a:gd name="T12" fmla="*/ 13 w 36"/>
                  <a:gd name="T13" fmla="*/ 8 h 73"/>
                  <a:gd name="T14" fmla="*/ 13 w 36"/>
                  <a:gd name="T15" fmla="*/ 0 h 73"/>
                  <a:gd name="T16" fmla="*/ 21 w 36"/>
                  <a:gd name="T17" fmla="*/ 0 h 73"/>
                  <a:gd name="T18" fmla="*/ 21 w 36"/>
                  <a:gd name="T19" fmla="*/ 9 h 73"/>
                  <a:gd name="T20" fmla="*/ 26 w 36"/>
                  <a:gd name="T21" fmla="*/ 12 h 73"/>
                  <a:gd name="T22" fmla="*/ 26 w 36"/>
                  <a:gd name="T23" fmla="*/ 9 h 73"/>
                  <a:gd name="T24" fmla="*/ 33 w 36"/>
                  <a:gd name="T25" fmla="*/ 9 h 73"/>
                  <a:gd name="T26" fmla="*/ 33 w 36"/>
                  <a:gd name="T27" fmla="*/ 24 h 73"/>
                  <a:gd name="T28" fmla="*/ 24 w 36"/>
                  <a:gd name="T29" fmla="*/ 24 h 73"/>
                  <a:gd name="T30" fmla="*/ 17 w 36"/>
                  <a:gd name="T31" fmla="*/ 17 h 73"/>
                  <a:gd name="T32" fmla="*/ 10 w 36"/>
                  <a:gd name="T33" fmla="*/ 24 h 73"/>
                  <a:gd name="T34" fmla="*/ 17 w 36"/>
                  <a:gd name="T35" fmla="*/ 31 h 73"/>
                  <a:gd name="T36" fmla="*/ 29 w 36"/>
                  <a:gd name="T37" fmla="*/ 35 h 73"/>
                  <a:gd name="T38" fmla="*/ 36 w 36"/>
                  <a:gd name="T39" fmla="*/ 48 h 73"/>
                  <a:gd name="T40" fmla="*/ 21 w 36"/>
                  <a:gd name="T41" fmla="*/ 65 h 73"/>
                  <a:gd name="T42" fmla="*/ 21 w 36"/>
                  <a:gd name="T43" fmla="*/ 73 h 73"/>
                  <a:gd name="T44" fmla="*/ 13 w 36"/>
                  <a:gd name="T45" fmla="*/ 73 h 73"/>
                  <a:gd name="T46" fmla="*/ 13 w 36"/>
                  <a:gd name="T47" fmla="*/ 63 h 73"/>
                  <a:gd name="T48" fmla="*/ 13 w 36"/>
                  <a:gd name="T49" fmla="*/ 63 h 73"/>
                  <a:gd name="T50" fmla="*/ 8 w 36"/>
                  <a:gd name="T51" fmla="*/ 60 h 73"/>
                  <a:gd name="T52" fmla="*/ 8 w 36"/>
                  <a:gd name="T53" fmla="*/ 63 h 73"/>
                  <a:gd name="T54" fmla="*/ 0 w 36"/>
                  <a:gd name="T55" fmla="*/ 63 h 73"/>
                  <a:gd name="T56" fmla="*/ 0 w 36"/>
                  <a:gd name="T57" fmla="*/ 47 h 73"/>
                  <a:gd name="T58" fmla="*/ 10 w 36"/>
                  <a:gd name="T59" fmla="*/ 4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3">
                    <a:moveTo>
                      <a:pt x="10" y="47"/>
                    </a:moveTo>
                    <a:cubicBezTo>
                      <a:pt x="9" y="52"/>
                      <a:pt x="13" y="56"/>
                      <a:pt x="18" y="56"/>
                    </a:cubicBezTo>
                    <a:cubicBezTo>
                      <a:pt x="22" y="56"/>
                      <a:pt x="26" y="53"/>
                      <a:pt x="26" y="49"/>
                    </a:cubicBezTo>
                    <a:cubicBezTo>
                      <a:pt x="26" y="44"/>
                      <a:pt x="21" y="42"/>
                      <a:pt x="17" y="41"/>
                    </a:cubicBezTo>
                    <a:cubicBezTo>
                      <a:pt x="13" y="39"/>
                      <a:pt x="9" y="38"/>
                      <a:pt x="6" y="36"/>
                    </a:cubicBezTo>
                    <a:cubicBezTo>
                      <a:pt x="2" y="33"/>
                      <a:pt x="0" y="29"/>
                      <a:pt x="0" y="24"/>
                    </a:cubicBezTo>
                    <a:cubicBezTo>
                      <a:pt x="0" y="16"/>
                      <a:pt x="6" y="9"/>
                      <a:pt x="13" y="8"/>
                    </a:cubicBezTo>
                    <a:cubicBezTo>
                      <a:pt x="13" y="0"/>
                      <a:pt x="13" y="0"/>
                      <a:pt x="13" y="0"/>
                    </a:cubicBezTo>
                    <a:cubicBezTo>
                      <a:pt x="21" y="0"/>
                      <a:pt x="21" y="0"/>
                      <a:pt x="21" y="0"/>
                    </a:cubicBezTo>
                    <a:cubicBezTo>
                      <a:pt x="21" y="9"/>
                      <a:pt x="21" y="9"/>
                      <a:pt x="21" y="9"/>
                    </a:cubicBezTo>
                    <a:cubicBezTo>
                      <a:pt x="23" y="10"/>
                      <a:pt x="25" y="11"/>
                      <a:pt x="26" y="12"/>
                    </a:cubicBezTo>
                    <a:cubicBezTo>
                      <a:pt x="26" y="9"/>
                      <a:pt x="26" y="9"/>
                      <a:pt x="26" y="9"/>
                    </a:cubicBezTo>
                    <a:cubicBezTo>
                      <a:pt x="33" y="9"/>
                      <a:pt x="33" y="9"/>
                      <a:pt x="33" y="9"/>
                    </a:cubicBezTo>
                    <a:cubicBezTo>
                      <a:pt x="33" y="24"/>
                      <a:pt x="33" y="24"/>
                      <a:pt x="33" y="24"/>
                    </a:cubicBezTo>
                    <a:cubicBezTo>
                      <a:pt x="24" y="24"/>
                      <a:pt x="24" y="24"/>
                      <a:pt x="24" y="24"/>
                    </a:cubicBezTo>
                    <a:cubicBezTo>
                      <a:pt x="24" y="20"/>
                      <a:pt x="21" y="17"/>
                      <a:pt x="17" y="17"/>
                    </a:cubicBezTo>
                    <a:cubicBezTo>
                      <a:pt x="13" y="17"/>
                      <a:pt x="10" y="19"/>
                      <a:pt x="10" y="24"/>
                    </a:cubicBezTo>
                    <a:cubicBezTo>
                      <a:pt x="10" y="28"/>
                      <a:pt x="14" y="30"/>
                      <a:pt x="17" y="31"/>
                    </a:cubicBezTo>
                    <a:cubicBezTo>
                      <a:pt x="21" y="32"/>
                      <a:pt x="26" y="33"/>
                      <a:pt x="29" y="35"/>
                    </a:cubicBezTo>
                    <a:cubicBezTo>
                      <a:pt x="34" y="38"/>
                      <a:pt x="36" y="43"/>
                      <a:pt x="36" y="48"/>
                    </a:cubicBezTo>
                    <a:cubicBezTo>
                      <a:pt x="36" y="57"/>
                      <a:pt x="30" y="63"/>
                      <a:pt x="21" y="65"/>
                    </a:cubicBezTo>
                    <a:cubicBezTo>
                      <a:pt x="21" y="73"/>
                      <a:pt x="21" y="73"/>
                      <a:pt x="21" y="73"/>
                    </a:cubicBezTo>
                    <a:cubicBezTo>
                      <a:pt x="13" y="73"/>
                      <a:pt x="13" y="73"/>
                      <a:pt x="13" y="73"/>
                    </a:cubicBezTo>
                    <a:cubicBezTo>
                      <a:pt x="13" y="63"/>
                      <a:pt x="13" y="63"/>
                      <a:pt x="13" y="63"/>
                    </a:cubicBezTo>
                    <a:cubicBezTo>
                      <a:pt x="13" y="63"/>
                      <a:pt x="13" y="63"/>
                      <a:pt x="13" y="63"/>
                    </a:cubicBezTo>
                    <a:cubicBezTo>
                      <a:pt x="10" y="63"/>
                      <a:pt x="10" y="62"/>
                      <a:pt x="8" y="60"/>
                    </a:cubicBezTo>
                    <a:cubicBezTo>
                      <a:pt x="8" y="63"/>
                      <a:pt x="8" y="63"/>
                      <a:pt x="8" y="63"/>
                    </a:cubicBezTo>
                    <a:cubicBezTo>
                      <a:pt x="0" y="63"/>
                      <a:pt x="0" y="63"/>
                      <a:pt x="0" y="63"/>
                    </a:cubicBezTo>
                    <a:cubicBezTo>
                      <a:pt x="0" y="47"/>
                      <a:pt x="0" y="47"/>
                      <a:pt x="0" y="47"/>
                    </a:cubicBezTo>
                    <a:lnTo>
                      <a:pt x="10" y="47"/>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71" name="Freeform 238"/>
              <p:cNvSpPr>
                <a:spLocks/>
              </p:cNvSpPr>
              <p:nvPr/>
            </p:nvSpPr>
            <p:spPr bwMode="auto">
              <a:xfrm>
                <a:off x="12796282" y="-907985"/>
                <a:ext cx="143846" cy="143794"/>
              </a:xfrm>
              <a:custGeom>
                <a:avLst/>
                <a:gdLst>
                  <a:gd name="T0" fmla="*/ 123 w 123"/>
                  <a:gd name="T1" fmla="*/ 92 h 123"/>
                  <a:gd name="T2" fmla="*/ 93 w 123"/>
                  <a:gd name="T3" fmla="*/ 123 h 123"/>
                  <a:gd name="T4" fmla="*/ 52 w 123"/>
                  <a:gd name="T5" fmla="*/ 85 h 123"/>
                  <a:gd name="T6" fmla="*/ 31 w 123"/>
                  <a:gd name="T7" fmla="*/ 123 h 123"/>
                  <a:gd name="T8" fmla="*/ 0 w 123"/>
                  <a:gd name="T9" fmla="*/ 0 h 123"/>
                  <a:gd name="T10" fmla="*/ 123 w 123"/>
                  <a:gd name="T11" fmla="*/ 33 h 123"/>
                  <a:gd name="T12" fmla="*/ 83 w 123"/>
                  <a:gd name="T13" fmla="*/ 55 h 123"/>
                  <a:gd name="T14" fmla="*/ 123 w 123"/>
                  <a:gd name="T15" fmla="*/ 92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123">
                    <a:moveTo>
                      <a:pt x="123" y="92"/>
                    </a:moveTo>
                    <a:lnTo>
                      <a:pt x="93" y="123"/>
                    </a:lnTo>
                    <a:lnTo>
                      <a:pt x="52" y="85"/>
                    </a:lnTo>
                    <a:lnTo>
                      <a:pt x="31" y="123"/>
                    </a:lnTo>
                    <a:lnTo>
                      <a:pt x="0" y="0"/>
                    </a:lnTo>
                    <a:lnTo>
                      <a:pt x="123" y="33"/>
                    </a:lnTo>
                    <a:lnTo>
                      <a:pt x="83" y="55"/>
                    </a:lnTo>
                    <a:lnTo>
                      <a:pt x="123" y="92"/>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72" name="Freeform 239"/>
              <p:cNvSpPr>
                <a:spLocks noEditPoints="1"/>
              </p:cNvSpPr>
              <p:nvPr/>
            </p:nvSpPr>
            <p:spPr bwMode="auto">
              <a:xfrm>
                <a:off x="12534321" y="-1120753"/>
                <a:ext cx="472468" cy="420860"/>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89" name="文本框 96"/>
            <p:cNvSpPr txBox="1"/>
            <p:nvPr/>
          </p:nvSpPr>
          <p:spPr>
            <a:xfrm>
              <a:off x="9319037" y="3335019"/>
              <a:ext cx="1411849" cy="430886"/>
            </a:xfrm>
            <a:prstGeom prst="rect">
              <a:avLst/>
            </a:prstGeom>
            <a:noFill/>
          </p:spPr>
          <p:txBody>
            <a:bodyPr wrap="square" rtlCol="0">
              <a:spAutoFit/>
            </a:bodyPr>
            <a:lstStyle/>
            <a:p>
              <a:pPr algn="ctr"/>
              <a:r>
                <a:rPr lang="zh-CN" altLang="en-US" sz="1500" dirty="0">
                  <a:latin typeface="微软雅黑" panose="020B0503020204020204" pitchFamily="34" charset="-122"/>
                  <a:ea typeface="微软雅黑" panose="020B0503020204020204" pitchFamily="34" charset="-122"/>
                </a:rPr>
                <a:t>添加标题</a:t>
              </a:r>
            </a:p>
          </p:txBody>
        </p:sp>
      </p:grpSp>
      <p:sp>
        <p:nvSpPr>
          <p:cNvPr id="90" name="文本框 113"/>
          <p:cNvSpPr txBox="1"/>
          <p:nvPr/>
        </p:nvSpPr>
        <p:spPr>
          <a:xfrm>
            <a:off x="2919751" y="3457771"/>
            <a:ext cx="1443314" cy="1061829"/>
          </a:xfrm>
          <a:prstGeom prst="rect">
            <a:avLst/>
          </a:prstGeom>
          <a:noFill/>
        </p:spPr>
        <p:txBody>
          <a:bodyPr wrap="square" rtlCol="0">
            <a:spAutoFit/>
          </a:bodyPr>
          <a:lstStyle/>
          <a:p>
            <a:pPr algn="just">
              <a:lnSpc>
                <a:spcPct val="15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单击添加详细文字说明或复制文本黏贴自此右键只保留文字说明详情内容</a:t>
            </a:r>
          </a:p>
        </p:txBody>
      </p:sp>
      <p:sp>
        <p:nvSpPr>
          <p:cNvPr id="91" name="文本框 113"/>
          <p:cNvSpPr txBox="1"/>
          <p:nvPr/>
        </p:nvSpPr>
        <p:spPr>
          <a:xfrm>
            <a:off x="4856053" y="3457771"/>
            <a:ext cx="1443314" cy="1061829"/>
          </a:xfrm>
          <a:prstGeom prst="rect">
            <a:avLst/>
          </a:prstGeom>
          <a:noFill/>
        </p:spPr>
        <p:txBody>
          <a:bodyPr wrap="square" rtlCol="0">
            <a:spAutoFit/>
          </a:bodyPr>
          <a:lstStyle/>
          <a:p>
            <a:pPr algn="just">
              <a:lnSpc>
                <a:spcPct val="15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单击添加详细文字说明或复制文本黏贴自此右键只保留文字说明详情内容</a:t>
            </a:r>
          </a:p>
        </p:txBody>
      </p:sp>
      <p:sp>
        <p:nvSpPr>
          <p:cNvPr id="92" name="文本框 113"/>
          <p:cNvSpPr txBox="1"/>
          <p:nvPr/>
        </p:nvSpPr>
        <p:spPr>
          <a:xfrm>
            <a:off x="6816360" y="3457771"/>
            <a:ext cx="1443314" cy="1061829"/>
          </a:xfrm>
          <a:prstGeom prst="rect">
            <a:avLst/>
          </a:prstGeom>
          <a:noFill/>
        </p:spPr>
        <p:txBody>
          <a:bodyPr wrap="square" rtlCol="0">
            <a:spAutoFit/>
          </a:bodyPr>
          <a:lstStyle/>
          <a:p>
            <a:pPr algn="just">
              <a:lnSpc>
                <a:spcPct val="15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单击添加详细文字说明或复制文本黏贴自此右键只保留文字说明详情内容</a:t>
            </a:r>
          </a:p>
        </p:txBody>
      </p:sp>
    </p:spTree>
    <p:extLst>
      <p:ext uri="{BB962C8B-B14F-4D97-AF65-F5344CB8AC3E}">
        <p14:creationId xmlns:p14="http://schemas.microsoft.com/office/powerpoint/2010/main" val="163778375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750"/>
                                        <p:tgtEl>
                                          <p:spTgt spid="3"/>
                                        </p:tgtEl>
                                      </p:cBhvr>
                                    </p:animEffect>
                                    <p:anim calcmode="lin" valueType="num">
                                      <p:cBhvr>
                                        <p:cTn id="13" dur="750" fill="hold"/>
                                        <p:tgtEl>
                                          <p:spTgt spid="3"/>
                                        </p:tgtEl>
                                        <p:attrNameLst>
                                          <p:attrName>ppt_x</p:attrName>
                                        </p:attrNameLst>
                                      </p:cBhvr>
                                      <p:tavLst>
                                        <p:tav tm="0">
                                          <p:val>
                                            <p:strVal val="#ppt_x"/>
                                          </p:val>
                                        </p:tav>
                                        <p:tav tm="100000">
                                          <p:val>
                                            <p:strVal val="#ppt_x"/>
                                          </p:val>
                                        </p:tav>
                                      </p:tavLst>
                                    </p:anim>
                                    <p:anim calcmode="lin" valueType="num">
                                      <p:cBhvr>
                                        <p:cTn id="14" dur="75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750"/>
                                        <p:tgtEl>
                                          <p:spTgt spid="5"/>
                                        </p:tgtEl>
                                      </p:cBhvr>
                                    </p:animEffect>
                                    <p:anim calcmode="lin" valueType="num">
                                      <p:cBhvr>
                                        <p:cTn id="18" dur="750" fill="hold"/>
                                        <p:tgtEl>
                                          <p:spTgt spid="5"/>
                                        </p:tgtEl>
                                        <p:attrNameLst>
                                          <p:attrName>ppt_x</p:attrName>
                                        </p:attrNameLst>
                                      </p:cBhvr>
                                      <p:tavLst>
                                        <p:tav tm="0">
                                          <p:val>
                                            <p:strVal val="#ppt_x"/>
                                          </p:val>
                                        </p:tav>
                                        <p:tav tm="100000">
                                          <p:val>
                                            <p:strVal val="#ppt_x"/>
                                          </p:val>
                                        </p:tav>
                                      </p:tavLst>
                                    </p:anim>
                                    <p:anim calcmode="lin" valueType="num">
                                      <p:cBhvr>
                                        <p:cTn id="19" dur="75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500"/>
                                  </p:stCondLst>
                                  <p:childTnLst>
                                    <p:set>
                                      <p:cBhvr>
                                        <p:cTn id="21" dur="1" fill="hold">
                                          <p:stCondLst>
                                            <p:cond delay="0"/>
                                          </p:stCondLst>
                                        </p:cTn>
                                        <p:tgtEl>
                                          <p:spTgt spid="83"/>
                                        </p:tgtEl>
                                        <p:attrNameLst>
                                          <p:attrName>style.visibility</p:attrName>
                                        </p:attrNameLst>
                                      </p:cBhvr>
                                      <p:to>
                                        <p:strVal val="visible"/>
                                      </p:to>
                                    </p:set>
                                    <p:animEffect transition="in" filter="fade">
                                      <p:cBhvr>
                                        <p:cTn id="22" dur="750"/>
                                        <p:tgtEl>
                                          <p:spTgt spid="83"/>
                                        </p:tgtEl>
                                      </p:cBhvr>
                                    </p:animEffect>
                                    <p:anim calcmode="lin" valueType="num">
                                      <p:cBhvr>
                                        <p:cTn id="23" dur="750" fill="hold"/>
                                        <p:tgtEl>
                                          <p:spTgt spid="83"/>
                                        </p:tgtEl>
                                        <p:attrNameLst>
                                          <p:attrName>ppt_x</p:attrName>
                                        </p:attrNameLst>
                                      </p:cBhvr>
                                      <p:tavLst>
                                        <p:tav tm="0">
                                          <p:val>
                                            <p:strVal val="#ppt_x"/>
                                          </p:val>
                                        </p:tav>
                                        <p:tav tm="100000">
                                          <p:val>
                                            <p:strVal val="#ppt_x"/>
                                          </p:val>
                                        </p:tav>
                                      </p:tavLst>
                                    </p:anim>
                                    <p:anim calcmode="lin" valueType="num">
                                      <p:cBhvr>
                                        <p:cTn id="24" dur="750" fill="hold"/>
                                        <p:tgtEl>
                                          <p:spTgt spid="83"/>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200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750"/>
                                        <p:tgtEl>
                                          <p:spTgt spid="4"/>
                                        </p:tgtEl>
                                      </p:cBhvr>
                                    </p:animEffect>
                                    <p:anim calcmode="lin" valueType="num">
                                      <p:cBhvr>
                                        <p:cTn id="28" dur="750" fill="hold"/>
                                        <p:tgtEl>
                                          <p:spTgt spid="4"/>
                                        </p:tgtEl>
                                        <p:attrNameLst>
                                          <p:attrName>ppt_x</p:attrName>
                                        </p:attrNameLst>
                                      </p:cBhvr>
                                      <p:tavLst>
                                        <p:tav tm="0">
                                          <p:val>
                                            <p:strVal val="#ppt_x"/>
                                          </p:val>
                                        </p:tav>
                                        <p:tav tm="100000">
                                          <p:val>
                                            <p:strVal val="#ppt_x"/>
                                          </p:val>
                                        </p:tav>
                                      </p:tavLst>
                                    </p:anim>
                                    <p:anim calcmode="lin" valueType="num">
                                      <p:cBhvr>
                                        <p:cTn id="29" dur="750" fill="hold"/>
                                        <p:tgtEl>
                                          <p:spTgt spid="4"/>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250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750"/>
                                        <p:tgtEl>
                                          <p:spTgt spid="6"/>
                                        </p:tgtEl>
                                      </p:cBhvr>
                                    </p:animEffect>
                                    <p:anim calcmode="lin" valueType="num">
                                      <p:cBhvr>
                                        <p:cTn id="33" dur="750" fill="hold"/>
                                        <p:tgtEl>
                                          <p:spTgt spid="6"/>
                                        </p:tgtEl>
                                        <p:attrNameLst>
                                          <p:attrName>ppt_x</p:attrName>
                                        </p:attrNameLst>
                                      </p:cBhvr>
                                      <p:tavLst>
                                        <p:tav tm="0">
                                          <p:val>
                                            <p:strVal val="#ppt_x"/>
                                          </p:val>
                                        </p:tav>
                                        <p:tav tm="100000">
                                          <p:val>
                                            <p:strVal val="#ppt_x"/>
                                          </p:val>
                                        </p:tav>
                                      </p:tavLst>
                                    </p:anim>
                                    <p:anim calcmode="lin" valueType="num">
                                      <p:cBhvr>
                                        <p:cTn id="34" dur="750" fill="hold"/>
                                        <p:tgtEl>
                                          <p:spTgt spid="6"/>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300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750"/>
                                        <p:tgtEl>
                                          <p:spTgt spid="8"/>
                                        </p:tgtEl>
                                      </p:cBhvr>
                                    </p:animEffect>
                                    <p:anim calcmode="lin" valueType="num">
                                      <p:cBhvr>
                                        <p:cTn id="38" dur="750" fill="hold"/>
                                        <p:tgtEl>
                                          <p:spTgt spid="8"/>
                                        </p:tgtEl>
                                        <p:attrNameLst>
                                          <p:attrName>ppt_x</p:attrName>
                                        </p:attrNameLst>
                                      </p:cBhvr>
                                      <p:tavLst>
                                        <p:tav tm="0">
                                          <p:val>
                                            <p:strVal val="#ppt_x"/>
                                          </p:val>
                                        </p:tav>
                                        <p:tav tm="100000">
                                          <p:val>
                                            <p:strVal val="#ppt_x"/>
                                          </p:val>
                                        </p:tav>
                                      </p:tavLst>
                                    </p:anim>
                                    <p:anim calcmode="lin" valueType="num">
                                      <p:cBhvr>
                                        <p:cTn id="39" dur="750" fill="hold"/>
                                        <p:tgtEl>
                                          <p:spTgt spid="8"/>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35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750"/>
                                        <p:tgtEl>
                                          <p:spTgt spid="7"/>
                                        </p:tgtEl>
                                      </p:cBhvr>
                                    </p:animEffect>
                                    <p:anim calcmode="lin" valueType="num">
                                      <p:cBhvr>
                                        <p:cTn id="43" dur="750" fill="hold"/>
                                        <p:tgtEl>
                                          <p:spTgt spid="7"/>
                                        </p:tgtEl>
                                        <p:attrNameLst>
                                          <p:attrName>ppt_x</p:attrName>
                                        </p:attrNameLst>
                                      </p:cBhvr>
                                      <p:tavLst>
                                        <p:tav tm="0">
                                          <p:val>
                                            <p:strVal val="#ppt_x"/>
                                          </p:val>
                                        </p:tav>
                                        <p:tav tm="100000">
                                          <p:val>
                                            <p:strVal val="#ppt_x"/>
                                          </p:val>
                                        </p:tav>
                                      </p:tavLst>
                                    </p:anim>
                                    <p:anim calcmode="lin" valueType="num">
                                      <p:cBhvr>
                                        <p:cTn id="44" dur="750" fill="hold"/>
                                        <p:tgtEl>
                                          <p:spTgt spid="7"/>
                                        </p:tgtEl>
                                        <p:attrNameLst>
                                          <p:attrName>ppt_y</p:attrName>
                                        </p:attrNameLst>
                                      </p:cBhvr>
                                      <p:tavLst>
                                        <p:tav tm="0">
                                          <p:val>
                                            <p:strVal val="#ppt_y-.1"/>
                                          </p:val>
                                        </p:tav>
                                        <p:tav tm="100000">
                                          <p:val>
                                            <p:strVal val="#ppt_y"/>
                                          </p:val>
                                        </p:tav>
                                      </p:tavLst>
                                    </p:anim>
                                  </p:childTnLst>
                                </p:cTn>
                              </p:par>
                            </p:childTnLst>
                          </p:cTn>
                        </p:par>
                        <p:par>
                          <p:cTn id="45" fill="hold">
                            <p:stCondLst>
                              <p:cond delay="4250"/>
                            </p:stCondLst>
                            <p:childTnLst>
                              <p:par>
                                <p:cTn id="46" presetID="14" presetClass="entr" presetSubtype="10" fill="hold" grpId="0" nodeType="afterEffect">
                                  <p:stCondLst>
                                    <p:cond delay="0"/>
                                  </p:stCondLst>
                                  <p:childTnLst>
                                    <p:set>
                                      <p:cBhvr>
                                        <p:cTn id="47" dur="1" fill="hold">
                                          <p:stCondLst>
                                            <p:cond delay="0"/>
                                          </p:stCondLst>
                                        </p:cTn>
                                        <p:tgtEl>
                                          <p:spTgt spid="86"/>
                                        </p:tgtEl>
                                        <p:attrNameLst>
                                          <p:attrName>style.visibility</p:attrName>
                                        </p:attrNameLst>
                                      </p:cBhvr>
                                      <p:to>
                                        <p:strVal val="visible"/>
                                      </p:to>
                                    </p:set>
                                    <p:animEffect transition="in" filter="randombar(horizontal)">
                                      <p:cBhvr>
                                        <p:cTn id="48" dur="500"/>
                                        <p:tgtEl>
                                          <p:spTgt spid="86"/>
                                        </p:tgtEl>
                                      </p:cBhvr>
                                    </p:animEffect>
                                  </p:childTnLst>
                                </p:cTn>
                              </p:par>
                            </p:childTnLst>
                          </p:cTn>
                        </p:par>
                        <p:par>
                          <p:cTn id="49" fill="hold">
                            <p:stCondLst>
                              <p:cond delay="4750"/>
                            </p:stCondLst>
                            <p:childTnLst>
                              <p:par>
                                <p:cTn id="50" presetID="14" presetClass="entr" presetSubtype="10" fill="hold" grpId="0" nodeType="afterEffect">
                                  <p:stCondLst>
                                    <p:cond delay="0"/>
                                  </p:stCondLst>
                                  <p:childTnLst>
                                    <p:set>
                                      <p:cBhvr>
                                        <p:cTn id="51" dur="1" fill="hold">
                                          <p:stCondLst>
                                            <p:cond delay="0"/>
                                          </p:stCondLst>
                                        </p:cTn>
                                        <p:tgtEl>
                                          <p:spTgt spid="90"/>
                                        </p:tgtEl>
                                        <p:attrNameLst>
                                          <p:attrName>style.visibility</p:attrName>
                                        </p:attrNameLst>
                                      </p:cBhvr>
                                      <p:to>
                                        <p:strVal val="visible"/>
                                      </p:to>
                                    </p:set>
                                    <p:animEffect transition="in" filter="randombar(horizontal)">
                                      <p:cBhvr>
                                        <p:cTn id="52" dur="500"/>
                                        <p:tgtEl>
                                          <p:spTgt spid="90"/>
                                        </p:tgtEl>
                                      </p:cBhvr>
                                    </p:animEffect>
                                  </p:childTnLst>
                                </p:cTn>
                              </p:par>
                            </p:childTnLst>
                          </p:cTn>
                        </p:par>
                        <p:par>
                          <p:cTn id="53" fill="hold">
                            <p:stCondLst>
                              <p:cond delay="5250"/>
                            </p:stCondLst>
                            <p:childTnLst>
                              <p:par>
                                <p:cTn id="54" presetID="14" presetClass="entr" presetSubtype="10" fill="hold" grpId="0" nodeType="afterEffect">
                                  <p:stCondLst>
                                    <p:cond delay="0"/>
                                  </p:stCondLst>
                                  <p:childTnLst>
                                    <p:set>
                                      <p:cBhvr>
                                        <p:cTn id="55" dur="1" fill="hold">
                                          <p:stCondLst>
                                            <p:cond delay="0"/>
                                          </p:stCondLst>
                                        </p:cTn>
                                        <p:tgtEl>
                                          <p:spTgt spid="91"/>
                                        </p:tgtEl>
                                        <p:attrNameLst>
                                          <p:attrName>style.visibility</p:attrName>
                                        </p:attrNameLst>
                                      </p:cBhvr>
                                      <p:to>
                                        <p:strVal val="visible"/>
                                      </p:to>
                                    </p:set>
                                    <p:animEffect transition="in" filter="randombar(horizontal)">
                                      <p:cBhvr>
                                        <p:cTn id="56" dur="500"/>
                                        <p:tgtEl>
                                          <p:spTgt spid="91"/>
                                        </p:tgtEl>
                                      </p:cBhvr>
                                    </p:animEffect>
                                  </p:childTnLst>
                                </p:cTn>
                              </p:par>
                            </p:childTnLst>
                          </p:cTn>
                        </p:par>
                        <p:par>
                          <p:cTn id="57" fill="hold">
                            <p:stCondLst>
                              <p:cond delay="5750"/>
                            </p:stCondLst>
                            <p:childTnLst>
                              <p:par>
                                <p:cTn id="58" presetID="14" presetClass="entr" presetSubtype="10" fill="hold" grpId="0" nodeType="afterEffect">
                                  <p:stCondLst>
                                    <p:cond delay="0"/>
                                  </p:stCondLst>
                                  <p:childTnLst>
                                    <p:set>
                                      <p:cBhvr>
                                        <p:cTn id="59" dur="1" fill="hold">
                                          <p:stCondLst>
                                            <p:cond delay="0"/>
                                          </p:stCondLst>
                                        </p:cTn>
                                        <p:tgtEl>
                                          <p:spTgt spid="92"/>
                                        </p:tgtEl>
                                        <p:attrNameLst>
                                          <p:attrName>style.visibility</p:attrName>
                                        </p:attrNameLst>
                                      </p:cBhvr>
                                      <p:to>
                                        <p:strVal val="visible"/>
                                      </p:to>
                                    </p:set>
                                    <p:animEffect transition="in" filter="randombar(horizontal)">
                                      <p:cBhvr>
                                        <p:cTn id="60"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2" grpId="0" animBg="1"/>
      <p:bldP spid="5" grpId="0" animBg="1"/>
      <p:bldP spid="3" grpId="0" animBg="1"/>
      <p:bldP spid="86" grpId="0"/>
      <p:bldP spid="90" grpId="0"/>
      <p:bldP spid="91" grpId="0"/>
      <p:bldP spid="9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3911944" y="616111"/>
            <a:ext cx="2552195" cy="2438208"/>
            <a:chOff x="3792217" y="1160192"/>
            <a:chExt cx="2713480" cy="2592289"/>
          </a:xfrm>
        </p:grpSpPr>
        <p:grpSp>
          <p:nvGrpSpPr>
            <p:cNvPr id="27" name="组合 26"/>
            <p:cNvGrpSpPr/>
            <p:nvPr/>
          </p:nvGrpSpPr>
          <p:grpSpPr>
            <a:xfrm>
              <a:off x="3852813" y="1160192"/>
              <a:ext cx="2592288" cy="2592289"/>
              <a:chOff x="3091333" y="1182834"/>
              <a:chExt cx="3298687" cy="3298688"/>
            </a:xfrm>
          </p:grpSpPr>
          <p:sp>
            <p:nvSpPr>
              <p:cNvPr id="29" name="椭圆 28"/>
              <p:cNvSpPr/>
              <p:nvPr/>
            </p:nvSpPr>
            <p:spPr>
              <a:xfrm>
                <a:off x="3453163" y="1539455"/>
                <a:ext cx="2585448" cy="25854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grpSp>
            <p:nvGrpSpPr>
              <p:cNvPr id="30"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solidFill>
                      <a:schemeClr val="tx1"/>
                    </a:solidFill>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solidFill>
                      <a:schemeClr val="tx1"/>
                    </a:solidFill>
                  </a:endParaRPr>
                </a:p>
              </p:txBody>
            </p:sp>
          </p:grpSp>
        </p:grpSp>
        <p:sp>
          <p:nvSpPr>
            <p:cNvPr id="28" name="矩形 27"/>
            <p:cNvSpPr/>
            <p:nvPr/>
          </p:nvSpPr>
          <p:spPr>
            <a:xfrm>
              <a:off x="3792217" y="1695707"/>
              <a:ext cx="2713480" cy="1298407"/>
            </a:xfrm>
            <a:prstGeom prst="rect">
              <a:avLst/>
            </a:prstGeom>
          </p:spPr>
          <p:txBody>
            <a:bodyPr wrap="square">
              <a:spAutoFit/>
            </a:bodyPr>
            <a:lstStyle/>
            <a:p>
              <a:pPr algn="ctr">
                <a:lnSpc>
                  <a:spcPct val="130000"/>
                </a:lnSpc>
              </a:pPr>
              <a:r>
                <a:rPr lang="zh-CN" altLang="en-US" sz="3386" b="1" dirty="0">
                  <a:solidFill>
                    <a:srgbClr val="F8F8F8"/>
                  </a:solidFill>
                  <a:latin typeface="微软雅黑" pitchFamily="34" charset="-122"/>
                  <a:ea typeface="微软雅黑" pitchFamily="34" charset="-122"/>
                </a:rPr>
                <a:t>① </a:t>
              </a:r>
              <a:endParaRPr lang="en-US" altLang="zh-CN" sz="3386" b="1" dirty="0">
                <a:solidFill>
                  <a:srgbClr val="F8F8F8"/>
                </a:solidFill>
                <a:latin typeface="微软雅黑" pitchFamily="34" charset="-122"/>
                <a:ea typeface="微软雅黑" pitchFamily="34" charset="-122"/>
              </a:endParaRPr>
            </a:p>
            <a:p>
              <a:pPr algn="ctr">
                <a:lnSpc>
                  <a:spcPct val="130000"/>
                </a:lnSpc>
              </a:pPr>
              <a:r>
                <a:rPr lang="zh-CN" altLang="en-US" sz="2257" b="1" dirty="0">
                  <a:solidFill>
                    <a:srgbClr val="F8F8F8"/>
                  </a:solidFill>
                  <a:latin typeface="微软雅黑" pitchFamily="34" charset="-122"/>
                  <a:ea typeface="微软雅黑" pitchFamily="34" charset="-122"/>
                </a:rPr>
                <a:t>您的标题</a:t>
              </a:r>
              <a:endParaRPr lang="zh-CN" altLang="en-US" sz="2257" b="1" dirty="0">
                <a:solidFill>
                  <a:srgbClr val="F8F8F8"/>
                </a:solidFill>
              </a:endParaRPr>
            </a:p>
          </p:txBody>
        </p:sp>
      </p:grpSp>
      <p:grpSp>
        <p:nvGrpSpPr>
          <p:cNvPr id="33" name="组合 32"/>
          <p:cNvGrpSpPr/>
          <p:nvPr/>
        </p:nvGrpSpPr>
        <p:grpSpPr>
          <a:xfrm>
            <a:off x="2795982" y="2335625"/>
            <a:ext cx="2053419" cy="1961708"/>
            <a:chOff x="3792217" y="1160192"/>
            <a:chExt cx="2713479" cy="2592289"/>
          </a:xfrm>
        </p:grpSpPr>
        <p:grpSp>
          <p:nvGrpSpPr>
            <p:cNvPr id="34" name="组合 33"/>
            <p:cNvGrpSpPr/>
            <p:nvPr/>
          </p:nvGrpSpPr>
          <p:grpSpPr>
            <a:xfrm>
              <a:off x="3852813" y="1160192"/>
              <a:ext cx="2592288" cy="2592289"/>
              <a:chOff x="3091333" y="1182834"/>
              <a:chExt cx="3298687" cy="3298688"/>
            </a:xfrm>
          </p:grpSpPr>
          <p:sp>
            <p:nvSpPr>
              <p:cNvPr id="36" name="椭圆 35"/>
              <p:cNvSpPr/>
              <p:nvPr/>
            </p:nvSpPr>
            <p:spPr>
              <a:xfrm>
                <a:off x="3453163" y="1539455"/>
                <a:ext cx="2585448" cy="25854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solidFill>
                    <a:schemeClr val="accent4"/>
                  </a:solidFill>
                </a:endParaRPr>
              </a:p>
            </p:txBody>
          </p:sp>
          <p:grpSp>
            <p:nvGrpSpPr>
              <p:cNvPr id="3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solidFill>
                      <a:schemeClr val="tx1"/>
                    </a:solidFill>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solidFill>
                      <a:schemeClr val="tx1"/>
                    </a:solidFill>
                  </a:endParaRPr>
                </a:p>
              </p:txBody>
            </p:sp>
          </p:grpSp>
        </p:grpSp>
        <p:sp>
          <p:nvSpPr>
            <p:cNvPr id="35" name="矩形 34"/>
            <p:cNvSpPr/>
            <p:nvPr/>
          </p:nvSpPr>
          <p:spPr>
            <a:xfrm>
              <a:off x="3792217" y="1695708"/>
              <a:ext cx="2713479" cy="1265969"/>
            </a:xfrm>
            <a:prstGeom prst="rect">
              <a:avLst/>
            </a:prstGeom>
          </p:spPr>
          <p:txBody>
            <a:bodyPr wrap="square">
              <a:spAutoFit/>
            </a:bodyPr>
            <a:lstStyle/>
            <a:p>
              <a:pPr algn="ctr">
                <a:lnSpc>
                  <a:spcPct val="130000"/>
                </a:lnSpc>
              </a:pPr>
              <a:r>
                <a:rPr lang="zh-CN" altLang="en-US" sz="2634" b="1" dirty="0">
                  <a:solidFill>
                    <a:srgbClr val="F8F8F8"/>
                  </a:solidFill>
                  <a:latin typeface="微软雅黑" pitchFamily="34" charset="-122"/>
                  <a:ea typeface="微软雅黑" pitchFamily="34" charset="-122"/>
                </a:rPr>
                <a:t>② </a:t>
              </a:r>
              <a:endParaRPr lang="en-US" altLang="zh-CN" sz="2634" b="1" dirty="0">
                <a:solidFill>
                  <a:srgbClr val="F8F8F8"/>
                </a:solidFill>
                <a:latin typeface="微软雅黑" pitchFamily="34" charset="-122"/>
                <a:ea typeface="微软雅黑" pitchFamily="34" charset="-122"/>
              </a:endParaRPr>
            </a:p>
            <a:p>
              <a:pPr algn="ctr">
                <a:lnSpc>
                  <a:spcPct val="130000"/>
                </a:lnSpc>
              </a:pPr>
              <a:r>
                <a:rPr lang="zh-CN" altLang="en-US" sz="1693" b="1" dirty="0">
                  <a:solidFill>
                    <a:srgbClr val="F8F8F8"/>
                  </a:solidFill>
                  <a:latin typeface="微软雅黑" pitchFamily="34" charset="-122"/>
                  <a:ea typeface="微软雅黑" pitchFamily="34" charset="-122"/>
                </a:rPr>
                <a:t>您的标题</a:t>
              </a:r>
              <a:endParaRPr lang="zh-CN" altLang="en-US" sz="1693" b="1" dirty="0">
                <a:solidFill>
                  <a:srgbClr val="F8F8F8"/>
                </a:solidFill>
              </a:endParaRPr>
            </a:p>
          </p:txBody>
        </p:sp>
      </p:grpSp>
      <p:grpSp>
        <p:nvGrpSpPr>
          <p:cNvPr id="40" name="组合 39"/>
          <p:cNvGrpSpPr/>
          <p:nvPr/>
        </p:nvGrpSpPr>
        <p:grpSpPr>
          <a:xfrm>
            <a:off x="2541147" y="1032113"/>
            <a:ext cx="1695236" cy="1619522"/>
            <a:chOff x="3792217" y="1160192"/>
            <a:chExt cx="2713479" cy="2592289"/>
          </a:xfrm>
        </p:grpSpPr>
        <p:grpSp>
          <p:nvGrpSpPr>
            <p:cNvPr id="63" name="组合 62"/>
            <p:cNvGrpSpPr/>
            <p:nvPr/>
          </p:nvGrpSpPr>
          <p:grpSpPr>
            <a:xfrm>
              <a:off x="3852813" y="1160192"/>
              <a:ext cx="2592288" cy="2592289"/>
              <a:chOff x="3091333" y="1182834"/>
              <a:chExt cx="3298687" cy="3298688"/>
            </a:xfrm>
          </p:grpSpPr>
          <p:sp>
            <p:nvSpPr>
              <p:cNvPr id="65" name="椭圆 64"/>
              <p:cNvSpPr/>
              <p:nvPr/>
            </p:nvSpPr>
            <p:spPr>
              <a:xfrm>
                <a:off x="3453163" y="1539455"/>
                <a:ext cx="2585448" cy="2585448"/>
              </a:xfrm>
              <a:prstGeom prst="ellipse">
                <a:avLst/>
              </a:prstGeom>
              <a:solidFill>
                <a:srgbClr val="B289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p>
            </p:txBody>
          </p:sp>
          <p:grpSp>
            <p:nvGrpSpPr>
              <p:cNvPr id="66"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solidFill>
                      <a:schemeClr val="tx1"/>
                    </a:solidFill>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70">
                    <a:solidFill>
                      <a:schemeClr val="tx1"/>
                    </a:solidFill>
                  </a:endParaRPr>
                </a:p>
              </p:txBody>
            </p:sp>
          </p:grpSp>
        </p:grpSp>
        <p:sp>
          <p:nvSpPr>
            <p:cNvPr id="64" name="矩形 63"/>
            <p:cNvSpPr/>
            <p:nvPr/>
          </p:nvSpPr>
          <p:spPr>
            <a:xfrm>
              <a:off x="3792217" y="1512117"/>
              <a:ext cx="2713479" cy="1533454"/>
            </a:xfrm>
            <a:prstGeom prst="rect">
              <a:avLst/>
            </a:prstGeom>
          </p:spPr>
          <p:txBody>
            <a:bodyPr wrap="square">
              <a:spAutoFit/>
            </a:bodyPr>
            <a:lstStyle/>
            <a:p>
              <a:pPr algn="ctr">
                <a:lnSpc>
                  <a:spcPct val="130000"/>
                </a:lnSpc>
              </a:pPr>
              <a:r>
                <a:rPr lang="zh-CN" altLang="en-US" sz="2634" b="1" dirty="0">
                  <a:solidFill>
                    <a:srgbClr val="F8F8F8"/>
                  </a:solidFill>
                  <a:latin typeface="微软雅黑" panose="020B0503020204020204" pitchFamily="34" charset="-122"/>
                  <a:ea typeface="微软雅黑" panose="020B0503020204020204" pitchFamily="34" charset="-122"/>
                </a:rPr>
                <a:t>③ </a:t>
              </a:r>
              <a:endParaRPr lang="en-US" altLang="zh-CN" sz="2634" b="1" dirty="0">
                <a:solidFill>
                  <a:srgbClr val="F8F8F8"/>
                </a:solidFill>
                <a:latin typeface="微软雅黑" pitchFamily="34" charset="-122"/>
                <a:ea typeface="微软雅黑" pitchFamily="34" charset="-122"/>
              </a:endParaRPr>
            </a:p>
            <a:p>
              <a:pPr algn="ctr">
                <a:lnSpc>
                  <a:spcPct val="130000"/>
                </a:lnSpc>
              </a:pPr>
              <a:r>
                <a:rPr lang="zh-CN" altLang="en-US" sz="1693" b="1" dirty="0">
                  <a:solidFill>
                    <a:srgbClr val="F8F8F8"/>
                  </a:solidFill>
                  <a:latin typeface="微软雅黑" pitchFamily="34" charset="-122"/>
                  <a:ea typeface="微软雅黑" pitchFamily="34" charset="-122"/>
                </a:rPr>
                <a:t>您的标题</a:t>
              </a:r>
              <a:endParaRPr lang="zh-CN" altLang="en-US" sz="1693" b="1" dirty="0">
                <a:solidFill>
                  <a:srgbClr val="F8F8F8"/>
                </a:solidFill>
              </a:endParaRPr>
            </a:p>
          </p:txBody>
        </p:sp>
      </p:grpSp>
      <p:sp>
        <p:nvSpPr>
          <p:cNvPr id="69" name="矩形 68"/>
          <p:cNvSpPr/>
          <p:nvPr/>
        </p:nvSpPr>
        <p:spPr>
          <a:xfrm>
            <a:off x="4856937" y="3596142"/>
            <a:ext cx="3164946" cy="1146276"/>
          </a:xfrm>
          <a:prstGeom prst="rect">
            <a:avLst/>
          </a:prstGeom>
        </p:spPr>
        <p:txBody>
          <a:bodyPr wrap="square">
            <a:spAutoFit/>
          </a:bodyPr>
          <a:lstStyle/>
          <a:p>
            <a:pPr>
              <a:lnSpc>
                <a:spcPct val="130000"/>
              </a:lnSpc>
            </a:pPr>
            <a:r>
              <a:rPr lang="zh-CN" altLang="en-US" sz="1693" dirty="0">
                <a:solidFill>
                  <a:schemeClr val="accent4"/>
                </a:solidFill>
                <a:latin typeface="微软雅黑" pitchFamily="34" charset="-122"/>
                <a:ea typeface="微软雅黑" pitchFamily="34" charset="-122"/>
              </a:rPr>
              <a:t>单击填加标题</a:t>
            </a:r>
            <a:endParaRPr lang="en-US" altLang="zh-CN" sz="1693" dirty="0">
              <a:solidFill>
                <a:schemeClr val="accent4"/>
              </a:solidFill>
              <a:latin typeface="微软雅黑" pitchFamily="34" charset="-122"/>
              <a:ea typeface="微软雅黑" pitchFamily="34" charset="-122"/>
            </a:endParaRPr>
          </a:p>
          <a:p>
            <a:pPr>
              <a:lnSpc>
                <a:spcPct val="130000"/>
              </a:lnSpc>
            </a:pPr>
            <a:r>
              <a:rPr lang="zh-CN" altLang="en-US" sz="1129"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a:lnSpc>
                <a:spcPct val="130000"/>
              </a:lnSpc>
            </a:pPr>
            <a:endParaRPr lang="zh-CN" altLang="en-US" sz="1317" dirty="0">
              <a:solidFill>
                <a:schemeClr val="tx1">
                  <a:lumMod val="85000"/>
                  <a:lumOff val="15000"/>
                </a:schemeClr>
              </a:solidFill>
              <a:latin typeface="微软雅黑" pitchFamily="34" charset="-122"/>
              <a:ea typeface="微软雅黑" pitchFamily="34" charset="-122"/>
            </a:endParaRPr>
          </a:p>
        </p:txBody>
      </p:sp>
      <p:sp>
        <p:nvSpPr>
          <p:cNvPr id="70" name="矩形 69"/>
          <p:cNvSpPr/>
          <p:nvPr/>
        </p:nvSpPr>
        <p:spPr>
          <a:xfrm>
            <a:off x="6464140" y="1266560"/>
            <a:ext cx="2302751" cy="1372171"/>
          </a:xfrm>
          <a:prstGeom prst="rect">
            <a:avLst/>
          </a:prstGeom>
        </p:spPr>
        <p:txBody>
          <a:bodyPr wrap="square">
            <a:spAutoFit/>
          </a:bodyPr>
          <a:lstStyle/>
          <a:p>
            <a:pPr>
              <a:lnSpc>
                <a:spcPct val="130000"/>
              </a:lnSpc>
            </a:pPr>
            <a:r>
              <a:rPr lang="zh-CN" altLang="en-US" sz="1693" dirty="0">
                <a:solidFill>
                  <a:schemeClr val="accent1"/>
                </a:solidFill>
                <a:latin typeface="微软雅黑" pitchFamily="34" charset="-122"/>
                <a:ea typeface="微软雅黑" pitchFamily="34" charset="-122"/>
              </a:rPr>
              <a:t>单击填加标题</a:t>
            </a:r>
            <a:endParaRPr lang="en-US" altLang="zh-CN" sz="1693" dirty="0">
              <a:solidFill>
                <a:schemeClr val="accent1"/>
              </a:solidFill>
              <a:latin typeface="微软雅黑" pitchFamily="34" charset="-122"/>
              <a:ea typeface="微软雅黑" pitchFamily="34" charset="-122"/>
            </a:endParaRPr>
          </a:p>
          <a:p>
            <a:pPr>
              <a:lnSpc>
                <a:spcPct val="130000"/>
              </a:lnSpc>
            </a:pPr>
            <a:r>
              <a:rPr lang="zh-CN" altLang="en-US" sz="1129"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a:lnSpc>
                <a:spcPct val="130000"/>
              </a:lnSpc>
            </a:pPr>
            <a:endParaRPr lang="zh-CN" altLang="en-US" sz="1317" dirty="0">
              <a:solidFill>
                <a:schemeClr val="tx1">
                  <a:lumMod val="85000"/>
                  <a:lumOff val="15000"/>
                </a:schemeClr>
              </a:solidFill>
              <a:latin typeface="微软雅黑" pitchFamily="34" charset="-122"/>
              <a:ea typeface="微软雅黑" pitchFamily="34" charset="-122"/>
            </a:endParaRPr>
          </a:p>
        </p:txBody>
      </p:sp>
      <p:sp>
        <p:nvSpPr>
          <p:cNvPr id="71" name="矩形 70"/>
          <p:cNvSpPr/>
          <p:nvPr/>
        </p:nvSpPr>
        <p:spPr>
          <a:xfrm>
            <a:off x="368622" y="2026599"/>
            <a:ext cx="2302751" cy="1372171"/>
          </a:xfrm>
          <a:prstGeom prst="rect">
            <a:avLst/>
          </a:prstGeom>
        </p:spPr>
        <p:txBody>
          <a:bodyPr wrap="square">
            <a:spAutoFit/>
          </a:bodyPr>
          <a:lstStyle/>
          <a:p>
            <a:pPr>
              <a:lnSpc>
                <a:spcPct val="130000"/>
              </a:lnSpc>
            </a:pPr>
            <a:r>
              <a:rPr lang="zh-CN" altLang="en-US" sz="1693" dirty="0">
                <a:solidFill>
                  <a:srgbClr val="B2895A"/>
                </a:solidFill>
                <a:latin typeface="微软雅黑" pitchFamily="34" charset="-122"/>
                <a:ea typeface="微软雅黑" pitchFamily="34" charset="-122"/>
              </a:rPr>
              <a:t>单击填加标题</a:t>
            </a:r>
            <a:endParaRPr lang="en-US" altLang="zh-CN" sz="1693" dirty="0">
              <a:solidFill>
                <a:srgbClr val="B2895A"/>
              </a:solidFill>
              <a:latin typeface="微软雅黑" pitchFamily="34" charset="-122"/>
              <a:ea typeface="微软雅黑" pitchFamily="34" charset="-122"/>
            </a:endParaRPr>
          </a:p>
          <a:p>
            <a:pPr>
              <a:lnSpc>
                <a:spcPct val="130000"/>
              </a:lnSpc>
            </a:pPr>
            <a:r>
              <a:rPr lang="zh-CN" altLang="en-US" sz="1129"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a:lnSpc>
                <a:spcPct val="130000"/>
              </a:lnSpc>
            </a:pPr>
            <a:endParaRPr lang="zh-CN" altLang="en-US" sz="1317"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19378313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3" presetClass="entr" presetSubtype="36"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ppt_w</p:attrName>
                                        </p:attrNameLst>
                                      </p:cBhvr>
                                      <p:tavLst>
                                        <p:tav tm="0">
                                          <p:val>
                                            <p:strVal val="(6*min(max(#ppt_w*#ppt_h,.3),1)-7.4)/-.7*#ppt_w"/>
                                          </p:val>
                                        </p:tav>
                                        <p:tav tm="100000">
                                          <p:val>
                                            <p:strVal val="#ppt_w"/>
                                          </p:val>
                                        </p:tav>
                                      </p:tavLst>
                                    </p:anim>
                                    <p:anim calcmode="lin" valueType="num">
                                      <p:cBhvr>
                                        <p:cTn id="15" dur="500" fill="hold"/>
                                        <p:tgtEl>
                                          <p:spTgt spid="33"/>
                                        </p:tgtEl>
                                        <p:attrNameLst>
                                          <p:attrName>ppt_h</p:attrName>
                                        </p:attrNameLst>
                                      </p:cBhvr>
                                      <p:tavLst>
                                        <p:tav tm="0">
                                          <p:val>
                                            <p:strVal val="(6*min(max(#ppt_w*#ppt_h,.3),1)-7.4)/-.7*#ppt_h"/>
                                          </p:val>
                                        </p:tav>
                                        <p:tav tm="100000">
                                          <p:val>
                                            <p:strVal val="#ppt_h"/>
                                          </p:val>
                                        </p:tav>
                                      </p:tavLst>
                                    </p:anim>
                                    <p:anim calcmode="lin" valueType="num">
                                      <p:cBhvr>
                                        <p:cTn id="16" dur="500" fill="hold"/>
                                        <p:tgtEl>
                                          <p:spTgt spid="33"/>
                                        </p:tgtEl>
                                        <p:attrNameLst>
                                          <p:attrName>ppt_x</p:attrName>
                                        </p:attrNameLst>
                                      </p:cBhvr>
                                      <p:tavLst>
                                        <p:tav tm="0">
                                          <p:val>
                                            <p:fltVal val="0.5"/>
                                          </p:val>
                                        </p:tav>
                                        <p:tav tm="100000">
                                          <p:val>
                                            <p:strVal val="#ppt_x"/>
                                          </p:val>
                                        </p:tav>
                                      </p:tavLst>
                                    </p:anim>
                                    <p:anim calcmode="lin" valueType="num">
                                      <p:cBhvr>
                                        <p:cTn id="17" dur="500" fill="hold"/>
                                        <p:tgtEl>
                                          <p:spTgt spid="33"/>
                                        </p:tgtEl>
                                        <p:attrNameLst>
                                          <p:attrName>ppt_y</p:attrName>
                                        </p:attrNameLst>
                                      </p:cBhvr>
                                      <p:tavLst>
                                        <p:tav tm="0">
                                          <p:val>
                                            <p:strVal val="1+(6*min(max(#ppt_w*#ppt_h,.3),1)-7.4)/-.7*#ppt_h/2"/>
                                          </p:val>
                                        </p:tav>
                                        <p:tav tm="100000">
                                          <p:val>
                                            <p:strVal val="#ppt_y"/>
                                          </p:val>
                                        </p:tav>
                                      </p:tavLst>
                                    </p:anim>
                                  </p:childTnLst>
                                </p:cTn>
                              </p:par>
                            </p:childTnLst>
                          </p:cTn>
                        </p:par>
                        <p:par>
                          <p:cTn id="18" fill="hold">
                            <p:stCondLst>
                              <p:cond delay="1000"/>
                            </p:stCondLst>
                            <p:childTnLst>
                              <p:par>
                                <p:cTn id="19" presetID="23" presetClass="entr" presetSubtype="36"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ppt_w</p:attrName>
                                        </p:attrNameLst>
                                      </p:cBhvr>
                                      <p:tavLst>
                                        <p:tav tm="0">
                                          <p:val>
                                            <p:strVal val="(6*min(max(#ppt_w*#ppt_h,.3),1)-7.4)/-.7*#ppt_w"/>
                                          </p:val>
                                        </p:tav>
                                        <p:tav tm="100000">
                                          <p:val>
                                            <p:strVal val="#ppt_w"/>
                                          </p:val>
                                        </p:tav>
                                      </p:tavLst>
                                    </p:anim>
                                    <p:anim calcmode="lin" valueType="num">
                                      <p:cBhvr>
                                        <p:cTn id="22" dur="500" fill="hold"/>
                                        <p:tgtEl>
                                          <p:spTgt spid="40"/>
                                        </p:tgtEl>
                                        <p:attrNameLst>
                                          <p:attrName>ppt_h</p:attrName>
                                        </p:attrNameLst>
                                      </p:cBhvr>
                                      <p:tavLst>
                                        <p:tav tm="0">
                                          <p:val>
                                            <p:strVal val="(6*min(max(#ppt_w*#ppt_h,.3),1)-7.4)/-.7*#ppt_h"/>
                                          </p:val>
                                        </p:tav>
                                        <p:tav tm="100000">
                                          <p:val>
                                            <p:strVal val="#ppt_h"/>
                                          </p:val>
                                        </p:tav>
                                      </p:tavLst>
                                    </p:anim>
                                    <p:anim calcmode="lin" valueType="num">
                                      <p:cBhvr>
                                        <p:cTn id="23" dur="500" fill="hold"/>
                                        <p:tgtEl>
                                          <p:spTgt spid="40"/>
                                        </p:tgtEl>
                                        <p:attrNameLst>
                                          <p:attrName>ppt_x</p:attrName>
                                        </p:attrNameLst>
                                      </p:cBhvr>
                                      <p:tavLst>
                                        <p:tav tm="0">
                                          <p:val>
                                            <p:fltVal val="0.5"/>
                                          </p:val>
                                        </p:tav>
                                        <p:tav tm="100000">
                                          <p:val>
                                            <p:strVal val="#ppt_x"/>
                                          </p:val>
                                        </p:tav>
                                      </p:tavLst>
                                    </p:anim>
                                    <p:anim calcmode="lin" valueType="num">
                                      <p:cBhvr>
                                        <p:cTn id="24" dur="500" fill="hold"/>
                                        <p:tgtEl>
                                          <p:spTgt spid="40"/>
                                        </p:tgtEl>
                                        <p:attrNameLst>
                                          <p:attrName>ppt_y</p:attrName>
                                        </p:attrNameLst>
                                      </p:cBhvr>
                                      <p:tavLst>
                                        <p:tav tm="0">
                                          <p:val>
                                            <p:strVal val="1+(6*min(max(#ppt_w*#ppt_h,.3),1)-7.4)/-.7*#ppt_h/2"/>
                                          </p:val>
                                        </p:tav>
                                        <p:tav tm="100000">
                                          <p:val>
                                            <p:strVal val="#ppt_y"/>
                                          </p:val>
                                        </p:tav>
                                      </p:tavLst>
                                    </p:anim>
                                  </p:childTnLst>
                                </p:cTn>
                              </p:par>
                            </p:childTnLst>
                          </p:cTn>
                        </p:par>
                        <p:par>
                          <p:cTn id="25" fill="hold">
                            <p:stCondLst>
                              <p:cond delay="1500"/>
                            </p:stCondLst>
                            <p:childTnLst>
                              <p:par>
                                <p:cTn id="26" presetID="2" presetClass="entr" presetSubtype="6" decel="100000"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500" fill="hold"/>
                                        <p:tgtEl>
                                          <p:spTgt spid="69"/>
                                        </p:tgtEl>
                                        <p:attrNameLst>
                                          <p:attrName>ppt_x</p:attrName>
                                        </p:attrNameLst>
                                      </p:cBhvr>
                                      <p:tavLst>
                                        <p:tav tm="0">
                                          <p:val>
                                            <p:strVal val="1+#ppt_w/2"/>
                                          </p:val>
                                        </p:tav>
                                        <p:tav tm="100000">
                                          <p:val>
                                            <p:strVal val="#ppt_x"/>
                                          </p:val>
                                        </p:tav>
                                      </p:tavLst>
                                    </p:anim>
                                    <p:anim calcmode="lin" valueType="num">
                                      <p:cBhvr additive="base">
                                        <p:cTn id="29" dur="500" fill="hold"/>
                                        <p:tgtEl>
                                          <p:spTgt spid="69"/>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additive="base">
                                        <p:cTn id="32" dur="500" fill="hold"/>
                                        <p:tgtEl>
                                          <p:spTgt spid="70"/>
                                        </p:tgtEl>
                                        <p:attrNameLst>
                                          <p:attrName>ppt_x</p:attrName>
                                        </p:attrNameLst>
                                      </p:cBhvr>
                                      <p:tavLst>
                                        <p:tav tm="0">
                                          <p:val>
                                            <p:strVal val="1+#ppt_w/2"/>
                                          </p:val>
                                        </p:tav>
                                        <p:tav tm="100000">
                                          <p:val>
                                            <p:strVal val="#ppt_x"/>
                                          </p:val>
                                        </p:tav>
                                      </p:tavLst>
                                    </p:anim>
                                    <p:anim calcmode="lin" valueType="num">
                                      <p:cBhvr additive="base">
                                        <p:cTn id="33" dur="500" fill="hold"/>
                                        <p:tgtEl>
                                          <p:spTgt spid="7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500" fill="hold"/>
                                        <p:tgtEl>
                                          <p:spTgt spid="71"/>
                                        </p:tgtEl>
                                        <p:attrNameLst>
                                          <p:attrName>ppt_x</p:attrName>
                                        </p:attrNameLst>
                                      </p:cBhvr>
                                      <p:tavLst>
                                        <p:tav tm="0">
                                          <p:val>
                                            <p:strVal val="0-#ppt_w/2"/>
                                          </p:val>
                                        </p:tav>
                                        <p:tav tm="100000">
                                          <p:val>
                                            <p:strVal val="#ppt_x"/>
                                          </p:val>
                                        </p:tav>
                                      </p:tavLst>
                                    </p:anim>
                                    <p:anim calcmode="lin" valueType="num">
                                      <p:cBhvr additive="base">
                                        <p:cTn id="37"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extLst mod="1">
    <p:ext uri="{E180D4A7-C9FB-4DFB-919C-405C955672EB}">
      <p14:showEvtLst xmlns:p14="http://schemas.microsoft.com/office/powerpoint/2010/main">
        <p14:playEvt time="0" objId="30"/>
      </p14:showEvtLst>
    </p:ext>
  </p:extLst>
</p:sld>
</file>

<file path=ppt/tags/tag1.xml><?xml version="1.0" encoding="utf-8"?>
<p:tagLst xmlns:a="http://schemas.openxmlformats.org/drawingml/2006/main" xmlns:r="http://schemas.openxmlformats.org/officeDocument/2006/relationships" xmlns:p="http://schemas.openxmlformats.org/presentationml/2006/main">
  <p:tag name="MH_CONTENTSID" val="290"/>
  <p:tag name="MH_SECTIONID" val="291,292,293,294,"/>
</p:tagLst>
</file>

<file path=ppt/tags/tag10.xml><?xml version="1.0" encoding="utf-8"?>
<p:tagLst xmlns:a="http://schemas.openxmlformats.org/drawingml/2006/main" xmlns:r="http://schemas.openxmlformats.org/officeDocument/2006/relationships" xmlns:p="http://schemas.openxmlformats.org/presentationml/2006/main">
  <p:tag name="MH" val="20170316152558"/>
  <p:tag name="MH_LIBRARY" val="CONTENTS"/>
  <p:tag name="MH_TYPE" val="ENTRY"/>
  <p:tag name="ID" val="553526"/>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70316152558"/>
  <p:tag name="MH_LIBRARY" val="CONTENTS"/>
  <p:tag name="MH_TYPE" val="OTHERS"/>
  <p:tag name="ID" val="553526"/>
</p:tagLst>
</file>

<file path=ppt/tags/tag12.xml><?xml version="1.0" encoding="utf-8"?>
<p:tagLst xmlns:a="http://schemas.openxmlformats.org/drawingml/2006/main" xmlns:r="http://schemas.openxmlformats.org/officeDocument/2006/relationships" xmlns:p="http://schemas.openxmlformats.org/presentationml/2006/main">
  <p:tag name="MH" val="20170316152558"/>
  <p:tag name="MH_LIBRARY" val="CONTENTS"/>
  <p:tag name="MH_TYPE" val="NUMBER"/>
  <p:tag name="ID" val="553526"/>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70316152558"/>
  <p:tag name="MH_LIBRARY" val="CONTENTS"/>
  <p:tag name="MH_TYPE" val="ENTRY"/>
  <p:tag name="ID" val="553526"/>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70316152558"/>
  <p:tag name="MH_LIBRARY" val="CONTENTS"/>
  <p:tag name="MH_TYPE" val="OTHERS"/>
  <p:tag name="ID" val="553526"/>
</p:tagLst>
</file>

<file path=ppt/tags/tag15.xml><?xml version="1.0" encoding="utf-8"?>
<p:tagLst xmlns:a="http://schemas.openxmlformats.org/drawingml/2006/main" xmlns:r="http://schemas.openxmlformats.org/officeDocument/2006/relationships" xmlns:p="http://schemas.openxmlformats.org/presentationml/2006/main">
  <p:tag name="MH" val="20170316152558"/>
  <p:tag name="MH_LIBRARY" val="CONTENTS"/>
  <p:tag name="MH_TYPE" val="OTHERS"/>
  <p:tag name="ID" val="553526"/>
</p:tagLst>
</file>

<file path=ppt/tags/tag16.xml><?xml version="1.0" encoding="utf-8"?>
<p:tagLst xmlns:a="http://schemas.openxmlformats.org/drawingml/2006/main" xmlns:r="http://schemas.openxmlformats.org/officeDocument/2006/relationships" xmlns:p="http://schemas.openxmlformats.org/presentationml/2006/main">
  <p:tag name="MH" val="20170316152746"/>
  <p:tag name="MH_LIBRARY" val="GRAPHIC"/>
  <p:tag name="MH_ORDER" val="Freeform 11"/>
</p:tagLst>
</file>

<file path=ppt/tags/tag17.xml><?xml version="1.0" encoding="utf-8"?>
<p:tagLst xmlns:a="http://schemas.openxmlformats.org/drawingml/2006/main" xmlns:r="http://schemas.openxmlformats.org/officeDocument/2006/relationships" xmlns:p="http://schemas.openxmlformats.org/presentationml/2006/main">
  <p:tag name="MH" val="20170316152746"/>
  <p:tag name="MH_LIBRARY" val="GRAPHIC"/>
  <p:tag name="MH_ORDER" val="Rectangle 3"/>
</p:tagLst>
</file>

<file path=ppt/tags/tag18.xml><?xml version="1.0" encoding="utf-8"?>
<p:tagLst xmlns:a="http://schemas.openxmlformats.org/drawingml/2006/main" xmlns:r="http://schemas.openxmlformats.org/officeDocument/2006/relationships" xmlns:p="http://schemas.openxmlformats.org/presentationml/2006/main">
  <p:tag name="MH" val="20170316152746"/>
  <p:tag name="MH_LIBRARY" val="GRAPHIC"/>
  <p:tag name="MH_ORDER" val="矩形 5"/>
</p:tagLst>
</file>

<file path=ppt/tags/tag19.xml><?xml version="1.0" encoding="utf-8"?>
<p:tagLst xmlns:a="http://schemas.openxmlformats.org/drawingml/2006/main" xmlns:r="http://schemas.openxmlformats.org/officeDocument/2006/relationships" xmlns:p="http://schemas.openxmlformats.org/presentationml/2006/main">
  <p:tag name="MH" val="20170316152558"/>
  <p:tag name="MH_LIBRARY" val="CONTENTS"/>
  <p:tag name="MH_TYPE" val="OTHERS"/>
  <p:tag name="ID" val="553526"/>
</p:tagLst>
</file>

<file path=ppt/tags/tag2.xml><?xml version="1.0" encoding="utf-8"?>
<p:tagLst xmlns:a="http://schemas.openxmlformats.org/drawingml/2006/main" xmlns:r="http://schemas.openxmlformats.org/officeDocument/2006/relationships" xmlns:p="http://schemas.openxmlformats.org/presentationml/2006/main">
  <p:tag name="MH" val="20170316152558"/>
  <p:tag name="MH_LIBRARY" val="CONTENTS"/>
  <p:tag name="MH_TYPE" val="OTHERS"/>
  <p:tag name="ID" val="553526"/>
</p:tagLst>
</file>

<file path=ppt/tags/tag20.xml><?xml version="1.0" encoding="utf-8"?>
<p:tagLst xmlns:a="http://schemas.openxmlformats.org/drawingml/2006/main" xmlns:r="http://schemas.openxmlformats.org/officeDocument/2006/relationships" xmlns:p="http://schemas.openxmlformats.org/presentationml/2006/main">
  <p:tag name="MH" val="20170316152746"/>
  <p:tag name="MH_LIBRARY" val="GRAPHIC"/>
  <p:tag name="MH_ORDER" val="Freeform 11"/>
</p:tagLst>
</file>

<file path=ppt/tags/tag21.xml><?xml version="1.0" encoding="utf-8"?>
<p:tagLst xmlns:a="http://schemas.openxmlformats.org/drawingml/2006/main" xmlns:r="http://schemas.openxmlformats.org/officeDocument/2006/relationships" xmlns:p="http://schemas.openxmlformats.org/presentationml/2006/main">
  <p:tag name="MH" val="20170316152746"/>
  <p:tag name="MH_LIBRARY" val="GRAPHIC"/>
  <p:tag name="MH_ORDER" val="Rectangle 3"/>
</p:tagLst>
</file>

<file path=ppt/tags/tag22.xml><?xml version="1.0" encoding="utf-8"?>
<p:tagLst xmlns:a="http://schemas.openxmlformats.org/drawingml/2006/main" xmlns:r="http://schemas.openxmlformats.org/officeDocument/2006/relationships" xmlns:p="http://schemas.openxmlformats.org/presentationml/2006/main">
  <p:tag name="MH" val="20170316152746"/>
  <p:tag name="MH_LIBRARY" val="GRAPHIC"/>
  <p:tag name="MH_ORDER" val="矩形 5"/>
</p:tagLst>
</file>

<file path=ppt/tags/tag23.xml><?xml version="1.0" encoding="utf-8"?>
<p:tagLst xmlns:a="http://schemas.openxmlformats.org/drawingml/2006/main" xmlns:r="http://schemas.openxmlformats.org/officeDocument/2006/relationships" xmlns:p="http://schemas.openxmlformats.org/presentationml/2006/main">
  <p:tag name="MH" val="20170316152558"/>
  <p:tag name="MH_LIBRARY" val="CONTENTS"/>
  <p:tag name="MH_TYPE" val="OTHERS"/>
  <p:tag name="ID" val="553526"/>
</p:tagLst>
</file>

<file path=ppt/tags/tag24.xml><?xml version="1.0" encoding="utf-8"?>
<p:tagLst xmlns:a="http://schemas.openxmlformats.org/drawingml/2006/main" xmlns:r="http://schemas.openxmlformats.org/officeDocument/2006/relationships" xmlns:p="http://schemas.openxmlformats.org/presentationml/2006/main">
  <p:tag name="MH" val="20170316152746"/>
  <p:tag name="MH_LIBRARY" val="GRAPHIC"/>
  <p:tag name="MH_ORDER" val="Freeform 11"/>
</p:tagLst>
</file>

<file path=ppt/tags/tag25.xml><?xml version="1.0" encoding="utf-8"?>
<p:tagLst xmlns:a="http://schemas.openxmlformats.org/drawingml/2006/main" xmlns:r="http://schemas.openxmlformats.org/officeDocument/2006/relationships" xmlns:p="http://schemas.openxmlformats.org/presentationml/2006/main">
  <p:tag name="MH" val="20170316152746"/>
  <p:tag name="MH_LIBRARY" val="GRAPHIC"/>
  <p:tag name="MH_ORDER" val="Rectangle 3"/>
</p:tagLst>
</file>

<file path=ppt/tags/tag26.xml><?xml version="1.0" encoding="utf-8"?>
<p:tagLst xmlns:a="http://schemas.openxmlformats.org/drawingml/2006/main" xmlns:r="http://schemas.openxmlformats.org/officeDocument/2006/relationships" xmlns:p="http://schemas.openxmlformats.org/presentationml/2006/main">
  <p:tag name="MH" val="20170316152746"/>
  <p:tag name="MH_LIBRARY" val="GRAPHIC"/>
  <p:tag name="MH_ORDER" val="矩形 5"/>
</p:tagLst>
</file>

<file path=ppt/tags/tag27.xml><?xml version="1.0" encoding="utf-8"?>
<p:tagLst xmlns:a="http://schemas.openxmlformats.org/drawingml/2006/main" xmlns:r="http://schemas.openxmlformats.org/officeDocument/2006/relationships" xmlns:p="http://schemas.openxmlformats.org/presentationml/2006/main">
  <p:tag name="MH" val="20170316152558"/>
  <p:tag name="MH_LIBRARY" val="CONTENTS"/>
  <p:tag name="MH_TYPE" val="OTHERS"/>
  <p:tag name="ID" val="553526"/>
</p:tagLst>
</file>

<file path=ppt/tags/tag28.xml><?xml version="1.0" encoding="utf-8"?>
<p:tagLst xmlns:a="http://schemas.openxmlformats.org/drawingml/2006/main" xmlns:r="http://schemas.openxmlformats.org/officeDocument/2006/relationships" xmlns:p="http://schemas.openxmlformats.org/presentationml/2006/main">
  <p:tag name="MH" val="20170316152746"/>
  <p:tag name="MH_LIBRARY" val="GRAPHIC"/>
  <p:tag name="MH_ORDER" val="Freeform 11"/>
</p:tagLst>
</file>

<file path=ppt/tags/tag29.xml><?xml version="1.0" encoding="utf-8"?>
<p:tagLst xmlns:a="http://schemas.openxmlformats.org/drawingml/2006/main" xmlns:r="http://schemas.openxmlformats.org/officeDocument/2006/relationships" xmlns:p="http://schemas.openxmlformats.org/presentationml/2006/main">
  <p:tag name="MH" val="20170316152746"/>
  <p:tag name="MH_LIBRARY" val="GRAPHIC"/>
  <p:tag name="MH_ORDER" val="Rectangle 3"/>
</p:tagLst>
</file>

<file path=ppt/tags/tag3.xml><?xml version="1.0" encoding="utf-8"?>
<p:tagLst xmlns:a="http://schemas.openxmlformats.org/drawingml/2006/main" xmlns:r="http://schemas.openxmlformats.org/officeDocument/2006/relationships" xmlns:p="http://schemas.openxmlformats.org/presentationml/2006/main">
  <p:tag name="MH" val="20170316152558"/>
  <p:tag name="MH_LIBRARY" val="CONTENTS"/>
  <p:tag name="MH_TYPE" val="NUMBER"/>
  <p:tag name="ID" val="553526"/>
  <p:tag name="MH_ORDER" val="4"/>
</p:tagLst>
</file>

<file path=ppt/tags/tag30.xml><?xml version="1.0" encoding="utf-8"?>
<p:tagLst xmlns:a="http://schemas.openxmlformats.org/drawingml/2006/main" xmlns:r="http://schemas.openxmlformats.org/officeDocument/2006/relationships" xmlns:p="http://schemas.openxmlformats.org/presentationml/2006/main">
  <p:tag name="MH" val="20170316152746"/>
  <p:tag name="MH_LIBRARY" val="GRAPHIC"/>
  <p:tag name="MH_ORDER" val="矩形 5"/>
</p:tagLst>
</file>

<file path=ppt/tags/tag4.xml><?xml version="1.0" encoding="utf-8"?>
<p:tagLst xmlns:a="http://schemas.openxmlformats.org/drawingml/2006/main" xmlns:r="http://schemas.openxmlformats.org/officeDocument/2006/relationships" xmlns:p="http://schemas.openxmlformats.org/presentationml/2006/main">
  <p:tag name="MH" val="20170316152558"/>
  <p:tag name="MH_LIBRARY" val="CONTENTS"/>
  <p:tag name="MH_TYPE" val="ENTRY"/>
  <p:tag name="ID" val="553526"/>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70316152558"/>
  <p:tag name="MH_LIBRARY" val="CONTENTS"/>
  <p:tag name="MH_TYPE" val="OTHERS"/>
  <p:tag name="ID" val="553526"/>
</p:tagLst>
</file>

<file path=ppt/tags/tag6.xml><?xml version="1.0" encoding="utf-8"?>
<p:tagLst xmlns:a="http://schemas.openxmlformats.org/drawingml/2006/main" xmlns:r="http://schemas.openxmlformats.org/officeDocument/2006/relationships" xmlns:p="http://schemas.openxmlformats.org/presentationml/2006/main">
  <p:tag name="MH" val="20170316152558"/>
  <p:tag name="MH_LIBRARY" val="CONTENTS"/>
  <p:tag name="MH_TYPE" val="NUMBER"/>
  <p:tag name="ID" val="553526"/>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70316152558"/>
  <p:tag name="MH_LIBRARY" val="CONTENTS"/>
  <p:tag name="MH_TYPE" val="ENTRY"/>
  <p:tag name="ID" val="553526"/>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70316152558"/>
  <p:tag name="MH_LIBRARY" val="CONTENTS"/>
  <p:tag name="MH_TYPE" val="OTHERS"/>
  <p:tag name="ID" val="553526"/>
</p:tagLst>
</file>

<file path=ppt/tags/tag9.xml><?xml version="1.0" encoding="utf-8"?>
<p:tagLst xmlns:a="http://schemas.openxmlformats.org/drawingml/2006/main" xmlns:r="http://schemas.openxmlformats.org/officeDocument/2006/relationships" xmlns:p="http://schemas.openxmlformats.org/presentationml/2006/main">
  <p:tag name="MH" val="20170316152558"/>
  <p:tag name="MH_LIBRARY" val="CONTENTS"/>
  <p:tag name="MH_TYPE" val="NUMBER"/>
  <p:tag name="ID" val="553526"/>
  <p:tag name="MH_ORDER" val="2"/>
</p:tagLst>
</file>

<file path=ppt/theme/theme1.xml><?xml version="1.0" encoding="utf-8"?>
<a:theme xmlns:a="http://schemas.openxmlformats.org/drawingml/2006/main" name="第一PPT，www.1ppt.com">
  <a:themeElements>
    <a:clrScheme name="自定义 198">
      <a:dk1>
        <a:sysClr val="windowText" lastClr="000000"/>
      </a:dk1>
      <a:lt1>
        <a:sysClr val="window" lastClr="FFFFFF"/>
      </a:lt1>
      <a:dk2>
        <a:srgbClr val="44546A"/>
      </a:dk2>
      <a:lt2>
        <a:srgbClr val="E7E6E6"/>
      </a:lt2>
      <a:accent1>
        <a:srgbClr val="B2895A"/>
      </a:accent1>
      <a:accent2>
        <a:srgbClr val="B2895A"/>
      </a:accent2>
      <a:accent3>
        <a:srgbClr val="B2895A"/>
      </a:accent3>
      <a:accent4>
        <a:srgbClr val="B2895A"/>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63</TotalTime>
  <Words>3956</Words>
  <Application>Microsoft Office PowerPoint</Application>
  <PresentationFormat>全屏显示(16:9)</PresentationFormat>
  <Paragraphs>325</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狼性</dc:title>
  <dc:creator>第一PPT</dc:creator>
  <cp:keywords>www.1ppt.com</cp:keywords>
  <dc:description>www.1ppt.com</dc:description>
  <cp:lastModifiedBy>Windows User</cp:lastModifiedBy>
  <cp:revision>25</cp:revision>
  <dcterms:created xsi:type="dcterms:W3CDTF">2017-03-04T06:55:50Z</dcterms:created>
  <dcterms:modified xsi:type="dcterms:W3CDTF">2018-04-04T02:12:20Z</dcterms:modified>
</cp:coreProperties>
</file>