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  <p:sldMasterId id="2147483661" r:id="rId2"/>
  </p:sldMasterIdLst>
  <p:notesMasterIdLst>
    <p:notesMasterId r:id="rId28"/>
  </p:notesMasterIdLst>
  <p:sldIdLst>
    <p:sldId id="258" r:id="rId3"/>
    <p:sldId id="262" r:id="rId4"/>
    <p:sldId id="263" r:id="rId5"/>
    <p:sldId id="268" r:id="rId6"/>
    <p:sldId id="270" r:id="rId7"/>
    <p:sldId id="272" r:id="rId8"/>
    <p:sldId id="264" r:id="rId9"/>
    <p:sldId id="273" r:id="rId10"/>
    <p:sldId id="274" r:id="rId11"/>
    <p:sldId id="275" r:id="rId12"/>
    <p:sldId id="265" r:id="rId13"/>
    <p:sldId id="277" r:id="rId14"/>
    <p:sldId id="279" r:id="rId15"/>
    <p:sldId id="280" r:id="rId16"/>
    <p:sldId id="266" r:id="rId17"/>
    <p:sldId id="278" r:id="rId18"/>
    <p:sldId id="281" r:id="rId19"/>
    <p:sldId id="282" r:id="rId20"/>
    <p:sldId id="260" r:id="rId21"/>
    <p:sldId id="267" r:id="rId22"/>
    <p:sldId id="276" r:id="rId23"/>
    <p:sldId id="261" r:id="rId24"/>
    <p:sldId id="283" r:id="rId25"/>
    <p:sldId id="286" r:id="rId26"/>
    <p:sldId id="287" r:id="rId27"/>
  </p:sldIdLst>
  <p:sldSz cx="12192000" cy="6858000"/>
  <p:notesSz cx="6858000" cy="9144000"/>
  <p:defaultTextStyle>
    <a:defPPr>
      <a:defRPr lang="zh-CN"/>
    </a:defPPr>
    <a:lvl1pPr marL="0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73A1C"/>
    <a:srgbClr val="F23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45"/>
    <p:restoredTop sz="94715"/>
  </p:normalViewPr>
  <p:slideViewPr>
    <p:cSldViewPr snapToGrid="0" snapToObjects="1">
      <p:cViewPr varScale="1">
        <p:scale>
          <a:sx n="58" d="100"/>
          <a:sy n="58" d="100"/>
        </p:scale>
        <p:origin x="-84" y="-138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91" d="100"/>
        <a:sy n="91" d="100"/>
      </p:scale>
      <p:origin x="0" y="0"/>
    </p:cViewPr>
  </p:sorterViewPr>
  <p:notesViewPr>
    <p:cSldViewPr snapToGrid="0" snapToObjects="1">
      <p:cViewPr varScale="1">
        <p:scale>
          <a:sx n="97" d="100"/>
          <a:sy n="97" d="100"/>
        </p:scale>
        <p:origin x="3688" y="2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9F4961-F671-D840-803D-4B02C199AB47}" type="datetimeFigureOut">
              <a:rPr kumimoji="1" lang="zh-CN" altLang="en-US" smtClean="0"/>
              <a:t>2018/4/4</a:t>
            </a:fld>
            <a:endParaRPr kumimoji="1"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CB78546-C430-4549-B45A-EA3B29F81B38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7841306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4" name="幻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B78546-C430-4549-B45A-EA3B29F81B38}" type="slidenum">
              <a:rPr kumimoji="1" lang="zh-CN" altLang="en-US" smtClean="0"/>
              <a:t>1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409397018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4" name="幻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B78546-C430-4549-B45A-EA3B29F81B38}" type="slidenum">
              <a:rPr kumimoji="1" lang="zh-CN" altLang="en-US" smtClean="0"/>
              <a:t>24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8817580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标题幻灯片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标题幻灯片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标题幻灯片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563715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143638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757354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438287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285814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975219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0670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 rot="9822520">
            <a:off x="3099071" y="4109867"/>
            <a:ext cx="716990" cy="716990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9" name="矩形 8"/>
          <p:cNvSpPr/>
          <p:nvPr userDrawn="1"/>
        </p:nvSpPr>
        <p:spPr>
          <a:xfrm rot="18585722">
            <a:off x="2900872" y="1691059"/>
            <a:ext cx="1958891" cy="1958891"/>
          </a:xfrm>
          <a:prstGeom prst="rect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" name="矩形 2"/>
          <p:cNvSpPr/>
          <p:nvPr userDrawn="1"/>
        </p:nvSpPr>
        <p:spPr>
          <a:xfrm rot="4450317">
            <a:off x="2505540" y="3164955"/>
            <a:ext cx="139775" cy="139775"/>
          </a:xfrm>
          <a:prstGeom prst="rect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4" name="矩形 3"/>
          <p:cNvSpPr/>
          <p:nvPr userDrawn="1"/>
        </p:nvSpPr>
        <p:spPr>
          <a:xfrm rot="892948">
            <a:off x="1669486" y="2837932"/>
            <a:ext cx="381184" cy="381184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5" name="矩形 4"/>
          <p:cNvSpPr/>
          <p:nvPr userDrawn="1"/>
        </p:nvSpPr>
        <p:spPr>
          <a:xfrm rot="4240722">
            <a:off x="2955271" y="3408914"/>
            <a:ext cx="211665" cy="211665"/>
          </a:xfrm>
          <a:prstGeom prst="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6" name="矩形 5"/>
          <p:cNvSpPr/>
          <p:nvPr userDrawn="1"/>
        </p:nvSpPr>
        <p:spPr>
          <a:xfrm rot="3863176">
            <a:off x="2173226" y="2423623"/>
            <a:ext cx="478989" cy="478989"/>
          </a:xfrm>
          <a:prstGeom prst="rect">
            <a:avLst/>
          </a:prstGeom>
          <a:solidFill>
            <a:schemeClr val="accent4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7" name="矩形 6"/>
          <p:cNvSpPr/>
          <p:nvPr userDrawn="1"/>
        </p:nvSpPr>
        <p:spPr>
          <a:xfrm rot="187853">
            <a:off x="1161290" y="1759072"/>
            <a:ext cx="669411" cy="669411"/>
          </a:xfrm>
          <a:prstGeom prst="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8" name="矩形 7"/>
          <p:cNvSpPr/>
          <p:nvPr userDrawn="1"/>
        </p:nvSpPr>
        <p:spPr>
          <a:xfrm rot="905749">
            <a:off x="2244535" y="1321826"/>
            <a:ext cx="962806" cy="962806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0" name="矩形 9"/>
          <p:cNvSpPr/>
          <p:nvPr userDrawn="1"/>
        </p:nvSpPr>
        <p:spPr>
          <a:xfrm rot="19322284">
            <a:off x="2044076" y="1701161"/>
            <a:ext cx="204135" cy="204135"/>
          </a:xfrm>
          <a:prstGeom prst="rect">
            <a:avLst/>
          </a:prstGeom>
          <a:solidFill>
            <a:schemeClr val="accent4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1" name="矩形 10"/>
          <p:cNvSpPr/>
          <p:nvPr userDrawn="1"/>
        </p:nvSpPr>
        <p:spPr>
          <a:xfrm rot="42066">
            <a:off x="1017200" y="3789355"/>
            <a:ext cx="252619" cy="252619"/>
          </a:xfrm>
          <a:prstGeom prst="rect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2" name="矩形 11"/>
          <p:cNvSpPr/>
          <p:nvPr userDrawn="1"/>
        </p:nvSpPr>
        <p:spPr>
          <a:xfrm rot="20117985">
            <a:off x="3894745" y="1815825"/>
            <a:ext cx="2847505" cy="2847505"/>
          </a:xfrm>
          <a:prstGeom prst="rect">
            <a:avLst/>
          </a:prstGeom>
          <a:solidFill>
            <a:schemeClr val="accent4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4" name="矩形 13"/>
          <p:cNvSpPr/>
          <p:nvPr userDrawn="1"/>
        </p:nvSpPr>
        <p:spPr>
          <a:xfrm rot="905749">
            <a:off x="2447007" y="4636477"/>
            <a:ext cx="958417" cy="958417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5" name="矩形 14"/>
          <p:cNvSpPr/>
          <p:nvPr userDrawn="1"/>
        </p:nvSpPr>
        <p:spPr>
          <a:xfrm rot="19322284">
            <a:off x="4995333" y="5259205"/>
            <a:ext cx="204135" cy="204135"/>
          </a:xfrm>
          <a:prstGeom prst="rect">
            <a:avLst/>
          </a:prstGeom>
          <a:solidFill>
            <a:schemeClr val="accent4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6" name="矩形 15"/>
          <p:cNvSpPr/>
          <p:nvPr userDrawn="1"/>
        </p:nvSpPr>
        <p:spPr>
          <a:xfrm rot="19736611">
            <a:off x="3735113" y="4395457"/>
            <a:ext cx="997607" cy="997607"/>
          </a:xfrm>
          <a:prstGeom prst="rect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7176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629258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866866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00350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标题幻灯片">
    <p:bg>
      <p:bgPr>
        <a:pattFill prst="pct5">
          <a:fgClr>
            <a:schemeClr val="accent2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 rot="19896190">
            <a:off x="-846980" y="4391937"/>
            <a:ext cx="3716222" cy="3716222"/>
          </a:xfrm>
          <a:prstGeom prst="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" name="矩形 2"/>
          <p:cNvSpPr/>
          <p:nvPr userDrawn="1"/>
        </p:nvSpPr>
        <p:spPr>
          <a:xfrm rot="21433404">
            <a:off x="1038840" y="3145644"/>
            <a:ext cx="1172399" cy="1172399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4" name="矩形 3"/>
          <p:cNvSpPr/>
          <p:nvPr userDrawn="1"/>
        </p:nvSpPr>
        <p:spPr>
          <a:xfrm rot="18900000">
            <a:off x="2964992" y="4498454"/>
            <a:ext cx="562742" cy="562742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5" name="矩形 4"/>
          <p:cNvSpPr/>
          <p:nvPr userDrawn="1"/>
        </p:nvSpPr>
        <p:spPr>
          <a:xfrm rot="19462407">
            <a:off x="858415" y="3412397"/>
            <a:ext cx="305434" cy="305434"/>
          </a:xfrm>
          <a:prstGeom prst="rect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6" name="矩形 5"/>
          <p:cNvSpPr/>
          <p:nvPr userDrawn="1"/>
        </p:nvSpPr>
        <p:spPr>
          <a:xfrm rot="2220555">
            <a:off x="9068972" y="-665078"/>
            <a:ext cx="2602001" cy="2602001"/>
          </a:xfrm>
          <a:prstGeom prst="rect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7" name="矩形 6"/>
          <p:cNvSpPr/>
          <p:nvPr userDrawn="1"/>
        </p:nvSpPr>
        <p:spPr>
          <a:xfrm rot="20263186">
            <a:off x="10805818" y="58017"/>
            <a:ext cx="2082844" cy="2082844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8" name="矩形 7"/>
          <p:cNvSpPr/>
          <p:nvPr userDrawn="1"/>
        </p:nvSpPr>
        <p:spPr>
          <a:xfrm rot="20229117">
            <a:off x="7312023" y="556810"/>
            <a:ext cx="562742" cy="562742"/>
          </a:xfrm>
          <a:prstGeom prst="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9" name="矩形 8"/>
          <p:cNvSpPr/>
          <p:nvPr userDrawn="1"/>
        </p:nvSpPr>
        <p:spPr>
          <a:xfrm rot="20229117">
            <a:off x="10862351" y="2812891"/>
            <a:ext cx="472953" cy="472953"/>
          </a:xfrm>
          <a:prstGeom prst="rect">
            <a:avLst/>
          </a:prstGeom>
          <a:solidFill>
            <a:schemeClr val="accent4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0" name="矩形 9"/>
          <p:cNvSpPr/>
          <p:nvPr userDrawn="1"/>
        </p:nvSpPr>
        <p:spPr>
          <a:xfrm rot="17430621">
            <a:off x="3026992" y="5398176"/>
            <a:ext cx="219002" cy="219002"/>
          </a:xfrm>
          <a:prstGeom prst="rect">
            <a:avLst/>
          </a:prstGeom>
          <a:solidFill>
            <a:schemeClr val="accent4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2" name="文本占位符 7"/>
          <p:cNvSpPr>
            <a:spLocks noGrp="1"/>
          </p:cNvSpPr>
          <p:nvPr>
            <p:ph type="body" sz="quarter" idx="10" hasCustomPrompt="1"/>
          </p:nvPr>
        </p:nvSpPr>
        <p:spPr>
          <a:xfrm>
            <a:off x="335810" y="236936"/>
            <a:ext cx="5601366" cy="529569"/>
          </a:xfrm>
          <a:prstGeom prst="rect">
            <a:avLst/>
          </a:prstGeom>
          <a:ln w="12700" cmpd="sng">
            <a:noFill/>
          </a:ln>
        </p:spPr>
        <p:txBody>
          <a:bodyPr vert="horz" anchor="ctr"/>
          <a:lstStyle>
            <a:lvl1pPr marL="0" indent="0" algn="l">
              <a:buNone/>
              <a:defRPr sz="2400" b="1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defRPr>
            </a:lvl1pPr>
          </a:lstStyle>
          <a:p>
            <a:pPr lvl="0"/>
            <a:r>
              <a:rPr kumimoji="1" lang="en-US" altLang="zh-CN" dirty="0" smtClean="0"/>
              <a:t>CLICK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HERE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TO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ADD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YOUR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TITLE</a:t>
            </a:r>
            <a:endParaRPr kumimoji="1"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标题幻灯片">
    <p:bg>
      <p:bgPr>
        <a:pattFill prst="pct5">
          <a:fgClr>
            <a:schemeClr val="accent2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 userDrawn="1"/>
        </p:nvSpPr>
        <p:spPr>
          <a:xfrm rot="19238099">
            <a:off x="11440980" y="5083135"/>
            <a:ext cx="442243" cy="442243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6" name="矩形 5"/>
          <p:cNvSpPr/>
          <p:nvPr userDrawn="1"/>
        </p:nvSpPr>
        <p:spPr>
          <a:xfrm rot="2558654">
            <a:off x="10718032" y="5587230"/>
            <a:ext cx="1790831" cy="1790831"/>
          </a:xfrm>
          <a:prstGeom prst="rect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7" name="矩形 6"/>
          <p:cNvSpPr/>
          <p:nvPr userDrawn="1"/>
        </p:nvSpPr>
        <p:spPr>
          <a:xfrm rot="20601285">
            <a:off x="9831264" y="6039855"/>
            <a:ext cx="1029918" cy="1029918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8" name="矩形 7"/>
          <p:cNvSpPr/>
          <p:nvPr userDrawn="1"/>
        </p:nvSpPr>
        <p:spPr>
          <a:xfrm rot="20567216">
            <a:off x="9227888" y="6150357"/>
            <a:ext cx="265265" cy="265265"/>
          </a:xfrm>
          <a:prstGeom prst="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9" name="矩形 8"/>
          <p:cNvSpPr/>
          <p:nvPr userDrawn="1"/>
        </p:nvSpPr>
        <p:spPr>
          <a:xfrm rot="20567216">
            <a:off x="11022574" y="4821816"/>
            <a:ext cx="308836" cy="308836"/>
          </a:xfrm>
          <a:prstGeom prst="rect">
            <a:avLst/>
          </a:prstGeom>
          <a:solidFill>
            <a:schemeClr val="accent4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2" name="矩形 1"/>
          <p:cNvSpPr/>
          <p:nvPr userDrawn="1"/>
        </p:nvSpPr>
        <p:spPr>
          <a:xfrm rot="19896190">
            <a:off x="696210" y="33589"/>
            <a:ext cx="669411" cy="669411"/>
          </a:xfrm>
          <a:prstGeom prst="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" name="矩形 2"/>
          <p:cNvSpPr/>
          <p:nvPr userDrawn="1"/>
        </p:nvSpPr>
        <p:spPr>
          <a:xfrm rot="21433404">
            <a:off x="-424797" y="-289495"/>
            <a:ext cx="1261894" cy="1261894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5" name="矩形 4"/>
          <p:cNvSpPr/>
          <p:nvPr userDrawn="1"/>
        </p:nvSpPr>
        <p:spPr>
          <a:xfrm rot="18585722">
            <a:off x="1181569" y="925974"/>
            <a:ext cx="284699" cy="284699"/>
          </a:xfrm>
          <a:prstGeom prst="rect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0" name="矩形 9"/>
          <p:cNvSpPr/>
          <p:nvPr userDrawn="1"/>
        </p:nvSpPr>
        <p:spPr>
          <a:xfrm rot="17430621">
            <a:off x="1311074" y="134869"/>
            <a:ext cx="204135" cy="204135"/>
          </a:xfrm>
          <a:prstGeom prst="rect">
            <a:avLst/>
          </a:prstGeom>
          <a:solidFill>
            <a:schemeClr val="accent4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3" name="文本占位符 7"/>
          <p:cNvSpPr>
            <a:spLocks noGrp="1"/>
          </p:cNvSpPr>
          <p:nvPr>
            <p:ph type="body" sz="quarter" idx="10" hasCustomPrompt="1"/>
          </p:nvPr>
        </p:nvSpPr>
        <p:spPr>
          <a:xfrm>
            <a:off x="1713834" y="236936"/>
            <a:ext cx="5601366" cy="529569"/>
          </a:xfrm>
          <a:prstGeom prst="rect">
            <a:avLst/>
          </a:prstGeom>
          <a:ln w="12700" cmpd="sng">
            <a:noFill/>
          </a:ln>
        </p:spPr>
        <p:txBody>
          <a:bodyPr vert="horz" anchor="ctr"/>
          <a:lstStyle>
            <a:lvl1pPr marL="0" indent="0" algn="l">
              <a:buNone/>
              <a:defRPr sz="2400" b="1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defRPr>
            </a:lvl1pPr>
          </a:lstStyle>
          <a:p>
            <a:pPr lvl="0"/>
            <a:r>
              <a:rPr kumimoji="1" lang="en-US" altLang="zh-CN" dirty="0" smtClean="0"/>
              <a:t>CLICK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HERE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TO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ADD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YOUR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TITLE</a:t>
            </a:r>
            <a:endParaRPr kumimoji="1"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标题幻灯片">
    <p:bg>
      <p:bgPr>
        <a:pattFill prst="pct5">
          <a:fgClr>
            <a:schemeClr val="accent2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 userDrawn="1"/>
        </p:nvSpPr>
        <p:spPr>
          <a:xfrm rot="15361769">
            <a:off x="6558089" y="-388007"/>
            <a:ext cx="1171437" cy="1171437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6" name="矩形 5"/>
          <p:cNvSpPr/>
          <p:nvPr userDrawn="1"/>
        </p:nvSpPr>
        <p:spPr>
          <a:xfrm rot="2558654">
            <a:off x="6112257" y="3254276"/>
            <a:ext cx="331525" cy="331525"/>
          </a:xfrm>
          <a:prstGeom prst="rect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7" name="矩形 6"/>
          <p:cNvSpPr/>
          <p:nvPr userDrawn="1"/>
        </p:nvSpPr>
        <p:spPr>
          <a:xfrm rot="20601285">
            <a:off x="5807448" y="2602019"/>
            <a:ext cx="472692" cy="472692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8" name="矩形 7"/>
          <p:cNvSpPr/>
          <p:nvPr userDrawn="1"/>
        </p:nvSpPr>
        <p:spPr>
          <a:xfrm rot="2349059">
            <a:off x="6265431" y="2733673"/>
            <a:ext cx="223715" cy="223715"/>
          </a:xfrm>
          <a:prstGeom prst="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9" name="矩形 8"/>
          <p:cNvSpPr/>
          <p:nvPr userDrawn="1"/>
        </p:nvSpPr>
        <p:spPr>
          <a:xfrm rot="1971513">
            <a:off x="5492430" y="1969500"/>
            <a:ext cx="478989" cy="478989"/>
          </a:xfrm>
          <a:prstGeom prst="rect">
            <a:avLst/>
          </a:prstGeom>
          <a:solidFill>
            <a:schemeClr val="accent4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2" name="矩形 1"/>
          <p:cNvSpPr/>
          <p:nvPr userDrawn="1"/>
        </p:nvSpPr>
        <p:spPr>
          <a:xfrm rot="19896190">
            <a:off x="6547995" y="1195050"/>
            <a:ext cx="669411" cy="669411"/>
          </a:xfrm>
          <a:prstGeom prst="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" name="矩形 2"/>
          <p:cNvSpPr/>
          <p:nvPr userDrawn="1"/>
        </p:nvSpPr>
        <p:spPr>
          <a:xfrm rot="20614086">
            <a:off x="4738005" y="792153"/>
            <a:ext cx="1325599" cy="1325599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5" name="矩形 4"/>
          <p:cNvSpPr/>
          <p:nvPr userDrawn="1"/>
        </p:nvSpPr>
        <p:spPr>
          <a:xfrm rot="18585722">
            <a:off x="4977502" y="-1036467"/>
            <a:ext cx="1958891" cy="1958891"/>
          </a:xfrm>
          <a:prstGeom prst="rect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0" name="矩形 9"/>
          <p:cNvSpPr/>
          <p:nvPr userDrawn="1"/>
        </p:nvSpPr>
        <p:spPr>
          <a:xfrm rot="17430621">
            <a:off x="4648690" y="376003"/>
            <a:ext cx="204135" cy="204135"/>
          </a:xfrm>
          <a:prstGeom prst="rect">
            <a:avLst/>
          </a:prstGeom>
          <a:solidFill>
            <a:schemeClr val="accent4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1" name="矩形 10"/>
          <p:cNvSpPr/>
          <p:nvPr userDrawn="1"/>
        </p:nvSpPr>
        <p:spPr>
          <a:xfrm rot="19750403">
            <a:off x="6270904" y="2051889"/>
            <a:ext cx="252619" cy="252619"/>
          </a:xfrm>
          <a:prstGeom prst="rect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2" name="矩形 11"/>
          <p:cNvSpPr/>
          <p:nvPr userDrawn="1"/>
        </p:nvSpPr>
        <p:spPr>
          <a:xfrm rot="19896190">
            <a:off x="4118801" y="1264919"/>
            <a:ext cx="329419" cy="329419"/>
          </a:xfrm>
          <a:prstGeom prst="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4" name="文本占位符 7"/>
          <p:cNvSpPr>
            <a:spLocks noGrp="1"/>
          </p:cNvSpPr>
          <p:nvPr>
            <p:ph type="body" sz="quarter" idx="10" hasCustomPrompt="1"/>
          </p:nvPr>
        </p:nvSpPr>
        <p:spPr>
          <a:xfrm>
            <a:off x="335810" y="236936"/>
            <a:ext cx="5601366" cy="529569"/>
          </a:xfrm>
          <a:prstGeom prst="rect">
            <a:avLst/>
          </a:prstGeom>
          <a:ln w="12700" cmpd="sng">
            <a:noFill/>
          </a:ln>
        </p:spPr>
        <p:txBody>
          <a:bodyPr vert="horz" anchor="ctr"/>
          <a:lstStyle>
            <a:lvl1pPr marL="0" indent="0" algn="l">
              <a:buNone/>
              <a:defRPr sz="2400" b="1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defRPr>
            </a:lvl1pPr>
          </a:lstStyle>
          <a:p>
            <a:pPr lvl="0"/>
            <a:r>
              <a:rPr kumimoji="1" lang="en-US" altLang="zh-CN" dirty="0" smtClean="0"/>
              <a:t>CLICK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HERE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TO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ADD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YOUR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TITLE</a:t>
            </a:r>
            <a:endParaRPr kumimoji="1"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标题幻灯片">
    <p:bg>
      <p:bgPr>
        <a:pattFill prst="pct5">
          <a:fgClr>
            <a:schemeClr val="accent2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 userDrawn="1"/>
        </p:nvSpPr>
        <p:spPr>
          <a:xfrm rot="15361769">
            <a:off x="6558089" y="-388007"/>
            <a:ext cx="1171437" cy="1171437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6" name="矩形 5"/>
          <p:cNvSpPr/>
          <p:nvPr userDrawn="1"/>
        </p:nvSpPr>
        <p:spPr>
          <a:xfrm rot="2558654">
            <a:off x="6112257" y="3254276"/>
            <a:ext cx="331525" cy="331525"/>
          </a:xfrm>
          <a:prstGeom prst="rect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7" name="矩形 6"/>
          <p:cNvSpPr/>
          <p:nvPr userDrawn="1"/>
        </p:nvSpPr>
        <p:spPr>
          <a:xfrm rot="20601285">
            <a:off x="5807448" y="2602019"/>
            <a:ext cx="472692" cy="472692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8" name="矩形 7"/>
          <p:cNvSpPr/>
          <p:nvPr userDrawn="1"/>
        </p:nvSpPr>
        <p:spPr>
          <a:xfrm rot="2349059">
            <a:off x="6265431" y="2733673"/>
            <a:ext cx="223715" cy="223715"/>
          </a:xfrm>
          <a:prstGeom prst="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9" name="矩形 8"/>
          <p:cNvSpPr/>
          <p:nvPr userDrawn="1"/>
        </p:nvSpPr>
        <p:spPr>
          <a:xfrm rot="1971513">
            <a:off x="5492430" y="1969500"/>
            <a:ext cx="478989" cy="478989"/>
          </a:xfrm>
          <a:prstGeom prst="rect">
            <a:avLst/>
          </a:prstGeom>
          <a:solidFill>
            <a:schemeClr val="accent4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2" name="矩形 1"/>
          <p:cNvSpPr/>
          <p:nvPr userDrawn="1"/>
        </p:nvSpPr>
        <p:spPr>
          <a:xfrm rot="19896190">
            <a:off x="6547995" y="1195050"/>
            <a:ext cx="669411" cy="669411"/>
          </a:xfrm>
          <a:prstGeom prst="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" name="矩形 2"/>
          <p:cNvSpPr/>
          <p:nvPr userDrawn="1"/>
        </p:nvSpPr>
        <p:spPr>
          <a:xfrm rot="20614086">
            <a:off x="4738005" y="792153"/>
            <a:ext cx="1325599" cy="1325599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5" name="矩形 4"/>
          <p:cNvSpPr/>
          <p:nvPr userDrawn="1"/>
        </p:nvSpPr>
        <p:spPr>
          <a:xfrm rot="18585722">
            <a:off x="4977502" y="-1036467"/>
            <a:ext cx="1958891" cy="1958891"/>
          </a:xfrm>
          <a:prstGeom prst="rect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0" name="矩形 9"/>
          <p:cNvSpPr/>
          <p:nvPr userDrawn="1"/>
        </p:nvSpPr>
        <p:spPr>
          <a:xfrm rot="17430621">
            <a:off x="4648690" y="376003"/>
            <a:ext cx="204135" cy="204135"/>
          </a:xfrm>
          <a:prstGeom prst="rect">
            <a:avLst/>
          </a:prstGeom>
          <a:solidFill>
            <a:schemeClr val="accent4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1" name="矩形 10"/>
          <p:cNvSpPr/>
          <p:nvPr userDrawn="1"/>
        </p:nvSpPr>
        <p:spPr>
          <a:xfrm rot="19750403">
            <a:off x="6270904" y="2051889"/>
            <a:ext cx="252619" cy="252619"/>
          </a:xfrm>
          <a:prstGeom prst="rect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2" name="矩形 11"/>
          <p:cNvSpPr/>
          <p:nvPr userDrawn="1"/>
        </p:nvSpPr>
        <p:spPr>
          <a:xfrm rot="19896190">
            <a:off x="4118801" y="1264919"/>
            <a:ext cx="329419" cy="329419"/>
          </a:xfrm>
          <a:prstGeom prst="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4" name="文本占位符 7"/>
          <p:cNvSpPr>
            <a:spLocks noGrp="1"/>
          </p:cNvSpPr>
          <p:nvPr>
            <p:ph type="body" sz="quarter" idx="10" hasCustomPrompt="1"/>
          </p:nvPr>
        </p:nvSpPr>
        <p:spPr>
          <a:xfrm>
            <a:off x="335810" y="236936"/>
            <a:ext cx="5601366" cy="529569"/>
          </a:xfrm>
          <a:prstGeom prst="rect">
            <a:avLst/>
          </a:prstGeom>
          <a:ln w="12700" cmpd="sng">
            <a:noFill/>
          </a:ln>
        </p:spPr>
        <p:txBody>
          <a:bodyPr vert="horz" anchor="ctr"/>
          <a:lstStyle>
            <a:lvl1pPr marL="0" indent="0" algn="l">
              <a:buNone/>
              <a:defRPr sz="2400" b="1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defRPr>
            </a:lvl1pPr>
          </a:lstStyle>
          <a:p>
            <a:pPr lvl="0"/>
            <a:r>
              <a:rPr kumimoji="1" lang="en-US" altLang="zh-CN" dirty="0" smtClean="0"/>
              <a:t>CLICK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HERE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TO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ADD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YOUR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TITLE</a:t>
            </a:r>
            <a:endParaRPr kumimoji="1" lang="zh-CN" altLang="en-US" dirty="0"/>
          </a:p>
        </p:txBody>
      </p:sp>
      <p:sp>
        <p:nvSpPr>
          <p:cNvPr id="15" name="矩形 14"/>
          <p:cNvSpPr/>
          <p:nvPr userDrawn="1"/>
        </p:nvSpPr>
        <p:spPr>
          <a:xfrm rot="9822520">
            <a:off x="8665853" y="4696597"/>
            <a:ext cx="716990" cy="716990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6" name="矩形 15"/>
          <p:cNvSpPr/>
          <p:nvPr userDrawn="1"/>
        </p:nvSpPr>
        <p:spPr>
          <a:xfrm rot="18585722">
            <a:off x="8467654" y="2277789"/>
            <a:ext cx="1958891" cy="1958891"/>
          </a:xfrm>
          <a:prstGeom prst="rect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7" name="矩形 16"/>
          <p:cNvSpPr/>
          <p:nvPr userDrawn="1"/>
        </p:nvSpPr>
        <p:spPr>
          <a:xfrm rot="4450317">
            <a:off x="8072322" y="3751685"/>
            <a:ext cx="139775" cy="139775"/>
          </a:xfrm>
          <a:prstGeom prst="rect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8" name="矩形 17"/>
          <p:cNvSpPr/>
          <p:nvPr userDrawn="1"/>
        </p:nvSpPr>
        <p:spPr>
          <a:xfrm rot="892948">
            <a:off x="7236268" y="3424662"/>
            <a:ext cx="381184" cy="381184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9" name="矩形 18"/>
          <p:cNvSpPr/>
          <p:nvPr userDrawn="1"/>
        </p:nvSpPr>
        <p:spPr>
          <a:xfrm rot="4240722">
            <a:off x="8522053" y="3995644"/>
            <a:ext cx="211665" cy="211665"/>
          </a:xfrm>
          <a:prstGeom prst="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20" name="矩形 19"/>
          <p:cNvSpPr/>
          <p:nvPr userDrawn="1"/>
        </p:nvSpPr>
        <p:spPr>
          <a:xfrm rot="3863176">
            <a:off x="7740008" y="3010353"/>
            <a:ext cx="478989" cy="478989"/>
          </a:xfrm>
          <a:prstGeom prst="rect">
            <a:avLst/>
          </a:prstGeom>
          <a:solidFill>
            <a:schemeClr val="accent4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21" name="矩形 20"/>
          <p:cNvSpPr/>
          <p:nvPr userDrawn="1"/>
        </p:nvSpPr>
        <p:spPr>
          <a:xfrm rot="187853">
            <a:off x="6728072" y="2345802"/>
            <a:ext cx="669411" cy="669411"/>
          </a:xfrm>
          <a:prstGeom prst="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22" name="矩形 21"/>
          <p:cNvSpPr/>
          <p:nvPr userDrawn="1"/>
        </p:nvSpPr>
        <p:spPr>
          <a:xfrm rot="905749">
            <a:off x="7811317" y="1908556"/>
            <a:ext cx="962806" cy="962806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23" name="矩形 22"/>
          <p:cNvSpPr/>
          <p:nvPr userDrawn="1"/>
        </p:nvSpPr>
        <p:spPr>
          <a:xfrm rot="19322284">
            <a:off x="7610858" y="2287891"/>
            <a:ext cx="204135" cy="204135"/>
          </a:xfrm>
          <a:prstGeom prst="rect">
            <a:avLst/>
          </a:prstGeom>
          <a:solidFill>
            <a:schemeClr val="accent4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24" name="矩形 23"/>
          <p:cNvSpPr/>
          <p:nvPr userDrawn="1"/>
        </p:nvSpPr>
        <p:spPr>
          <a:xfrm rot="42066">
            <a:off x="6583982" y="4376085"/>
            <a:ext cx="252619" cy="252619"/>
          </a:xfrm>
          <a:prstGeom prst="rect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25" name="矩形 24"/>
          <p:cNvSpPr/>
          <p:nvPr userDrawn="1"/>
        </p:nvSpPr>
        <p:spPr>
          <a:xfrm rot="20117985">
            <a:off x="9461527" y="2402555"/>
            <a:ext cx="2847505" cy="2847505"/>
          </a:xfrm>
          <a:prstGeom prst="rect">
            <a:avLst/>
          </a:prstGeom>
          <a:solidFill>
            <a:schemeClr val="accent4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26" name="矩形 25"/>
          <p:cNvSpPr/>
          <p:nvPr userDrawn="1"/>
        </p:nvSpPr>
        <p:spPr>
          <a:xfrm rot="905749">
            <a:off x="8013789" y="5223207"/>
            <a:ext cx="958417" cy="958417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27" name="矩形 26"/>
          <p:cNvSpPr/>
          <p:nvPr userDrawn="1"/>
        </p:nvSpPr>
        <p:spPr>
          <a:xfrm rot="19322284">
            <a:off x="10562115" y="5845935"/>
            <a:ext cx="204135" cy="204135"/>
          </a:xfrm>
          <a:prstGeom prst="rect">
            <a:avLst/>
          </a:prstGeom>
          <a:solidFill>
            <a:schemeClr val="accent4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28" name="矩形 27"/>
          <p:cNvSpPr/>
          <p:nvPr userDrawn="1"/>
        </p:nvSpPr>
        <p:spPr>
          <a:xfrm rot="19736611">
            <a:off x="9301895" y="4982187"/>
            <a:ext cx="997607" cy="997607"/>
          </a:xfrm>
          <a:prstGeom prst="rect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标题幻灯片">
    <p:bg>
      <p:bgPr>
        <a:pattFill prst="pct5">
          <a:fgClr>
            <a:schemeClr val="accent2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 userDrawn="1"/>
        </p:nvSpPr>
        <p:spPr>
          <a:xfrm rot="6238231" flipH="1">
            <a:off x="9407392" y="4234793"/>
            <a:ext cx="1171437" cy="1171437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6" name="矩形 5"/>
          <p:cNvSpPr/>
          <p:nvPr userDrawn="1"/>
        </p:nvSpPr>
        <p:spPr>
          <a:xfrm rot="19041346" flipH="1">
            <a:off x="10088253" y="6106343"/>
            <a:ext cx="188104" cy="188104"/>
          </a:xfrm>
          <a:prstGeom prst="rect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7" name="矩形 6"/>
          <p:cNvSpPr/>
          <p:nvPr userDrawn="1"/>
        </p:nvSpPr>
        <p:spPr>
          <a:xfrm rot="998715" flipH="1">
            <a:off x="10506343" y="5622066"/>
            <a:ext cx="472692" cy="472692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8" name="矩形 7"/>
          <p:cNvSpPr/>
          <p:nvPr userDrawn="1"/>
        </p:nvSpPr>
        <p:spPr>
          <a:xfrm rot="19250941" flipH="1">
            <a:off x="10179321" y="5688691"/>
            <a:ext cx="223715" cy="223715"/>
          </a:xfrm>
          <a:prstGeom prst="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9" name="矩形 8"/>
          <p:cNvSpPr/>
          <p:nvPr userDrawn="1"/>
        </p:nvSpPr>
        <p:spPr>
          <a:xfrm rot="19628487" flipH="1">
            <a:off x="11165499" y="6592300"/>
            <a:ext cx="478989" cy="478989"/>
          </a:xfrm>
          <a:prstGeom prst="rect">
            <a:avLst/>
          </a:prstGeom>
          <a:solidFill>
            <a:schemeClr val="accent4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2" name="矩形 1"/>
          <p:cNvSpPr/>
          <p:nvPr userDrawn="1"/>
        </p:nvSpPr>
        <p:spPr>
          <a:xfrm rot="1703810" flipH="1">
            <a:off x="11537857" y="2659624"/>
            <a:ext cx="669411" cy="669411"/>
          </a:xfrm>
          <a:prstGeom prst="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" name="矩形 2"/>
          <p:cNvSpPr/>
          <p:nvPr userDrawn="1"/>
        </p:nvSpPr>
        <p:spPr>
          <a:xfrm rot="985914" flipH="1">
            <a:off x="11073314" y="5414953"/>
            <a:ext cx="1325599" cy="1325599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5" name="矩形 4"/>
          <p:cNvSpPr/>
          <p:nvPr userDrawn="1"/>
        </p:nvSpPr>
        <p:spPr>
          <a:xfrm rot="3014278" flipH="1">
            <a:off x="10200525" y="3586333"/>
            <a:ext cx="1958891" cy="1958891"/>
          </a:xfrm>
          <a:prstGeom prst="rect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0" name="矩形 9"/>
          <p:cNvSpPr/>
          <p:nvPr userDrawn="1"/>
        </p:nvSpPr>
        <p:spPr>
          <a:xfrm rot="4169379" flipH="1">
            <a:off x="8954405" y="5462201"/>
            <a:ext cx="204135" cy="204135"/>
          </a:xfrm>
          <a:prstGeom prst="rect">
            <a:avLst/>
          </a:prstGeom>
          <a:solidFill>
            <a:schemeClr val="accent4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1" name="矩形 10"/>
          <p:cNvSpPr/>
          <p:nvPr userDrawn="1"/>
        </p:nvSpPr>
        <p:spPr>
          <a:xfrm rot="1849597" flipH="1">
            <a:off x="10415339" y="6386801"/>
            <a:ext cx="669019" cy="669019"/>
          </a:xfrm>
          <a:prstGeom prst="rect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2" name="矩形 11"/>
          <p:cNvSpPr/>
          <p:nvPr userDrawn="1"/>
        </p:nvSpPr>
        <p:spPr>
          <a:xfrm rot="1703810" flipH="1">
            <a:off x="10051625" y="3232154"/>
            <a:ext cx="329419" cy="329419"/>
          </a:xfrm>
          <a:prstGeom prst="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6" name="文本占位符 7"/>
          <p:cNvSpPr>
            <a:spLocks noGrp="1"/>
          </p:cNvSpPr>
          <p:nvPr>
            <p:ph type="body" sz="quarter" idx="10" hasCustomPrompt="1"/>
          </p:nvPr>
        </p:nvSpPr>
        <p:spPr>
          <a:xfrm>
            <a:off x="335810" y="236936"/>
            <a:ext cx="5601366" cy="529569"/>
          </a:xfrm>
          <a:prstGeom prst="rect">
            <a:avLst/>
          </a:prstGeom>
          <a:ln w="12700" cmpd="sng">
            <a:noFill/>
          </a:ln>
        </p:spPr>
        <p:txBody>
          <a:bodyPr vert="horz" anchor="ctr"/>
          <a:lstStyle>
            <a:lvl1pPr marL="0" indent="0" algn="l">
              <a:buNone/>
              <a:defRPr sz="2400" b="1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defRPr>
            </a:lvl1pPr>
          </a:lstStyle>
          <a:p>
            <a:pPr lvl="0"/>
            <a:r>
              <a:rPr kumimoji="1" lang="en-US" altLang="zh-CN" dirty="0" smtClean="0"/>
              <a:t>CLICK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HERE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TO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ADD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YOUR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TITLE</a:t>
            </a:r>
            <a:endParaRPr kumimoji="1"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标题幻灯片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标题幻灯片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2018/4/4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02681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9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1.png"/><Relationship Id="rId1" Type="http://schemas.openxmlformats.org/officeDocument/2006/relationships/slideLayout" Target="../slideLayouts/slideLayout14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0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4157005" y="1294892"/>
            <a:ext cx="387798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zh-CN" altLang="en-US" sz="4800" b="1" dirty="0">
                <a:solidFill>
                  <a:schemeClr val="accent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此</a:t>
            </a:r>
            <a:r>
              <a:rPr kumimoji="1" lang="zh-CN" altLang="en-US" sz="4800" b="1" dirty="0" smtClean="0">
                <a:solidFill>
                  <a:schemeClr val="accent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处插入内容</a:t>
            </a:r>
            <a:endParaRPr kumimoji="1" lang="zh-CN" altLang="en-US" sz="4800" b="1" dirty="0">
              <a:solidFill>
                <a:schemeClr val="accent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2618123" y="2227489"/>
            <a:ext cx="6955750" cy="1107996"/>
          </a:xfrm>
          <a:prstGeom prst="rect">
            <a:avLst/>
          </a:prstGeom>
          <a:solidFill>
            <a:schemeClr val="accent4"/>
          </a:solidFill>
        </p:spPr>
        <p:txBody>
          <a:bodyPr wrap="none" rtlCol="0">
            <a:spAutoFit/>
          </a:bodyPr>
          <a:lstStyle/>
          <a:p>
            <a:pPr algn="ctr"/>
            <a:r>
              <a:rPr kumimoji="1" lang="zh-CN" altLang="en-US" sz="66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简</a:t>
            </a:r>
            <a:r>
              <a:rPr kumimoji="1" lang="zh-CN" altLang="en-US" sz="6600" b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洁方形通用商务</a:t>
            </a:r>
            <a:endParaRPr kumimoji="1" lang="zh-CN" altLang="en-US" sz="66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4567374" y="3437085"/>
            <a:ext cx="305724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zh-CN" sz="2800" b="1" dirty="0" smtClean="0">
                <a:solidFill>
                  <a:schemeClr val="accent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《</a:t>
            </a:r>
            <a:r>
              <a:rPr kumimoji="1" lang="zh-CN" altLang="en-US" sz="2800" b="1" dirty="0">
                <a:solidFill>
                  <a:schemeClr val="accent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此</a:t>
            </a:r>
            <a:r>
              <a:rPr kumimoji="1" lang="zh-CN" altLang="en-US" sz="2800" b="1" dirty="0" smtClean="0">
                <a:solidFill>
                  <a:schemeClr val="accent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处插入内容</a:t>
            </a:r>
            <a:r>
              <a:rPr kumimoji="1" lang="en-US" altLang="zh-CN" sz="2800" b="1" dirty="0" smtClean="0">
                <a:solidFill>
                  <a:schemeClr val="accent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》</a:t>
            </a:r>
            <a:endParaRPr kumimoji="1" lang="zh-CN" altLang="en-US" sz="2800" b="1" dirty="0">
              <a:solidFill>
                <a:schemeClr val="accent2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6" name="文本框 8"/>
          <p:cNvSpPr txBox="1"/>
          <p:nvPr/>
        </p:nvSpPr>
        <p:spPr>
          <a:xfrm>
            <a:off x="4448899" y="4178020"/>
            <a:ext cx="329420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 algn="ctr">
              <a:lnSpc>
                <a:spcPct val="150000"/>
              </a:lnSpc>
              <a:buFont typeface="Wingdings" panose="05000000000000000000" pitchFamily="2" charset="2"/>
              <a:buChar char="n"/>
            </a:pPr>
            <a:r>
              <a:rPr lang="zh-CN" altLang="en-US" sz="16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报告人</a:t>
            </a:r>
            <a:r>
              <a:rPr lang="zh-CN" altLang="en-US" sz="16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：第一</a:t>
            </a:r>
            <a:r>
              <a:rPr lang="en-US" altLang="zh-CN" sz="16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PPT</a:t>
            </a:r>
            <a:endParaRPr lang="zh-CN" altLang="en-US" sz="1600" b="1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2342612" y="3656113"/>
            <a:ext cx="3932481" cy="2515355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5" name="文本框 8"/>
          <p:cNvSpPr txBox="1"/>
          <p:nvPr/>
        </p:nvSpPr>
        <p:spPr>
          <a:xfrm>
            <a:off x="2470268" y="4926185"/>
            <a:ext cx="3565339" cy="10525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200" u="sng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更换图片方法：点击图片后右键，选择“更改图片”即可。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标题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数字等都可以通过点击和重新输入进行更改，顶部“开始”面板中可以对字体、字号、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颜色等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进行修改。建议正文</a:t>
            </a:r>
            <a:r>
              <a:rPr lang="en-US" altLang="zh-CN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8-14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号字，</a:t>
            </a:r>
            <a:r>
              <a:rPr lang="en-US" altLang="zh-CN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1.3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倍字间距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。</a:t>
            </a:r>
            <a:endParaRPr lang="zh-CN" altLang="en-US" sz="12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2508018" y="4473753"/>
            <a:ext cx="2031325" cy="4524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8965">
              <a:lnSpc>
                <a:spcPct val="130000"/>
              </a:lnSpc>
            </a:pPr>
            <a:r>
              <a:rPr lang="zh-CN" altLang="en-US" b="1" dirty="0">
                <a:solidFill>
                  <a:schemeClr val="bg1"/>
                </a:solidFill>
                <a:ea typeface="微软雅黑" panose="020B0503020204020204" charset="-122"/>
              </a:rPr>
              <a:t>点击此处添加标题</a:t>
            </a:r>
            <a:endParaRPr lang="en-US" altLang="zh-CN" b="1" dirty="0">
              <a:solidFill>
                <a:schemeClr val="bg1"/>
              </a:solidFill>
              <a:ea typeface="微软雅黑" panose="020B0503020204020204" charset="-122"/>
            </a:endParaRPr>
          </a:p>
        </p:txBody>
      </p:sp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zh-CN" altLang="en-US" dirty="0" smtClean="0"/>
              <a:t>小节标题</a:t>
            </a:r>
            <a:endParaRPr kumimoji="1" lang="zh-CN" altLang="en-US" dirty="0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917875"/>
            <a:ext cx="4539343" cy="340450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  <a:headEnd/>
            <a:tailEnd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7" name="矩形 6"/>
          <p:cNvSpPr/>
          <p:nvPr/>
        </p:nvSpPr>
        <p:spPr>
          <a:xfrm>
            <a:off x="8259519" y="236936"/>
            <a:ext cx="3932481" cy="251535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8" name="文本框 8"/>
          <p:cNvSpPr txBox="1"/>
          <p:nvPr/>
        </p:nvSpPr>
        <p:spPr>
          <a:xfrm>
            <a:off x="8387175" y="917875"/>
            <a:ext cx="3565339" cy="10525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200" u="sng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更换图片方法：点击图片后右键，选择“更改图片”即可。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标题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数字等都可以通过点击和重新输入进行更改，顶部“开始”面板中可以对字体、字号、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颜色等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进行修改。建议正文</a:t>
            </a:r>
            <a:r>
              <a:rPr lang="en-US" altLang="zh-CN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8-14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号字，</a:t>
            </a:r>
            <a:r>
              <a:rPr lang="en-US" altLang="zh-CN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1.3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倍字间距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。</a:t>
            </a:r>
            <a:endParaRPr lang="zh-CN" altLang="en-US" sz="12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8424925" y="465443"/>
            <a:ext cx="2031325" cy="4524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8965">
              <a:lnSpc>
                <a:spcPct val="130000"/>
              </a:lnSpc>
            </a:pPr>
            <a:r>
              <a:rPr lang="zh-CN" altLang="en-US" b="1" dirty="0">
                <a:solidFill>
                  <a:schemeClr val="bg1"/>
                </a:solidFill>
                <a:ea typeface="微软雅黑" panose="020B0503020204020204" charset="-122"/>
              </a:rPr>
              <a:t>点击此处添加标题</a:t>
            </a:r>
            <a:endParaRPr lang="en-US" altLang="zh-CN" b="1" dirty="0">
              <a:solidFill>
                <a:schemeClr val="bg1"/>
              </a:solidFill>
              <a:ea typeface="微软雅黑" panose="020B0503020204020204" charset="-122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861686" y="2422903"/>
            <a:ext cx="4539343" cy="340450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  <a:headEnd/>
            <a:tailEnd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4722847" y="1729469"/>
            <a:ext cx="1901483" cy="37702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zh-CN" sz="23900" b="1" dirty="0" smtClean="0">
                <a:solidFill>
                  <a:schemeClr val="bg1"/>
                </a:solidFill>
              </a:rPr>
              <a:t>3</a:t>
            </a:r>
            <a:endParaRPr kumimoji="1" lang="zh-CN" altLang="en-US" sz="23900" b="1" dirty="0">
              <a:solidFill>
                <a:schemeClr val="bg1"/>
              </a:solidFill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5156459" y="1864936"/>
            <a:ext cx="10342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zh-CN" sz="2800" smtClean="0">
                <a:solidFill>
                  <a:schemeClr val="bg1"/>
                </a:solidFill>
              </a:rPr>
              <a:t>PART</a:t>
            </a:r>
            <a:endParaRPr kumimoji="1" lang="zh-CN" altLang="en-US" sz="2800" dirty="0">
              <a:solidFill>
                <a:schemeClr val="bg1"/>
              </a:solidFill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7242648" y="2922413"/>
            <a:ext cx="3570208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6600" b="1" dirty="0" smtClean="0">
                <a:solidFill>
                  <a:schemeClr val="accent4">
                    <a:alpha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小节标题</a:t>
            </a:r>
            <a:endParaRPr kumimoji="1" lang="zh-CN" altLang="en-US" sz="6600" b="1" dirty="0">
              <a:solidFill>
                <a:schemeClr val="accent4">
                  <a:alpha val="50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zh-CN" altLang="en-US" dirty="0" smtClean="0"/>
              <a:t>小节标题</a:t>
            </a:r>
            <a:endParaRPr kumimoji="1" lang="zh-CN" altLang="en-US" dirty="0"/>
          </a:p>
        </p:txBody>
      </p:sp>
      <p:grpSp>
        <p:nvGrpSpPr>
          <p:cNvPr id="59" name="组 58"/>
          <p:cNvGrpSpPr/>
          <p:nvPr/>
        </p:nvGrpSpPr>
        <p:grpSpPr>
          <a:xfrm>
            <a:off x="1713834" y="1499661"/>
            <a:ext cx="3898111" cy="1704425"/>
            <a:chOff x="1713834" y="1499661"/>
            <a:chExt cx="3898111" cy="1704425"/>
          </a:xfrm>
        </p:grpSpPr>
        <p:sp>
          <p:nvSpPr>
            <p:cNvPr id="16" name="矩形 15"/>
            <p:cNvSpPr/>
            <p:nvPr/>
          </p:nvSpPr>
          <p:spPr>
            <a:xfrm>
              <a:off x="1713834" y="1499661"/>
              <a:ext cx="3898111" cy="1704425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17" name="矩形 16"/>
            <p:cNvSpPr/>
            <p:nvPr/>
          </p:nvSpPr>
          <p:spPr>
            <a:xfrm>
              <a:off x="1713834" y="1499661"/>
              <a:ext cx="1007038" cy="1704425"/>
            </a:xfrm>
            <a:prstGeom prst="rect">
              <a:avLst/>
            </a:prstGeom>
            <a:solidFill>
              <a:schemeClr val="accent3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</p:grpSp>
      <p:sp>
        <p:nvSpPr>
          <p:cNvPr id="19" name="文本框 8"/>
          <p:cNvSpPr txBox="1"/>
          <p:nvPr/>
        </p:nvSpPr>
        <p:spPr>
          <a:xfrm>
            <a:off x="2975658" y="2113459"/>
            <a:ext cx="2381500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00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标题</a:t>
            </a: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数字等都可以通过点击和重新输入进行更改，顶部“开始”面板中可以对字体、字号、</a:t>
            </a:r>
            <a:r>
              <a:rPr lang="zh-CN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颜色等</a:t>
            </a: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进行修改。建议正文</a:t>
            </a:r>
            <a:r>
              <a:rPr lang="en-US" altLang="zh-CN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8-14</a:t>
            </a: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号字，</a:t>
            </a:r>
            <a:r>
              <a:rPr lang="en-US" altLang="zh-CN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1.3</a:t>
            </a: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倍字间距</a:t>
            </a:r>
            <a:r>
              <a:rPr lang="zh-CN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。</a:t>
            </a:r>
            <a:endParaRPr lang="zh-CN" altLang="en-US" sz="10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2975658" y="1661027"/>
            <a:ext cx="2381500" cy="4524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08965">
              <a:lnSpc>
                <a:spcPct val="130000"/>
              </a:lnSpc>
            </a:pPr>
            <a:r>
              <a: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ea typeface="微软雅黑" panose="020B0503020204020204" charset="-122"/>
              </a:rPr>
              <a:t>点击此处添加标题</a:t>
            </a:r>
            <a:endParaRPr lang="en-US" altLang="zh-CN" b="1" dirty="0">
              <a:solidFill>
                <a:schemeClr val="tx1">
                  <a:lumMod val="75000"/>
                  <a:lumOff val="25000"/>
                </a:schemeClr>
              </a:solidFill>
              <a:ea typeface="微软雅黑" panose="020B0503020204020204" charset="-122"/>
            </a:endParaRPr>
          </a:p>
        </p:txBody>
      </p:sp>
      <p:sp>
        <p:nvSpPr>
          <p:cNvPr id="15" name="椭圆 14"/>
          <p:cNvSpPr/>
          <p:nvPr/>
        </p:nvSpPr>
        <p:spPr>
          <a:xfrm>
            <a:off x="5383777" y="2945364"/>
            <a:ext cx="445028" cy="44502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22" name="文本框 21"/>
          <p:cNvSpPr txBox="1"/>
          <p:nvPr/>
        </p:nvSpPr>
        <p:spPr>
          <a:xfrm>
            <a:off x="1745909" y="1690153"/>
            <a:ext cx="942886" cy="132343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8000" b="1" dirty="0" smtClean="0">
                <a:solidFill>
                  <a:schemeClr val="bg1"/>
                </a:solidFill>
              </a:rPr>
              <a:t>A</a:t>
            </a:r>
            <a:endParaRPr kumimoji="1" lang="zh-CN" altLang="en-US" sz="8000" b="1" dirty="0">
              <a:solidFill>
                <a:schemeClr val="bg1"/>
              </a:solidFill>
            </a:endParaRPr>
          </a:p>
        </p:txBody>
      </p:sp>
      <p:grpSp>
        <p:nvGrpSpPr>
          <p:cNvPr id="60" name="组 59"/>
          <p:cNvGrpSpPr/>
          <p:nvPr/>
        </p:nvGrpSpPr>
        <p:grpSpPr>
          <a:xfrm>
            <a:off x="6195587" y="1499661"/>
            <a:ext cx="3898111" cy="1704425"/>
            <a:chOff x="6195587" y="1499661"/>
            <a:chExt cx="3898111" cy="1704425"/>
          </a:xfrm>
        </p:grpSpPr>
        <p:sp>
          <p:nvSpPr>
            <p:cNvPr id="31" name="矩形 30"/>
            <p:cNvSpPr/>
            <p:nvPr/>
          </p:nvSpPr>
          <p:spPr>
            <a:xfrm flipH="1">
              <a:off x="6195587" y="1499661"/>
              <a:ext cx="3898111" cy="1704425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32" name="矩形 31"/>
            <p:cNvSpPr/>
            <p:nvPr/>
          </p:nvSpPr>
          <p:spPr>
            <a:xfrm flipH="1">
              <a:off x="9086660" y="1499661"/>
              <a:ext cx="1007038" cy="1704425"/>
            </a:xfrm>
            <a:prstGeom prst="rect">
              <a:avLst/>
            </a:prstGeom>
            <a:solidFill>
              <a:schemeClr val="accent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</p:grpSp>
      <p:sp>
        <p:nvSpPr>
          <p:cNvPr id="29" name="文本框 8"/>
          <p:cNvSpPr txBox="1"/>
          <p:nvPr/>
        </p:nvSpPr>
        <p:spPr>
          <a:xfrm flipH="1">
            <a:off x="6450374" y="2113459"/>
            <a:ext cx="2381500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00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标题</a:t>
            </a: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数字等都可以通过点击和重新输入进行更改，顶部“开始”面板中可以对字体、字号、</a:t>
            </a:r>
            <a:r>
              <a:rPr lang="zh-CN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颜色等</a:t>
            </a: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进行修改。建议正文</a:t>
            </a:r>
            <a:r>
              <a:rPr lang="en-US" altLang="zh-CN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8-14</a:t>
            </a: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号字，</a:t>
            </a:r>
            <a:r>
              <a:rPr lang="en-US" altLang="zh-CN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1.3</a:t>
            </a: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倍字间距</a:t>
            </a:r>
            <a:r>
              <a:rPr lang="zh-CN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。</a:t>
            </a:r>
            <a:endParaRPr lang="zh-CN" altLang="en-US" sz="10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0" name="矩形 29"/>
          <p:cNvSpPr/>
          <p:nvPr/>
        </p:nvSpPr>
        <p:spPr>
          <a:xfrm flipH="1">
            <a:off x="6450374" y="1661027"/>
            <a:ext cx="2381500" cy="4524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08965">
              <a:lnSpc>
                <a:spcPct val="130000"/>
              </a:lnSpc>
            </a:pPr>
            <a:r>
              <a: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ea typeface="微软雅黑" panose="020B0503020204020204" charset="-122"/>
              </a:rPr>
              <a:t>点击此处添加标题</a:t>
            </a:r>
            <a:endParaRPr lang="en-US" altLang="zh-CN" b="1" dirty="0">
              <a:solidFill>
                <a:schemeClr val="tx1">
                  <a:lumMod val="75000"/>
                  <a:lumOff val="25000"/>
                </a:schemeClr>
              </a:solidFill>
              <a:ea typeface="微软雅黑" panose="020B0503020204020204" charset="-122"/>
            </a:endParaRPr>
          </a:p>
        </p:txBody>
      </p:sp>
      <p:sp>
        <p:nvSpPr>
          <p:cNvPr id="26" name="椭圆 25"/>
          <p:cNvSpPr/>
          <p:nvPr/>
        </p:nvSpPr>
        <p:spPr>
          <a:xfrm flipH="1">
            <a:off x="5951977" y="2945364"/>
            <a:ext cx="445026" cy="44502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27" name="文本框 26"/>
          <p:cNvSpPr txBox="1"/>
          <p:nvPr/>
        </p:nvSpPr>
        <p:spPr>
          <a:xfrm flipH="1">
            <a:off x="9200490" y="1690153"/>
            <a:ext cx="779380" cy="132343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8000" b="1" dirty="0" smtClean="0">
                <a:solidFill>
                  <a:schemeClr val="bg1"/>
                </a:solidFill>
              </a:rPr>
              <a:t>B</a:t>
            </a:r>
            <a:endParaRPr kumimoji="1" lang="zh-CN" altLang="en-US" sz="8000" b="1" dirty="0">
              <a:solidFill>
                <a:schemeClr val="bg1"/>
              </a:solidFill>
            </a:endParaRPr>
          </a:p>
        </p:txBody>
      </p:sp>
      <p:grpSp>
        <p:nvGrpSpPr>
          <p:cNvPr id="49" name="组 48"/>
          <p:cNvGrpSpPr/>
          <p:nvPr/>
        </p:nvGrpSpPr>
        <p:grpSpPr>
          <a:xfrm flipV="1">
            <a:off x="1713834" y="3712975"/>
            <a:ext cx="3898111" cy="1704425"/>
            <a:chOff x="815671" y="1618373"/>
            <a:chExt cx="4154756" cy="1743090"/>
          </a:xfrm>
        </p:grpSpPr>
        <p:sp>
          <p:nvSpPr>
            <p:cNvPr id="52" name="矩形 51"/>
            <p:cNvSpPr/>
            <p:nvPr/>
          </p:nvSpPr>
          <p:spPr>
            <a:xfrm>
              <a:off x="815671" y="1618373"/>
              <a:ext cx="4154756" cy="174309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dirty="0"/>
            </a:p>
          </p:txBody>
        </p:sp>
        <p:sp>
          <p:nvSpPr>
            <p:cNvPr id="53" name="矩形 52"/>
            <p:cNvSpPr/>
            <p:nvPr/>
          </p:nvSpPr>
          <p:spPr>
            <a:xfrm>
              <a:off x="815671" y="1618373"/>
              <a:ext cx="1073340" cy="1743090"/>
            </a:xfrm>
            <a:prstGeom prst="rect">
              <a:avLst/>
            </a:prstGeom>
            <a:solidFill>
              <a:schemeClr val="accent4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</p:grpSp>
      <p:sp>
        <p:nvSpPr>
          <p:cNvPr id="50" name="文本框 8"/>
          <p:cNvSpPr txBox="1"/>
          <p:nvPr/>
        </p:nvSpPr>
        <p:spPr>
          <a:xfrm>
            <a:off x="2975658" y="3911050"/>
            <a:ext cx="2381500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标题</a:t>
            </a: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数字等都可以通过点击和重新输入进行更改，顶部“开始”面板中可以对字体、字号、</a:t>
            </a:r>
            <a:r>
              <a:rPr lang="zh-CN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颜色等</a:t>
            </a: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进行修改。建议正文</a:t>
            </a:r>
            <a:r>
              <a:rPr lang="en-US" altLang="zh-CN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8-14</a:t>
            </a: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号字，</a:t>
            </a:r>
            <a:r>
              <a:rPr lang="en-US" altLang="zh-CN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1.3</a:t>
            </a: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倍字间距</a:t>
            </a:r>
            <a:r>
              <a:rPr lang="zh-CN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。</a:t>
            </a:r>
            <a:endParaRPr lang="zh-CN" altLang="en-US" sz="10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51" name="矩形 50"/>
          <p:cNvSpPr/>
          <p:nvPr/>
        </p:nvSpPr>
        <p:spPr>
          <a:xfrm>
            <a:off x="2975658" y="4803602"/>
            <a:ext cx="2381500" cy="4524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08965">
              <a:lnSpc>
                <a:spcPct val="130000"/>
              </a:lnSpc>
            </a:pPr>
            <a:r>
              <a: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ea typeface="微软雅黑" panose="020B0503020204020204" charset="-122"/>
              </a:rPr>
              <a:t>点击此处添加标题</a:t>
            </a:r>
            <a:endParaRPr lang="en-US" altLang="zh-CN" b="1" dirty="0">
              <a:solidFill>
                <a:schemeClr val="tx1">
                  <a:lumMod val="75000"/>
                  <a:lumOff val="25000"/>
                </a:schemeClr>
              </a:solidFill>
              <a:ea typeface="微软雅黑" panose="020B0503020204020204" charset="-122"/>
            </a:endParaRPr>
          </a:p>
        </p:txBody>
      </p:sp>
      <p:sp>
        <p:nvSpPr>
          <p:cNvPr id="47" name="椭圆 46"/>
          <p:cNvSpPr/>
          <p:nvPr/>
        </p:nvSpPr>
        <p:spPr>
          <a:xfrm flipV="1">
            <a:off x="5383777" y="3490462"/>
            <a:ext cx="445028" cy="445026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48" name="文本框 47"/>
          <p:cNvSpPr txBox="1"/>
          <p:nvPr/>
        </p:nvSpPr>
        <p:spPr>
          <a:xfrm>
            <a:off x="1725070" y="3903469"/>
            <a:ext cx="984565" cy="132343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8000" b="1" dirty="0" smtClean="0">
                <a:solidFill>
                  <a:schemeClr val="bg1"/>
                </a:solidFill>
              </a:rPr>
              <a:t>C</a:t>
            </a:r>
            <a:endParaRPr kumimoji="1" lang="zh-CN" altLang="en-US" sz="8000" b="1" dirty="0">
              <a:solidFill>
                <a:schemeClr val="bg1"/>
              </a:solidFill>
            </a:endParaRPr>
          </a:p>
        </p:txBody>
      </p:sp>
      <p:grpSp>
        <p:nvGrpSpPr>
          <p:cNvPr id="41" name="组 40"/>
          <p:cNvGrpSpPr/>
          <p:nvPr/>
        </p:nvGrpSpPr>
        <p:grpSpPr>
          <a:xfrm flipH="1" flipV="1">
            <a:off x="6195587" y="3712975"/>
            <a:ext cx="3898111" cy="1704425"/>
            <a:chOff x="815671" y="1618373"/>
            <a:chExt cx="4154756" cy="1743090"/>
          </a:xfrm>
        </p:grpSpPr>
        <p:sp>
          <p:nvSpPr>
            <p:cNvPr id="44" name="矩形 43"/>
            <p:cNvSpPr/>
            <p:nvPr/>
          </p:nvSpPr>
          <p:spPr>
            <a:xfrm>
              <a:off x="815671" y="1618373"/>
              <a:ext cx="4154756" cy="174309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45" name="矩形 44"/>
            <p:cNvSpPr/>
            <p:nvPr/>
          </p:nvSpPr>
          <p:spPr>
            <a:xfrm>
              <a:off x="815671" y="1618373"/>
              <a:ext cx="1073340" cy="1743090"/>
            </a:xfrm>
            <a:prstGeom prst="rect">
              <a:avLst/>
            </a:prstGeom>
            <a:solidFill>
              <a:schemeClr val="accent2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</p:grpSp>
      <p:sp>
        <p:nvSpPr>
          <p:cNvPr id="42" name="文本框 41"/>
          <p:cNvSpPr txBox="1"/>
          <p:nvPr/>
        </p:nvSpPr>
        <p:spPr>
          <a:xfrm flipH="1">
            <a:off x="6450374" y="3911050"/>
            <a:ext cx="2381500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00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标题</a:t>
            </a: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数字等都可以通过点击和重新输入进行更改，顶部“开始”面板中可以对字体、字号、</a:t>
            </a:r>
            <a:r>
              <a:rPr lang="zh-CN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颜色等</a:t>
            </a: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进行修改。建议正文</a:t>
            </a:r>
            <a:r>
              <a:rPr lang="en-US" altLang="zh-CN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8-14</a:t>
            </a: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号字，</a:t>
            </a:r>
            <a:r>
              <a:rPr lang="en-US" altLang="zh-CN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1.3</a:t>
            </a: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倍字间距</a:t>
            </a:r>
            <a:r>
              <a:rPr lang="zh-CN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。</a:t>
            </a:r>
            <a:endParaRPr lang="zh-CN" altLang="en-US" sz="10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3" name="矩形 42"/>
          <p:cNvSpPr/>
          <p:nvPr/>
        </p:nvSpPr>
        <p:spPr>
          <a:xfrm flipH="1">
            <a:off x="6450374" y="4803602"/>
            <a:ext cx="2381500" cy="4524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08965">
              <a:lnSpc>
                <a:spcPct val="130000"/>
              </a:lnSpc>
            </a:pPr>
            <a:r>
              <a: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ea typeface="微软雅黑" panose="020B0503020204020204" charset="-122"/>
              </a:rPr>
              <a:t>点击此处添加标题</a:t>
            </a:r>
            <a:endParaRPr lang="en-US" altLang="zh-CN" b="1" dirty="0">
              <a:solidFill>
                <a:schemeClr val="tx1">
                  <a:lumMod val="75000"/>
                  <a:lumOff val="25000"/>
                </a:schemeClr>
              </a:solidFill>
              <a:ea typeface="微软雅黑" panose="020B0503020204020204" charset="-122"/>
            </a:endParaRPr>
          </a:p>
        </p:txBody>
      </p:sp>
      <p:sp>
        <p:nvSpPr>
          <p:cNvPr id="39" name="椭圆 38"/>
          <p:cNvSpPr/>
          <p:nvPr/>
        </p:nvSpPr>
        <p:spPr>
          <a:xfrm flipH="1" flipV="1">
            <a:off x="5951977" y="3466024"/>
            <a:ext cx="445026" cy="44502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40" name="文本框 39"/>
          <p:cNvSpPr txBox="1"/>
          <p:nvPr/>
        </p:nvSpPr>
        <p:spPr>
          <a:xfrm flipH="1">
            <a:off x="9138775" y="3903469"/>
            <a:ext cx="902811" cy="132343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8000" b="1" dirty="0" smtClean="0">
                <a:solidFill>
                  <a:schemeClr val="bg1"/>
                </a:solidFill>
              </a:rPr>
              <a:t>D</a:t>
            </a:r>
            <a:endParaRPr kumimoji="1" lang="zh-CN" altLang="en-US" sz="8000" b="1" dirty="0">
              <a:solidFill>
                <a:schemeClr val="bg1"/>
              </a:solidFill>
            </a:endParaRPr>
          </a:p>
        </p:txBody>
      </p:sp>
      <p:sp>
        <p:nvSpPr>
          <p:cNvPr id="56" name="右箭头 55"/>
          <p:cNvSpPr/>
          <p:nvPr/>
        </p:nvSpPr>
        <p:spPr>
          <a:xfrm>
            <a:off x="5754006" y="3038312"/>
            <a:ext cx="428685" cy="268077"/>
          </a:xfrm>
          <a:prstGeom prst="rightArrow">
            <a:avLst>
              <a:gd name="adj1" fmla="val 24450"/>
              <a:gd name="adj2" fmla="val 5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57" name="右箭头 56"/>
          <p:cNvSpPr/>
          <p:nvPr/>
        </p:nvSpPr>
        <p:spPr>
          <a:xfrm rot="5400000">
            <a:off x="5971711" y="3394537"/>
            <a:ext cx="428685" cy="268077"/>
          </a:xfrm>
          <a:prstGeom prst="rightArrow">
            <a:avLst>
              <a:gd name="adj1" fmla="val 24450"/>
              <a:gd name="adj2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58" name="右箭头 57"/>
          <p:cNvSpPr/>
          <p:nvPr/>
        </p:nvSpPr>
        <p:spPr>
          <a:xfrm rot="10800000">
            <a:off x="5600929" y="3578936"/>
            <a:ext cx="428685" cy="268077"/>
          </a:xfrm>
          <a:prstGeom prst="rightArrow">
            <a:avLst>
              <a:gd name="adj1" fmla="val 24450"/>
              <a:gd name="adj2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zh-CN" altLang="en-US" dirty="0" smtClean="0"/>
              <a:t>小节标题</a:t>
            </a:r>
            <a:endParaRPr kumimoji="1" lang="zh-CN" altLang="en-US" dirty="0"/>
          </a:p>
        </p:txBody>
      </p:sp>
      <p:sp>
        <p:nvSpPr>
          <p:cNvPr id="3" name="矩形 2"/>
          <p:cNvSpPr/>
          <p:nvPr/>
        </p:nvSpPr>
        <p:spPr>
          <a:xfrm>
            <a:off x="0" y="3744685"/>
            <a:ext cx="12192000" cy="8708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6" name="任意形状 5"/>
          <p:cNvSpPr/>
          <p:nvPr/>
        </p:nvSpPr>
        <p:spPr>
          <a:xfrm rot="10800000">
            <a:off x="859971" y="1458685"/>
            <a:ext cx="1905001" cy="2656115"/>
          </a:xfrm>
          <a:custGeom>
            <a:avLst/>
            <a:gdLst>
              <a:gd name="connsiteX0" fmla="*/ 952501 w 1905001"/>
              <a:gd name="connsiteY0" fmla="*/ 0 h 2656115"/>
              <a:gd name="connsiteX1" fmla="*/ 1905001 w 1905001"/>
              <a:gd name="connsiteY1" fmla="*/ 420205 h 2656115"/>
              <a:gd name="connsiteX2" fmla="*/ 1905001 w 1905001"/>
              <a:gd name="connsiteY2" fmla="*/ 2656115 h 2656115"/>
              <a:gd name="connsiteX3" fmla="*/ 0 w 1905001"/>
              <a:gd name="connsiteY3" fmla="*/ 2656115 h 2656115"/>
              <a:gd name="connsiteX4" fmla="*/ 0 w 1905001"/>
              <a:gd name="connsiteY4" fmla="*/ 420205 h 2656115"/>
              <a:gd name="connsiteX5" fmla="*/ 952501 w 1905001"/>
              <a:gd name="connsiteY5" fmla="*/ 0 h 2656115"/>
              <a:gd name="connsiteX6" fmla="*/ 952500 w 1905001"/>
              <a:gd name="connsiteY6" fmla="*/ 185058 h 2656115"/>
              <a:gd name="connsiteX7" fmla="*/ 772886 w 1905001"/>
              <a:gd name="connsiteY7" fmla="*/ 364672 h 2656115"/>
              <a:gd name="connsiteX8" fmla="*/ 952500 w 1905001"/>
              <a:gd name="connsiteY8" fmla="*/ 544286 h 2656115"/>
              <a:gd name="connsiteX9" fmla="*/ 1132114 w 1905001"/>
              <a:gd name="connsiteY9" fmla="*/ 364672 h 2656115"/>
              <a:gd name="connsiteX10" fmla="*/ 952500 w 1905001"/>
              <a:gd name="connsiteY10" fmla="*/ 185058 h 26561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905001" h="2656115">
                <a:moveTo>
                  <a:pt x="952501" y="0"/>
                </a:moveTo>
                <a:lnTo>
                  <a:pt x="1905001" y="420205"/>
                </a:lnTo>
                <a:lnTo>
                  <a:pt x="1905001" y="2656115"/>
                </a:lnTo>
                <a:lnTo>
                  <a:pt x="0" y="2656115"/>
                </a:lnTo>
                <a:lnTo>
                  <a:pt x="0" y="420205"/>
                </a:lnTo>
                <a:lnTo>
                  <a:pt x="952501" y="0"/>
                </a:lnTo>
                <a:close/>
                <a:moveTo>
                  <a:pt x="952500" y="185058"/>
                </a:moveTo>
                <a:cubicBezTo>
                  <a:pt x="853302" y="185058"/>
                  <a:pt x="772886" y="265474"/>
                  <a:pt x="772886" y="364672"/>
                </a:cubicBezTo>
                <a:cubicBezTo>
                  <a:pt x="772886" y="463870"/>
                  <a:pt x="853302" y="544286"/>
                  <a:pt x="952500" y="544286"/>
                </a:cubicBezTo>
                <a:cubicBezTo>
                  <a:pt x="1051698" y="544286"/>
                  <a:pt x="1132114" y="463870"/>
                  <a:pt x="1132114" y="364672"/>
                </a:cubicBezTo>
                <a:cubicBezTo>
                  <a:pt x="1132114" y="265474"/>
                  <a:pt x="1051698" y="185058"/>
                  <a:pt x="952500" y="185058"/>
                </a:cubicBez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8" name="文本框 8"/>
          <p:cNvSpPr txBox="1"/>
          <p:nvPr/>
        </p:nvSpPr>
        <p:spPr>
          <a:xfrm>
            <a:off x="957943" y="2258201"/>
            <a:ext cx="1719944" cy="9925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30000"/>
              </a:lnSpc>
            </a:pPr>
            <a:r>
              <a:rPr lang="zh-CN" altLang="en-US" sz="90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标题</a:t>
            </a:r>
            <a:r>
              <a:rPr lang="zh-CN" altLang="en-US" sz="9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数字等都可以通过点击和重新输入进行更改，顶部“开始”面板中可以对字体、字号、</a:t>
            </a:r>
            <a:r>
              <a:rPr lang="zh-CN" altLang="en-US" sz="9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颜色等</a:t>
            </a:r>
            <a:r>
              <a:rPr lang="zh-CN" altLang="en-US" sz="9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进行修改。建议正文</a:t>
            </a:r>
            <a:r>
              <a:rPr lang="en-US" altLang="zh-CN" sz="9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8-14</a:t>
            </a:r>
            <a:r>
              <a:rPr lang="zh-CN" altLang="en-US" sz="9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号字，</a:t>
            </a:r>
            <a:r>
              <a:rPr lang="en-US" altLang="zh-CN" sz="9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1.3</a:t>
            </a:r>
            <a:r>
              <a:rPr lang="zh-CN" altLang="en-US" sz="9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倍字间距</a:t>
            </a:r>
            <a:r>
              <a:rPr lang="zh-CN" altLang="en-US" sz="9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。</a:t>
            </a:r>
            <a:endParaRPr lang="zh-CN" altLang="en-US" sz="9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957943" y="1805769"/>
            <a:ext cx="1719944" cy="3724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608965">
              <a:lnSpc>
                <a:spcPct val="130000"/>
              </a:lnSpc>
            </a:pPr>
            <a:r>
              <a:rPr lang="zh-CN" altLang="en-US" sz="1400" b="1" dirty="0">
                <a:solidFill>
                  <a:schemeClr val="bg1"/>
                </a:solidFill>
                <a:ea typeface="微软雅黑" panose="020B0503020204020204" charset="-122"/>
              </a:rPr>
              <a:t>点击此处添加标题</a:t>
            </a:r>
            <a:endParaRPr lang="en-US" altLang="zh-CN" sz="1400" b="1" dirty="0">
              <a:solidFill>
                <a:schemeClr val="bg1"/>
              </a:solidFill>
              <a:ea typeface="微软雅黑" panose="020B0503020204020204" charset="-122"/>
            </a:endParaRPr>
          </a:p>
        </p:txBody>
      </p:sp>
      <p:sp>
        <p:nvSpPr>
          <p:cNvPr id="12" name="任意形状 11"/>
          <p:cNvSpPr/>
          <p:nvPr/>
        </p:nvSpPr>
        <p:spPr>
          <a:xfrm>
            <a:off x="2955471" y="3472542"/>
            <a:ext cx="1905001" cy="2656115"/>
          </a:xfrm>
          <a:custGeom>
            <a:avLst/>
            <a:gdLst>
              <a:gd name="connsiteX0" fmla="*/ 952501 w 1905001"/>
              <a:gd name="connsiteY0" fmla="*/ 0 h 2656115"/>
              <a:gd name="connsiteX1" fmla="*/ 1905001 w 1905001"/>
              <a:gd name="connsiteY1" fmla="*/ 420205 h 2656115"/>
              <a:gd name="connsiteX2" fmla="*/ 1905001 w 1905001"/>
              <a:gd name="connsiteY2" fmla="*/ 2656115 h 2656115"/>
              <a:gd name="connsiteX3" fmla="*/ 0 w 1905001"/>
              <a:gd name="connsiteY3" fmla="*/ 2656115 h 2656115"/>
              <a:gd name="connsiteX4" fmla="*/ 0 w 1905001"/>
              <a:gd name="connsiteY4" fmla="*/ 420205 h 2656115"/>
              <a:gd name="connsiteX5" fmla="*/ 952501 w 1905001"/>
              <a:gd name="connsiteY5" fmla="*/ 0 h 2656115"/>
              <a:gd name="connsiteX6" fmla="*/ 952500 w 1905001"/>
              <a:gd name="connsiteY6" fmla="*/ 185058 h 2656115"/>
              <a:gd name="connsiteX7" fmla="*/ 772886 w 1905001"/>
              <a:gd name="connsiteY7" fmla="*/ 364672 h 2656115"/>
              <a:gd name="connsiteX8" fmla="*/ 952500 w 1905001"/>
              <a:gd name="connsiteY8" fmla="*/ 544286 h 2656115"/>
              <a:gd name="connsiteX9" fmla="*/ 1132114 w 1905001"/>
              <a:gd name="connsiteY9" fmla="*/ 364672 h 2656115"/>
              <a:gd name="connsiteX10" fmla="*/ 952500 w 1905001"/>
              <a:gd name="connsiteY10" fmla="*/ 185058 h 26561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905001" h="2656115">
                <a:moveTo>
                  <a:pt x="952501" y="0"/>
                </a:moveTo>
                <a:lnTo>
                  <a:pt x="1905001" y="420205"/>
                </a:lnTo>
                <a:lnTo>
                  <a:pt x="1905001" y="2656115"/>
                </a:lnTo>
                <a:lnTo>
                  <a:pt x="0" y="2656115"/>
                </a:lnTo>
                <a:lnTo>
                  <a:pt x="0" y="420205"/>
                </a:lnTo>
                <a:lnTo>
                  <a:pt x="952501" y="0"/>
                </a:lnTo>
                <a:close/>
                <a:moveTo>
                  <a:pt x="952500" y="185058"/>
                </a:moveTo>
                <a:cubicBezTo>
                  <a:pt x="853302" y="185058"/>
                  <a:pt x="772886" y="265474"/>
                  <a:pt x="772886" y="364672"/>
                </a:cubicBezTo>
                <a:cubicBezTo>
                  <a:pt x="772886" y="463870"/>
                  <a:pt x="853302" y="544286"/>
                  <a:pt x="952500" y="544286"/>
                </a:cubicBezTo>
                <a:cubicBezTo>
                  <a:pt x="1051698" y="544286"/>
                  <a:pt x="1132114" y="463870"/>
                  <a:pt x="1132114" y="364672"/>
                </a:cubicBezTo>
                <a:cubicBezTo>
                  <a:pt x="1132114" y="265474"/>
                  <a:pt x="1051698" y="185058"/>
                  <a:pt x="952500" y="185058"/>
                </a:cubicBezTo>
                <a:close/>
              </a:path>
            </a:pathLst>
          </a:custGeom>
          <a:solidFill>
            <a:schemeClr val="accent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3" name="文本框 8"/>
          <p:cNvSpPr txBox="1"/>
          <p:nvPr/>
        </p:nvSpPr>
        <p:spPr>
          <a:xfrm>
            <a:off x="3042556" y="4788994"/>
            <a:ext cx="1719944" cy="9925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30000"/>
              </a:lnSpc>
            </a:pPr>
            <a:r>
              <a:rPr lang="zh-CN" altLang="en-US" sz="9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标题</a:t>
            </a:r>
            <a:r>
              <a:rPr lang="zh-CN" altLang="en-US" sz="9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数字等都可以通过点击和重新输入进行更改，顶部“开始”面板中可以对字体、字号、</a:t>
            </a:r>
            <a:r>
              <a:rPr lang="zh-CN" altLang="en-US" sz="9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颜色等</a:t>
            </a:r>
            <a:r>
              <a:rPr lang="zh-CN" altLang="en-US" sz="9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进行修改。建议正文</a:t>
            </a:r>
            <a:r>
              <a:rPr lang="en-US" altLang="zh-CN" sz="9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8-14</a:t>
            </a:r>
            <a:r>
              <a:rPr lang="zh-CN" altLang="en-US" sz="9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号字，</a:t>
            </a:r>
            <a:r>
              <a:rPr lang="en-US" altLang="zh-CN" sz="9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1.3</a:t>
            </a:r>
            <a:r>
              <a:rPr lang="zh-CN" altLang="en-US" sz="9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倍字间距</a:t>
            </a:r>
            <a:r>
              <a:rPr lang="zh-CN" altLang="en-US" sz="9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。</a:t>
            </a:r>
            <a:endParaRPr lang="zh-CN" altLang="en-US" sz="9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3042556" y="4336562"/>
            <a:ext cx="1719944" cy="3724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608965">
              <a:lnSpc>
                <a:spcPct val="130000"/>
              </a:lnSpc>
            </a:pPr>
            <a:r>
              <a:rPr lang="zh-CN" altLang="en-US" sz="1400" b="1" dirty="0">
                <a:solidFill>
                  <a:schemeClr val="bg1"/>
                </a:solidFill>
                <a:ea typeface="微软雅黑" panose="020B0503020204020204" charset="-122"/>
              </a:rPr>
              <a:t>点击此处添加标题</a:t>
            </a:r>
            <a:endParaRPr lang="en-US" altLang="zh-CN" sz="1400" b="1" dirty="0">
              <a:solidFill>
                <a:schemeClr val="bg1"/>
              </a:solidFill>
              <a:ea typeface="微软雅黑" panose="020B0503020204020204" charset="-122"/>
            </a:endParaRPr>
          </a:p>
        </p:txBody>
      </p:sp>
      <p:sp>
        <p:nvSpPr>
          <p:cNvPr id="18" name="任意形状 17"/>
          <p:cNvSpPr/>
          <p:nvPr/>
        </p:nvSpPr>
        <p:spPr>
          <a:xfrm rot="10800000">
            <a:off x="5050971" y="1458685"/>
            <a:ext cx="1905001" cy="2656115"/>
          </a:xfrm>
          <a:custGeom>
            <a:avLst/>
            <a:gdLst>
              <a:gd name="connsiteX0" fmla="*/ 952501 w 1905001"/>
              <a:gd name="connsiteY0" fmla="*/ 0 h 2656115"/>
              <a:gd name="connsiteX1" fmla="*/ 1905001 w 1905001"/>
              <a:gd name="connsiteY1" fmla="*/ 420205 h 2656115"/>
              <a:gd name="connsiteX2" fmla="*/ 1905001 w 1905001"/>
              <a:gd name="connsiteY2" fmla="*/ 2656115 h 2656115"/>
              <a:gd name="connsiteX3" fmla="*/ 0 w 1905001"/>
              <a:gd name="connsiteY3" fmla="*/ 2656115 h 2656115"/>
              <a:gd name="connsiteX4" fmla="*/ 0 w 1905001"/>
              <a:gd name="connsiteY4" fmla="*/ 420205 h 2656115"/>
              <a:gd name="connsiteX5" fmla="*/ 952501 w 1905001"/>
              <a:gd name="connsiteY5" fmla="*/ 0 h 2656115"/>
              <a:gd name="connsiteX6" fmla="*/ 952500 w 1905001"/>
              <a:gd name="connsiteY6" fmla="*/ 185058 h 2656115"/>
              <a:gd name="connsiteX7" fmla="*/ 772886 w 1905001"/>
              <a:gd name="connsiteY7" fmla="*/ 364672 h 2656115"/>
              <a:gd name="connsiteX8" fmla="*/ 952500 w 1905001"/>
              <a:gd name="connsiteY8" fmla="*/ 544286 h 2656115"/>
              <a:gd name="connsiteX9" fmla="*/ 1132114 w 1905001"/>
              <a:gd name="connsiteY9" fmla="*/ 364672 h 2656115"/>
              <a:gd name="connsiteX10" fmla="*/ 952500 w 1905001"/>
              <a:gd name="connsiteY10" fmla="*/ 185058 h 26561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905001" h="2656115">
                <a:moveTo>
                  <a:pt x="952501" y="0"/>
                </a:moveTo>
                <a:lnTo>
                  <a:pt x="1905001" y="420205"/>
                </a:lnTo>
                <a:lnTo>
                  <a:pt x="1905001" y="2656115"/>
                </a:lnTo>
                <a:lnTo>
                  <a:pt x="0" y="2656115"/>
                </a:lnTo>
                <a:lnTo>
                  <a:pt x="0" y="420205"/>
                </a:lnTo>
                <a:lnTo>
                  <a:pt x="952501" y="0"/>
                </a:lnTo>
                <a:close/>
                <a:moveTo>
                  <a:pt x="952500" y="185058"/>
                </a:moveTo>
                <a:cubicBezTo>
                  <a:pt x="853302" y="185058"/>
                  <a:pt x="772886" y="265474"/>
                  <a:pt x="772886" y="364672"/>
                </a:cubicBezTo>
                <a:cubicBezTo>
                  <a:pt x="772886" y="463870"/>
                  <a:pt x="853302" y="544286"/>
                  <a:pt x="952500" y="544286"/>
                </a:cubicBezTo>
                <a:cubicBezTo>
                  <a:pt x="1051698" y="544286"/>
                  <a:pt x="1132114" y="463870"/>
                  <a:pt x="1132114" y="364672"/>
                </a:cubicBezTo>
                <a:cubicBezTo>
                  <a:pt x="1132114" y="265474"/>
                  <a:pt x="1051698" y="185058"/>
                  <a:pt x="952500" y="185058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9" name="文本框 8"/>
          <p:cNvSpPr txBox="1"/>
          <p:nvPr/>
        </p:nvSpPr>
        <p:spPr>
          <a:xfrm>
            <a:off x="5148943" y="2258201"/>
            <a:ext cx="1719944" cy="9925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30000"/>
              </a:lnSpc>
            </a:pPr>
            <a:r>
              <a:rPr lang="zh-CN" altLang="en-US" sz="9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标题</a:t>
            </a:r>
            <a:r>
              <a:rPr lang="zh-CN" altLang="en-US" sz="9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数字等都可以通过点击和重新输入进行更改，顶部“开始”面板中可以对字体、字号、</a:t>
            </a:r>
            <a:r>
              <a:rPr lang="zh-CN" altLang="en-US" sz="9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颜色等</a:t>
            </a:r>
            <a:r>
              <a:rPr lang="zh-CN" altLang="en-US" sz="9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进行修改。建议正文</a:t>
            </a:r>
            <a:r>
              <a:rPr lang="en-US" altLang="zh-CN" sz="9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8-14</a:t>
            </a:r>
            <a:r>
              <a:rPr lang="zh-CN" altLang="en-US" sz="9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号字，</a:t>
            </a:r>
            <a:r>
              <a:rPr lang="en-US" altLang="zh-CN" sz="9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1.3</a:t>
            </a:r>
            <a:r>
              <a:rPr lang="zh-CN" altLang="en-US" sz="9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倍字间距</a:t>
            </a:r>
            <a:r>
              <a:rPr lang="zh-CN" altLang="en-US" sz="9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。</a:t>
            </a:r>
            <a:endParaRPr lang="zh-CN" altLang="en-US" sz="9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5148943" y="1805769"/>
            <a:ext cx="1719944" cy="3724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608965">
              <a:lnSpc>
                <a:spcPct val="130000"/>
              </a:lnSpc>
            </a:pPr>
            <a:r>
              <a:rPr lang="zh-CN" altLang="en-US" sz="1400" b="1" dirty="0">
                <a:solidFill>
                  <a:schemeClr val="bg1"/>
                </a:solidFill>
                <a:ea typeface="微软雅黑" panose="020B0503020204020204" charset="-122"/>
              </a:rPr>
              <a:t>点击此处添加标题</a:t>
            </a:r>
            <a:endParaRPr lang="en-US" altLang="zh-CN" sz="1400" b="1" dirty="0">
              <a:solidFill>
                <a:schemeClr val="bg1"/>
              </a:solidFill>
              <a:ea typeface="微软雅黑" panose="020B0503020204020204" charset="-122"/>
            </a:endParaRPr>
          </a:p>
        </p:txBody>
      </p:sp>
      <p:sp>
        <p:nvSpPr>
          <p:cNvPr id="22" name="任意形状 21"/>
          <p:cNvSpPr/>
          <p:nvPr/>
        </p:nvSpPr>
        <p:spPr>
          <a:xfrm>
            <a:off x="7146471" y="3472542"/>
            <a:ext cx="1905001" cy="2656115"/>
          </a:xfrm>
          <a:custGeom>
            <a:avLst/>
            <a:gdLst>
              <a:gd name="connsiteX0" fmla="*/ 952501 w 1905001"/>
              <a:gd name="connsiteY0" fmla="*/ 0 h 2656115"/>
              <a:gd name="connsiteX1" fmla="*/ 1905001 w 1905001"/>
              <a:gd name="connsiteY1" fmla="*/ 420205 h 2656115"/>
              <a:gd name="connsiteX2" fmla="*/ 1905001 w 1905001"/>
              <a:gd name="connsiteY2" fmla="*/ 2656115 h 2656115"/>
              <a:gd name="connsiteX3" fmla="*/ 0 w 1905001"/>
              <a:gd name="connsiteY3" fmla="*/ 2656115 h 2656115"/>
              <a:gd name="connsiteX4" fmla="*/ 0 w 1905001"/>
              <a:gd name="connsiteY4" fmla="*/ 420205 h 2656115"/>
              <a:gd name="connsiteX5" fmla="*/ 952501 w 1905001"/>
              <a:gd name="connsiteY5" fmla="*/ 0 h 2656115"/>
              <a:gd name="connsiteX6" fmla="*/ 952500 w 1905001"/>
              <a:gd name="connsiteY6" fmla="*/ 185058 h 2656115"/>
              <a:gd name="connsiteX7" fmla="*/ 772886 w 1905001"/>
              <a:gd name="connsiteY7" fmla="*/ 364672 h 2656115"/>
              <a:gd name="connsiteX8" fmla="*/ 952500 w 1905001"/>
              <a:gd name="connsiteY8" fmla="*/ 544286 h 2656115"/>
              <a:gd name="connsiteX9" fmla="*/ 1132114 w 1905001"/>
              <a:gd name="connsiteY9" fmla="*/ 364672 h 2656115"/>
              <a:gd name="connsiteX10" fmla="*/ 952500 w 1905001"/>
              <a:gd name="connsiteY10" fmla="*/ 185058 h 26561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905001" h="2656115">
                <a:moveTo>
                  <a:pt x="952501" y="0"/>
                </a:moveTo>
                <a:lnTo>
                  <a:pt x="1905001" y="420205"/>
                </a:lnTo>
                <a:lnTo>
                  <a:pt x="1905001" y="2656115"/>
                </a:lnTo>
                <a:lnTo>
                  <a:pt x="0" y="2656115"/>
                </a:lnTo>
                <a:lnTo>
                  <a:pt x="0" y="420205"/>
                </a:lnTo>
                <a:lnTo>
                  <a:pt x="952501" y="0"/>
                </a:lnTo>
                <a:close/>
                <a:moveTo>
                  <a:pt x="952500" y="185058"/>
                </a:moveTo>
                <a:cubicBezTo>
                  <a:pt x="853302" y="185058"/>
                  <a:pt x="772886" y="265474"/>
                  <a:pt x="772886" y="364672"/>
                </a:cubicBezTo>
                <a:cubicBezTo>
                  <a:pt x="772886" y="463870"/>
                  <a:pt x="853302" y="544286"/>
                  <a:pt x="952500" y="544286"/>
                </a:cubicBezTo>
                <a:cubicBezTo>
                  <a:pt x="1051698" y="544286"/>
                  <a:pt x="1132114" y="463870"/>
                  <a:pt x="1132114" y="364672"/>
                </a:cubicBezTo>
                <a:cubicBezTo>
                  <a:pt x="1132114" y="265474"/>
                  <a:pt x="1051698" y="185058"/>
                  <a:pt x="952500" y="185058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23" name="文本框 8"/>
          <p:cNvSpPr txBox="1"/>
          <p:nvPr/>
        </p:nvSpPr>
        <p:spPr>
          <a:xfrm>
            <a:off x="7233556" y="4788994"/>
            <a:ext cx="1719944" cy="9925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30000"/>
              </a:lnSpc>
            </a:pPr>
            <a:r>
              <a:rPr lang="zh-CN" altLang="en-US" sz="9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标题</a:t>
            </a:r>
            <a:r>
              <a:rPr lang="zh-CN" altLang="en-US" sz="9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数字等都可以通过点击和重新输入进行更改，顶部“开始”面板中可以对字体、字号、</a:t>
            </a:r>
            <a:r>
              <a:rPr lang="zh-CN" altLang="en-US" sz="9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颜色等</a:t>
            </a:r>
            <a:r>
              <a:rPr lang="zh-CN" altLang="en-US" sz="9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进行修改。建议正文</a:t>
            </a:r>
            <a:r>
              <a:rPr lang="en-US" altLang="zh-CN" sz="9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8-14</a:t>
            </a:r>
            <a:r>
              <a:rPr lang="zh-CN" altLang="en-US" sz="9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号字，</a:t>
            </a:r>
            <a:r>
              <a:rPr lang="en-US" altLang="zh-CN" sz="9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1.3</a:t>
            </a:r>
            <a:r>
              <a:rPr lang="zh-CN" altLang="en-US" sz="9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倍字间距</a:t>
            </a:r>
            <a:r>
              <a:rPr lang="zh-CN" altLang="en-US" sz="9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。</a:t>
            </a:r>
            <a:endParaRPr lang="zh-CN" altLang="en-US" sz="9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7233556" y="4336562"/>
            <a:ext cx="1719944" cy="3724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608965">
              <a:lnSpc>
                <a:spcPct val="130000"/>
              </a:lnSpc>
            </a:pPr>
            <a:r>
              <a:rPr lang="zh-CN" altLang="en-US" sz="1400" b="1" dirty="0">
                <a:solidFill>
                  <a:schemeClr val="bg1"/>
                </a:solidFill>
                <a:ea typeface="微软雅黑" panose="020B0503020204020204" charset="-122"/>
              </a:rPr>
              <a:t>点击此处添加标题</a:t>
            </a:r>
            <a:endParaRPr lang="en-US" altLang="zh-CN" sz="1400" b="1" dirty="0">
              <a:solidFill>
                <a:schemeClr val="bg1"/>
              </a:solidFill>
              <a:ea typeface="微软雅黑" panose="020B0503020204020204" charset="-122"/>
            </a:endParaRPr>
          </a:p>
        </p:txBody>
      </p:sp>
      <p:sp>
        <p:nvSpPr>
          <p:cNvPr id="26" name="任意形状 25"/>
          <p:cNvSpPr/>
          <p:nvPr/>
        </p:nvSpPr>
        <p:spPr>
          <a:xfrm rot="10800000">
            <a:off x="9241970" y="1458685"/>
            <a:ext cx="1905001" cy="2656115"/>
          </a:xfrm>
          <a:custGeom>
            <a:avLst/>
            <a:gdLst>
              <a:gd name="connsiteX0" fmla="*/ 952501 w 1905001"/>
              <a:gd name="connsiteY0" fmla="*/ 0 h 2656115"/>
              <a:gd name="connsiteX1" fmla="*/ 1905001 w 1905001"/>
              <a:gd name="connsiteY1" fmla="*/ 420205 h 2656115"/>
              <a:gd name="connsiteX2" fmla="*/ 1905001 w 1905001"/>
              <a:gd name="connsiteY2" fmla="*/ 2656115 h 2656115"/>
              <a:gd name="connsiteX3" fmla="*/ 0 w 1905001"/>
              <a:gd name="connsiteY3" fmla="*/ 2656115 h 2656115"/>
              <a:gd name="connsiteX4" fmla="*/ 0 w 1905001"/>
              <a:gd name="connsiteY4" fmla="*/ 420205 h 2656115"/>
              <a:gd name="connsiteX5" fmla="*/ 952501 w 1905001"/>
              <a:gd name="connsiteY5" fmla="*/ 0 h 2656115"/>
              <a:gd name="connsiteX6" fmla="*/ 952500 w 1905001"/>
              <a:gd name="connsiteY6" fmla="*/ 185058 h 2656115"/>
              <a:gd name="connsiteX7" fmla="*/ 772886 w 1905001"/>
              <a:gd name="connsiteY7" fmla="*/ 364672 h 2656115"/>
              <a:gd name="connsiteX8" fmla="*/ 952500 w 1905001"/>
              <a:gd name="connsiteY8" fmla="*/ 544286 h 2656115"/>
              <a:gd name="connsiteX9" fmla="*/ 1132114 w 1905001"/>
              <a:gd name="connsiteY9" fmla="*/ 364672 h 2656115"/>
              <a:gd name="connsiteX10" fmla="*/ 952500 w 1905001"/>
              <a:gd name="connsiteY10" fmla="*/ 185058 h 26561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905001" h="2656115">
                <a:moveTo>
                  <a:pt x="952501" y="0"/>
                </a:moveTo>
                <a:lnTo>
                  <a:pt x="1905001" y="420205"/>
                </a:lnTo>
                <a:lnTo>
                  <a:pt x="1905001" y="2656115"/>
                </a:lnTo>
                <a:lnTo>
                  <a:pt x="0" y="2656115"/>
                </a:lnTo>
                <a:lnTo>
                  <a:pt x="0" y="420205"/>
                </a:lnTo>
                <a:lnTo>
                  <a:pt x="952501" y="0"/>
                </a:lnTo>
                <a:close/>
                <a:moveTo>
                  <a:pt x="952500" y="185058"/>
                </a:moveTo>
                <a:cubicBezTo>
                  <a:pt x="853302" y="185058"/>
                  <a:pt x="772886" y="265474"/>
                  <a:pt x="772886" y="364672"/>
                </a:cubicBezTo>
                <a:cubicBezTo>
                  <a:pt x="772886" y="463870"/>
                  <a:pt x="853302" y="544286"/>
                  <a:pt x="952500" y="544286"/>
                </a:cubicBezTo>
                <a:cubicBezTo>
                  <a:pt x="1051698" y="544286"/>
                  <a:pt x="1132114" y="463870"/>
                  <a:pt x="1132114" y="364672"/>
                </a:cubicBezTo>
                <a:cubicBezTo>
                  <a:pt x="1132114" y="265474"/>
                  <a:pt x="1051698" y="185058"/>
                  <a:pt x="952500" y="185058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27" name="文本框 8"/>
          <p:cNvSpPr txBox="1"/>
          <p:nvPr/>
        </p:nvSpPr>
        <p:spPr>
          <a:xfrm>
            <a:off x="9339942" y="2258201"/>
            <a:ext cx="1719944" cy="9925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30000"/>
              </a:lnSpc>
            </a:pPr>
            <a:r>
              <a:rPr lang="zh-CN" altLang="en-US" sz="9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标题</a:t>
            </a:r>
            <a:r>
              <a:rPr lang="zh-CN" altLang="en-US" sz="9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数字等都可以通过点击和重新输入进行更改，顶部“开始”面板中可以对字体、字号、</a:t>
            </a:r>
            <a:r>
              <a:rPr lang="zh-CN" altLang="en-US" sz="9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颜色等</a:t>
            </a:r>
            <a:r>
              <a:rPr lang="zh-CN" altLang="en-US" sz="9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进行修改。建议正文</a:t>
            </a:r>
            <a:r>
              <a:rPr lang="en-US" altLang="zh-CN" sz="9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8-14</a:t>
            </a:r>
            <a:r>
              <a:rPr lang="zh-CN" altLang="en-US" sz="9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号字，</a:t>
            </a:r>
            <a:r>
              <a:rPr lang="en-US" altLang="zh-CN" sz="9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1.3</a:t>
            </a:r>
            <a:r>
              <a:rPr lang="zh-CN" altLang="en-US" sz="9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倍字间距</a:t>
            </a:r>
            <a:r>
              <a:rPr lang="zh-CN" altLang="en-US" sz="9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。</a:t>
            </a:r>
            <a:endParaRPr lang="zh-CN" altLang="en-US" sz="9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9339942" y="1805769"/>
            <a:ext cx="1719944" cy="3724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608965">
              <a:lnSpc>
                <a:spcPct val="130000"/>
              </a:lnSpc>
            </a:pPr>
            <a:r>
              <a:rPr lang="zh-CN" altLang="en-US" sz="1400" b="1" dirty="0">
                <a:solidFill>
                  <a:schemeClr val="bg1"/>
                </a:solidFill>
                <a:ea typeface="微软雅黑" panose="020B0503020204020204" charset="-122"/>
              </a:rPr>
              <a:t>点击此处添加标题</a:t>
            </a:r>
            <a:endParaRPr lang="en-US" altLang="zh-CN" sz="1400" b="1" dirty="0">
              <a:solidFill>
                <a:schemeClr val="bg1"/>
              </a:solidFill>
              <a:ea typeface="微软雅黑" panose="020B0503020204020204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zh-CN" altLang="en-US" dirty="0" smtClean="0"/>
              <a:t>小节标题</a:t>
            </a:r>
            <a:endParaRPr kumimoji="1" lang="zh-CN" altLang="en-US" dirty="0"/>
          </a:p>
        </p:txBody>
      </p:sp>
      <p:sp>
        <p:nvSpPr>
          <p:cNvPr id="7" name="任意形状 6"/>
          <p:cNvSpPr/>
          <p:nvPr/>
        </p:nvSpPr>
        <p:spPr>
          <a:xfrm>
            <a:off x="1150642" y="2428170"/>
            <a:ext cx="2060461" cy="1699449"/>
          </a:xfrm>
          <a:custGeom>
            <a:avLst/>
            <a:gdLst>
              <a:gd name="connsiteX0" fmla="*/ 0 w 1685037"/>
              <a:gd name="connsiteY0" fmla="*/ 138980 h 1389803"/>
              <a:gd name="connsiteX1" fmla="*/ 138980 w 1685037"/>
              <a:gd name="connsiteY1" fmla="*/ 0 h 1389803"/>
              <a:gd name="connsiteX2" fmla="*/ 1546057 w 1685037"/>
              <a:gd name="connsiteY2" fmla="*/ 0 h 1389803"/>
              <a:gd name="connsiteX3" fmla="*/ 1685037 w 1685037"/>
              <a:gd name="connsiteY3" fmla="*/ 138980 h 1389803"/>
              <a:gd name="connsiteX4" fmla="*/ 1685037 w 1685037"/>
              <a:gd name="connsiteY4" fmla="*/ 1250823 h 1389803"/>
              <a:gd name="connsiteX5" fmla="*/ 1546057 w 1685037"/>
              <a:gd name="connsiteY5" fmla="*/ 1389803 h 1389803"/>
              <a:gd name="connsiteX6" fmla="*/ 138980 w 1685037"/>
              <a:gd name="connsiteY6" fmla="*/ 1389803 h 1389803"/>
              <a:gd name="connsiteX7" fmla="*/ 0 w 1685037"/>
              <a:gd name="connsiteY7" fmla="*/ 1250823 h 1389803"/>
              <a:gd name="connsiteX8" fmla="*/ 0 w 1685037"/>
              <a:gd name="connsiteY8" fmla="*/ 138980 h 13898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85037" h="1389803">
                <a:moveTo>
                  <a:pt x="0" y="138980"/>
                </a:moveTo>
                <a:cubicBezTo>
                  <a:pt x="0" y="62223"/>
                  <a:pt x="62223" y="0"/>
                  <a:pt x="138980" y="0"/>
                </a:cubicBezTo>
                <a:lnTo>
                  <a:pt x="1546057" y="0"/>
                </a:lnTo>
                <a:cubicBezTo>
                  <a:pt x="1622814" y="0"/>
                  <a:pt x="1685037" y="62223"/>
                  <a:pt x="1685037" y="138980"/>
                </a:cubicBezTo>
                <a:lnTo>
                  <a:pt x="1685037" y="1250823"/>
                </a:lnTo>
                <a:cubicBezTo>
                  <a:pt x="1685037" y="1327580"/>
                  <a:pt x="1622814" y="1389803"/>
                  <a:pt x="1546057" y="1389803"/>
                </a:cubicBezTo>
                <a:lnTo>
                  <a:pt x="138980" y="1389803"/>
                </a:lnTo>
                <a:cubicBezTo>
                  <a:pt x="62223" y="1389803"/>
                  <a:pt x="0" y="1327580"/>
                  <a:pt x="0" y="1250823"/>
                </a:cubicBezTo>
                <a:lnTo>
                  <a:pt x="0" y="138980"/>
                </a:lnTo>
                <a:close/>
              </a:path>
            </a:pathLst>
          </a:custGeom>
          <a:ln>
            <a:solidFill>
              <a:schemeClr val="accent1"/>
            </a:solidFill>
          </a:ln>
        </p:spPr>
        <p:style>
          <a:lnRef idx="1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89133" tIns="89133" rIns="89133" bIns="386948" numCol="1" spcCol="1270" anchor="t" anchorCtr="0">
            <a:noAutofit/>
          </a:bodyPr>
          <a:lstStyle/>
          <a:p>
            <a:pPr marL="285750" lvl="1" indent="-285750" algn="l" defTabSz="13335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"/>
            </a:pPr>
            <a:endParaRPr lang="zh-CN" altLang="en-US" sz="3000" kern="1200"/>
          </a:p>
          <a:p>
            <a:pPr marL="285750" lvl="1" indent="-285750" algn="l" defTabSz="13335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"/>
            </a:pPr>
            <a:endParaRPr lang="zh-CN" altLang="en-US" sz="3000" kern="1200"/>
          </a:p>
        </p:txBody>
      </p:sp>
      <p:sp>
        <p:nvSpPr>
          <p:cNvPr id="10" name="形状 9"/>
          <p:cNvSpPr/>
          <p:nvPr/>
        </p:nvSpPr>
        <p:spPr>
          <a:xfrm>
            <a:off x="2333128" y="2921144"/>
            <a:ext cx="2141983" cy="2141983"/>
          </a:xfrm>
          <a:prstGeom prst="leftCircularArrow">
            <a:avLst>
              <a:gd name="adj1" fmla="val 2550"/>
              <a:gd name="adj2" fmla="val 309429"/>
              <a:gd name="adj3" fmla="val 2084940"/>
              <a:gd name="adj4" fmla="val 9024489"/>
              <a:gd name="adj5" fmla="val 2975"/>
            </a:avLst>
          </a:prstGeom>
          <a:solidFill>
            <a:schemeClr val="accent1"/>
          </a:solidFill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3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2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11" name="任意形状 10"/>
          <p:cNvSpPr/>
          <p:nvPr/>
        </p:nvSpPr>
        <p:spPr>
          <a:xfrm>
            <a:off x="1608521" y="3763452"/>
            <a:ext cx="1831520" cy="728335"/>
          </a:xfrm>
          <a:custGeom>
            <a:avLst/>
            <a:gdLst>
              <a:gd name="connsiteX0" fmla="*/ 0 w 1497810"/>
              <a:gd name="connsiteY0" fmla="*/ 59563 h 595630"/>
              <a:gd name="connsiteX1" fmla="*/ 59563 w 1497810"/>
              <a:gd name="connsiteY1" fmla="*/ 0 h 595630"/>
              <a:gd name="connsiteX2" fmla="*/ 1438247 w 1497810"/>
              <a:gd name="connsiteY2" fmla="*/ 0 h 595630"/>
              <a:gd name="connsiteX3" fmla="*/ 1497810 w 1497810"/>
              <a:gd name="connsiteY3" fmla="*/ 59563 h 595630"/>
              <a:gd name="connsiteX4" fmla="*/ 1497810 w 1497810"/>
              <a:gd name="connsiteY4" fmla="*/ 536067 h 595630"/>
              <a:gd name="connsiteX5" fmla="*/ 1438247 w 1497810"/>
              <a:gd name="connsiteY5" fmla="*/ 595630 h 595630"/>
              <a:gd name="connsiteX6" fmla="*/ 59563 w 1497810"/>
              <a:gd name="connsiteY6" fmla="*/ 595630 h 595630"/>
              <a:gd name="connsiteX7" fmla="*/ 0 w 1497810"/>
              <a:gd name="connsiteY7" fmla="*/ 536067 h 595630"/>
              <a:gd name="connsiteX8" fmla="*/ 0 w 1497810"/>
              <a:gd name="connsiteY8" fmla="*/ 59563 h 5956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97810" h="595630">
                <a:moveTo>
                  <a:pt x="0" y="59563"/>
                </a:moveTo>
                <a:cubicBezTo>
                  <a:pt x="0" y="26667"/>
                  <a:pt x="26667" y="0"/>
                  <a:pt x="59563" y="0"/>
                </a:cubicBezTo>
                <a:lnTo>
                  <a:pt x="1438247" y="0"/>
                </a:lnTo>
                <a:cubicBezTo>
                  <a:pt x="1471143" y="0"/>
                  <a:pt x="1497810" y="26667"/>
                  <a:pt x="1497810" y="59563"/>
                </a:cubicBezTo>
                <a:lnTo>
                  <a:pt x="1497810" y="536067"/>
                </a:lnTo>
                <a:cubicBezTo>
                  <a:pt x="1497810" y="568963"/>
                  <a:pt x="1471143" y="595630"/>
                  <a:pt x="1438247" y="595630"/>
                </a:cubicBezTo>
                <a:lnTo>
                  <a:pt x="59563" y="595630"/>
                </a:lnTo>
                <a:cubicBezTo>
                  <a:pt x="26667" y="595630"/>
                  <a:pt x="0" y="568963"/>
                  <a:pt x="0" y="536067"/>
                </a:cubicBezTo>
                <a:lnTo>
                  <a:pt x="0" y="59563"/>
                </a:lnTo>
                <a:close/>
              </a:path>
            </a:pathLst>
          </a:custGeom>
          <a:solidFill>
            <a:schemeClr val="accent1"/>
          </a:solidFill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80310" tIns="59355" rIns="80310" bIns="59355" numCol="1" spcCol="1270" anchor="ctr" anchorCtr="0">
            <a:noAutofit/>
          </a:bodyPr>
          <a:lstStyle/>
          <a:p>
            <a:pPr lvl="0" algn="ctr" defTabSz="14668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3300" kern="1200"/>
          </a:p>
        </p:txBody>
      </p:sp>
      <p:sp>
        <p:nvSpPr>
          <p:cNvPr id="15" name="圆角矩形 14"/>
          <p:cNvSpPr/>
          <p:nvPr/>
        </p:nvSpPr>
        <p:spPr>
          <a:xfrm>
            <a:off x="3700162" y="2428170"/>
            <a:ext cx="2060461" cy="1699449"/>
          </a:xfrm>
          <a:prstGeom prst="roundRect">
            <a:avLst>
              <a:gd name="adj" fmla="val 10000"/>
            </a:avLst>
          </a:prstGeom>
          <a:ln>
            <a:solidFill>
              <a:schemeClr val="accent5"/>
            </a:solidFill>
          </a:ln>
        </p:spPr>
        <p:style>
          <a:lnRef idx="1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6" name="环形箭头 15"/>
          <p:cNvSpPr/>
          <p:nvPr/>
        </p:nvSpPr>
        <p:spPr>
          <a:xfrm>
            <a:off x="4865479" y="1426029"/>
            <a:ext cx="2405264" cy="2405264"/>
          </a:xfrm>
          <a:prstGeom prst="circularArrow">
            <a:avLst>
              <a:gd name="adj1" fmla="val 2271"/>
              <a:gd name="adj2" fmla="val 273786"/>
              <a:gd name="adj3" fmla="val 19550703"/>
              <a:gd name="adj4" fmla="val 12575511"/>
              <a:gd name="adj5" fmla="val 2650"/>
            </a:avLst>
          </a:prstGeom>
          <a:solidFill>
            <a:schemeClr val="accent5"/>
          </a:solidFill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3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2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17" name="任意形状 16"/>
          <p:cNvSpPr/>
          <p:nvPr/>
        </p:nvSpPr>
        <p:spPr>
          <a:xfrm>
            <a:off x="4158043" y="2064002"/>
            <a:ext cx="1831520" cy="728335"/>
          </a:xfrm>
          <a:custGeom>
            <a:avLst/>
            <a:gdLst>
              <a:gd name="connsiteX0" fmla="*/ 0 w 1497810"/>
              <a:gd name="connsiteY0" fmla="*/ 59563 h 595630"/>
              <a:gd name="connsiteX1" fmla="*/ 59563 w 1497810"/>
              <a:gd name="connsiteY1" fmla="*/ 0 h 595630"/>
              <a:gd name="connsiteX2" fmla="*/ 1438247 w 1497810"/>
              <a:gd name="connsiteY2" fmla="*/ 0 h 595630"/>
              <a:gd name="connsiteX3" fmla="*/ 1497810 w 1497810"/>
              <a:gd name="connsiteY3" fmla="*/ 59563 h 595630"/>
              <a:gd name="connsiteX4" fmla="*/ 1497810 w 1497810"/>
              <a:gd name="connsiteY4" fmla="*/ 536067 h 595630"/>
              <a:gd name="connsiteX5" fmla="*/ 1438247 w 1497810"/>
              <a:gd name="connsiteY5" fmla="*/ 595630 h 595630"/>
              <a:gd name="connsiteX6" fmla="*/ 59563 w 1497810"/>
              <a:gd name="connsiteY6" fmla="*/ 595630 h 595630"/>
              <a:gd name="connsiteX7" fmla="*/ 0 w 1497810"/>
              <a:gd name="connsiteY7" fmla="*/ 536067 h 595630"/>
              <a:gd name="connsiteX8" fmla="*/ 0 w 1497810"/>
              <a:gd name="connsiteY8" fmla="*/ 59563 h 5956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97810" h="595630">
                <a:moveTo>
                  <a:pt x="0" y="59563"/>
                </a:moveTo>
                <a:cubicBezTo>
                  <a:pt x="0" y="26667"/>
                  <a:pt x="26667" y="0"/>
                  <a:pt x="59563" y="0"/>
                </a:cubicBezTo>
                <a:lnTo>
                  <a:pt x="1438247" y="0"/>
                </a:lnTo>
                <a:cubicBezTo>
                  <a:pt x="1471143" y="0"/>
                  <a:pt x="1497810" y="26667"/>
                  <a:pt x="1497810" y="59563"/>
                </a:cubicBezTo>
                <a:lnTo>
                  <a:pt x="1497810" y="536067"/>
                </a:lnTo>
                <a:cubicBezTo>
                  <a:pt x="1497810" y="568963"/>
                  <a:pt x="1471143" y="595630"/>
                  <a:pt x="1438247" y="595630"/>
                </a:cubicBezTo>
                <a:lnTo>
                  <a:pt x="59563" y="595630"/>
                </a:lnTo>
                <a:cubicBezTo>
                  <a:pt x="26667" y="595630"/>
                  <a:pt x="0" y="568963"/>
                  <a:pt x="0" y="536067"/>
                </a:cubicBezTo>
                <a:lnTo>
                  <a:pt x="0" y="59563"/>
                </a:lnTo>
                <a:close/>
              </a:path>
            </a:pathLst>
          </a:custGeom>
          <a:solidFill>
            <a:schemeClr val="accent5"/>
          </a:solidFill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80310" tIns="59355" rIns="80310" bIns="59355" numCol="1" spcCol="1270" anchor="ctr" anchorCtr="0">
            <a:noAutofit/>
          </a:bodyPr>
          <a:lstStyle/>
          <a:p>
            <a:pPr lvl="0" algn="ctr" defTabSz="14668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3300" kern="1200"/>
          </a:p>
        </p:txBody>
      </p:sp>
      <p:sp>
        <p:nvSpPr>
          <p:cNvPr id="21" name="任意形状 20"/>
          <p:cNvSpPr/>
          <p:nvPr/>
        </p:nvSpPr>
        <p:spPr>
          <a:xfrm>
            <a:off x="6249684" y="2428170"/>
            <a:ext cx="2060461" cy="1699449"/>
          </a:xfrm>
          <a:custGeom>
            <a:avLst/>
            <a:gdLst>
              <a:gd name="connsiteX0" fmla="*/ 0 w 1685037"/>
              <a:gd name="connsiteY0" fmla="*/ 138980 h 1389803"/>
              <a:gd name="connsiteX1" fmla="*/ 138980 w 1685037"/>
              <a:gd name="connsiteY1" fmla="*/ 0 h 1389803"/>
              <a:gd name="connsiteX2" fmla="*/ 1546057 w 1685037"/>
              <a:gd name="connsiteY2" fmla="*/ 0 h 1389803"/>
              <a:gd name="connsiteX3" fmla="*/ 1685037 w 1685037"/>
              <a:gd name="connsiteY3" fmla="*/ 138980 h 1389803"/>
              <a:gd name="connsiteX4" fmla="*/ 1685037 w 1685037"/>
              <a:gd name="connsiteY4" fmla="*/ 1250823 h 1389803"/>
              <a:gd name="connsiteX5" fmla="*/ 1546057 w 1685037"/>
              <a:gd name="connsiteY5" fmla="*/ 1389803 h 1389803"/>
              <a:gd name="connsiteX6" fmla="*/ 138980 w 1685037"/>
              <a:gd name="connsiteY6" fmla="*/ 1389803 h 1389803"/>
              <a:gd name="connsiteX7" fmla="*/ 0 w 1685037"/>
              <a:gd name="connsiteY7" fmla="*/ 1250823 h 1389803"/>
              <a:gd name="connsiteX8" fmla="*/ 0 w 1685037"/>
              <a:gd name="connsiteY8" fmla="*/ 138980 h 13898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85037" h="1389803">
                <a:moveTo>
                  <a:pt x="0" y="138980"/>
                </a:moveTo>
                <a:cubicBezTo>
                  <a:pt x="0" y="62223"/>
                  <a:pt x="62223" y="0"/>
                  <a:pt x="138980" y="0"/>
                </a:cubicBezTo>
                <a:lnTo>
                  <a:pt x="1546057" y="0"/>
                </a:lnTo>
                <a:cubicBezTo>
                  <a:pt x="1622814" y="0"/>
                  <a:pt x="1685037" y="62223"/>
                  <a:pt x="1685037" y="138980"/>
                </a:cubicBezTo>
                <a:lnTo>
                  <a:pt x="1685037" y="1250823"/>
                </a:lnTo>
                <a:cubicBezTo>
                  <a:pt x="1685037" y="1327580"/>
                  <a:pt x="1622814" y="1389803"/>
                  <a:pt x="1546057" y="1389803"/>
                </a:cubicBezTo>
                <a:lnTo>
                  <a:pt x="138980" y="1389803"/>
                </a:lnTo>
                <a:cubicBezTo>
                  <a:pt x="62223" y="1389803"/>
                  <a:pt x="0" y="1327580"/>
                  <a:pt x="0" y="1250823"/>
                </a:cubicBezTo>
                <a:lnTo>
                  <a:pt x="0" y="138980"/>
                </a:lnTo>
                <a:close/>
              </a:path>
            </a:pathLst>
          </a:custGeom>
          <a:noFill/>
          <a:ln>
            <a:solidFill>
              <a:schemeClr val="accent3"/>
            </a:solidFill>
          </a:ln>
        </p:spPr>
        <p:style>
          <a:lnRef idx="1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89133" tIns="89133" rIns="89133" bIns="386948" numCol="1" spcCol="1270" anchor="t" anchorCtr="0">
            <a:noAutofit/>
          </a:bodyPr>
          <a:lstStyle/>
          <a:p>
            <a:pPr marL="285750" lvl="1" indent="-285750" algn="l" defTabSz="13335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"/>
            </a:pPr>
            <a:endParaRPr lang="zh-CN" altLang="en-US" sz="3000" kern="1200"/>
          </a:p>
          <a:p>
            <a:pPr marL="285750" lvl="1" indent="-285750" algn="l" defTabSz="13335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"/>
            </a:pPr>
            <a:endParaRPr lang="zh-CN" altLang="en-US" sz="3000" kern="1200"/>
          </a:p>
        </p:txBody>
      </p:sp>
      <p:sp>
        <p:nvSpPr>
          <p:cNvPr id="25" name="形状 24"/>
          <p:cNvSpPr/>
          <p:nvPr/>
        </p:nvSpPr>
        <p:spPr>
          <a:xfrm>
            <a:off x="7432171" y="2921144"/>
            <a:ext cx="2141983" cy="2141983"/>
          </a:xfrm>
          <a:prstGeom prst="leftCircularArrow">
            <a:avLst>
              <a:gd name="adj1" fmla="val 2550"/>
              <a:gd name="adj2" fmla="val 309429"/>
              <a:gd name="adj3" fmla="val 2084940"/>
              <a:gd name="adj4" fmla="val 9024489"/>
              <a:gd name="adj5" fmla="val 2975"/>
            </a:avLst>
          </a:prstGeom>
          <a:solidFill>
            <a:schemeClr val="accent3"/>
          </a:solidFill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3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2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29" name="任意形状 28"/>
          <p:cNvSpPr/>
          <p:nvPr/>
        </p:nvSpPr>
        <p:spPr>
          <a:xfrm>
            <a:off x="6707564" y="3763452"/>
            <a:ext cx="1831520" cy="728335"/>
          </a:xfrm>
          <a:custGeom>
            <a:avLst/>
            <a:gdLst>
              <a:gd name="connsiteX0" fmla="*/ 0 w 1497810"/>
              <a:gd name="connsiteY0" fmla="*/ 59563 h 595630"/>
              <a:gd name="connsiteX1" fmla="*/ 59563 w 1497810"/>
              <a:gd name="connsiteY1" fmla="*/ 0 h 595630"/>
              <a:gd name="connsiteX2" fmla="*/ 1438247 w 1497810"/>
              <a:gd name="connsiteY2" fmla="*/ 0 h 595630"/>
              <a:gd name="connsiteX3" fmla="*/ 1497810 w 1497810"/>
              <a:gd name="connsiteY3" fmla="*/ 59563 h 595630"/>
              <a:gd name="connsiteX4" fmla="*/ 1497810 w 1497810"/>
              <a:gd name="connsiteY4" fmla="*/ 536067 h 595630"/>
              <a:gd name="connsiteX5" fmla="*/ 1438247 w 1497810"/>
              <a:gd name="connsiteY5" fmla="*/ 595630 h 595630"/>
              <a:gd name="connsiteX6" fmla="*/ 59563 w 1497810"/>
              <a:gd name="connsiteY6" fmla="*/ 595630 h 595630"/>
              <a:gd name="connsiteX7" fmla="*/ 0 w 1497810"/>
              <a:gd name="connsiteY7" fmla="*/ 536067 h 595630"/>
              <a:gd name="connsiteX8" fmla="*/ 0 w 1497810"/>
              <a:gd name="connsiteY8" fmla="*/ 59563 h 5956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97810" h="595630">
                <a:moveTo>
                  <a:pt x="0" y="59563"/>
                </a:moveTo>
                <a:cubicBezTo>
                  <a:pt x="0" y="26667"/>
                  <a:pt x="26667" y="0"/>
                  <a:pt x="59563" y="0"/>
                </a:cubicBezTo>
                <a:lnTo>
                  <a:pt x="1438247" y="0"/>
                </a:lnTo>
                <a:cubicBezTo>
                  <a:pt x="1471143" y="0"/>
                  <a:pt x="1497810" y="26667"/>
                  <a:pt x="1497810" y="59563"/>
                </a:cubicBezTo>
                <a:lnTo>
                  <a:pt x="1497810" y="536067"/>
                </a:lnTo>
                <a:cubicBezTo>
                  <a:pt x="1497810" y="568963"/>
                  <a:pt x="1471143" y="595630"/>
                  <a:pt x="1438247" y="595630"/>
                </a:cubicBezTo>
                <a:lnTo>
                  <a:pt x="59563" y="595630"/>
                </a:lnTo>
                <a:cubicBezTo>
                  <a:pt x="26667" y="595630"/>
                  <a:pt x="0" y="568963"/>
                  <a:pt x="0" y="536067"/>
                </a:cubicBezTo>
                <a:lnTo>
                  <a:pt x="0" y="59563"/>
                </a:lnTo>
                <a:close/>
              </a:path>
            </a:pathLst>
          </a:custGeom>
          <a:solidFill>
            <a:schemeClr val="accent3"/>
          </a:solidFill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80310" tIns="59355" rIns="80310" bIns="59355" numCol="1" spcCol="1270" anchor="ctr" anchorCtr="0">
            <a:noAutofit/>
          </a:bodyPr>
          <a:lstStyle/>
          <a:p>
            <a:pPr lvl="0" algn="ctr" defTabSz="14668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3300" kern="1200"/>
          </a:p>
        </p:txBody>
      </p:sp>
      <p:sp>
        <p:nvSpPr>
          <p:cNvPr id="30" name="任意形状 29"/>
          <p:cNvSpPr/>
          <p:nvPr/>
        </p:nvSpPr>
        <p:spPr>
          <a:xfrm>
            <a:off x="8799205" y="2428170"/>
            <a:ext cx="2060461" cy="1699449"/>
          </a:xfrm>
          <a:custGeom>
            <a:avLst/>
            <a:gdLst>
              <a:gd name="connsiteX0" fmla="*/ 0 w 1685037"/>
              <a:gd name="connsiteY0" fmla="*/ 138980 h 1389803"/>
              <a:gd name="connsiteX1" fmla="*/ 138980 w 1685037"/>
              <a:gd name="connsiteY1" fmla="*/ 0 h 1389803"/>
              <a:gd name="connsiteX2" fmla="*/ 1546057 w 1685037"/>
              <a:gd name="connsiteY2" fmla="*/ 0 h 1389803"/>
              <a:gd name="connsiteX3" fmla="*/ 1685037 w 1685037"/>
              <a:gd name="connsiteY3" fmla="*/ 138980 h 1389803"/>
              <a:gd name="connsiteX4" fmla="*/ 1685037 w 1685037"/>
              <a:gd name="connsiteY4" fmla="*/ 1250823 h 1389803"/>
              <a:gd name="connsiteX5" fmla="*/ 1546057 w 1685037"/>
              <a:gd name="connsiteY5" fmla="*/ 1389803 h 1389803"/>
              <a:gd name="connsiteX6" fmla="*/ 138980 w 1685037"/>
              <a:gd name="connsiteY6" fmla="*/ 1389803 h 1389803"/>
              <a:gd name="connsiteX7" fmla="*/ 0 w 1685037"/>
              <a:gd name="connsiteY7" fmla="*/ 1250823 h 1389803"/>
              <a:gd name="connsiteX8" fmla="*/ 0 w 1685037"/>
              <a:gd name="connsiteY8" fmla="*/ 138980 h 13898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85037" h="1389803">
                <a:moveTo>
                  <a:pt x="0" y="138980"/>
                </a:moveTo>
                <a:cubicBezTo>
                  <a:pt x="0" y="62223"/>
                  <a:pt x="62223" y="0"/>
                  <a:pt x="138980" y="0"/>
                </a:cubicBezTo>
                <a:lnTo>
                  <a:pt x="1546057" y="0"/>
                </a:lnTo>
                <a:cubicBezTo>
                  <a:pt x="1622814" y="0"/>
                  <a:pt x="1685037" y="62223"/>
                  <a:pt x="1685037" y="138980"/>
                </a:cubicBezTo>
                <a:lnTo>
                  <a:pt x="1685037" y="1250823"/>
                </a:lnTo>
                <a:cubicBezTo>
                  <a:pt x="1685037" y="1327580"/>
                  <a:pt x="1622814" y="1389803"/>
                  <a:pt x="1546057" y="1389803"/>
                </a:cubicBezTo>
                <a:lnTo>
                  <a:pt x="138980" y="1389803"/>
                </a:lnTo>
                <a:cubicBezTo>
                  <a:pt x="62223" y="1389803"/>
                  <a:pt x="0" y="1327580"/>
                  <a:pt x="0" y="1250823"/>
                </a:cubicBezTo>
                <a:lnTo>
                  <a:pt x="0" y="138980"/>
                </a:lnTo>
                <a:close/>
              </a:path>
            </a:pathLst>
          </a:custGeom>
          <a:ln>
            <a:solidFill>
              <a:schemeClr val="accent4"/>
            </a:solidFill>
          </a:ln>
        </p:spPr>
        <p:style>
          <a:lnRef idx="1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89133" tIns="386948" rIns="89133" bIns="89133" numCol="1" spcCol="1270" anchor="t" anchorCtr="0">
            <a:noAutofit/>
          </a:bodyPr>
          <a:lstStyle/>
          <a:p>
            <a:pPr marL="285750" lvl="1" indent="-285750" algn="l" defTabSz="13335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"/>
            </a:pPr>
            <a:endParaRPr lang="zh-CN" altLang="en-US" sz="3000" kern="1200"/>
          </a:p>
          <a:p>
            <a:pPr marL="285750" lvl="1" indent="-285750" algn="l" defTabSz="13335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"/>
            </a:pPr>
            <a:endParaRPr lang="zh-CN" altLang="en-US" sz="3000" kern="1200"/>
          </a:p>
        </p:txBody>
      </p:sp>
      <p:sp>
        <p:nvSpPr>
          <p:cNvPr id="31" name="任意形状 30"/>
          <p:cNvSpPr/>
          <p:nvPr/>
        </p:nvSpPr>
        <p:spPr>
          <a:xfrm>
            <a:off x="9257084" y="2064002"/>
            <a:ext cx="1831520" cy="728335"/>
          </a:xfrm>
          <a:custGeom>
            <a:avLst/>
            <a:gdLst>
              <a:gd name="connsiteX0" fmla="*/ 0 w 1497810"/>
              <a:gd name="connsiteY0" fmla="*/ 59563 h 595630"/>
              <a:gd name="connsiteX1" fmla="*/ 59563 w 1497810"/>
              <a:gd name="connsiteY1" fmla="*/ 0 h 595630"/>
              <a:gd name="connsiteX2" fmla="*/ 1438247 w 1497810"/>
              <a:gd name="connsiteY2" fmla="*/ 0 h 595630"/>
              <a:gd name="connsiteX3" fmla="*/ 1497810 w 1497810"/>
              <a:gd name="connsiteY3" fmla="*/ 59563 h 595630"/>
              <a:gd name="connsiteX4" fmla="*/ 1497810 w 1497810"/>
              <a:gd name="connsiteY4" fmla="*/ 536067 h 595630"/>
              <a:gd name="connsiteX5" fmla="*/ 1438247 w 1497810"/>
              <a:gd name="connsiteY5" fmla="*/ 595630 h 595630"/>
              <a:gd name="connsiteX6" fmla="*/ 59563 w 1497810"/>
              <a:gd name="connsiteY6" fmla="*/ 595630 h 595630"/>
              <a:gd name="connsiteX7" fmla="*/ 0 w 1497810"/>
              <a:gd name="connsiteY7" fmla="*/ 536067 h 595630"/>
              <a:gd name="connsiteX8" fmla="*/ 0 w 1497810"/>
              <a:gd name="connsiteY8" fmla="*/ 59563 h 5956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97810" h="595630">
                <a:moveTo>
                  <a:pt x="0" y="59563"/>
                </a:moveTo>
                <a:cubicBezTo>
                  <a:pt x="0" y="26667"/>
                  <a:pt x="26667" y="0"/>
                  <a:pt x="59563" y="0"/>
                </a:cubicBezTo>
                <a:lnTo>
                  <a:pt x="1438247" y="0"/>
                </a:lnTo>
                <a:cubicBezTo>
                  <a:pt x="1471143" y="0"/>
                  <a:pt x="1497810" y="26667"/>
                  <a:pt x="1497810" y="59563"/>
                </a:cubicBezTo>
                <a:lnTo>
                  <a:pt x="1497810" y="536067"/>
                </a:lnTo>
                <a:cubicBezTo>
                  <a:pt x="1497810" y="568963"/>
                  <a:pt x="1471143" y="595630"/>
                  <a:pt x="1438247" y="595630"/>
                </a:cubicBezTo>
                <a:lnTo>
                  <a:pt x="59563" y="595630"/>
                </a:lnTo>
                <a:cubicBezTo>
                  <a:pt x="26667" y="595630"/>
                  <a:pt x="0" y="568963"/>
                  <a:pt x="0" y="536067"/>
                </a:cubicBezTo>
                <a:lnTo>
                  <a:pt x="0" y="59563"/>
                </a:lnTo>
                <a:close/>
              </a:path>
            </a:pathLst>
          </a:custGeom>
          <a:solidFill>
            <a:schemeClr val="accent4"/>
          </a:solidFill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80310" tIns="59355" rIns="80310" bIns="59355" numCol="1" spcCol="1270" anchor="ctr" anchorCtr="0">
            <a:noAutofit/>
          </a:bodyPr>
          <a:lstStyle/>
          <a:p>
            <a:pPr lvl="0" algn="ctr" defTabSz="14668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3300" kern="1200"/>
          </a:p>
        </p:txBody>
      </p:sp>
      <p:sp>
        <p:nvSpPr>
          <p:cNvPr id="32" name="文本框 8"/>
          <p:cNvSpPr txBox="1"/>
          <p:nvPr/>
        </p:nvSpPr>
        <p:spPr>
          <a:xfrm>
            <a:off x="1327357" y="2625127"/>
            <a:ext cx="1719944" cy="9925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9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标题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数字等都可以通过点击和重新输入进行更改，顶部“开始”面板中可以对字体、字号、</a:t>
            </a:r>
            <a:r>
              <a:rPr lang="zh-CN" altLang="en-US" sz="9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颜色等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进行修改。建议正文</a:t>
            </a:r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8-14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号字，</a:t>
            </a:r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1.3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倍字间距</a:t>
            </a:r>
            <a:r>
              <a:rPr lang="zh-CN" altLang="en-US" sz="9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。</a:t>
            </a:r>
            <a:endParaRPr lang="zh-CN" altLang="en-US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1617915" y="3952166"/>
            <a:ext cx="1719944" cy="3724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608965">
              <a:lnSpc>
                <a:spcPct val="130000"/>
              </a:lnSpc>
            </a:pPr>
            <a:r>
              <a:rPr lang="zh-CN" altLang="en-US" sz="1400" b="1" dirty="0">
                <a:solidFill>
                  <a:schemeClr val="bg1"/>
                </a:solidFill>
                <a:ea typeface="微软雅黑" panose="020B0503020204020204" charset="-122"/>
              </a:rPr>
              <a:t>点击此处添加标题</a:t>
            </a:r>
            <a:endParaRPr lang="en-US" altLang="zh-CN" sz="1400" b="1" dirty="0">
              <a:solidFill>
                <a:schemeClr val="bg1"/>
              </a:solidFill>
              <a:ea typeface="微软雅黑" panose="020B0503020204020204" charset="-122"/>
            </a:endParaRPr>
          </a:p>
        </p:txBody>
      </p:sp>
      <p:sp>
        <p:nvSpPr>
          <p:cNvPr id="34" name="文本框 8"/>
          <p:cNvSpPr txBox="1"/>
          <p:nvPr/>
        </p:nvSpPr>
        <p:spPr>
          <a:xfrm>
            <a:off x="6475638" y="2625127"/>
            <a:ext cx="1719944" cy="9925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90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标题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数字等都可以通过点击和重新输入进行更改，顶部“开始”面板中可以对字体、字号、</a:t>
            </a:r>
            <a:r>
              <a:rPr lang="zh-CN" altLang="en-US" sz="9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颜色等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进行修改。建议正文</a:t>
            </a:r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8-14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号字，</a:t>
            </a:r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1.3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倍字间距</a:t>
            </a:r>
            <a:r>
              <a:rPr lang="zh-CN" altLang="en-US" sz="9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。</a:t>
            </a:r>
            <a:endParaRPr lang="zh-CN" altLang="en-US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6766196" y="3952166"/>
            <a:ext cx="1719944" cy="3724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608965">
              <a:lnSpc>
                <a:spcPct val="130000"/>
              </a:lnSpc>
            </a:pPr>
            <a:r>
              <a:rPr lang="zh-CN" altLang="en-US" sz="1400" b="1" dirty="0">
                <a:solidFill>
                  <a:schemeClr val="bg1"/>
                </a:solidFill>
                <a:ea typeface="微软雅黑" panose="020B0503020204020204" charset="-122"/>
              </a:rPr>
              <a:t>点击此处添加标题</a:t>
            </a:r>
            <a:endParaRPr lang="en-US" altLang="zh-CN" sz="1400" b="1" dirty="0">
              <a:solidFill>
                <a:schemeClr val="bg1"/>
              </a:solidFill>
              <a:ea typeface="微软雅黑" panose="020B0503020204020204" charset="-122"/>
            </a:endParaRPr>
          </a:p>
        </p:txBody>
      </p:sp>
      <p:sp>
        <p:nvSpPr>
          <p:cNvPr id="36" name="文本框 8"/>
          <p:cNvSpPr txBox="1"/>
          <p:nvPr/>
        </p:nvSpPr>
        <p:spPr>
          <a:xfrm>
            <a:off x="3918539" y="2928450"/>
            <a:ext cx="1719944" cy="9925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90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标题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数字等都可以通过点击和重新输入进行更改，顶部“开始”面板中可以对字体、字号、</a:t>
            </a:r>
            <a:r>
              <a:rPr lang="zh-CN" altLang="en-US" sz="9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颜色等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进行修改。建议正文</a:t>
            </a:r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8-14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号字，</a:t>
            </a:r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1.3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倍字间距</a:t>
            </a:r>
            <a:r>
              <a:rPr lang="zh-CN" altLang="en-US" sz="9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。</a:t>
            </a:r>
            <a:endParaRPr lang="zh-CN" altLang="en-US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4213831" y="2214521"/>
            <a:ext cx="1719944" cy="3724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608965">
              <a:lnSpc>
                <a:spcPct val="130000"/>
              </a:lnSpc>
            </a:pPr>
            <a:r>
              <a:rPr lang="zh-CN" altLang="en-US" sz="1400" b="1" dirty="0">
                <a:solidFill>
                  <a:schemeClr val="bg1"/>
                </a:solidFill>
                <a:ea typeface="微软雅黑" panose="020B0503020204020204" charset="-122"/>
              </a:rPr>
              <a:t>点击此处添加标题</a:t>
            </a:r>
            <a:endParaRPr lang="en-US" altLang="zh-CN" sz="1400" b="1" dirty="0">
              <a:solidFill>
                <a:schemeClr val="bg1"/>
              </a:solidFill>
              <a:ea typeface="微软雅黑" panose="020B0503020204020204" charset="-122"/>
            </a:endParaRPr>
          </a:p>
        </p:txBody>
      </p:sp>
      <p:sp>
        <p:nvSpPr>
          <p:cNvPr id="38" name="文本框 8"/>
          <p:cNvSpPr txBox="1"/>
          <p:nvPr/>
        </p:nvSpPr>
        <p:spPr>
          <a:xfrm>
            <a:off x="9026323" y="2928450"/>
            <a:ext cx="1719944" cy="9925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90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标题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数字等都可以通过点击和重新输入进行更改，顶部“开始”面板中可以对字体、字号、</a:t>
            </a:r>
            <a:r>
              <a:rPr lang="zh-CN" altLang="en-US" sz="9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颜色等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进行修改。建议正文</a:t>
            </a:r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8-14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号字，</a:t>
            </a:r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1.3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倍字间距</a:t>
            </a:r>
            <a:r>
              <a:rPr lang="zh-CN" altLang="en-US" sz="9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。</a:t>
            </a:r>
            <a:endParaRPr lang="zh-CN" altLang="en-US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9" name="矩形 38"/>
          <p:cNvSpPr/>
          <p:nvPr/>
        </p:nvSpPr>
        <p:spPr>
          <a:xfrm>
            <a:off x="9321615" y="2214521"/>
            <a:ext cx="1719944" cy="3724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608965">
              <a:lnSpc>
                <a:spcPct val="130000"/>
              </a:lnSpc>
            </a:pPr>
            <a:r>
              <a:rPr lang="zh-CN" altLang="en-US" sz="1400" b="1" dirty="0">
                <a:solidFill>
                  <a:schemeClr val="bg1"/>
                </a:solidFill>
                <a:ea typeface="微软雅黑" panose="020B0503020204020204" charset="-122"/>
              </a:rPr>
              <a:t>点击此处添加标题</a:t>
            </a:r>
            <a:endParaRPr lang="en-US" altLang="zh-CN" sz="1400" b="1" dirty="0">
              <a:solidFill>
                <a:schemeClr val="bg1"/>
              </a:solidFill>
              <a:ea typeface="微软雅黑" panose="020B0503020204020204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4722847" y="1729469"/>
            <a:ext cx="1901483" cy="37702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zh-CN" sz="23900" b="1" dirty="0" smtClean="0">
                <a:solidFill>
                  <a:schemeClr val="bg1"/>
                </a:solidFill>
              </a:rPr>
              <a:t>4</a:t>
            </a:r>
            <a:endParaRPr kumimoji="1" lang="zh-CN" altLang="en-US" sz="23900" b="1" dirty="0">
              <a:solidFill>
                <a:schemeClr val="bg1"/>
              </a:solidFill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5156459" y="1864936"/>
            <a:ext cx="10342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zh-CN" sz="2800" smtClean="0">
                <a:solidFill>
                  <a:schemeClr val="bg1"/>
                </a:solidFill>
              </a:rPr>
              <a:t>PART</a:t>
            </a:r>
            <a:endParaRPr kumimoji="1" lang="zh-CN" altLang="en-US" sz="2800" dirty="0">
              <a:solidFill>
                <a:schemeClr val="bg1"/>
              </a:solidFill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7242648" y="2922413"/>
            <a:ext cx="3570208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6600" b="1" dirty="0" smtClean="0">
                <a:solidFill>
                  <a:schemeClr val="accent4">
                    <a:alpha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小节标题</a:t>
            </a:r>
            <a:endParaRPr kumimoji="1" lang="zh-CN" altLang="en-US" sz="6600" b="1" dirty="0">
              <a:solidFill>
                <a:schemeClr val="accent4">
                  <a:alpha val="50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zh-CN" altLang="en-US" dirty="0" smtClean="0"/>
              <a:t>小节标题</a:t>
            </a:r>
            <a:endParaRPr kumimoji="1" lang="zh-CN" altLang="en-US" dirty="0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16200000" flipH="1">
            <a:off x="6153873" y="843092"/>
            <a:ext cx="6491681" cy="5170511"/>
          </a:xfrm>
          <a:prstGeom prst="flowChartManualInpu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  <a:headEnd/>
            <a:tailEnd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文本框 8"/>
          <p:cNvSpPr txBox="1"/>
          <p:nvPr/>
        </p:nvSpPr>
        <p:spPr>
          <a:xfrm>
            <a:off x="439732" y="2599794"/>
            <a:ext cx="4339097" cy="29731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200" u="sng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更换图片方法：点击图片后右键，选择“更改图片”即可。</a:t>
            </a:r>
          </a:p>
          <a:p>
            <a:pPr>
              <a:lnSpc>
                <a:spcPct val="130000"/>
              </a:lnSpc>
            </a:pPr>
            <a:endParaRPr lang="zh-CN" altLang="en-US" sz="1200" u="sng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标题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数字等都可以通过点击和重新输入进行更改，顶部“开始”面板中可以对字体、字号、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颜色等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进行修改。建议正文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8-14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号字，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1.3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倍字间距。标题数字等都可以通过点击和重新输入进行更改，顶部“开始”面板中可以对字体、字号、颜色等进行修改。建议正文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8-14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号字，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1.3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倍字间距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。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标题数字等都可以通过点击和重新输入进行更改，顶部“开始”面板中可以对字体、字号、颜色等进行修改。建议正文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8-14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号字，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1.3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倍字间距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。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标题数字等都可以通过点击和重新输入进行更改，顶部“开始”面板中可以对字体、字号、颜色等进行修改。建议正文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8-14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号字，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1.3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倍字间距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。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439732" y="1186267"/>
            <a:ext cx="3467616" cy="732508"/>
          </a:xfrm>
          <a:prstGeom prst="rect">
            <a:avLst/>
          </a:prstGeom>
          <a:solidFill>
            <a:schemeClr val="accent4"/>
          </a:solidFill>
        </p:spPr>
        <p:txBody>
          <a:bodyPr wrap="none">
            <a:spAutoFit/>
          </a:bodyPr>
          <a:lstStyle/>
          <a:p>
            <a:pPr defTabSz="608965">
              <a:lnSpc>
                <a:spcPct val="130000"/>
              </a:lnSpc>
            </a:pPr>
            <a:r>
              <a:rPr lang="zh-CN" altLang="en-US" sz="3200" b="1" dirty="0">
                <a:solidFill>
                  <a:schemeClr val="bg1"/>
                </a:solidFill>
                <a:ea typeface="微软雅黑" panose="020B0503020204020204" charset="-122"/>
              </a:rPr>
              <a:t>点击此处添加标题</a:t>
            </a:r>
            <a:endParaRPr lang="en-US" altLang="zh-CN" sz="3200" b="1" dirty="0">
              <a:solidFill>
                <a:schemeClr val="bg1"/>
              </a:solidFill>
              <a:ea typeface="微软雅黑" panose="020B0503020204020204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zh-CN" altLang="en-US" dirty="0" smtClean="0"/>
              <a:t>小节标题</a:t>
            </a:r>
            <a:endParaRPr kumimoji="1"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1328056" y="3861473"/>
            <a:ext cx="2816448" cy="2234527"/>
          </a:xfrm>
          <a:prstGeom prst="rect">
            <a:avLst/>
          </a:prstGeom>
          <a:solidFill>
            <a:schemeClr val="accent3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16200000" flipH="1">
            <a:off x="1328057" y="1045028"/>
            <a:ext cx="2816445" cy="281644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  <a:headEnd/>
            <a:tailEnd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8" name="文本框 8"/>
          <p:cNvSpPr txBox="1"/>
          <p:nvPr/>
        </p:nvSpPr>
        <p:spPr>
          <a:xfrm>
            <a:off x="1531526" y="4609110"/>
            <a:ext cx="2358302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200" u="sng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更换图片方法：点击图片后右键，选择“更改图片”即可</a:t>
            </a:r>
            <a:r>
              <a:rPr lang="zh-CN" altLang="en-US" sz="1200" u="sng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。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标题数字等都可以通过点击和重新输入进行更改，顶部“开始”面板中可以对字体、字号等进行修改。</a:t>
            </a:r>
            <a:endParaRPr lang="zh-CN" altLang="en-US" sz="12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1531526" y="4058922"/>
            <a:ext cx="2358302" cy="4524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08965">
              <a:lnSpc>
                <a:spcPct val="130000"/>
              </a:lnSpc>
            </a:pPr>
            <a:r>
              <a:rPr lang="zh-CN" altLang="en-US" b="1" dirty="0">
                <a:solidFill>
                  <a:schemeClr val="bg1"/>
                </a:solidFill>
                <a:ea typeface="微软雅黑" panose="020B0503020204020204" charset="-122"/>
              </a:rPr>
              <a:t>点击此处添加标题</a:t>
            </a:r>
            <a:endParaRPr lang="en-US" altLang="zh-CN" b="1" dirty="0">
              <a:solidFill>
                <a:schemeClr val="bg1"/>
              </a:solidFill>
              <a:ea typeface="微软雅黑" panose="020B0503020204020204" charset="-122"/>
            </a:endParaRPr>
          </a:p>
        </p:txBody>
      </p:sp>
      <p:sp>
        <p:nvSpPr>
          <p:cNvPr id="12" name="矩形 11"/>
          <p:cNvSpPr/>
          <p:nvPr/>
        </p:nvSpPr>
        <p:spPr>
          <a:xfrm flipV="1">
            <a:off x="4673598" y="1045027"/>
            <a:ext cx="2816448" cy="2234527"/>
          </a:xfrm>
          <a:prstGeom prst="rect">
            <a:avLst/>
          </a:prstGeom>
          <a:solidFill>
            <a:schemeClr val="accent1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5400000" flipH="1" flipV="1">
            <a:off x="4673599" y="3279554"/>
            <a:ext cx="2816445" cy="281644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  <a:headEnd/>
            <a:tailEnd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4" name="文本框 8"/>
          <p:cNvSpPr txBox="1"/>
          <p:nvPr/>
        </p:nvSpPr>
        <p:spPr>
          <a:xfrm>
            <a:off x="4877068" y="1789443"/>
            <a:ext cx="2358302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200" u="sng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更换图片方法：点击图片后右键，选择“更改图片”即可。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标题数字等都可以通过点击和重新输入进行更改，顶部“开始”面板中可以对字体、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字号等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进行修改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。</a:t>
            </a:r>
            <a:endParaRPr lang="zh-CN" altLang="en-US" sz="12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4877068" y="1239255"/>
            <a:ext cx="2358302" cy="4524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08965">
              <a:lnSpc>
                <a:spcPct val="130000"/>
              </a:lnSpc>
            </a:pPr>
            <a:r>
              <a:rPr lang="zh-CN" altLang="en-US" b="1" dirty="0">
                <a:solidFill>
                  <a:schemeClr val="bg1"/>
                </a:solidFill>
                <a:ea typeface="微软雅黑" panose="020B0503020204020204" charset="-122"/>
              </a:rPr>
              <a:t>点击此处添加标题</a:t>
            </a:r>
            <a:endParaRPr lang="en-US" altLang="zh-CN" b="1" dirty="0">
              <a:solidFill>
                <a:schemeClr val="bg1"/>
              </a:solidFill>
              <a:ea typeface="微软雅黑" panose="020B0503020204020204" charset="-122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8019141" y="3861472"/>
            <a:ext cx="2816448" cy="2234527"/>
          </a:xfrm>
          <a:prstGeom prst="rect">
            <a:avLst/>
          </a:prstGeom>
          <a:solidFill>
            <a:schemeClr val="accent4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pic>
        <p:nvPicPr>
          <p:cNvPr id="18" name="图片 1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16200000" flipH="1">
            <a:off x="8019142" y="1045027"/>
            <a:ext cx="2816445" cy="281644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  <a:headEnd/>
            <a:tailEnd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9" name="文本框 8"/>
          <p:cNvSpPr txBox="1"/>
          <p:nvPr/>
        </p:nvSpPr>
        <p:spPr>
          <a:xfrm>
            <a:off x="8222611" y="4609109"/>
            <a:ext cx="2358302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200" u="sng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更换图片方法：点击图片后右键，选择“更改图片”即可。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标题数字等都可以通过点击和重新输入进行更改，顶部“开始”面板中可以对字体、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字号等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进行修改。</a:t>
            </a:r>
          </a:p>
        </p:txBody>
      </p:sp>
      <p:sp>
        <p:nvSpPr>
          <p:cNvPr id="20" name="矩形 19"/>
          <p:cNvSpPr/>
          <p:nvPr/>
        </p:nvSpPr>
        <p:spPr>
          <a:xfrm>
            <a:off x="8222611" y="4058921"/>
            <a:ext cx="2358302" cy="4524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08965">
              <a:lnSpc>
                <a:spcPct val="130000"/>
              </a:lnSpc>
            </a:pPr>
            <a:r>
              <a:rPr lang="zh-CN" altLang="en-US" b="1" dirty="0">
                <a:solidFill>
                  <a:schemeClr val="bg1"/>
                </a:solidFill>
                <a:ea typeface="微软雅黑" panose="020B0503020204020204" charset="-122"/>
              </a:rPr>
              <a:t>点击此处添加标题</a:t>
            </a:r>
            <a:endParaRPr lang="en-US" altLang="zh-CN" b="1" dirty="0">
              <a:solidFill>
                <a:schemeClr val="bg1"/>
              </a:solidFill>
              <a:ea typeface="微软雅黑" panose="020B0503020204020204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zh-CN" altLang="en-US" dirty="0" smtClean="0"/>
              <a:t>小节标题</a:t>
            </a:r>
            <a:endParaRPr kumimoji="1" lang="zh-CN" altLang="en-US" dirty="0"/>
          </a:p>
        </p:txBody>
      </p:sp>
      <p:grpSp>
        <p:nvGrpSpPr>
          <p:cNvPr id="8" name="组 7"/>
          <p:cNvGrpSpPr/>
          <p:nvPr/>
        </p:nvGrpSpPr>
        <p:grpSpPr>
          <a:xfrm>
            <a:off x="1713834" y="1074730"/>
            <a:ext cx="2598057" cy="4832584"/>
            <a:chOff x="766537" y="1437588"/>
            <a:chExt cx="2598057" cy="4832584"/>
          </a:xfrm>
        </p:grpSpPr>
        <p:sp>
          <p:nvSpPr>
            <p:cNvPr id="5" name="矩形 4"/>
            <p:cNvSpPr/>
            <p:nvPr/>
          </p:nvSpPr>
          <p:spPr>
            <a:xfrm>
              <a:off x="766537" y="1437588"/>
              <a:ext cx="2598057" cy="4832584"/>
            </a:xfrm>
            <a:prstGeom prst="rect">
              <a:avLst/>
            </a:prstGeom>
            <a:solidFill>
              <a:schemeClr val="accent3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pic>
          <p:nvPicPr>
            <p:cNvPr id="3" name="图片 2"/>
            <p:cNvPicPr>
              <a:picLocks noChangeAspect="1"/>
            </p:cNvPicPr>
            <p:nvPr/>
          </p:nvPicPr>
          <p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766537" y="3672115"/>
              <a:ext cx="2598057" cy="2598057"/>
            </a:xfrm>
            <a:prstGeom prst="rtTriangle">
              <a:avLst/>
            </a:prstGeom>
            <a:solidFill>
              <a:srgbClr val="FFFFFF">
                <a:shade val="85000"/>
              </a:srgbClr>
            </a:solidFill>
            <a:ln w="88900" cap="sq">
              <a:solidFill>
                <a:srgbClr val="FFFFFF"/>
              </a:solidFill>
              <a:miter lim="800000"/>
              <a:headEnd/>
              <a:tailEnd/>
            </a:ln>
            <a:effectLst>
              <a:outerShdw blurRad="55000" dist="18000" dir="54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twoPt" dir="t">
                <a:rot lat="0" lon="0" rev="7200000"/>
              </a:lightRig>
            </a:scene3d>
            <a:sp3d>
              <a:bevelT w="25400" h="19050"/>
              <a:contourClr>
                <a:srgbClr val="FFFFFF"/>
              </a:contourClr>
            </a:sp3d>
          </p:spPr>
        </p:pic>
        <p:sp>
          <p:nvSpPr>
            <p:cNvPr id="6" name="文本框 8"/>
            <p:cNvSpPr txBox="1"/>
            <p:nvPr/>
          </p:nvSpPr>
          <p:spPr>
            <a:xfrm>
              <a:off x="1028064" y="2139388"/>
              <a:ext cx="2080490" cy="153272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30000"/>
                </a:lnSpc>
              </a:pPr>
              <a:r>
                <a:rPr lang="zh-CN" altLang="en-US" sz="1200" u="sng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更换图片方法：点击图片后右键，选择“更改图片”即可。</a:t>
              </a:r>
              <a:r>
                <a:rPr lang="zh-CN" altLang="en-US" sz="1200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标题数字等都可以通过点击和重新输入进行更改，顶部“开始”面板中可以对字体、</a:t>
              </a:r>
              <a:r>
                <a:rPr lang="zh-CN" altLang="en-US" sz="1200" dirty="0" smtClean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字号等</a:t>
              </a:r>
              <a:r>
                <a:rPr lang="zh-CN" altLang="en-US" sz="1200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进行修改。</a:t>
              </a:r>
            </a:p>
          </p:txBody>
        </p:sp>
        <p:sp>
          <p:nvSpPr>
            <p:cNvPr id="7" name="矩形 6"/>
            <p:cNvSpPr/>
            <p:nvPr/>
          </p:nvSpPr>
          <p:spPr>
            <a:xfrm>
              <a:off x="1028063" y="1589200"/>
              <a:ext cx="2080491" cy="4524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defTabSz="608965">
                <a:lnSpc>
                  <a:spcPct val="130000"/>
                </a:lnSpc>
              </a:pPr>
              <a:r>
                <a:rPr lang="zh-CN" altLang="en-US" b="1" dirty="0">
                  <a:solidFill>
                    <a:schemeClr val="bg1"/>
                  </a:solidFill>
                  <a:ea typeface="微软雅黑" panose="020B0503020204020204" charset="-122"/>
                </a:rPr>
                <a:t>点击此处添加标题</a:t>
              </a:r>
              <a:endParaRPr lang="en-US" altLang="zh-CN" b="1" dirty="0">
                <a:solidFill>
                  <a:schemeClr val="bg1"/>
                </a:solidFill>
                <a:ea typeface="微软雅黑" panose="020B0503020204020204" charset="-122"/>
              </a:endParaRPr>
            </a:p>
          </p:txBody>
        </p:sp>
      </p:grpSp>
      <p:grpSp>
        <p:nvGrpSpPr>
          <p:cNvPr id="9" name="组 8"/>
          <p:cNvGrpSpPr/>
          <p:nvPr/>
        </p:nvGrpSpPr>
        <p:grpSpPr>
          <a:xfrm>
            <a:off x="4841663" y="1074730"/>
            <a:ext cx="2598057" cy="4832584"/>
            <a:chOff x="766537" y="1437588"/>
            <a:chExt cx="2598057" cy="4832584"/>
          </a:xfrm>
        </p:grpSpPr>
        <p:sp>
          <p:nvSpPr>
            <p:cNvPr id="10" name="矩形 9"/>
            <p:cNvSpPr/>
            <p:nvPr/>
          </p:nvSpPr>
          <p:spPr>
            <a:xfrm>
              <a:off x="766537" y="1437588"/>
              <a:ext cx="2598057" cy="4832584"/>
            </a:xfrm>
            <a:prstGeom prst="rect">
              <a:avLst/>
            </a:prstGeom>
            <a:solidFill>
              <a:schemeClr val="accent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pic>
          <p:nvPicPr>
            <p:cNvPr id="11" name="图片 10"/>
            <p:cNvPicPr>
              <a:picLocks noChangeAspect="1"/>
            </p:cNvPicPr>
            <p:nvPr/>
          </p:nvPicPr>
          <p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766537" y="3672115"/>
              <a:ext cx="2598057" cy="2598057"/>
            </a:xfrm>
            <a:prstGeom prst="rtTriangle">
              <a:avLst/>
            </a:prstGeom>
            <a:solidFill>
              <a:srgbClr val="FFFFFF">
                <a:shade val="85000"/>
              </a:srgbClr>
            </a:solidFill>
            <a:ln w="88900" cap="sq">
              <a:solidFill>
                <a:srgbClr val="FFFFFF"/>
              </a:solidFill>
              <a:miter lim="800000"/>
              <a:headEnd/>
              <a:tailEnd/>
            </a:ln>
            <a:effectLst>
              <a:outerShdw blurRad="55000" dist="18000" dir="54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twoPt" dir="t">
                <a:rot lat="0" lon="0" rev="7200000"/>
              </a:lightRig>
            </a:scene3d>
            <a:sp3d>
              <a:bevelT w="25400" h="19050"/>
              <a:contourClr>
                <a:srgbClr val="FFFFFF"/>
              </a:contourClr>
            </a:sp3d>
          </p:spPr>
        </p:pic>
        <p:sp>
          <p:nvSpPr>
            <p:cNvPr id="12" name="文本框 8"/>
            <p:cNvSpPr txBox="1"/>
            <p:nvPr/>
          </p:nvSpPr>
          <p:spPr>
            <a:xfrm>
              <a:off x="1028064" y="2139388"/>
              <a:ext cx="2080490" cy="153272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30000"/>
                </a:lnSpc>
              </a:pPr>
              <a:r>
                <a:rPr lang="zh-CN" altLang="en-US" sz="1200" u="sng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更换图片方法：点击图片后右键，选择“更改图片”即可。</a:t>
              </a:r>
              <a:r>
                <a:rPr lang="zh-CN" altLang="en-US" sz="1200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标题数字等都可以通过点击和重新输入进行更改，顶部“开始”面板中可以对字体、</a:t>
              </a:r>
              <a:r>
                <a:rPr lang="zh-CN" altLang="en-US" sz="1200" dirty="0" smtClean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字号等</a:t>
              </a:r>
              <a:r>
                <a:rPr lang="zh-CN" altLang="en-US" sz="1200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进行修改。</a:t>
              </a:r>
            </a:p>
          </p:txBody>
        </p:sp>
        <p:sp>
          <p:nvSpPr>
            <p:cNvPr id="13" name="矩形 12"/>
            <p:cNvSpPr/>
            <p:nvPr/>
          </p:nvSpPr>
          <p:spPr>
            <a:xfrm>
              <a:off x="1028063" y="1589200"/>
              <a:ext cx="2080491" cy="4524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defTabSz="608965">
                <a:lnSpc>
                  <a:spcPct val="130000"/>
                </a:lnSpc>
              </a:pPr>
              <a:r>
                <a:rPr lang="zh-CN" altLang="en-US" b="1" dirty="0">
                  <a:solidFill>
                    <a:schemeClr val="bg1"/>
                  </a:solidFill>
                  <a:ea typeface="微软雅黑" panose="020B0503020204020204" charset="-122"/>
                </a:rPr>
                <a:t>点击此处添加标题</a:t>
              </a:r>
              <a:endParaRPr lang="en-US" altLang="zh-CN" b="1" dirty="0">
                <a:solidFill>
                  <a:schemeClr val="bg1"/>
                </a:solidFill>
                <a:ea typeface="微软雅黑" panose="020B0503020204020204" charset="-122"/>
              </a:endParaRPr>
            </a:p>
          </p:txBody>
        </p:sp>
      </p:grpSp>
      <p:grpSp>
        <p:nvGrpSpPr>
          <p:cNvPr id="14" name="组 13"/>
          <p:cNvGrpSpPr/>
          <p:nvPr/>
        </p:nvGrpSpPr>
        <p:grpSpPr>
          <a:xfrm>
            <a:off x="7969492" y="1074730"/>
            <a:ext cx="2598057" cy="4832584"/>
            <a:chOff x="766537" y="1437588"/>
            <a:chExt cx="2598057" cy="4832584"/>
          </a:xfrm>
        </p:grpSpPr>
        <p:sp>
          <p:nvSpPr>
            <p:cNvPr id="15" name="矩形 14"/>
            <p:cNvSpPr/>
            <p:nvPr/>
          </p:nvSpPr>
          <p:spPr>
            <a:xfrm>
              <a:off x="766537" y="1437588"/>
              <a:ext cx="2598057" cy="4832584"/>
            </a:xfrm>
            <a:prstGeom prst="rect">
              <a:avLst/>
            </a:prstGeom>
            <a:solidFill>
              <a:schemeClr val="accent4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pic>
          <p:nvPicPr>
            <p:cNvPr id="16" name="图片 15"/>
            <p:cNvPicPr>
              <a:picLocks noChangeAspect="1"/>
            </p:cNvPicPr>
            <p:nvPr/>
          </p:nvPicPr>
          <p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766537" y="3672115"/>
              <a:ext cx="2598057" cy="2598057"/>
            </a:xfrm>
            <a:prstGeom prst="rtTriangle">
              <a:avLst/>
            </a:prstGeom>
            <a:solidFill>
              <a:srgbClr val="FFFFFF">
                <a:shade val="85000"/>
              </a:srgbClr>
            </a:solidFill>
            <a:ln w="88900" cap="sq">
              <a:solidFill>
                <a:srgbClr val="FFFFFF"/>
              </a:solidFill>
              <a:miter lim="800000"/>
              <a:headEnd/>
              <a:tailEnd/>
            </a:ln>
            <a:effectLst>
              <a:outerShdw blurRad="55000" dist="18000" dir="54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twoPt" dir="t">
                <a:rot lat="0" lon="0" rev="7200000"/>
              </a:lightRig>
            </a:scene3d>
            <a:sp3d>
              <a:bevelT w="25400" h="19050"/>
              <a:contourClr>
                <a:srgbClr val="FFFFFF"/>
              </a:contourClr>
            </a:sp3d>
          </p:spPr>
        </p:pic>
        <p:sp>
          <p:nvSpPr>
            <p:cNvPr id="17" name="文本框 8"/>
            <p:cNvSpPr txBox="1"/>
            <p:nvPr/>
          </p:nvSpPr>
          <p:spPr>
            <a:xfrm>
              <a:off x="1028064" y="2139388"/>
              <a:ext cx="2080490" cy="153272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30000"/>
                </a:lnSpc>
              </a:pPr>
              <a:r>
                <a:rPr lang="zh-CN" altLang="en-US" sz="1200" u="sng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更换图片方法：点击图片后右键，选择“更改图片”即可。</a:t>
              </a:r>
              <a:r>
                <a:rPr lang="zh-CN" altLang="en-US" sz="1200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标题数字等都可以通过点击和重新输入进行更改，顶部“开始”面板中可以对字体、</a:t>
              </a:r>
              <a:r>
                <a:rPr lang="zh-CN" altLang="en-US" sz="1200" dirty="0" smtClean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字号等</a:t>
              </a:r>
              <a:r>
                <a:rPr lang="zh-CN" altLang="en-US" sz="1200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进行修改。</a:t>
              </a:r>
            </a:p>
          </p:txBody>
        </p:sp>
        <p:sp>
          <p:nvSpPr>
            <p:cNvPr id="18" name="矩形 17"/>
            <p:cNvSpPr/>
            <p:nvPr/>
          </p:nvSpPr>
          <p:spPr>
            <a:xfrm>
              <a:off x="1028063" y="1589200"/>
              <a:ext cx="2080491" cy="4524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defTabSz="608965">
                <a:lnSpc>
                  <a:spcPct val="130000"/>
                </a:lnSpc>
              </a:pPr>
              <a:r>
                <a:rPr lang="zh-CN" altLang="en-US" b="1" dirty="0">
                  <a:solidFill>
                    <a:schemeClr val="bg1"/>
                  </a:solidFill>
                  <a:ea typeface="微软雅黑" panose="020B0503020204020204" charset="-122"/>
                </a:rPr>
                <a:t>点击此处添加标题</a:t>
              </a:r>
              <a:endParaRPr lang="en-US" altLang="zh-CN" b="1" dirty="0">
                <a:solidFill>
                  <a:schemeClr val="bg1"/>
                </a:solidFill>
                <a:ea typeface="微软雅黑" panose="020B0503020204020204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16200000" flipH="1">
            <a:off x="0" y="355600"/>
            <a:ext cx="3051861" cy="3051861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矩形 2"/>
          <p:cNvSpPr/>
          <p:nvPr/>
        </p:nvSpPr>
        <p:spPr>
          <a:xfrm>
            <a:off x="3051861" y="355599"/>
            <a:ext cx="3051861" cy="3051862"/>
          </a:xfrm>
          <a:prstGeom prst="rect">
            <a:avLst/>
          </a:prstGeom>
          <a:solidFill>
            <a:schemeClr val="accent3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4" name="文本框 8"/>
          <p:cNvSpPr txBox="1"/>
          <p:nvPr/>
        </p:nvSpPr>
        <p:spPr>
          <a:xfrm>
            <a:off x="3300079" y="1496736"/>
            <a:ext cx="2555424" cy="14007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30000"/>
              </a:lnSpc>
            </a:pPr>
            <a:r>
              <a:rPr lang="zh-CN" altLang="en-US" sz="1200" u="sng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更换图片方法：点击图片后右键，选择“更改图片”即可</a:t>
            </a:r>
            <a:r>
              <a:rPr lang="zh-CN" altLang="en-US" sz="1200" u="sng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。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标题数字等都可以通过点击和重新输入进行更改，顶部“开始”面板中可以对字体、字号等进行修改。</a:t>
            </a:r>
            <a:endParaRPr lang="zh-CN" altLang="en-US" sz="12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3300079" y="900559"/>
            <a:ext cx="2555424" cy="4902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608965">
              <a:lnSpc>
                <a:spcPct val="130000"/>
              </a:lnSpc>
            </a:pPr>
            <a:r>
              <a:rPr lang="zh-CN" altLang="en-US" b="1" dirty="0">
                <a:solidFill>
                  <a:schemeClr val="bg1"/>
                </a:solidFill>
                <a:ea typeface="微软雅黑" panose="020B0503020204020204" charset="-122"/>
              </a:rPr>
              <a:t>点击此处添加标题</a:t>
            </a:r>
            <a:endParaRPr lang="en-US" altLang="zh-CN" b="1" dirty="0">
              <a:solidFill>
                <a:schemeClr val="bg1"/>
              </a:solidFill>
              <a:ea typeface="微软雅黑" panose="020B0503020204020204" charset="-122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16200000" flipH="1">
            <a:off x="6103723" y="355601"/>
            <a:ext cx="3051861" cy="3051861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矩形 8"/>
          <p:cNvSpPr/>
          <p:nvPr/>
        </p:nvSpPr>
        <p:spPr>
          <a:xfrm>
            <a:off x="9155584" y="355600"/>
            <a:ext cx="3051861" cy="3051862"/>
          </a:xfrm>
          <a:prstGeom prst="rect">
            <a:avLst/>
          </a:prstGeom>
          <a:solidFill>
            <a:schemeClr val="accent1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0" name="文本框 8"/>
          <p:cNvSpPr txBox="1"/>
          <p:nvPr/>
        </p:nvSpPr>
        <p:spPr>
          <a:xfrm>
            <a:off x="9403802" y="1496737"/>
            <a:ext cx="2555424" cy="14007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30000"/>
              </a:lnSpc>
            </a:pPr>
            <a:r>
              <a:rPr lang="zh-CN" altLang="en-US" sz="1200" u="sng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更换图片方法：点击图片后右键，选择“更改图片”即可</a:t>
            </a:r>
            <a:r>
              <a:rPr lang="zh-CN" altLang="en-US" sz="1200" u="sng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。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标题数字等都可以通过点击和重新输入进行更改，顶部“开始”面板中可以对字体、字号等进行修改。</a:t>
            </a:r>
            <a:endParaRPr lang="zh-CN" altLang="en-US" sz="12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9403802" y="900560"/>
            <a:ext cx="2555424" cy="4902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608965">
              <a:lnSpc>
                <a:spcPct val="130000"/>
              </a:lnSpc>
            </a:pPr>
            <a:r>
              <a:rPr lang="zh-CN" altLang="en-US" b="1" dirty="0">
                <a:solidFill>
                  <a:schemeClr val="bg1"/>
                </a:solidFill>
                <a:ea typeface="微软雅黑" panose="020B0503020204020204" charset="-122"/>
              </a:rPr>
              <a:t>点击此处添加标题</a:t>
            </a:r>
            <a:endParaRPr lang="en-US" altLang="zh-CN" b="1" dirty="0">
              <a:solidFill>
                <a:schemeClr val="bg1"/>
              </a:solidFill>
              <a:ea typeface="微软雅黑" panose="020B0503020204020204" charset="-122"/>
            </a:endParaRPr>
          </a:p>
        </p:txBody>
      </p:sp>
      <p:pic>
        <p:nvPicPr>
          <p:cNvPr id="23" name="图片 22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16200000" flipH="1">
            <a:off x="3051859" y="3403367"/>
            <a:ext cx="3051861" cy="3051861"/>
          </a:xfrm>
          <a:prstGeom prst="rect">
            <a:avLst/>
          </a:prstGeom>
          <a:noFill/>
          <a:ln>
            <a:noFill/>
          </a:ln>
        </p:spPr>
      </p:pic>
      <p:sp>
        <p:nvSpPr>
          <p:cNvPr id="24" name="矩形 23"/>
          <p:cNvSpPr/>
          <p:nvPr/>
        </p:nvSpPr>
        <p:spPr>
          <a:xfrm>
            <a:off x="-1" y="3403366"/>
            <a:ext cx="3051861" cy="3051862"/>
          </a:xfrm>
          <a:prstGeom prst="rect">
            <a:avLst/>
          </a:prstGeom>
          <a:solidFill>
            <a:schemeClr val="accent4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25" name="文本框 8"/>
          <p:cNvSpPr txBox="1"/>
          <p:nvPr/>
        </p:nvSpPr>
        <p:spPr>
          <a:xfrm>
            <a:off x="248217" y="4544503"/>
            <a:ext cx="2555424" cy="14007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30000"/>
              </a:lnSpc>
            </a:pPr>
            <a:r>
              <a:rPr lang="zh-CN" altLang="en-US" sz="1200" u="sng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更换图片方法：点击图片后右键，选择“更改图片”即可</a:t>
            </a:r>
            <a:r>
              <a:rPr lang="zh-CN" altLang="en-US" sz="1200" u="sng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。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标题数字等都可以通过点击和重新输入进行更改，顶部“开始”面板中可以对字体、字号等进行修改。</a:t>
            </a:r>
            <a:endParaRPr lang="zh-CN" altLang="en-US" sz="12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248217" y="3948326"/>
            <a:ext cx="2555424" cy="4902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608965">
              <a:lnSpc>
                <a:spcPct val="130000"/>
              </a:lnSpc>
            </a:pPr>
            <a:r>
              <a:rPr lang="zh-CN" altLang="en-US" b="1" dirty="0">
                <a:solidFill>
                  <a:schemeClr val="bg1"/>
                </a:solidFill>
                <a:ea typeface="微软雅黑" panose="020B0503020204020204" charset="-122"/>
              </a:rPr>
              <a:t>点击此处添加标题</a:t>
            </a:r>
            <a:endParaRPr lang="en-US" altLang="zh-CN" b="1" dirty="0">
              <a:solidFill>
                <a:schemeClr val="bg1"/>
              </a:solidFill>
              <a:ea typeface="微软雅黑" panose="020B0503020204020204" charset="-122"/>
            </a:endParaRPr>
          </a:p>
        </p:txBody>
      </p:sp>
      <p:pic>
        <p:nvPicPr>
          <p:cNvPr id="29" name="图片 28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16200000" flipH="1">
            <a:off x="9155580" y="3396576"/>
            <a:ext cx="3051861" cy="3051861"/>
          </a:xfrm>
          <a:prstGeom prst="rect">
            <a:avLst/>
          </a:prstGeom>
          <a:noFill/>
          <a:ln>
            <a:noFill/>
          </a:ln>
        </p:spPr>
      </p:pic>
      <p:sp>
        <p:nvSpPr>
          <p:cNvPr id="30" name="矩形 29"/>
          <p:cNvSpPr/>
          <p:nvPr/>
        </p:nvSpPr>
        <p:spPr>
          <a:xfrm>
            <a:off x="6103720" y="3396575"/>
            <a:ext cx="3051861" cy="3051862"/>
          </a:xfrm>
          <a:prstGeom prst="rect">
            <a:avLst/>
          </a:prstGeom>
          <a:solidFill>
            <a:schemeClr val="accent2">
              <a:lumMod val="90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1" name="文本框 8"/>
          <p:cNvSpPr txBox="1"/>
          <p:nvPr/>
        </p:nvSpPr>
        <p:spPr>
          <a:xfrm>
            <a:off x="6351938" y="4537712"/>
            <a:ext cx="2555424" cy="14007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30000"/>
              </a:lnSpc>
            </a:pPr>
            <a:r>
              <a:rPr lang="zh-CN" altLang="en-US" sz="1200" u="sng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更换图片方法：点击图片后右键，选择“更改图片”即可</a:t>
            </a:r>
            <a:r>
              <a:rPr lang="zh-CN" altLang="en-US" sz="1200" u="sng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。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标题数字等都可以通过点击和重新输入进行更改，顶部“开始”面板中可以对字体、字号等进行修改。</a:t>
            </a:r>
            <a:endParaRPr lang="zh-CN" altLang="en-US" sz="12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6351938" y="3941535"/>
            <a:ext cx="2555424" cy="4902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608965">
              <a:lnSpc>
                <a:spcPct val="130000"/>
              </a:lnSpc>
            </a:pPr>
            <a:r>
              <a:rPr lang="zh-CN" altLang="en-US" b="1" dirty="0">
                <a:solidFill>
                  <a:schemeClr val="bg1"/>
                </a:solidFill>
                <a:ea typeface="微软雅黑" panose="020B0503020204020204" charset="-122"/>
              </a:rPr>
              <a:t>点击此处添加标题</a:t>
            </a:r>
            <a:endParaRPr lang="en-US" altLang="zh-CN" b="1" dirty="0">
              <a:solidFill>
                <a:schemeClr val="bg1"/>
              </a:solidFill>
              <a:ea typeface="微软雅黑" panose="020B0503020204020204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272694" y="3642936"/>
            <a:ext cx="277351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zh-CN" sz="4000" dirty="0">
                <a:solidFill>
                  <a:schemeClr val="bg1"/>
                </a:solidFill>
              </a:rPr>
              <a:t>CONTENTS</a:t>
            </a:r>
            <a:endParaRPr kumimoji="1" lang="zh-CN" altLang="en-US" sz="4000" dirty="0">
              <a:solidFill>
                <a:schemeClr val="bg1"/>
              </a:solidFill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6327459" y="1121846"/>
            <a:ext cx="1140056" cy="379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6089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1" lang="zh-CN" altLang="en-US" sz="1865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ea typeface="微软雅黑" panose="020B0503020204020204" charset="-122"/>
              </a:rPr>
              <a:t>小节标题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6327459" y="1512142"/>
            <a:ext cx="3872455" cy="3323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60896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ea typeface="微软雅黑" panose="020B0503020204020204" charset="-122"/>
              </a:rPr>
              <a:t>点击此处添加文本内容，如关键词、部分简单介绍等。</a:t>
            </a:r>
          </a:p>
        </p:txBody>
      </p:sp>
      <p:sp>
        <p:nvSpPr>
          <p:cNvPr id="5" name="椭圆 4"/>
          <p:cNvSpPr/>
          <p:nvPr/>
        </p:nvSpPr>
        <p:spPr>
          <a:xfrm>
            <a:off x="5532523" y="1187103"/>
            <a:ext cx="639372" cy="639372"/>
          </a:xfrm>
          <a:prstGeom prst="ellipse">
            <a:avLst/>
          </a:prstGeom>
          <a:solidFill>
            <a:schemeClr val="accent4"/>
          </a:solidFill>
          <a:ln w="28575" cap="flat" cmpd="sng" algn="ctr">
            <a:solidFill>
              <a:srgbClr val="FFFFFF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6089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1" lang="en-US" altLang="zh-CN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/>
                <a:ea typeface="微软雅黑" panose="020B0503020204020204" charset="-122"/>
              </a:rPr>
              <a:t>1</a:t>
            </a:r>
            <a:endParaRPr kumimoji="1" lang="zh-CN" altLang="en-US" sz="3200" b="1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Gothic"/>
              <a:ea typeface="微软雅黑" panose="020B050302020402020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6327459" y="2007047"/>
            <a:ext cx="1140056" cy="379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6089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1" lang="zh-CN" altLang="en-US" sz="1865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ea typeface="微软雅黑" panose="020B0503020204020204" charset="-122"/>
              </a:rPr>
              <a:t>小节标题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6327459" y="2397343"/>
            <a:ext cx="3872455" cy="3323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60896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ea typeface="微软雅黑" panose="020B0503020204020204" charset="-122"/>
              </a:rPr>
              <a:t>点击此处添加文本内容，如关键词、部分简单介绍等。</a:t>
            </a:r>
          </a:p>
        </p:txBody>
      </p:sp>
      <p:sp>
        <p:nvSpPr>
          <p:cNvPr id="8" name="椭圆 7"/>
          <p:cNvSpPr/>
          <p:nvPr/>
        </p:nvSpPr>
        <p:spPr>
          <a:xfrm>
            <a:off x="5532523" y="2072306"/>
            <a:ext cx="639372" cy="639372"/>
          </a:xfrm>
          <a:prstGeom prst="ellipse">
            <a:avLst/>
          </a:prstGeom>
          <a:solidFill>
            <a:schemeClr val="accent4"/>
          </a:solidFill>
          <a:ln w="28575" cap="flat" cmpd="sng" algn="ctr">
            <a:solidFill>
              <a:srgbClr val="FFFFFF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6089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1" lang="en-US" altLang="zh-CN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/>
                <a:ea typeface="微软雅黑" panose="020B0503020204020204" charset="-122"/>
              </a:rPr>
              <a:t>2</a:t>
            </a:r>
            <a:endParaRPr kumimoji="1" lang="zh-CN" altLang="en-US" sz="3200" b="1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Gothic"/>
              <a:ea typeface="微软雅黑" panose="020B0503020204020204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6327459" y="2920241"/>
            <a:ext cx="1140056" cy="379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6089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1" lang="zh-CN" altLang="en-US" sz="1865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ea typeface="微软雅黑" panose="020B0503020204020204" charset="-122"/>
              </a:rPr>
              <a:t>小节标题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6327459" y="3310537"/>
            <a:ext cx="3872455" cy="3323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60896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ea typeface="微软雅黑" panose="020B0503020204020204" charset="-122"/>
              </a:rPr>
              <a:t>点击此处添加文本内容，如关键词、部分简单介绍等。</a:t>
            </a:r>
          </a:p>
        </p:txBody>
      </p:sp>
      <p:sp>
        <p:nvSpPr>
          <p:cNvPr id="11" name="椭圆 10"/>
          <p:cNvSpPr/>
          <p:nvPr/>
        </p:nvSpPr>
        <p:spPr>
          <a:xfrm>
            <a:off x="5532523" y="2985498"/>
            <a:ext cx="639372" cy="639372"/>
          </a:xfrm>
          <a:prstGeom prst="ellipse">
            <a:avLst/>
          </a:prstGeom>
          <a:solidFill>
            <a:schemeClr val="accent4"/>
          </a:solidFill>
          <a:ln w="28575" cap="flat" cmpd="sng" algn="ctr">
            <a:solidFill>
              <a:srgbClr val="FFFFFF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6089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1" lang="en-US" altLang="zh-CN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/>
                <a:ea typeface="微软雅黑" panose="020B0503020204020204" charset="-122"/>
              </a:rPr>
              <a:t>3</a:t>
            </a:r>
            <a:endParaRPr kumimoji="1" lang="zh-CN" altLang="en-US" sz="3200" b="1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Gothic"/>
              <a:ea typeface="微软雅黑" panose="020B0503020204020204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6327459" y="3805442"/>
            <a:ext cx="1140056" cy="379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6089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1" lang="zh-CN" altLang="en-US" sz="1865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ea typeface="微软雅黑" panose="020B0503020204020204" charset="-122"/>
              </a:rPr>
              <a:t>小节标题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6327459" y="4195738"/>
            <a:ext cx="3872455" cy="3323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60896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ea typeface="微软雅黑" panose="020B0503020204020204" charset="-122"/>
              </a:rPr>
              <a:t>点击此处添加文本内容，如关键词、部分简单介绍等。</a:t>
            </a:r>
          </a:p>
        </p:txBody>
      </p:sp>
      <p:sp>
        <p:nvSpPr>
          <p:cNvPr id="14" name="椭圆 13"/>
          <p:cNvSpPr/>
          <p:nvPr/>
        </p:nvSpPr>
        <p:spPr>
          <a:xfrm>
            <a:off x="5532523" y="3870699"/>
            <a:ext cx="639372" cy="639372"/>
          </a:xfrm>
          <a:prstGeom prst="ellipse">
            <a:avLst/>
          </a:prstGeom>
          <a:solidFill>
            <a:schemeClr val="accent4"/>
          </a:solidFill>
          <a:ln w="28575" cap="flat" cmpd="sng" algn="ctr">
            <a:solidFill>
              <a:srgbClr val="FFFFFF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6089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1" lang="en-US" altLang="zh-CN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/>
                <a:ea typeface="微软雅黑" panose="020B0503020204020204" charset="-122"/>
              </a:rPr>
              <a:t>4</a:t>
            </a:r>
            <a:endParaRPr kumimoji="1" lang="zh-CN" altLang="en-US" sz="3200" b="1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Gothic"/>
              <a:ea typeface="微软雅黑" panose="020B0503020204020204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6327459" y="4661610"/>
            <a:ext cx="1140056" cy="379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6089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1" lang="zh-CN" altLang="en-US" sz="1865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ea typeface="微软雅黑" panose="020B0503020204020204" charset="-122"/>
              </a:rPr>
              <a:t>小节标题</a:t>
            </a:r>
          </a:p>
        </p:txBody>
      </p:sp>
      <p:sp>
        <p:nvSpPr>
          <p:cNvPr id="16" name="文本框 15"/>
          <p:cNvSpPr txBox="1"/>
          <p:nvPr/>
        </p:nvSpPr>
        <p:spPr>
          <a:xfrm>
            <a:off x="6327459" y="5051906"/>
            <a:ext cx="3872455" cy="3323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60896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ea typeface="微软雅黑" panose="020B0503020204020204" charset="-122"/>
              </a:rPr>
              <a:t>点击此处添加文本内容，如关键词、部分简单介绍等。</a:t>
            </a:r>
          </a:p>
        </p:txBody>
      </p:sp>
      <p:sp>
        <p:nvSpPr>
          <p:cNvPr id="17" name="椭圆 16"/>
          <p:cNvSpPr/>
          <p:nvPr/>
        </p:nvSpPr>
        <p:spPr>
          <a:xfrm>
            <a:off x="5532523" y="4726867"/>
            <a:ext cx="639372" cy="639372"/>
          </a:xfrm>
          <a:prstGeom prst="ellipse">
            <a:avLst/>
          </a:prstGeom>
          <a:solidFill>
            <a:schemeClr val="accent4"/>
          </a:solidFill>
          <a:ln w="28575" cap="flat" cmpd="sng" algn="ctr">
            <a:solidFill>
              <a:srgbClr val="FFFFFF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6089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1" lang="en-US" altLang="zh-CN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/>
                <a:ea typeface="微软雅黑" panose="020B0503020204020204" charset="-122"/>
              </a:rPr>
              <a:t>5</a:t>
            </a:r>
            <a:endParaRPr kumimoji="1" lang="zh-CN" altLang="en-US" sz="3200" b="1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Gothic"/>
              <a:ea typeface="微软雅黑" panose="020B0503020204020204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1090235" y="1973590"/>
            <a:ext cx="3134191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zh-CN" altLang="en-US" sz="11500" b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目录</a:t>
            </a:r>
            <a:endParaRPr kumimoji="1" lang="zh-CN" altLang="en-US" sz="115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prestig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4722847" y="1729469"/>
            <a:ext cx="1901483" cy="37702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zh-CN" sz="23900" b="1" dirty="0" smtClean="0">
                <a:solidFill>
                  <a:schemeClr val="bg1"/>
                </a:solidFill>
              </a:rPr>
              <a:t>5</a:t>
            </a:r>
            <a:endParaRPr kumimoji="1" lang="zh-CN" altLang="en-US" sz="23900" b="1" dirty="0">
              <a:solidFill>
                <a:schemeClr val="bg1"/>
              </a:solidFill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5156459" y="1864936"/>
            <a:ext cx="10342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zh-CN" sz="2800" smtClean="0">
                <a:solidFill>
                  <a:schemeClr val="bg1"/>
                </a:solidFill>
              </a:rPr>
              <a:t>PART</a:t>
            </a:r>
            <a:endParaRPr kumimoji="1" lang="zh-CN" altLang="en-US" sz="2800" dirty="0">
              <a:solidFill>
                <a:schemeClr val="bg1"/>
              </a:solidFill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7242648" y="2922413"/>
            <a:ext cx="3570208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6600" b="1" dirty="0" smtClean="0">
                <a:solidFill>
                  <a:schemeClr val="accent4">
                    <a:alpha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小节标题</a:t>
            </a:r>
            <a:endParaRPr kumimoji="1" lang="zh-CN" altLang="en-US" sz="6600" b="1" dirty="0">
              <a:solidFill>
                <a:schemeClr val="accent4">
                  <a:alpha val="50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5431971" y="4112986"/>
            <a:ext cx="6291943" cy="22098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zh-CN" altLang="en-US" dirty="0" smtClean="0"/>
              <a:t>小节标题</a:t>
            </a:r>
            <a:endParaRPr kumimoji="1" lang="zh-CN" altLang="en-US" dirty="0"/>
          </a:p>
        </p:txBody>
      </p:sp>
      <p:sp>
        <p:nvSpPr>
          <p:cNvPr id="4" name="手杖形箭头 3"/>
          <p:cNvSpPr/>
          <p:nvPr/>
        </p:nvSpPr>
        <p:spPr>
          <a:xfrm rot="16200000" flipH="1">
            <a:off x="3512458" y="2667001"/>
            <a:ext cx="1611086" cy="3490684"/>
          </a:xfrm>
          <a:prstGeom prst="uturnArrow">
            <a:avLst>
              <a:gd name="adj1" fmla="val 9469"/>
              <a:gd name="adj2" fmla="val 16441"/>
              <a:gd name="adj3" fmla="val 25901"/>
              <a:gd name="adj4" fmla="val 44147"/>
              <a:gd name="adj5" fmla="val 10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schemeClr val="tx1"/>
              </a:solidFill>
            </a:endParaRPr>
          </a:p>
        </p:txBody>
      </p:sp>
      <p:sp>
        <p:nvSpPr>
          <p:cNvPr id="3" name="矩形 2"/>
          <p:cNvSpPr/>
          <p:nvPr/>
        </p:nvSpPr>
        <p:spPr>
          <a:xfrm>
            <a:off x="413658" y="1045029"/>
            <a:ext cx="6291943" cy="22098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5" name="手杖形箭头 4"/>
          <p:cNvSpPr/>
          <p:nvPr/>
        </p:nvSpPr>
        <p:spPr>
          <a:xfrm rot="5400000" flipH="1">
            <a:off x="7003142" y="1208315"/>
            <a:ext cx="1611086" cy="3490684"/>
          </a:xfrm>
          <a:prstGeom prst="uturnArrow">
            <a:avLst>
              <a:gd name="adj1" fmla="val 9469"/>
              <a:gd name="adj2" fmla="val 16441"/>
              <a:gd name="adj3" fmla="val 25901"/>
              <a:gd name="adj4" fmla="val 44147"/>
              <a:gd name="adj5" fmla="val 10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schemeClr val="tx1"/>
              </a:solidFill>
            </a:endParaRPr>
          </a:p>
        </p:txBody>
      </p:sp>
      <p:sp>
        <p:nvSpPr>
          <p:cNvPr id="7" name="椭圆 6"/>
          <p:cNvSpPr/>
          <p:nvPr/>
        </p:nvSpPr>
        <p:spPr>
          <a:xfrm>
            <a:off x="8349342" y="2591707"/>
            <a:ext cx="881743" cy="881743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zh-CN" sz="4000" b="1" dirty="0" smtClean="0"/>
              <a:t>A</a:t>
            </a:r>
            <a:endParaRPr kumimoji="1" lang="zh-CN" altLang="en-US" sz="4000" b="1" dirty="0"/>
          </a:p>
        </p:txBody>
      </p:sp>
      <p:sp>
        <p:nvSpPr>
          <p:cNvPr id="8" name="椭圆 7"/>
          <p:cNvSpPr/>
          <p:nvPr/>
        </p:nvSpPr>
        <p:spPr>
          <a:xfrm>
            <a:off x="2862942" y="3887107"/>
            <a:ext cx="881743" cy="881743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zh-CN" sz="4000" b="1" dirty="0" smtClean="0"/>
              <a:t>B</a:t>
            </a:r>
            <a:endParaRPr kumimoji="1" lang="zh-CN" altLang="en-US" sz="4000" b="1" dirty="0"/>
          </a:p>
        </p:txBody>
      </p:sp>
      <p:sp>
        <p:nvSpPr>
          <p:cNvPr id="9" name="文本框 8"/>
          <p:cNvSpPr txBox="1"/>
          <p:nvPr/>
        </p:nvSpPr>
        <p:spPr>
          <a:xfrm>
            <a:off x="665448" y="1808898"/>
            <a:ext cx="5133012" cy="81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标题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数字等都可以通过点击和重新输入进行更改，顶部“开始”面板中可以对字体、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字号等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进行修改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。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标题数字等都可以通过点击和重新输入进行更改，顶部“开始”面板中可以对字体、字号等进行修改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。</a:t>
            </a:r>
            <a:endParaRPr lang="zh-CN" altLang="en-US" sz="12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665447" y="1316455"/>
            <a:ext cx="2878562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08965">
              <a:lnSpc>
                <a:spcPct val="130000"/>
              </a:lnSpc>
            </a:pPr>
            <a:r>
              <a:rPr lang="zh-CN" altLang="en-US" sz="2000" b="1" dirty="0">
                <a:solidFill>
                  <a:schemeClr val="bg1"/>
                </a:solidFill>
                <a:ea typeface="微软雅黑" panose="020B0503020204020204" charset="-122"/>
              </a:rPr>
              <a:t>点击此处添加标题</a:t>
            </a:r>
            <a:endParaRPr lang="en-US" altLang="zh-CN" sz="2000" b="1" dirty="0">
              <a:solidFill>
                <a:schemeClr val="bg1"/>
              </a:solidFill>
              <a:ea typeface="微软雅黑" panose="020B0503020204020204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6310396" y="4847722"/>
            <a:ext cx="5133012" cy="81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标题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数字等都可以通过点击和重新输入进行更改，顶部“开始”面板中可以对字体、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字号等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进行修改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。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标题数字等都可以通过点击和重新输入进行更改，顶部“开始”面板中可以对字体、字号等进行修改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。</a:t>
            </a:r>
            <a:endParaRPr lang="zh-CN" altLang="en-US" sz="12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6310395" y="4355279"/>
            <a:ext cx="2878562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08965">
              <a:lnSpc>
                <a:spcPct val="130000"/>
              </a:lnSpc>
            </a:pPr>
            <a:r>
              <a:rPr lang="zh-CN" altLang="en-US" sz="2000" b="1" dirty="0">
                <a:solidFill>
                  <a:schemeClr val="bg1"/>
                </a:solidFill>
                <a:ea typeface="微软雅黑" panose="020B0503020204020204" charset="-122"/>
              </a:rPr>
              <a:t>点击此处添加标题</a:t>
            </a:r>
            <a:endParaRPr lang="en-US" altLang="zh-CN" sz="2000" b="1" dirty="0">
              <a:solidFill>
                <a:schemeClr val="bg1"/>
              </a:solidFill>
              <a:ea typeface="微软雅黑" panose="020B0503020204020204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3287486"/>
            <a:ext cx="12192000" cy="3570514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grpSp>
        <p:nvGrpSpPr>
          <p:cNvPr id="3" name="组 2"/>
          <p:cNvGrpSpPr/>
          <p:nvPr/>
        </p:nvGrpSpPr>
        <p:grpSpPr>
          <a:xfrm>
            <a:off x="1408826" y="3072932"/>
            <a:ext cx="429108" cy="429108"/>
            <a:chOff x="1770335" y="2906486"/>
            <a:chExt cx="733908" cy="733908"/>
          </a:xfrm>
        </p:grpSpPr>
        <p:sp>
          <p:nvSpPr>
            <p:cNvPr id="4" name="椭圆 3"/>
            <p:cNvSpPr/>
            <p:nvPr/>
          </p:nvSpPr>
          <p:spPr>
            <a:xfrm>
              <a:off x="1770335" y="2906486"/>
              <a:ext cx="733908" cy="733908"/>
            </a:xfrm>
            <a:prstGeom prst="ellipse">
              <a:avLst/>
            </a:prstGeom>
            <a:ln>
              <a:noFill/>
            </a:ln>
            <a:effectLst>
              <a:outerShdw blurRad="63500" sx="102000" sy="102000" algn="c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dirty="0"/>
            </a:p>
          </p:txBody>
        </p:sp>
        <p:sp>
          <p:nvSpPr>
            <p:cNvPr id="5" name="L 形 4"/>
            <p:cNvSpPr/>
            <p:nvPr/>
          </p:nvSpPr>
          <p:spPr>
            <a:xfrm rot="18900000">
              <a:off x="1952213" y="3113908"/>
              <a:ext cx="370153" cy="219350"/>
            </a:xfrm>
            <a:prstGeom prst="corner">
              <a:avLst>
                <a:gd name="adj1" fmla="val 21804"/>
                <a:gd name="adj2" fmla="val 20625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</p:grpSp>
      <p:sp>
        <p:nvSpPr>
          <p:cNvPr id="6" name="文本框 8"/>
          <p:cNvSpPr txBox="1"/>
          <p:nvPr/>
        </p:nvSpPr>
        <p:spPr>
          <a:xfrm>
            <a:off x="467530" y="4312771"/>
            <a:ext cx="2555424" cy="14007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30000"/>
              </a:lnSpc>
            </a:pPr>
            <a:r>
              <a:rPr lang="zh-CN" altLang="en-US" sz="1200" u="sng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更换图片方法：点击图片后右键，选择“更改图片”即可</a:t>
            </a:r>
            <a:r>
              <a:rPr lang="zh-CN" altLang="en-US" sz="1200" u="sng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。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标题数字等都可以通过点击和重新输入进行更改，顶部“开始”面板中可以对字体、字号等进行修改。</a:t>
            </a:r>
            <a:endParaRPr lang="zh-CN" altLang="en-US" sz="12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467530" y="3716594"/>
            <a:ext cx="2555424" cy="4902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608965">
              <a:lnSpc>
                <a:spcPct val="130000"/>
              </a:lnSpc>
            </a:pPr>
            <a:r>
              <a:rPr lang="zh-CN" altLang="en-US" b="1" dirty="0">
                <a:solidFill>
                  <a:schemeClr val="bg1"/>
                </a:solidFill>
                <a:ea typeface="微软雅黑" panose="020B0503020204020204" charset="-122"/>
              </a:rPr>
              <a:t>点击此处添加标题</a:t>
            </a:r>
            <a:endParaRPr lang="en-US" altLang="zh-CN" b="1" dirty="0">
              <a:solidFill>
                <a:schemeClr val="bg1"/>
              </a:solidFill>
              <a:ea typeface="微软雅黑" panose="020B0503020204020204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1218645" y="1279414"/>
            <a:ext cx="4115356" cy="129266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标题数字等都可以通过点击和重新输入进行更改，顶部“开始”面板中可以对字体、字号、颜色等进行修改。建议正文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8-14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号字，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1.3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倍字间距。标题数字等都可以通过点击和重新输入进行更改，顶部“开始”面板中可以对字体、字号、颜色等进行修改。建议正文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8-14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号字，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1.3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倍字间距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。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1218644" y="755034"/>
            <a:ext cx="2417185" cy="420564"/>
          </a:xfrm>
          <a:prstGeom prst="rect">
            <a:avLst/>
          </a:prstGeom>
          <a:solidFill>
            <a:schemeClr val="accent4"/>
          </a:solidFill>
        </p:spPr>
        <p:txBody>
          <a:bodyPr wrap="square">
            <a:spAutoFit/>
          </a:bodyPr>
          <a:lstStyle/>
          <a:p>
            <a:pPr defTabSz="608965"/>
            <a:r>
              <a:rPr lang="zh-CN" altLang="en-US" sz="2135" b="1" dirty="0">
                <a:solidFill>
                  <a:schemeClr val="bg1"/>
                </a:solidFill>
                <a:latin typeface="Arial" panose="020B0604020202020204"/>
                <a:ea typeface="微软雅黑" panose="020B0503020204020204" charset="-122"/>
              </a:rPr>
              <a:t>点击此处添加标题</a:t>
            </a:r>
          </a:p>
        </p:txBody>
      </p:sp>
      <p:sp>
        <p:nvSpPr>
          <p:cNvPr id="12" name="矩形 11"/>
          <p:cNvSpPr/>
          <p:nvPr/>
        </p:nvSpPr>
        <p:spPr>
          <a:xfrm>
            <a:off x="6607074" y="1279414"/>
            <a:ext cx="4115356" cy="129266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标题数字等都可以通过点击和重新输入进行更改，顶部“开始”面板中可以对字体、字号、颜色等进行修改。建议正文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8-14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号字，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1.3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倍字间距。标题数字等都可以通过点击和重新输入进行更改，顶部“开始”面板中可以对字体、字号、颜色等进行修改。建议正文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8-14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号字，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1.3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倍字间距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。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6607073" y="755034"/>
            <a:ext cx="2417185" cy="420564"/>
          </a:xfrm>
          <a:prstGeom prst="rect">
            <a:avLst/>
          </a:prstGeom>
          <a:solidFill>
            <a:schemeClr val="accent1"/>
          </a:solidFill>
        </p:spPr>
        <p:txBody>
          <a:bodyPr wrap="square">
            <a:spAutoFit/>
          </a:bodyPr>
          <a:lstStyle/>
          <a:p>
            <a:pPr defTabSz="608965"/>
            <a:r>
              <a:rPr lang="zh-CN" altLang="en-US" sz="2135" b="1" dirty="0">
                <a:solidFill>
                  <a:schemeClr val="bg1"/>
                </a:solidFill>
                <a:latin typeface="Arial" panose="020B0604020202020204"/>
                <a:ea typeface="微软雅黑" panose="020B0503020204020204" charset="-122"/>
              </a:rPr>
              <a:t>点击此处添加标题</a:t>
            </a:r>
          </a:p>
        </p:txBody>
      </p:sp>
      <p:grpSp>
        <p:nvGrpSpPr>
          <p:cNvPr id="14" name="组 13"/>
          <p:cNvGrpSpPr/>
          <p:nvPr/>
        </p:nvGrpSpPr>
        <p:grpSpPr>
          <a:xfrm>
            <a:off x="4296302" y="3072932"/>
            <a:ext cx="429108" cy="429108"/>
            <a:chOff x="1770335" y="2906486"/>
            <a:chExt cx="733908" cy="733908"/>
          </a:xfrm>
        </p:grpSpPr>
        <p:sp>
          <p:nvSpPr>
            <p:cNvPr id="15" name="椭圆 14"/>
            <p:cNvSpPr/>
            <p:nvPr/>
          </p:nvSpPr>
          <p:spPr>
            <a:xfrm>
              <a:off x="1770335" y="2906486"/>
              <a:ext cx="733908" cy="733908"/>
            </a:xfrm>
            <a:prstGeom prst="ellipse">
              <a:avLst/>
            </a:prstGeom>
            <a:solidFill>
              <a:schemeClr val="accent1">
                <a:lumMod val="90000"/>
              </a:schemeClr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dirty="0"/>
            </a:p>
          </p:txBody>
        </p:sp>
        <p:sp>
          <p:nvSpPr>
            <p:cNvPr id="16" name="L 形 15"/>
            <p:cNvSpPr/>
            <p:nvPr/>
          </p:nvSpPr>
          <p:spPr>
            <a:xfrm rot="18900000">
              <a:off x="1952213" y="3113908"/>
              <a:ext cx="370153" cy="219350"/>
            </a:xfrm>
            <a:prstGeom prst="corner">
              <a:avLst>
                <a:gd name="adj1" fmla="val 21804"/>
                <a:gd name="adj2" fmla="val 20625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</p:grpSp>
      <p:sp>
        <p:nvSpPr>
          <p:cNvPr id="17" name="文本框 8"/>
          <p:cNvSpPr txBox="1"/>
          <p:nvPr/>
        </p:nvSpPr>
        <p:spPr>
          <a:xfrm>
            <a:off x="3355006" y="4312771"/>
            <a:ext cx="2555424" cy="14007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30000"/>
              </a:lnSpc>
            </a:pPr>
            <a:r>
              <a:rPr lang="zh-CN" altLang="en-US" sz="1200" u="sng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更换图片方法：点击图片后右键，选择“更改图片”即可</a:t>
            </a:r>
            <a:r>
              <a:rPr lang="zh-CN" altLang="en-US" sz="1200" u="sng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。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标题数字等都可以通过点击和重新输入进行更改，顶部“开始”面板中可以对字体、字号等进行修改。</a:t>
            </a:r>
            <a:endParaRPr lang="zh-CN" altLang="en-US" sz="12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3355006" y="3716594"/>
            <a:ext cx="2555424" cy="4902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608965">
              <a:lnSpc>
                <a:spcPct val="130000"/>
              </a:lnSpc>
            </a:pPr>
            <a:r>
              <a:rPr lang="zh-CN" altLang="en-US" b="1" dirty="0">
                <a:solidFill>
                  <a:schemeClr val="bg1"/>
                </a:solidFill>
                <a:ea typeface="微软雅黑" panose="020B0503020204020204" charset="-122"/>
              </a:rPr>
              <a:t>点击此处添加标题</a:t>
            </a:r>
            <a:endParaRPr lang="en-US" altLang="zh-CN" b="1" dirty="0">
              <a:solidFill>
                <a:schemeClr val="bg1"/>
              </a:solidFill>
              <a:ea typeface="微软雅黑" panose="020B0503020204020204" charset="-122"/>
            </a:endParaRPr>
          </a:p>
        </p:txBody>
      </p:sp>
      <p:grpSp>
        <p:nvGrpSpPr>
          <p:cNvPr id="22" name="组 21"/>
          <p:cNvGrpSpPr/>
          <p:nvPr/>
        </p:nvGrpSpPr>
        <p:grpSpPr>
          <a:xfrm>
            <a:off x="7183778" y="3072932"/>
            <a:ext cx="429108" cy="429108"/>
            <a:chOff x="1770335" y="2906486"/>
            <a:chExt cx="733908" cy="733908"/>
          </a:xfrm>
        </p:grpSpPr>
        <p:sp>
          <p:nvSpPr>
            <p:cNvPr id="25" name="椭圆 24"/>
            <p:cNvSpPr/>
            <p:nvPr/>
          </p:nvSpPr>
          <p:spPr>
            <a:xfrm>
              <a:off x="1770335" y="2906486"/>
              <a:ext cx="733908" cy="733908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dirty="0"/>
            </a:p>
          </p:txBody>
        </p:sp>
        <p:sp>
          <p:nvSpPr>
            <p:cNvPr id="26" name="L 形 25"/>
            <p:cNvSpPr/>
            <p:nvPr/>
          </p:nvSpPr>
          <p:spPr>
            <a:xfrm rot="18900000">
              <a:off x="1952213" y="3113908"/>
              <a:ext cx="370153" cy="219350"/>
            </a:xfrm>
            <a:prstGeom prst="corner">
              <a:avLst>
                <a:gd name="adj1" fmla="val 21804"/>
                <a:gd name="adj2" fmla="val 20625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</p:grpSp>
      <p:sp>
        <p:nvSpPr>
          <p:cNvPr id="23" name="文本框 8"/>
          <p:cNvSpPr txBox="1"/>
          <p:nvPr/>
        </p:nvSpPr>
        <p:spPr>
          <a:xfrm>
            <a:off x="6242482" y="4312771"/>
            <a:ext cx="2555424" cy="14007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30000"/>
              </a:lnSpc>
            </a:pPr>
            <a:r>
              <a:rPr lang="zh-CN" altLang="en-US" sz="1200" u="sng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更换图片方法：点击图片后右键，选择“更改图片”即可</a:t>
            </a:r>
            <a:r>
              <a:rPr lang="zh-CN" altLang="en-US" sz="1200" u="sng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。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标题数字等都可以通过点击和重新输入进行更改，顶部“开始”面板中可以对字体、字号等进行修改。</a:t>
            </a:r>
            <a:endParaRPr lang="zh-CN" altLang="en-US" sz="12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6242482" y="3716594"/>
            <a:ext cx="2555424" cy="4902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608965">
              <a:lnSpc>
                <a:spcPct val="130000"/>
              </a:lnSpc>
            </a:pPr>
            <a:r>
              <a:rPr lang="zh-CN" altLang="en-US" b="1" dirty="0">
                <a:solidFill>
                  <a:schemeClr val="bg1"/>
                </a:solidFill>
                <a:ea typeface="微软雅黑" panose="020B0503020204020204" charset="-122"/>
              </a:rPr>
              <a:t>点击此处添加标题</a:t>
            </a:r>
            <a:endParaRPr lang="en-US" altLang="zh-CN" b="1" dirty="0">
              <a:solidFill>
                <a:schemeClr val="bg1"/>
              </a:solidFill>
              <a:ea typeface="微软雅黑" panose="020B0503020204020204" charset="-122"/>
            </a:endParaRPr>
          </a:p>
        </p:txBody>
      </p:sp>
      <p:grpSp>
        <p:nvGrpSpPr>
          <p:cNvPr id="28" name="组 27"/>
          <p:cNvGrpSpPr/>
          <p:nvPr/>
        </p:nvGrpSpPr>
        <p:grpSpPr>
          <a:xfrm>
            <a:off x="10071254" y="3072932"/>
            <a:ext cx="429108" cy="429108"/>
            <a:chOff x="1770335" y="2906486"/>
            <a:chExt cx="733908" cy="733908"/>
          </a:xfrm>
        </p:grpSpPr>
        <p:sp>
          <p:nvSpPr>
            <p:cNvPr id="31" name="椭圆 30"/>
            <p:cNvSpPr/>
            <p:nvPr/>
          </p:nvSpPr>
          <p:spPr>
            <a:xfrm>
              <a:off x="1770335" y="2906486"/>
              <a:ext cx="733908" cy="733908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dirty="0"/>
            </a:p>
          </p:txBody>
        </p:sp>
        <p:sp>
          <p:nvSpPr>
            <p:cNvPr id="32" name="L 形 31"/>
            <p:cNvSpPr/>
            <p:nvPr/>
          </p:nvSpPr>
          <p:spPr>
            <a:xfrm rot="18900000">
              <a:off x="1952213" y="3113908"/>
              <a:ext cx="370153" cy="219350"/>
            </a:xfrm>
            <a:prstGeom prst="corner">
              <a:avLst>
                <a:gd name="adj1" fmla="val 21804"/>
                <a:gd name="adj2" fmla="val 20625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</p:grpSp>
      <p:sp>
        <p:nvSpPr>
          <p:cNvPr id="29" name="文本框 8"/>
          <p:cNvSpPr txBox="1"/>
          <p:nvPr/>
        </p:nvSpPr>
        <p:spPr>
          <a:xfrm>
            <a:off x="9129958" y="4312771"/>
            <a:ext cx="2555424" cy="14007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30000"/>
              </a:lnSpc>
            </a:pPr>
            <a:r>
              <a:rPr lang="zh-CN" altLang="en-US" sz="1200" u="sng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更换图片方法：点击图片后右键，选择“更改图片”即可</a:t>
            </a:r>
            <a:r>
              <a:rPr lang="zh-CN" altLang="en-US" sz="1200" u="sng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。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标题数字等都可以通过点击和重新输入进行更改，顶部“开始”面板中可以对字体、字号等进行修改。</a:t>
            </a:r>
            <a:endParaRPr lang="zh-CN" altLang="en-US" sz="12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9129958" y="3716594"/>
            <a:ext cx="2555424" cy="4902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608965">
              <a:lnSpc>
                <a:spcPct val="130000"/>
              </a:lnSpc>
            </a:pPr>
            <a:r>
              <a:rPr lang="zh-CN" altLang="en-US" b="1" dirty="0">
                <a:solidFill>
                  <a:schemeClr val="bg1"/>
                </a:solidFill>
                <a:ea typeface="微软雅黑" panose="020B0503020204020204" charset="-122"/>
              </a:rPr>
              <a:t>点击此处添加标题</a:t>
            </a:r>
            <a:endParaRPr lang="en-US" altLang="zh-CN" b="1" dirty="0">
              <a:solidFill>
                <a:schemeClr val="bg1"/>
              </a:solidFill>
              <a:ea typeface="微软雅黑" panose="020B0503020204020204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zh-CN" altLang="en-US" dirty="0" smtClean="0"/>
              <a:t>小节标题</a:t>
            </a:r>
            <a:endParaRPr kumimoji="1" lang="zh-CN" altLang="en-US" dirty="0"/>
          </a:p>
        </p:txBody>
      </p:sp>
      <p:sp>
        <p:nvSpPr>
          <p:cNvPr id="5" name="空心弧 4"/>
          <p:cNvSpPr/>
          <p:nvPr/>
        </p:nvSpPr>
        <p:spPr>
          <a:xfrm>
            <a:off x="-4094981" y="-217744"/>
            <a:ext cx="7293488" cy="7293488"/>
          </a:xfrm>
          <a:prstGeom prst="blockArc">
            <a:avLst>
              <a:gd name="adj1" fmla="val 18900000"/>
              <a:gd name="adj2" fmla="val 2700000"/>
              <a:gd name="adj3" fmla="val 296"/>
            </a:avLst>
          </a:prstGeom>
          <a:ln>
            <a:solidFill>
              <a:schemeClr val="accent2">
                <a:lumMod val="90000"/>
              </a:schemeClr>
            </a:solidFill>
          </a:ln>
        </p:spPr>
        <p:style>
          <a:lnRef idx="2">
            <a:schemeClr val="accent2">
              <a:hueOff val="0"/>
              <a:satOff val="0"/>
              <a:lumOff val="0"/>
              <a:alphaOff val="0"/>
            </a:schemeClr>
          </a:lnRef>
          <a:fillRef idx="0">
            <a:schemeClr val="accent3">
              <a:tint val="90000"/>
              <a:hueOff val="0"/>
              <a:satOff val="0"/>
              <a:lumOff val="0"/>
              <a:alphaOff val="0"/>
            </a:schemeClr>
          </a:fillRef>
          <a:effectRef idx="0">
            <a:schemeClr val="accent3">
              <a:tint val="9000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6" name="任意形状 5"/>
          <p:cNvSpPr/>
          <p:nvPr/>
        </p:nvSpPr>
        <p:spPr>
          <a:xfrm>
            <a:off x="2642504" y="1136253"/>
            <a:ext cx="7710664" cy="833607"/>
          </a:xfrm>
          <a:custGeom>
            <a:avLst/>
            <a:gdLst>
              <a:gd name="connsiteX0" fmla="*/ 0 w 7440913"/>
              <a:gd name="connsiteY0" fmla="*/ 0 h 833607"/>
              <a:gd name="connsiteX1" fmla="*/ 7440913 w 7440913"/>
              <a:gd name="connsiteY1" fmla="*/ 0 h 833607"/>
              <a:gd name="connsiteX2" fmla="*/ 7440913 w 7440913"/>
              <a:gd name="connsiteY2" fmla="*/ 833607 h 833607"/>
              <a:gd name="connsiteX3" fmla="*/ 0 w 7440913"/>
              <a:gd name="connsiteY3" fmla="*/ 833607 h 833607"/>
              <a:gd name="connsiteX4" fmla="*/ 0 w 7440913"/>
              <a:gd name="connsiteY4" fmla="*/ 0 h 8336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40913" h="833607">
                <a:moveTo>
                  <a:pt x="0" y="0"/>
                </a:moveTo>
                <a:lnTo>
                  <a:pt x="7440913" y="0"/>
                </a:lnTo>
                <a:lnTo>
                  <a:pt x="7440913" y="833607"/>
                </a:lnTo>
                <a:lnTo>
                  <a:pt x="0" y="83360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90000"/>
            </a:schemeClr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2">
              <a:hueOff val="0"/>
              <a:satOff val="0"/>
              <a:lumOff val="0"/>
              <a:alphaOff val="0"/>
            </a:schemeClr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661676" tIns="109220" rIns="109220" bIns="109220" numCol="1" spcCol="1270" anchor="ctr" anchorCtr="0">
            <a:noAutofit/>
          </a:bodyPr>
          <a:lstStyle/>
          <a:p>
            <a:pPr lvl="0" algn="l" defTabSz="19113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4300" kern="1200"/>
          </a:p>
        </p:txBody>
      </p:sp>
      <p:sp>
        <p:nvSpPr>
          <p:cNvPr id="7" name="椭圆 6"/>
          <p:cNvSpPr/>
          <p:nvPr/>
        </p:nvSpPr>
        <p:spPr>
          <a:xfrm>
            <a:off x="2121500" y="1032052"/>
            <a:ext cx="1042009" cy="1042009"/>
          </a:xfrm>
          <a:prstGeom prst="ellipse">
            <a:avLst/>
          </a:prstGeom>
          <a:ln>
            <a:solidFill>
              <a:schemeClr val="accent2">
                <a:lumMod val="90000"/>
              </a:schemeClr>
            </a:solidFill>
          </a:ln>
        </p:spPr>
        <p:style>
          <a:lnRef idx="2">
            <a:schemeClr val="accent2">
              <a:hueOff val="0"/>
              <a:satOff val="0"/>
              <a:lumOff val="0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8" name="任意形状 7"/>
          <p:cNvSpPr/>
          <p:nvPr/>
        </p:nvSpPr>
        <p:spPr>
          <a:xfrm>
            <a:off x="3120430" y="2386881"/>
            <a:ext cx="7215411" cy="833607"/>
          </a:xfrm>
          <a:custGeom>
            <a:avLst/>
            <a:gdLst>
              <a:gd name="connsiteX0" fmla="*/ 0 w 6962986"/>
              <a:gd name="connsiteY0" fmla="*/ 0 h 833607"/>
              <a:gd name="connsiteX1" fmla="*/ 6962986 w 6962986"/>
              <a:gd name="connsiteY1" fmla="*/ 0 h 833607"/>
              <a:gd name="connsiteX2" fmla="*/ 6962986 w 6962986"/>
              <a:gd name="connsiteY2" fmla="*/ 833607 h 833607"/>
              <a:gd name="connsiteX3" fmla="*/ 0 w 6962986"/>
              <a:gd name="connsiteY3" fmla="*/ 833607 h 833607"/>
              <a:gd name="connsiteX4" fmla="*/ 0 w 6962986"/>
              <a:gd name="connsiteY4" fmla="*/ 0 h 8336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962986" h="833607">
                <a:moveTo>
                  <a:pt x="0" y="0"/>
                </a:moveTo>
                <a:lnTo>
                  <a:pt x="6962986" y="0"/>
                </a:lnTo>
                <a:lnTo>
                  <a:pt x="6962986" y="833607"/>
                </a:lnTo>
                <a:lnTo>
                  <a:pt x="0" y="833607"/>
                </a:lnTo>
                <a:lnTo>
                  <a:pt x="0" y="0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3">
              <a:hueOff val="0"/>
              <a:satOff val="0"/>
              <a:lumOff val="0"/>
              <a:alphaOff val="0"/>
            </a:schemeClr>
          </a:fillRef>
          <a:effectRef idx="0">
            <a:schemeClr val="accent3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661676" tIns="109220" rIns="109220" bIns="109220" numCol="1" spcCol="1270" anchor="ctr" anchorCtr="0">
            <a:noAutofit/>
          </a:bodyPr>
          <a:lstStyle/>
          <a:p>
            <a:pPr lvl="0" algn="l" defTabSz="19113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4300" kern="1200"/>
          </a:p>
        </p:txBody>
      </p:sp>
      <p:sp>
        <p:nvSpPr>
          <p:cNvPr id="9" name="椭圆 8"/>
          <p:cNvSpPr/>
          <p:nvPr/>
        </p:nvSpPr>
        <p:spPr>
          <a:xfrm>
            <a:off x="2599426" y="2282680"/>
            <a:ext cx="1042009" cy="1042009"/>
          </a:xfrm>
          <a:prstGeom prst="ellipse">
            <a:avLst/>
          </a:prstGeom>
        </p:spPr>
        <p:style>
          <a:lnRef idx="2">
            <a:schemeClr val="accent3">
              <a:hueOff val="0"/>
              <a:satOff val="0"/>
              <a:lumOff val="0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0" name="任意形状 9"/>
          <p:cNvSpPr/>
          <p:nvPr/>
        </p:nvSpPr>
        <p:spPr>
          <a:xfrm>
            <a:off x="3120430" y="3637509"/>
            <a:ext cx="7215411" cy="833607"/>
          </a:xfrm>
          <a:custGeom>
            <a:avLst/>
            <a:gdLst>
              <a:gd name="connsiteX0" fmla="*/ 0 w 6962986"/>
              <a:gd name="connsiteY0" fmla="*/ 0 h 833607"/>
              <a:gd name="connsiteX1" fmla="*/ 6962986 w 6962986"/>
              <a:gd name="connsiteY1" fmla="*/ 0 h 833607"/>
              <a:gd name="connsiteX2" fmla="*/ 6962986 w 6962986"/>
              <a:gd name="connsiteY2" fmla="*/ 833607 h 833607"/>
              <a:gd name="connsiteX3" fmla="*/ 0 w 6962986"/>
              <a:gd name="connsiteY3" fmla="*/ 833607 h 833607"/>
              <a:gd name="connsiteX4" fmla="*/ 0 w 6962986"/>
              <a:gd name="connsiteY4" fmla="*/ 0 h 8336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962986" h="833607">
                <a:moveTo>
                  <a:pt x="0" y="0"/>
                </a:moveTo>
                <a:lnTo>
                  <a:pt x="6962986" y="0"/>
                </a:lnTo>
                <a:lnTo>
                  <a:pt x="6962986" y="833607"/>
                </a:lnTo>
                <a:lnTo>
                  <a:pt x="0" y="833607"/>
                </a:lnTo>
                <a:lnTo>
                  <a:pt x="0" y="0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4">
              <a:hueOff val="0"/>
              <a:satOff val="0"/>
              <a:lumOff val="0"/>
              <a:alphaOff val="0"/>
            </a:schemeClr>
          </a:fillRef>
          <a:effectRef idx="0">
            <a:schemeClr val="accent4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661676" tIns="109220" rIns="109220" bIns="109220" numCol="1" spcCol="1270" anchor="ctr" anchorCtr="0">
            <a:noAutofit/>
          </a:bodyPr>
          <a:lstStyle/>
          <a:p>
            <a:pPr lvl="0" algn="l" defTabSz="19113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4300" kern="1200"/>
          </a:p>
        </p:txBody>
      </p:sp>
      <p:sp>
        <p:nvSpPr>
          <p:cNvPr id="11" name="椭圆 10"/>
          <p:cNvSpPr/>
          <p:nvPr/>
        </p:nvSpPr>
        <p:spPr>
          <a:xfrm>
            <a:off x="2599426" y="3533308"/>
            <a:ext cx="1042009" cy="1042009"/>
          </a:xfrm>
          <a:prstGeom prst="ellipse">
            <a:avLst/>
          </a:prstGeom>
        </p:spPr>
        <p:style>
          <a:lnRef idx="2">
            <a:schemeClr val="accent4">
              <a:hueOff val="0"/>
              <a:satOff val="0"/>
              <a:lumOff val="0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2" name="任意形状 11"/>
          <p:cNvSpPr/>
          <p:nvPr/>
        </p:nvSpPr>
        <p:spPr>
          <a:xfrm>
            <a:off x="2642504" y="4888138"/>
            <a:ext cx="7710664" cy="833607"/>
          </a:xfrm>
          <a:custGeom>
            <a:avLst/>
            <a:gdLst>
              <a:gd name="connsiteX0" fmla="*/ 0 w 7440913"/>
              <a:gd name="connsiteY0" fmla="*/ 0 h 833607"/>
              <a:gd name="connsiteX1" fmla="*/ 7440913 w 7440913"/>
              <a:gd name="connsiteY1" fmla="*/ 0 h 833607"/>
              <a:gd name="connsiteX2" fmla="*/ 7440913 w 7440913"/>
              <a:gd name="connsiteY2" fmla="*/ 833607 h 833607"/>
              <a:gd name="connsiteX3" fmla="*/ 0 w 7440913"/>
              <a:gd name="connsiteY3" fmla="*/ 833607 h 833607"/>
              <a:gd name="connsiteX4" fmla="*/ 0 w 7440913"/>
              <a:gd name="connsiteY4" fmla="*/ 0 h 8336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40913" h="833607">
                <a:moveTo>
                  <a:pt x="0" y="0"/>
                </a:moveTo>
                <a:lnTo>
                  <a:pt x="7440913" y="0"/>
                </a:lnTo>
                <a:lnTo>
                  <a:pt x="7440913" y="833607"/>
                </a:lnTo>
                <a:lnTo>
                  <a:pt x="0" y="833607"/>
                </a:lnTo>
                <a:lnTo>
                  <a:pt x="0" y="0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5">
              <a:hueOff val="0"/>
              <a:satOff val="0"/>
              <a:lumOff val="0"/>
              <a:alphaOff val="0"/>
            </a:schemeClr>
          </a:fillRef>
          <a:effectRef idx="0">
            <a:schemeClr val="accent5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661676" tIns="109220" rIns="109220" bIns="109220" numCol="1" spcCol="1270" anchor="ctr" anchorCtr="0">
            <a:noAutofit/>
          </a:bodyPr>
          <a:lstStyle/>
          <a:p>
            <a:pPr lvl="0" algn="l" defTabSz="19113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4300" kern="1200"/>
          </a:p>
        </p:txBody>
      </p:sp>
      <p:sp>
        <p:nvSpPr>
          <p:cNvPr id="13" name="椭圆 12"/>
          <p:cNvSpPr/>
          <p:nvPr/>
        </p:nvSpPr>
        <p:spPr>
          <a:xfrm>
            <a:off x="2121500" y="4783937"/>
            <a:ext cx="1042009" cy="1042009"/>
          </a:xfrm>
          <a:prstGeom prst="ellipse">
            <a:avLst/>
          </a:prstGeom>
        </p:spPr>
        <p:style>
          <a:lnRef idx="2">
            <a:schemeClr val="accent5">
              <a:hueOff val="0"/>
              <a:satOff val="0"/>
              <a:lumOff val="0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4" name="Freeform 5"/>
          <p:cNvSpPr>
            <a:spLocks noEditPoints="1"/>
          </p:cNvSpPr>
          <p:nvPr/>
        </p:nvSpPr>
        <p:spPr bwMode="auto">
          <a:xfrm>
            <a:off x="2421404" y="1444394"/>
            <a:ext cx="506403" cy="217324"/>
          </a:xfrm>
          <a:custGeom>
            <a:avLst/>
            <a:gdLst>
              <a:gd name="T0" fmla="*/ 1727 w 3152"/>
              <a:gd name="T1" fmla="*/ 1223 h 1356"/>
              <a:gd name="T2" fmla="*/ 1727 w 3152"/>
              <a:gd name="T3" fmla="*/ 421 h 1356"/>
              <a:gd name="T4" fmla="*/ 1727 w 3152"/>
              <a:gd name="T5" fmla="*/ 1223 h 1356"/>
              <a:gd name="T6" fmla="*/ 534 w 3152"/>
              <a:gd name="T7" fmla="*/ 1223 h 1356"/>
              <a:gd name="T8" fmla="*/ 522 w 3152"/>
              <a:gd name="T9" fmla="*/ 422 h 1356"/>
              <a:gd name="T10" fmla="*/ 550 w 3152"/>
              <a:gd name="T11" fmla="*/ 422 h 1356"/>
              <a:gd name="T12" fmla="*/ 534 w 3152"/>
              <a:gd name="T13" fmla="*/ 1223 h 1356"/>
              <a:gd name="T14" fmla="*/ 2965 w 3152"/>
              <a:gd name="T15" fmla="*/ 30 h 1356"/>
              <a:gd name="T16" fmla="*/ 2960 w 3152"/>
              <a:gd name="T17" fmla="*/ 24 h 1356"/>
              <a:gd name="T18" fmla="*/ 2955 w 3152"/>
              <a:gd name="T19" fmla="*/ 19 h 1356"/>
              <a:gd name="T20" fmla="*/ 2945 w 3152"/>
              <a:gd name="T21" fmla="*/ 11 h 1356"/>
              <a:gd name="T22" fmla="*/ 2934 w 3152"/>
              <a:gd name="T23" fmla="*/ 5 h 1356"/>
              <a:gd name="T24" fmla="*/ 2921 w 3152"/>
              <a:gd name="T25" fmla="*/ 2 h 1356"/>
              <a:gd name="T26" fmla="*/ 2908 w 3152"/>
              <a:gd name="T27" fmla="*/ 1 h 1356"/>
              <a:gd name="T28" fmla="*/ 2896 w 3152"/>
              <a:gd name="T29" fmla="*/ 2 h 1356"/>
              <a:gd name="T30" fmla="*/ 2883 w 3152"/>
              <a:gd name="T31" fmla="*/ 6 h 1356"/>
              <a:gd name="T32" fmla="*/ 2872 w 3152"/>
              <a:gd name="T33" fmla="*/ 12 h 1356"/>
              <a:gd name="T34" fmla="*/ 2867 w 3152"/>
              <a:gd name="T35" fmla="*/ 17 h 1356"/>
              <a:gd name="T36" fmla="*/ 2861 w 3152"/>
              <a:gd name="T37" fmla="*/ 21 h 1356"/>
              <a:gd name="T38" fmla="*/ 1727 w 3152"/>
              <a:gd name="T39" fmla="*/ 288 h 1356"/>
              <a:gd name="T40" fmla="*/ 1064 w 3152"/>
              <a:gd name="T41" fmla="*/ 756 h 1356"/>
              <a:gd name="T42" fmla="*/ 799 w 3152"/>
              <a:gd name="T43" fmla="*/ 173 h 1356"/>
              <a:gd name="T44" fmla="*/ 975 w 3152"/>
              <a:gd name="T45" fmla="*/ 380 h 1356"/>
              <a:gd name="T46" fmla="*/ 1030 w 3152"/>
              <a:gd name="T47" fmla="*/ 275 h 1356"/>
              <a:gd name="T48" fmla="*/ 863 w 3152"/>
              <a:gd name="T49" fmla="*/ 29 h 1356"/>
              <a:gd name="T50" fmla="*/ 854 w 3152"/>
              <a:gd name="T51" fmla="*/ 19 h 1356"/>
              <a:gd name="T52" fmla="*/ 850 w 3152"/>
              <a:gd name="T53" fmla="*/ 16 h 1356"/>
              <a:gd name="T54" fmla="*/ 838 w 3152"/>
              <a:gd name="T55" fmla="*/ 8 h 1356"/>
              <a:gd name="T56" fmla="*/ 825 w 3152"/>
              <a:gd name="T57" fmla="*/ 3 h 1356"/>
              <a:gd name="T58" fmla="*/ 813 w 3152"/>
              <a:gd name="T59" fmla="*/ 1 h 1356"/>
              <a:gd name="T60" fmla="*/ 800 w 3152"/>
              <a:gd name="T61" fmla="*/ 1 h 1356"/>
              <a:gd name="T62" fmla="*/ 787 w 3152"/>
              <a:gd name="T63" fmla="*/ 4 h 1356"/>
              <a:gd name="T64" fmla="*/ 774 w 3152"/>
              <a:gd name="T65" fmla="*/ 10 h 1356"/>
              <a:gd name="T66" fmla="*/ 770 w 3152"/>
              <a:gd name="T67" fmla="*/ 12 h 1356"/>
              <a:gd name="T68" fmla="*/ 760 w 3152"/>
              <a:gd name="T69" fmla="*/ 21 h 1356"/>
              <a:gd name="T70" fmla="*/ 508 w 3152"/>
              <a:gd name="T71" fmla="*/ 289 h 1356"/>
              <a:gd name="T72" fmla="*/ 534 w 3152"/>
              <a:gd name="T73" fmla="*/ 1356 h 1356"/>
              <a:gd name="T74" fmla="*/ 1197 w 3152"/>
              <a:gd name="T75" fmla="*/ 889 h 1356"/>
              <a:gd name="T76" fmla="*/ 2260 w 3152"/>
              <a:gd name="T77" fmla="*/ 856 h 1356"/>
              <a:gd name="T78" fmla="*/ 3021 w 3152"/>
              <a:gd name="T79" fmla="*/ 350 h 1356"/>
              <a:gd name="T80" fmla="*/ 3114 w 3152"/>
              <a:gd name="T81" fmla="*/ 368 h 1356"/>
              <a:gd name="T82" fmla="*/ 2965 w 3152"/>
              <a:gd name="T83" fmla="*/ 30 h 13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3152" h="1356">
                <a:moveTo>
                  <a:pt x="1727" y="1223"/>
                </a:moveTo>
                <a:lnTo>
                  <a:pt x="1727" y="1223"/>
                </a:lnTo>
                <a:cubicBezTo>
                  <a:pt x="1506" y="1223"/>
                  <a:pt x="1326" y="1043"/>
                  <a:pt x="1326" y="822"/>
                </a:cubicBezTo>
                <a:cubicBezTo>
                  <a:pt x="1326" y="601"/>
                  <a:pt x="1506" y="421"/>
                  <a:pt x="1727" y="421"/>
                </a:cubicBezTo>
                <a:cubicBezTo>
                  <a:pt x="1948" y="421"/>
                  <a:pt x="2128" y="601"/>
                  <a:pt x="2128" y="822"/>
                </a:cubicBezTo>
                <a:cubicBezTo>
                  <a:pt x="2128" y="1043"/>
                  <a:pt x="1948" y="1223"/>
                  <a:pt x="1727" y="1223"/>
                </a:cubicBezTo>
                <a:close/>
                <a:moveTo>
                  <a:pt x="534" y="1223"/>
                </a:moveTo>
                <a:lnTo>
                  <a:pt x="534" y="1223"/>
                </a:lnTo>
                <a:cubicBezTo>
                  <a:pt x="313" y="1223"/>
                  <a:pt x="133" y="1043"/>
                  <a:pt x="133" y="822"/>
                </a:cubicBezTo>
                <a:cubicBezTo>
                  <a:pt x="133" y="605"/>
                  <a:pt x="306" y="428"/>
                  <a:pt x="522" y="422"/>
                </a:cubicBezTo>
                <a:cubicBezTo>
                  <a:pt x="526" y="423"/>
                  <a:pt x="531" y="423"/>
                  <a:pt x="536" y="423"/>
                </a:cubicBezTo>
                <a:cubicBezTo>
                  <a:pt x="540" y="423"/>
                  <a:pt x="545" y="423"/>
                  <a:pt x="550" y="422"/>
                </a:cubicBezTo>
                <a:cubicBezTo>
                  <a:pt x="763" y="430"/>
                  <a:pt x="935" y="607"/>
                  <a:pt x="935" y="822"/>
                </a:cubicBezTo>
                <a:cubicBezTo>
                  <a:pt x="935" y="1043"/>
                  <a:pt x="755" y="1223"/>
                  <a:pt x="534" y="1223"/>
                </a:cubicBezTo>
                <a:close/>
                <a:moveTo>
                  <a:pt x="2965" y="30"/>
                </a:moveTo>
                <a:lnTo>
                  <a:pt x="2965" y="30"/>
                </a:lnTo>
                <a:cubicBezTo>
                  <a:pt x="2965" y="30"/>
                  <a:pt x="2965" y="29"/>
                  <a:pt x="2965" y="29"/>
                </a:cubicBezTo>
                <a:cubicBezTo>
                  <a:pt x="2963" y="27"/>
                  <a:pt x="2962" y="26"/>
                  <a:pt x="2960" y="24"/>
                </a:cubicBezTo>
                <a:cubicBezTo>
                  <a:pt x="2959" y="22"/>
                  <a:pt x="2957" y="20"/>
                  <a:pt x="2956" y="19"/>
                </a:cubicBezTo>
                <a:cubicBezTo>
                  <a:pt x="2956" y="19"/>
                  <a:pt x="2955" y="19"/>
                  <a:pt x="2955" y="19"/>
                </a:cubicBezTo>
                <a:cubicBezTo>
                  <a:pt x="2954" y="17"/>
                  <a:pt x="2953" y="17"/>
                  <a:pt x="2952" y="16"/>
                </a:cubicBezTo>
                <a:cubicBezTo>
                  <a:pt x="2950" y="14"/>
                  <a:pt x="2948" y="12"/>
                  <a:pt x="2945" y="11"/>
                </a:cubicBezTo>
                <a:cubicBezTo>
                  <a:pt x="2944" y="10"/>
                  <a:pt x="2942" y="9"/>
                  <a:pt x="2940" y="8"/>
                </a:cubicBezTo>
                <a:cubicBezTo>
                  <a:pt x="2938" y="7"/>
                  <a:pt x="2936" y="6"/>
                  <a:pt x="2934" y="5"/>
                </a:cubicBezTo>
                <a:cubicBezTo>
                  <a:pt x="2932" y="4"/>
                  <a:pt x="2930" y="4"/>
                  <a:pt x="2928" y="3"/>
                </a:cubicBezTo>
                <a:cubicBezTo>
                  <a:pt x="2925" y="3"/>
                  <a:pt x="2923" y="2"/>
                  <a:pt x="2921" y="2"/>
                </a:cubicBezTo>
                <a:cubicBezTo>
                  <a:pt x="2919" y="1"/>
                  <a:pt x="2917" y="1"/>
                  <a:pt x="2915" y="1"/>
                </a:cubicBezTo>
                <a:cubicBezTo>
                  <a:pt x="2913" y="1"/>
                  <a:pt x="2911" y="0"/>
                  <a:pt x="2908" y="1"/>
                </a:cubicBezTo>
                <a:cubicBezTo>
                  <a:pt x="2907" y="1"/>
                  <a:pt x="2905" y="1"/>
                  <a:pt x="2903" y="1"/>
                </a:cubicBezTo>
                <a:cubicBezTo>
                  <a:pt x="2900" y="1"/>
                  <a:pt x="2898" y="2"/>
                  <a:pt x="2896" y="2"/>
                </a:cubicBezTo>
                <a:cubicBezTo>
                  <a:pt x="2894" y="2"/>
                  <a:pt x="2892" y="3"/>
                  <a:pt x="2890" y="4"/>
                </a:cubicBezTo>
                <a:cubicBezTo>
                  <a:pt x="2887" y="5"/>
                  <a:pt x="2885" y="5"/>
                  <a:pt x="2883" y="6"/>
                </a:cubicBezTo>
                <a:cubicBezTo>
                  <a:pt x="2881" y="7"/>
                  <a:pt x="2879" y="8"/>
                  <a:pt x="2876" y="10"/>
                </a:cubicBezTo>
                <a:cubicBezTo>
                  <a:pt x="2875" y="11"/>
                  <a:pt x="2874" y="11"/>
                  <a:pt x="2872" y="12"/>
                </a:cubicBezTo>
                <a:cubicBezTo>
                  <a:pt x="2872" y="12"/>
                  <a:pt x="2872" y="12"/>
                  <a:pt x="2872" y="12"/>
                </a:cubicBezTo>
                <a:cubicBezTo>
                  <a:pt x="2870" y="14"/>
                  <a:pt x="2868" y="15"/>
                  <a:pt x="2867" y="17"/>
                </a:cubicBezTo>
                <a:cubicBezTo>
                  <a:pt x="2865" y="18"/>
                  <a:pt x="2863" y="20"/>
                  <a:pt x="2861" y="21"/>
                </a:cubicBezTo>
                <a:cubicBezTo>
                  <a:pt x="2861" y="21"/>
                  <a:pt x="2861" y="21"/>
                  <a:pt x="2861" y="21"/>
                </a:cubicBezTo>
                <a:lnTo>
                  <a:pt x="2242" y="680"/>
                </a:lnTo>
                <a:cubicBezTo>
                  <a:pt x="2180" y="454"/>
                  <a:pt x="1973" y="288"/>
                  <a:pt x="1727" y="288"/>
                </a:cubicBezTo>
                <a:cubicBezTo>
                  <a:pt x="1455" y="288"/>
                  <a:pt x="1230" y="492"/>
                  <a:pt x="1197" y="756"/>
                </a:cubicBezTo>
                <a:lnTo>
                  <a:pt x="1064" y="756"/>
                </a:lnTo>
                <a:cubicBezTo>
                  <a:pt x="1037" y="539"/>
                  <a:pt x="880" y="363"/>
                  <a:pt x="674" y="307"/>
                </a:cubicBezTo>
                <a:lnTo>
                  <a:pt x="799" y="173"/>
                </a:lnTo>
                <a:lnTo>
                  <a:pt x="919" y="350"/>
                </a:lnTo>
                <a:cubicBezTo>
                  <a:pt x="932" y="369"/>
                  <a:pt x="953" y="380"/>
                  <a:pt x="975" y="380"/>
                </a:cubicBezTo>
                <a:cubicBezTo>
                  <a:pt x="988" y="380"/>
                  <a:pt x="1001" y="376"/>
                  <a:pt x="1012" y="368"/>
                </a:cubicBezTo>
                <a:cubicBezTo>
                  <a:pt x="1042" y="347"/>
                  <a:pt x="1050" y="306"/>
                  <a:pt x="1030" y="275"/>
                </a:cubicBezTo>
                <a:lnTo>
                  <a:pt x="863" y="30"/>
                </a:lnTo>
                <a:cubicBezTo>
                  <a:pt x="863" y="30"/>
                  <a:pt x="863" y="29"/>
                  <a:pt x="863" y="29"/>
                </a:cubicBezTo>
                <a:cubicBezTo>
                  <a:pt x="861" y="27"/>
                  <a:pt x="860" y="26"/>
                  <a:pt x="858" y="24"/>
                </a:cubicBezTo>
                <a:cubicBezTo>
                  <a:pt x="857" y="22"/>
                  <a:pt x="855" y="20"/>
                  <a:pt x="854" y="19"/>
                </a:cubicBezTo>
                <a:cubicBezTo>
                  <a:pt x="854" y="19"/>
                  <a:pt x="854" y="19"/>
                  <a:pt x="853" y="19"/>
                </a:cubicBezTo>
                <a:cubicBezTo>
                  <a:pt x="852" y="17"/>
                  <a:pt x="851" y="17"/>
                  <a:pt x="850" y="16"/>
                </a:cubicBezTo>
                <a:cubicBezTo>
                  <a:pt x="848" y="14"/>
                  <a:pt x="846" y="12"/>
                  <a:pt x="843" y="11"/>
                </a:cubicBezTo>
                <a:cubicBezTo>
                  <a:pt x="842" y="10"/>
                  <a:pt x="840" y="9"/>
                  <a:pt x="838" y="8"/>
                </a:cubicBezTo>
                <a:cubicBezTo>
                  <a:pt x="836" y="7"/>
                  <a:pt x="834" y="6"/>
                  <a:pt x="832" y="5"/>
                </a:cubicBezTo>
                <a:cubicBezTo>
                  <a:pt x="830" y="4"/>
                  <a:pt x="827" y="4"/>
                  <a:pt x="825" y="3"/>
                </a:cubicBezTo>
                <a:cubicBezTo>
                  <a:pt x="823" y="3"/>
                  <a:pt x="821" y="2"/>
                  <a:pt x="819" y="2"/>
                </a:cubicBezTo>
                <a:cubicBezTo>
                  <a:pt x="817" y="1"/>
                  <a:pt x="815" y="1"/>
                  <a:pt x="813" y="1"/>
                </a:cubicBezTo>
                <a:cubicBezTo>
                  <a:pt x="811" y="1"/>
                  <a:pt x="809" y="1"/>
                  <a:pt x="807" y="1"/>
                </a:cubicBezTo>
                <a:cubicBezTo>
                  <a:pt x="805" y="1"/>
                  <a:pt x="802" y="1"/>
                  <a:pt x="800" y="1"/>
                </a:cubicBezTo>
                <a:cubicBezTo>
                  <a:pt x="798" y="1"/>
                  <a:pt x="796" y="2"/>
                  <a:pt x="794" y="2"/>
                </a:cubicBezTo>
                <a:cubicBezTo>
                  <a:pt x="792" y="2"/>
                  <a:pt x="790" y="3"/>
                  <a:pt x="787" y="4"/>
                </a:cubicBezTo>
                <a:cubicBezTo>
                  <a:pt x="785" y="5"/>
                  <a:pt x="783" y="5"/>
                  <a:pt x="782" y="6"/>
                </a:cubicBezTo>
                <a:cubicBezTo>
                  <a:pt x="779" y="7"/>
                  <a:pt x="777" y="8"/>
                  <a:pt x="774" y="10"/>
                </a:cubicBezTo>
                <a:cubicBezTo>
                  <a:pt x="773" y="11"/>
                  <a:pt x="772" y="11"/>
                  <a:pt x="770" y="12"/>
                </a:cubicBezTo>
                <a:cubicBezTo>
                  <a:pt x="770" y="12"/>
                  <a:pt x="770" y="12"/>
                  <a:pt x="770" y="12"/>
                </a:cubicBezTo>
                <a:cubicBezTo>
                  <a:pt x="768" y="14"/>
                  <a:pt x="766" y="15"/>
                  <a:pt x="765" y="17"/>
                </a:cubicBezTo>
                <a:cubicBezTo>
                  <a:pt x="763" y="18"/>
                  <a:pt x="761" y="20"/>
                  <a:pt x="760" y="21"/>
                </a:cubicBezTo>
                <a:cubicBezTo>
                  <a:pt x="759" y="21"/>
                  <a:pt x="759" y="21"/>
                  <a:pt x="759" y="21"/>
                </a:cubicBezTo>
                <a:lnTo>
                  <a:pt x="508" y="289"/>
                </a:lnTo>
                <a:cubicBezTo>
                  <a:pt x="225" y="302"/>
                  <a:pt x="0" y="536"/>
                  <a:pt x="0" y="822"/>
                </a:cubicBezTo>
                <a:cubicBezTo>
                  <a:pt x="0" y="1117"/>
                  <a:pt x="239" y="1356"/>
                  <a:pt x="534" y="1356"/>
                </a:cubicBezTo>
                <a:cubicBezTo>
                  <a:pt x="806" y="1356"/>
                  <a:pt x="1031" y="1152"/>
                  <a:pt x="1064" y="889"/>
                </a:cubicBezTo>
                <a:lnTo>
                  <a:pt x="1197" y="889"/>
                </a:lnTo>
                <a:cubicBezTo>
                  <a:pt x="1230" y="1152"/>
                  <a:pt x="1455" y="1356"/>
                  <a:pt x="1727" y="1356"/>
                </a:cubicBezTo>
                <a:cubicBezTo>
                  <a:pt x="2011" y="1356"/>
                  <a:pt x="2243" y="1135"/>
                  <a:pt x="2260" y="856"/>
                </a:cubicBezTo>
                <a:lnTo>
                  <a:pt x="2901" y="173"/>
                </a:lnTo>
                <a:lnTo>
                  <a:pt x="3021" y="350"/>
                </a:lnTo>
                <a:cubicBezTo>
                  <a:pt x="3034" y="369"/>
                  <a:pt x="3055" y="380"/>
                  <a:pt x="3077" y="380"/>
                </a:cubicBezTo>
                <a:cubicBezTo>
                  <a:pt x="3089" y="380"/>
                  <a:pt x="3103" y="376"/>
                  <a:pt x="3114" y="368"/>
                </a:cubicBezTo>
                <a:cubicBezTo>
                  <a:pt x="3144" y="347"/>
                  <a:pt x="3152" y="306"/>
                  <a:pt x="3132" y="275"/>
                </a:cubicBezTo>
                <a:lnTo>
                  <a:pt x="2965" y="30"/>
                </a:lnTo>
                <a:close/>
              </a:path>
            </a:pathLst>
          </a:custGeom>
          <a:solidFill>
            <a:schemeClr val="accent2">
              <a:lumMod val="90000"/>
            </a:schemeClr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grpSp>
        <p:nvGrpSpPr>
          <p:cNvPr id="15" name="组合 20"/>
          <p:cNvGrpSpPr/>
          <p:nvPr/>
        </p:nvGrpSpPr>
        <p:grpSpPr>
          <a:xfrm>
            <a:off x="2478738" y="5051739"/>
            <a:ext cx="327531" cy="506403"/>
            <a:chOff x="6257925" y="-9525"/>
            <a:chExt cx="1514475" cy="2341563"/>
          </a:xfrm>
          <a:solidFill>
            <a:schemeClr val="accent5"/>
          </a:solidFill>
        </p:grpSpPr>
        <p:sp>
          <p:nvSpPr>
            <p:cNvPr id="16" name="Freeform 6"/>
            <p:cNvSpPr/>
            <p:nvPr/>
          </p:nvSpPr>
          <p:spPr bwMode="auto">
            <a:xfrm>
              <a:off x="6551613" y="-9525"/>
              <a:ext cx="484188" cy="327025"/>
            </a:xfrm>
            <a:custGeom>
              <a:avLst/>
              <a:gdLst>
                <a:gd name="T0" fmla="*/ 25 w 652"/>
                <a:gd name="T1" fmla="*/ 406 h 440"/>
                <a:gd name="T2" fmla="*/ 25 w 652"/>
                <a:gd name="T3" fmla="*/ 406 h 440"/>
                <a:gd name="T4" fmla="*/ 98 w 652"/>
                <a:gd name="T5" fmla="*/ 425 h 440"/>
                <a:gd name="T6" fmla="*/ 618 w 652"/>
                <a:gd name="T7" fmla="*/ 125 h 440"/>
                <a:gd name="T8" fmla="*/ 637 w 652"/>
                <a:gd name="T9" fmla="*/ 52 h 440"/>
                <a:gd name="T10" fmla="*/ 626 w 652"/>
                <a:gd name="T11" fmla="*/ 33 h 440"/>
                <a:gd name="T12" fmla="*/ 554 w 652"/>
                <a:gd name="T13" fmla="*/ 14 h 440"/>
                <a:gd name="T14" fmla="*/ 34 w 652"/>
                <a:gd name="T15" fmla="*/ 314 h 440"/>
                <a:gd name="T16" fmla="*/ 14 w 652"/>
                <a:gd name="T17" fmla="*/ 386 h 440"/>
                <a:gd name="T18" fmla="*/ 25 w 652"/>
                <a:gd name="T19" fmla="*/ 406 h 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52" h="440">
                  <a:moveTo>
                    <a:pt x="25" y="406"/>
                  </a:moveTo>
                  <a:lnTo>
                    <a:pt x="25" y="406"/>
                  </a:lnTo>
                  <a:cubicBezTo>
                    <a:pt x="40" y="431"/>
                    <a:pt x="73" y="440"/>
                    <a:pt x="98" y="425"/>
                  </a:cubicBezTo>
                  <a:lnTo>
                    <a:pt x="618" y="125"/>
                  </a:lnTo>
                  <a:cubicBezTo>
                    <a:pt x="643" y="111"/>
                    <a:pt x="652" y="78"/>
                    <a:pt x="637" y="52"/>
                  </a:cubicBezTo>
                  <a:lnTo>
                    <a:pt x="626" y="33"/>
                  </a:lnTo>
                  <a:cubicBezTo>
                    <a:pt x="612" y="9"/>
                    <a:pt x="579" y="0"/>
                    <a:pt x="554" y="14"/>
                  </a:cubicBezTo>
                  <a:lnTo>
                    <a:pt x="34" y="314"/>
                  </a:lnTo>
                  <a:cubicBezTo>
                    <a:pt x="8" y="328"/>
                    <a:pt x="0" y="361"/>
                    <a:pt x="14" y="386"/>
                  </a:cubicBezTo>
                  <a:lnTo>
                    <a:pt x="25" y="406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" name="Freeform 7"/>
            <p:cNvSpPr>
              <a:spLocks noEditPoints="1"/>
            </p:cNvSpPr>
            <p:nvPr/>
          </p:nvSpPr>
          <p:spPr bwMode="auto">
            <a:xfrm>
              <a:off x="6257925" y="53975"/>
              <a:ext cx="1339850" cy="2278063"/>
            </a:xfrm>
            <a:custGeom>
              <a:avLst/>
              <a:gdLst>
                <a:gd name="T0" fmla="*/ 404 w 1804"/>
                <a:gd name="T1" fmla="*/ 2367 h 3072"/>
                <a:gd name="T2" fmla="*/ 404 w 1804"/>
                <a:gd name="T3" fmla="*/ 2367 h 3072"/>
                <a:gd name="T4" fmla="*/ 550 w 1804"/>
                <a:gd name="T5" fmla="*/ 2513 h 3072"/>
                <a:gd name="T6" fmla="*/ 404 w 1804"/>
                <a:gd name="T7" fmla="*/ 2659 h 3072"/>
                <a:gd name="T8" fmla="*/ 259 w 1804"/>
                <a:gd name="T9" fmla="*/ 2513 h 3072"/>
                <a:gd name="T10" fmla="*/ 404 w 1804"/>
                <a:gd name="T11" fmla="*/ 2367 h 3072"/>
                <a:gd name="T12" fmla="*/ 29 w 1804"/>
                <a:gd name="T13" fmla="*/ 2058 h 3072"/>
                <a:gd name="T14" fmla="*/ 29 w 1804"/>
                <a:gd name="T15" fmla="*/ 2058 h 3072"/>
                <a:gd name="T16" fmla="*/ 29 w 1804"/>
                <a:gd name="T17" fmla="*/ 2801 h 3072"/>
                <a:gd name="T18" fmla="*/ 29 w 1804"/>
                <a:gd name="T19" fmla="*/ 2952 h 3072"/>
                <a:gd name="T20" fmla="*/ 29 w 1804"/>
                <a:gd name="T21" fmla="*/ 3018 h 3072"/>
                <a:gd name="T22" fmla="*/ 82 w 1804"/>
                <a:gd name="T23" fmla="*/ 3072 h 3072"/>
                <a:gd name="T24" fmla="*/ 1679 w 1804"/>
                <a:gd name="T25" fmla="*/ 3072 h 3072"/>
                <a:gd name="T26" fmla="*/ 1732 w 1804"/>
                <a:gd name="T27" fmla="*/ 3018 h 3072"/>
                <a:gd name="T28" fmla="*/ 1732 w 1804"/>
                <a:gd name="T29" fmla="*/ 2801 h 3072"/>
                <a:gd name="T30" fmla="*/ 1679 w 1804"/>
                <a:gd name="T31" fmla="*/ 2747 h 3072"/>
                <a:gd name="T32" fmla="*/ 871 w 1804"/>
                <a:gd name="T33" fmla="*/ 2747 h 3072"/>
                <a:gd name="T34" fmla="*/ 762 w 1804"/>
                <a:gd name="T35" fmla="*/ 2347 h 3072"/>
                <a:gd name="T36" fmla="*/ 313 w 1804"/>
                <a:gd name="T37" fmla="*/ 2058 h 3072"/>
                <a:gd name="T38" fmla="*/ 819 w 1804"/>
                <a:gd name="T39" fmla="*/ 905 h 3072"/>
                <a:gd name="T40" fmla="*/ 1178 w 1804"/>
                <a:gd name="T41" fmla="*/ 1526 h 3072"/>
                <a:gd name="T42" fmla="*/ 1163 w 1804"/>
                <a:gd name="T43" fmla="*/ 1535 h 3072"/>
                <a:gd name="T44" fmla="*/ 1143 w 1804"/>
                <a:gd name="T45" fmla="*/ 1608 h 3072"/>
                <a:gd name="T46" fmla="*/ 1216 w 1804"/>
                <a:gd name="T47" fmla="*/ 1627 h 3072"/>
                <a:gd name="T48" fmla="*/ 1282 w 1804"/>
                <a:gd name="T49" fmla="*/ 1589 h 3072"/>
                <a:gd name="T50" fmla="*/ 1442 w 1804"/>
                <a:gd name="T51" fmla="*/ 1646 h 3072"/>
                <a:gd name="T52" fmla="*/ 1673 w 1804"/>
                <a:gd name="T53" fmla="*/ 1513 h 3072"/>
                <a:gd name="T54" fmla="*/ 1703 w 1804"/>
                <a:gd name="T55" fmla="*/ 1346 h 3072"/>
                <a:gd name="T56" fmla="*/ 1769 w 1804"/>
                <a:gd name="T57" fmla="*/ 1308 h 3072"/>
                <a:gd name="T58" fmla="*/ 1789 w 1804"/>
                <a:gd name="T59" fmla="*/ 1235 h 3072"/>
                <a:gd name="T60" fmla="*/ 1716 w 1804"/>
                <a:gd name="T61" fmla="*/ 1215 h 3072"/>
                <a:gd name="T62" fmla="*/ 1701 w 1804"/>
                <a:gd name="T63" fmla="*/ 1224 h 3072"/>
                <a:gd name="T64" fmla="*/ 1145 w 1804"/>
                <a:gd name="T65" fmla="*/ 261 h 3072"/>
                <a:gd name="T66" fmla="*/ 1260 w 1804"/>
                <a:gd name="T67" fmla="*/ 195 h 3072"/>
                <a:gd name="T68" fmla="*/ 1280 w 1804"/>
                <a:gd name="T69" fmla="*/ 122 h 3072"/>
                <a:gd name="T70" fmla="*/ 1229 w 1804"/>
                <a:gd name="T71" fmla="*/ 34 h 3072"/>
                <a:gd name="T72" fmla="*/ 1156 w 1804"/>
                <a:gd name="T73" fmla="*/ 15 h 3072"/>
                <a:gd name="T74" fmla="*/ 403 w 1804"/>
                <a:gd name="T75" fmla="*/ 450 h 3072"/>
                <a:gd name="T76" fmla="*/ 383 w 1804"/>
                <a:gd name="T77" fmla="*/ 522 h 3072"/>
                <a:gd name="T78" fmla="*/ 434 w 1804"/>
                <a:gd name="T79" fmla="*/ 610 h 3072"/>
                <a:gd name="T80" fmla="*/ 507 w 1804"/>
                <a:gd name="T81" fmla="*/ 630 h 3072"/>
                <a:gd name="T82" fmla="*/ 622 w 1804"/>
                <a:gd name="T83" fmla="*/ 564 h 3072"/>
                <a:gd name="T84" fmla="*/ 711 w 1804"/>
                <a:gd name="T85" fmla="*/ 718 h 3072"/>
                <a:gd name="T86" fmla="*/ 29 w 1804"/>
                <a:gd name="T87" fmla="*/ 2058 h 30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804" h="3072">
                  <a:moveTo>
                    <a:pt x="404" y="2367"/>
                  </a:moveTo>
                  <a:lnTo>
                    <a:pt x="404" y="2367"/>
                  </a:lnTo>
                  <a:cubicBezTo>
                    <a:pt x="485" y="2367"/>
                    <a:pt x="550" y="2432"/>
                    <a:pt x="550" y="2513"/>
                  </a:cubicBezTo>
                  <a:cubicBezTo>
                    <a:pt x="550" y="2593"/>
                    <a:pt x="485" y="2659"/>
                    <a:pt x="404" y="2659"/>
                  </a:cubicBezTo>
                  <a:cubicBezTo>
                    <a:pt x="324" y="2659"/>
                    <a:pt x="259" y="2593"/>
                    <a:pt x="259" y="2513"/>
                  </a:cubicBezTo>
                  <a:cubicBezTo>
                    <a:pt x="259" y="2432"/>
                    <a:pt x="324" y="2367"/>
                    <a:pt x="404" y="2367"/>
                  </a:cubicBezTo>
                  <a:close/>
                  <a:moveTo>
                    <a:pt x="29" y="2058"/>
                  </a:moveTo>
                  <a:lnTo>
                    <a:pt x="29" y="2058"/>
                  </a:lnTo>
                  <a:lnTo>
                    <a:pt x="29" y="2801"/>
                  </a:lnTo>
                  <a:lnTo>
                    <a:pt x="29" y="2952"/>
                  </a:lnTo>
                  <a:lnTo>
                    <a:pt x="29" y="3018"/>
                  </a:lnTo>
                  <a:cubicBezTo>
                    <a:pt x="29" y="3048"/>
                    <a:pt x="53" y="3072"/>
                    <a:pt x="82" y="3072"/>
                  </a:cubicBezTo>
                  <a:lnTo>
                    <a:pt x="1679" y="3072"/>
                  </a:lnTo>
                  <a:cubicBezTo>
                    <a:pt x="1708" y="3072"/>
                    <a:pt x="1732" y="3048"/>
                    <a:pt x="1732" y="3018"/>
                  </a:cubicBezTo>
                  <a:lnTo>
                    <a:pt x="1732" y="2801"/>
                  </a:lnTo>
                  <a:cubicBezTo>
                    <a:pt x="1732" y="2771"/>
                    <a:pt x="1708" y="2747"/>
                    <a:pt x="1679" y="2747"/>
                  </a:cubicBezTo>
                  <a:lnTo>
                    <a:pt x="871" y="2747"/>
                  </a:lnTo>
                  <a:cubicBezTo>
                    <a:pt x="872" y="2652"/>
                    <a:pt x="854" y="2509"/>
                    <a:pt x="762" y="2347"/>
                  </a:cubicBezTo>
                  <a:cubicBezTo>
                    <a:pt x="598" y="2058"/>
                    <a:pt x="313" y="2058"/>
                    <a:pt x="313" y="2058"/>
                  </a:cubicBezTo>
                  <a:cubicBezTo>
                    <a:pt x="349" y="1207"/>
                    <a:pt x="743" y="947"/>
                    <a:pt x="819" y="905"/>
                  </a:cubicBezTo>
                  <a:lnTo>
                    <a:pt x="1178" y="1526"/>
                  </a:lnTo>
                  <a:lnTo>
                    <a:pt x="1163" y="1535"/>
                  </a:lnTo>
                  <a:cubicBezTo>
                    <a:pt x="1137" y="1550"/>
                    <a:pt x="1128" y="1582"/>
                    <a:pt x="1143" y="1608"/>
                  </a:cubicBezTo>
                  <a:cubicBezTo>
                    <a:pt x="1158" y="1633"/>
                    <a:pt x="1191" y="1642"/>
                    <a:pt x="1216" y="1627"/>
                  </a:cubicBezTo>
                  <a:lnTo>
                    <a:pt x="1282" y="1589"/>
                  </a:lnTo>
                  <a:lnTo>
                    <a:pt x="1442" y="1646"/>
                  </a:lnTo>
                  <a:lnTo>
                    <a:pt x="1673" y="1513"/>
                  </a:lnTo>
                  <a:lnTo>
                    <a:pt x="1703" y="1346"/>
                  </a:lnTo>
                  <a:lnTo>
                    <a:pt x="1769" y="1308"/>
                  </a:lnTo>
                  <a:cubicBezTo>
                    <a:pt x="1795" y="1293"/>
                    <a:pt x="1804" y="1260"/>
                    <a:pt x="1789" y="1235"/>
                  </a:cubicBezTo>
                  <a:cubicBezTo>
                    <a:pt x="1774" y="1210"/>
                    <a:pt x="1741" y="1201"/>
                    <a:pt x="1716" y="1215"/>
                  </a:cubicBezTo>
                  <a:lnTo>
                    <a:pt x="1701" y="1224"/>
                  </a:lnTo>
                  <a:lnTo>
                    <a:pt x="1145" y="261"/>
                  </a:lnTo>
                  <a:lnTo>
                    <a:pt x="1260" y="195"/>
                  </a:lnTo>
                  <a:cubicBezTo>
                    <a:pt x="1286" y="180"/>
                    <a:pt x="1294" y="148"/>
                    <a:pt x="1280" y="122"/>
                  </a:cubicBezTo>
                  <a:lnTo>
                    <a:pt x="1229" y="34"/>
                  </a:lnTo>
                  <a:cubicBezTo>
                    <a:pt x="1214" y="9"/>
                    <a:pt x="1181" y="0"/>
                    <a:pt x="1156" y="15"/>
                  </a:cubicBezTo>
                  <a:lnTo>
                    <a:pt x="403" y="450"/>
                  </a:lnTo>
                  <a:cubicBezTo>
                    <a:pt x="377" y="464"/>
                    <a:pt x="368" y="497"/>
                    <a:pt x="383" y="522"/>
                  </a:cubicBezTo>
                  <a:lnTo>
                    <a:pt x="434" y="610"/>
                  </a:lnTo>
                  <a:cubicBezTo>
                    <a:pt x="449" y="636"/>
                    <a:pt x="481" y="645"/>
                    <a:pt x="507" y="630"/>
                  </a:cubicBezTo>
                  <a:lnTo>
                    <a:pt x="622" y="564"/>
                  </a:lnTo>
                  <a:lnTo>
                    <a:pt x="711" y="718"/>
                  </a:lnTo>
                  <a:cubicBezTo>
                    <a:pt x="0" y="1092"/>
                    <a:pt x="29" y="2058"/>
                    <a:pt x="29" y="2058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" name="Freeform 8"/>
            <p:cNvSpPr/>
            <p:nvPr/>
          </p:nvSpPr>
          <p:spPr bwMode="auto">
            <a:xfrm>
              <a:off x="7080250" y="1238250"/>
              <a:ext cx="692150" cy="438150"/>
            </a:xfrm>
            <a:custGeom>
              <a:avLst/>
              <a:gdLst>
                <a:gd name="T0" fmla="*/ 15 w 931"/>
                <a:gd name="T1" fmla="*/ 555 h 589"/>
                <a:gd name="T2" fmla="*/ 15 w 931"/>
                <a:gd name="T3" fmla="*/ 555 h 589"/>
                <a:gd name="T4" fmla="*/ 15 w 931"/>
                <a:gd name="T5" fmla="*/ 555 h 589"/>
                <a:gd name="T6" fmla="*/ 88 w 931"/>
                <a:gd name="T7" fmla="*/ 574 h 589"/>
                <a:gd name="T8" fmla="*/ 897 w 931"/>
                <a:gd name="T9" fmla="*/ 107 h 589"/>
                <a:gd name="T10" fmla="*/ 916 w 931"/>
                <a:gd name="T11" fmla="*/ 35 h 589"/>
                <a:gd name="T12" fmla="*/ 916 w 931"/>
                <a:gd name="T13" fmla="*/ 35 h 589"/>
                <a:gd name="T14" fmla="*/ 843 w 931"/>
                <a:gd name="T15" fmla="*/ 15 h 589"/>
                <a:gd name="T16" fmla="*/ 35 w 931"/>
                <a:gd name="T17" fmla="*/ 482 h 589"/>
                <a:gd name="T18" fmla="*/ 15 w 931"/>
                <a:gd name="T19" fmla="*/ 555 h 5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31" h="589">
                  <a:moveTo>
                    <a:pt x="15" y="555"/>
                  </a:moveTo>
                  <a:lnTo>
                    <a:pt x="15" y="555"/>
                  </a:lnTo>
                  <a:lnTo>
                    <a:pt x="15" y="555"/>
                  </a:lnTo>
                  <a:cubicBezTo>
                    <a:pt x="30" y="580"/>
                    <a:pt x="62" y="589"/>
                    <a:pt x="88" y="574"/>
                  </a:cubicBezTo>
                  <a:lnTo>
                    <a:pt x="897" y="107"/>
                  </a:lnTo>
                  <a:cubicBezTo>
                    <a:pt x="922" y="93"/>
                    <a:pt x="931" y="60"/>
                    <a:pt x="916" y="35"/>
                  </a:cubicBezTo>
                  <a:lnTo>
                    <a:pt x="916" y="35"/>
                  </a:lnTo>
                  <a:cubicBezTo>
                    <a:pt x="902" y="9"/>
                    <a:pt x="869" y="0"/>
                    <a:pt x="843" y="15"/>
                  </a:cubicBezTo>
                  <a:lnTo>
                    <a:pt x="35" y="482"/>
                  </a:lnTo>
                  <a:cubicBezTo>
                    <a:pt x="9" y="497"/>
                    <a:pt x="0" y="529"/>
                    <a:pt x="15" y="555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19" name="组合 22"/>
          <p:cNvGrpSpPr/>
          <p:nvPr/>
        </p:nvGrpSpPr>
        <p:grpSpPr>
          <a:xfrm>
            <a:off x="2919070" y="3897076"/>
            <a:ext cx="402376" cy="315858"/>
            <a:chOff x="3654425" y="5089525"/>
            <a:chExt cx="1860550" cy="1460500"/>
          </a:xfrm>
          <a:solidFill>
            <a:schemeClr val="accent4"/>
          </a:solidFill>
        </p:grpSpPr>
        <p:sp>
          <p:nvSpPr>
            <p:cNvPr id="20" name="Freeform 12"/>
            <p:cNvSpPr>
              <a:spLocks noEditPoints="1"/>
            </p:cNvSpPr>
            <p:nvPr/>
          </p:nvSpPr>
          <p:spPr bwMode="auto">
            <a:xfrm>
              <a:off x="3654425" y="5089525"/>
              <a:ext cx="1860550" cy="1460500"/>
            </a:xfrm>
            <a:custGeom>
              <a:avLst/>
              <a:gdLst>
                <a:gd name="T0" fmla="*/ 2372 w 2506"/>
                <a:gd name="T1" fmla="*/ 1716 h 1970"/>
                <a:gd name="T2" fmla="*/ 2372 w 2506"/>
                <a:gd name="T3" fmla="*/ 1716 h 1970"/>
                <a:gd name="T4" fmla="*/ 1858 w 2506"/>
                <a:gd name="T5" fmla="*/ 1575 h 1970"/>
                <a:gd name="T6" fmla="*/ 1818 w 2506"/>
                <a:gd name="T7" fmla="*/ 1576 h 1970"/>
                <a:gd name="T8" fmla="*/ 1323 w 2506"/>
                <a:gd name="T9" fmla="*/ 1715 h 1970"/>
                <a:gd name="T10" fmla="*/ 1323 w 2506"/>
                <a:gd name="T11" fmla="*/ 308 h 1970"/>
                <a:gd name="T12" fmla="*/ 1847 w 2506"/>
                <a:gd name="T13" fmla="*/ 133 h 1970"/>
                <a:gd name="T14" fmla="*/ 2372 w 2506"/>
                <a:gd name="T15" fmla="*/ 310 h 1970"/>
                <a:gd name="T16" fmla="*/ 2372 w 2506"/>
                <a:gd name="T17" fmla="*/ 1716 h 1970"/>
                <a:gd name="T18" fmla="*/ 1182 w 2506"/>
                <a:gd name="T19" fmla="*/ 1715 h 1970"/>
                <a:gd name="T20" fmla="*/ 1182 w 2506"/>
                <a:gd name="T21" fmla="*/ 1715 h 1970"/>
                <a:gd name="T22" fmla="*/ 688 w 2506"/>
                <a:gd name="T23" fmla="*/ 1576 h 1970"/>
                <a:gd name="T24" fmla="*/ 647 w 2506"/>
                <a:gd name="T25" fmla="*/ 1575 h 1970"/>
                <a:gd name="T26" fmla="*/ 133 w 2506"/>
                <a:gd name="T27" fmla="*/ 1716 h 1970"/>
                <a:gd name="T28" fmla="*/ 133 w 2506"/>
                <a:gd name="T29" fmla="*/ 310 h 1970"/>
                <a:gd name="T30" fmla="*/ 659 w 2506"/>
                <a:gd name="T31" fmla="*/ 133 h 1970"/>
                <a:gd name="T32" fmla="*/ 1182 w 2506"/>
                <a:gd name="T33" fmla="*/ 308 h 1970"/>
                <a:gd name="T34" fmla="*/ 1182 w 2506"/>
                <a:gd name="T35" fmla="*/ 1715 h 1970"/>
                <a:gd name="T36" fmla="*/ 1849 w 2506"/>
                <a:gd name="T37" fmla="*/ 0 h 1970"/>
                <a:gd name="T38" fmla="*/ 1849 w 2506"/>
                <a:gd name="T39" fmla="*/ 0 h 1970"/>
                <a:gd name="T40" fmla="*/ 1823 w 2506"/>
                <a:gd name="T41" fmla="*/ 0 h 1970"/>
                <a:gd name="T42" fmla="*/ 1253 w 2506"/>
                <a:gd name="T43" fmla="*/ 184 h 1970"/>
                <a:gd name="T44" fmla="*/ 683 w 2506"/>
                <a:gd name="T45" fmla="*/ 0 h 1970"/>
                <a:gd name="T46" fmla="*/ 657 w 2506"/>
                <a:gd name="T47" fmla="*/ 0 h 1970"/>
                <a:gd name="T48" fmla="*/ 5 w 2506"/>
                <a:gd name="T49" fmla="*/ 267 h 1970"/>
                <a:gd name="T50" fmla="*/ 0 w 2506"/>
                <a:gd name="T51" fmla="*/ 279 h 1970"/>
                <a:gd name="T52" fmla="*/ 0 w 2506"/>
                <a:gd name="T53" fmla="*/ 1970 h 1970"/>
                <a:gd name="T54" fmla="*/ 107 w 2506"/>
                <a:gd name="T55" fmla="*/ 1889 h 1970"/>
                <a:gd name="T56" fmla="*/ 682 w 2506"/>
                <a:gd name="T57" fmla="*/ 1709 h 1970"/>
                <a:gd name="T58" fmla="*/ 1190 w 2506"/>
                <a:gd name="T59" fmla="*/ 1876 h 1970"/>
                <a:gd name="T60" fmla="*/ 1208 w 2506"/>
                <a:gd name="T61" fmla="*/ 1888 h 1970"/>
                <a:gd name="T62" fmla="*/ 1253 w 2506"/>
                <a:gd name="T63" fmla="*/ 1924 h 1970"/>
                <a:gd name="T64" fmla="*/ 1298 w 2506"/>
                <a:gd name="T65" fmla="*/ 1888 h 1970"/>
                <a:gd name="T66" fmla="*/ 1316 w 2506"/>
                <a:gd name="T67" fmla="*/ 1876 h 1970"/>
                <a:gd name="T68" fmla="*/ 1824 w 2506"/>
                <a:gd name="T69" fmla="*/ 1709 h 1970"/>
                <a:gd name="T70" fmla="*/ 2399 w 2506"/>
                <a:gd name="T71" fmla="*/ 1889 h 1970"/>
                <a:gd name="T72" fmla="*/ 2506 w 2506"/>
                <a:gd name="T73" fmla="*/ 1970 h 1970"/>
                <a:gd name="T74" fmla="*/ 2506 w 2506"/>
                <a:gd name="T75" fmla="*/ 279 h 1970"/>
                <a:gd name="T76" fmla="*/ 2501 w 2506"/>
                <a:gd name="T77" fmla="*/ 267 h 1970"/>
                <a:gd name="T78" fmla="*/ 1849 w 2506"/>
                <a:gd name="T79" fmla="*/ 0 h 19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506" h="1970">
                  <a:moveTo>
                    <a:pt x="2372" y="1716"/>
                  </a:moveTo>
                  <a:lnTo>
                    <a:pt x="2372" y="1716"/>
                  </a:lnTo>
                  <a:cubicBezTo>
                    <a:pt x="2261" y="1655"/>
                    <a:pt x="2075" y="1575"/>
                    <a:pt x="1858" y="1575"/>
                  </a:cubicBezTo>
                  <a:cubicBezTo>
                    <a:pt x="1845" y="1575"/>
                    <a:pt x="1831" y="1576"/>
                    <a:pt x="1818" y="1576"/>
                  </a:cubicBezTo>
                  <a:cubicBezTo>
                    <a:pt x="1599" y="1587"/>
                    <a:pt x="1427" y="1659"/>
                    <a:pt x="1323" y="1715"/>
                  </a:cubicBezTo>
                  <a:lnTo>
                    <a:pt x="1323" y="308"/>
                  </a:lnTo>
                  <a:cubicBezTo>
                    <a:pt x="1347" y="271"/>
                    <a:pt x="1462" y="127"/>
                    <a:pt x="1847" y="133"/>
                  </a:cubicBezTo>
                  <a:cubicBezTo>
                    <a:pt x="2229" y="140"/>
                    <a:pt x="2347" y="273"/>
                    <a:pt x="2372" y="310"/>
                  </a:cubicBezTo>
                  <a:lnTo>
                    <a:pt x="2372" y="1716"/>
                  </a:lnTo>
                  <a:close/>
                  <a:moveTo>
                    <a:pt x="1182" y="1715"/>
                  </a:moveTo>
                  <a:lnTo>
                    <a:pt x="1182" y="1715"/>
                  </a:lnTo>
                  <a:cubicBezTo>
                    <a:pt x="1079" y="1659"/>
                    <a:pt x="906" y="1587"/>
                    <a:pt x="688" y="1576"/>
                  </a:cubicBezTo>
                  <a:cubicBezTo>
                    <a:pt x="674" y="1576"/>
                    <a:pt x="661" y="1575"/>
                    <a:pt x="647" y="1575"/>
                  </a:cubicBezTo>
                  <a:cubicBezTo>
                    <a:pt x="431" y="1575"/>
                    <a:pt x="244" y="1655"/>
                    <a:pt x="133" y="1716"/>
                  </a:cubicBezTo>
                  <a:lnTo>
                    <a:pt x="133" y="310"/>
                  </a:lnTo>
                  <a:cubicBezTo>
                    <a:pt x="159" y="273"/>
                    <a:pt x="276" y="140"/>
                    <a:pt x="659" y="133"/>
                  </a:cubicBezTo>
                  <a:cubicBezTo>
                    <a:pt x="1044" y="127"/>
                    <a:pt x="1159" y="271"/>
                    <a:pt x="1182" y="308"/>
                  </a:cubicBezTo>
                  <a:lnTo>
                    <a:pt x="1182" y="1715"/>
                  </a:lnTo>
                  <a:close/>
                  <a:moveTo>
                    <a:pt x="1849" y="0"/>
                  </a:moveTo>
                  <a:lnTo>
                    <a:pt x="1849" y="0"/>
                  </a:lnTo>
                  <a:cubicBezTo>
                    <a:pt x="1840" y="0"/>
                    <a:pt x="1831" y="0"/>
                    <a:pt x="1823" y="0"/>
                  </a:cubicBezTo>
                  <a:cubicBezTo>
                    <a:pt x="1490" y="0"/>
                    <a:pt x="1328" y="105"/>
                    <a:pt x="1253" y="184"/>
                  </a:cubicBezTo>
                  <a:cubicBezTo>
                    <a:pt x="1178" y="105"/>
                    <a:pt x="1015" y="0"/>
                    <a:pt x="683" y="0"/>
                  </a:cubicBezTo>
                  <a:cubicBezTo>
                    <a:pt x="674" y="0"/>
                    <a:pt x="666" y="0"/>
                    <a:pt x="657" y="0"/>
                  </a:cubicBezTo>
                  <a:cubicBezTo>
                    <a:pt x="127" y="9"/>
                    <a:pt x="16" y="240"/>
                    <a:pt x="5" y="267"/>
                  </a:cubicBezTo>
                  <a:lnTo>
                    <a:pt x="0" y="279"/>
                  </a:lnTo>
                  <a:lnTo>
                    <a:pt x="0" y="1970"/>
                  </a:lnTo>
                  <a:lnTo>
                    <a:pt x="107" y="1889"/>
                  </a:lnTo>
                  <a:cubicBezTo>
                    <a:pt x="109" y="1887"/>
                    <a:pt x="369" y="1695"/>
                    <a:pt x="682" y="1709"/>
                  </a:cubicBezTo>
                  <a:cubicBezTo>
                    <a:pt x="943" y="1722"/>
                    <a:pt x="1133" y="1837"/>
                    <a:pt x="1190" y="1876"/>
                  </a:cubicBezTo>
                  <a:cubicBezTo>
                    <a:pt x="1201" y="1883"/>
                    <a:pt x="1207" y="1888"/>
                    <a:pt x="1208" y="1888"/>
                  </a:cubicBezTo>
                  <a:lnTo>
                    <a:pt x="1253" y="1924"/>
                  </a:lnTo>
                  <a:lnTo>
                    <a:pt x="1298" y="1888"/>
                  </a:lnTo>
                  <a:cubicBezTo>
                    <a:pt x="1298" y="1888"/>
                    <a:pt x="1304" y="1883"/>
                    <a:pt x="1316" y="1876"/>
                  </a:cubicBezTo>
                  <a:cubicBezTo>
                    <a:pt x="1373" y="1837"/>
                    <a:pt x="1563" y="1722"/>
                    <a:pt x="1824" y="1709"/>
                  </a:cubicBezTo>
                  <a:cubicBezTo>
                    <a:pt x="2135" y="1695"/>
                    <a:pt x="2396" y="1887"/>
                    <a:pt x="2399" y="1889"/>
                  </a:cubicBezTo>
                  <a:lnTo>
                    <a:pt x="2506" y="1970"/>
                  </a:lnTo>
                  <a:lnTo>
                    <a:pt x="2506" y="279"/>
                  </a:lnTo>
                  <a:lnTo>
                    <a:pt x="2501" y="267"/>
                  </a:lnTo>
                  <a:cubicBezTo>
                    <a:pt x="2490" y="240"/>
                    <a:pt x="2379" y="9"/>
                    <a:pt x="1849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" name="Freeform 13"/>
            <p:cNvSpPr/>
            <p:nvPr/>
          </p:nvSpPr>
          <p:spPr bwMode="auto">
            <a:xfrm>
              <a:off x="3829050" y="5399088"/>
              <a:ext cx="627063" cy="152400"/>
            </a:xfrm>
            <a:custGeom>
              <a:avLst/>
              <a:gdLst>
                <a:gd name="T0" fmla="*/ 822 w 844"/>
                <a:gd name="T1" fmla="*/ 128 h 206"/>
                <a:gd name="T2" fmla="*/ 822 w 844"/>
                <a:gd name="T3" fmla="*/ 128 h 206"/>
                <a:gd name="T4" fmla="*/ 441 w 844"/>
                <a:gd name="T5" fmla="*/ 10 h 206"/>
                <a:gd name="T6" fmla="*/ 23 w 844"/>
                <a:gd name="T7" fmla="*/ 127 h 206"/>
                <a:gd name="T8" fmla="*/ 12 w 844"/>
                <a:gd name="T9" fmla="*/ 183 h 206"/>
                <a:gd name="T10" fmla="*/ 45 w 844"/>
                <a:gd name="T11" fmla="*/ 200 h 206"/>
                <a:gd name="T12" fmla="*/ 68 w 844"/>
                <a:gd name="T13" fmla="*/ 193 h 206"/>
                <a:gd name="T14" fmla="*/ 437 w 844"/>
                <a:gd name="T15" fmla="*/ 89 h 206"/>
                <a:gd name="T16" fmla="*/ 775 w 844"/>
                <a:gd name="T17" fmla="*/ 193 h 206"/>
                <a:gd name="T18" fmla="*/ 831 w 844"/>
                <a:gd name="T19" fmla="*/ 183 h 206"/>
                <a:gd name="T20" fmla="*/ 822 w 844"/>
                <a:gd name="T21" fmla="*/ 128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44" h="206">
                  <a:moveTo>
                    <a:pt x="822" y="128"/>
                  </a:moveTo>
                  <a:lnTo>
                    <a:pt x="822" y="128"/>
                  </a:lnTo>
                  <a:cubicBezTo>
                    <a:pt x="815" y="123"/>
                    <a:pt x="667" y="19"/>
                    <a:pt x="441" y="10"/>
                  </a:cubicBezTo>
                  <a:cubicBezTo>
                    <a:pt x="213" y="0"/>
                    <a:pt x="30" y="122"/>
                    <a:pt x="23" y="127"/>
                  </a:cubicBezTo>
                  <a:cubicBezTo>
                    <a:pt x="4" y="139"/>
                    <a:pt x="0" y="164"/>
                    <a:pt x="12" y="183"/>
                  </a:cubicBezTo>
                  <a:cubicBezTo>
                    <a:pt x="20" y="194"/>
                    <a:pt x="32" y="200"/>
                    <a:pt x="45" y="200"/>
                  </a:cubicBezTo>
                  <a:cubicBezTo>
                    <a:pt x="53" y="200"/>
                    <a:pt x="61" y="198"/>
                    <a:pt x="68" y="193"/>
                  </a:cubicBezTo>
                  <a:cubicBezTo>
                    <a:pt x="69" y="192"/>
                    <a:pt x="236" y="81"/>
                    <a:pt x="437" y="89"/>
                  </a:cubicBezTo>
                  <a:cubicBezTo>
                    <a:pt x="639" y="98"/>
                    <a:pt x="774" y="192"/>
                    <a:pt x="775" y="193"/>
                  </a:cubicBezTo>
                  <a:cubicBezTo>
                    <a:pt x="793" y="206"/>
                    <a:pt x="818" y="201"/>
                    <a:pt x="831" y="183"/>
                  </a:cubicBezTo>
                  <a:cubicBezTo>
                    <a:pt x="844" y="165"/>
                    <a:pt x="840" y="140"/>
                    <a:pt x="822" y="128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" name="Freeform 14"/>
            <p:cNvSpPr/>
            <p:nvPr/>
          </p:nvSpPr>
          <p:spPr bwMode="auto">
            <a:xfrm>
              <a:off x="3829050" y="5678488"/>
              <a:ext cx="627063" cy="152400"/>
            </a:xfrm>
            <a:custGeom>
              <a:avLst/>
              <a:gdLst>
                <a:gd name="T0" fmla="*/ 822 w 844"/>
                <a:gd name="T1" fmla="*/ 128 h 206"/>
                <a:gd name="T2" fmla="*/ 822 w 844"/>
                <a:gd name="T3" fmla="*/ 128 h 206"/>
                <a:gd name="T4" fmla="*/ 441 w 844"/>
                <a:gd name="T5" fmla="*/ 10 h 206"/>
                <a:gd name="T6" fmla="*/ 23 w 844"/>
                <a:gd name="T7" fmla="*/ 128 h 206"/>
                <a:gd name="T8" fmla="*/ 12 w 844"/>
                <a:gd name="T9" fmla="*/ 183 h 206"/>
                <a:gd name="T10" fmla="*/ 45 w 844"/>
                <a:gd name="T11" fmla="*/ 201 h 206"/>
                <a:gd name="T12" fmla="*/ 68 w 844"/>
                <a:gd name="T13" fmla="*/ 194 h 206"/>
                <a:gd name="T14" fmla="*/ 437 w 844"/>
                <a:gd name="T15" fmla="*/ 90 h 206"/>
                <a:gd name="T16" fmla="*/ 775 w 844"/>
                <a:gd name="T17" fmla="*/ 194 h 206"/>
                <a:gd name="T18" fmla="*/ 831 w 844"/>
                <a:gd name="T19" fmla="*/ 184 h 206"/>
                <a:gd name="T20" fmla="*/ 822 w 844"/>
                <a:gd name="T21" fmla="*/ 128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44" h="206">
                  <a:moveTo>
                    <a:pt x="822" y="128"/>
                  </a:moveTo>
                  <a:lnTo>
                    <a:pt x="822" y="128"/>
                  </a:lnTo>
                  <a:cubicBezTo>
                    <a:pt x="815" y="124"/>
                    <a:pt x="667" y="20"/>
                    <a:pt x="441" y="10"/>
                  </a:cubicBezTo>
                  <a:cubicBezTo>
                    <a:pt x="213" y="0"/>
                    <a:pt x="30" y="123"/>
                    <a:pt x="23" y="128"/>
                  </a:cubicBezTo>
                  <a:cubicBezTo>
                    <a:pt x="4" y="140"/>
                    <a:pt x="0" y="165"/>
                    <a:pt x="12" y="183"/>
                  </a:cubicBezTo>
                  <a:cubicBezTo>
                    <a:pt x="20" y="195"/>
                    <a:pt x="32" y="201"/>
                    <a:pt x="45" y="201"/>
                  </a:cubicBezTo>
                  <a:cubicBezTo>
                    <a:pt x="53" y="201"/>
                    <a:pt x="61" y="199"/>
                    <a:pt x="68" y="194"/>
                  </a:cubicBezTo>
                  <a:cubicBezTo>
                    <a:pt x="69" y="193"/>
                    <a:pt x="236" y="82"/>
                    <a:pt x="437" y="90"/>
                  </a:cubicBezTo>
                  <a:cubicBezTo>
                    <a:pt x="639" y="99"/>
                    <a:pt x="774" y="193"/>
                    <a:pt x="775" y="194"/>
                  </a:cubicBezTo>
                  <a:cubicBezTo>
                    <a:pt x="793" y="206"/>
                    <a:pt x="818" y="202"/>
                    <a:pt x="831" y="184"/>
                  </a:cubicBezTo>
                  <a:cubicBezTo>
                    <a:pt x="844" y="166"/>
                    <a:pt x="840" y="141"/>
                    <a:pt x="822" y="128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" name="Freeform 15"/>
            <p:cNvSpPr/>
            <p:nvPr/>
          </p:nvSpPr>
          <p:spPr bwMode="auto">
            <a:xfrm>
              <a:off x="3829050" y="5957888"/>
              <a:ext cx="627063" cy="153988"/>
            </a:xfrm>
            <a:custGeom>
              <a:avLst/>
              <a:gdLst>
                <a:gd name="T0" fmla="*/ 822 w 844"/>
                <a:gd name="T1" fmla="*/ 128 h 206"/>
                <a:gd name="T2" fmla="*/ 822 w 844"/>
                <a:gd name="T3" fmla="*/ 128 h 206"/>
                <a:gd name="T4" fmla="*/ 441 w 844"/>
                <a:gd name="T5" fmla="*/ 10 h 206"/>
                <a:gd name="T6" fmla="*/ 23 w 844"/>
                <a:gd name="T7" fmla="*/ 128 h 206"/>
                <a:gd name="T8" fmla="*/ 12 w 844"/>
                <a:gd name="T9" fmla="*/ 183 h 206"/>
                <a:gd name="T10" fmla="*/ 45 w 844"/>
                <a:gd name="T11" fmla="*/ 201 h 206"/>
                <a:gd name="T12" fmla="*/ 68 w 844"/>
                <a:gd name="T13" fmla="*/ 194 h 206"/>
                <a:gd name="T14" fmla="*/ 437 w 844"/>
                <a:gd name="T15" fmla="*/ 90 h 206"/>
                <a:gd name="T16" fmla="*/ 775 w 844"/>
                <a:gd name="T17" fmla="*/ 193 h 206"/>
                <a:gd name="T18" fmla="*/ 831 w 844"/>
                <a:gd name="T19" fmla="*/ 184 h 206"/>
                <a:gd name="T20" fmla="*/ 822 w 844"/>
                <a:gd name="T21" fmla="*/ 128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44" h="206">
                  <a:moveTo>
                    <a:pt x="822" y="128"/>
                  </a:moveTo>
                  <a:lnTo>
                    <a:pt x="822" y="128"/>
                  </a:lnTo>
                  <a:cubicBezTo>
                    <a:pt x="815" y="124"/>
                    <a:pt x="667" y="20"/>
                    <a:pt x="441" y="10"/>
                  </a:cubicBezTo>
                  <a:cubicBezTo>
                    <a:pt x="213" y="0"/>
                    <a:pt x="30" y="122"/>
                    <a:pt x="23" y="128"/>
                  </a:cubicBezTo>
                  <a:cubicBezTo>
                    <a:pt x="4" y="140"/>
                    <a:pt x="0" y="165"/>
                    <a:pt x="12" y="183"/>
                  </a:cubicBezTo>
                  <a:cubicBezTo>
                    <a:pt x="20" y="195"/>
                    <a:pt x="32" y="201"/>
                    <a:pt x="45" y="201"/>
                  </a:cubicBezTo>
                  <a:cubicBezTo>
                    <a:pt x="53" y="201"/>
                    <a:pt x="61" y="198"/>
                    <a:pt x="68" y="194"/>
                  </a:cubicBezTo>
                  <a:cubicBezTo>
                    <a:pt x="69" y="193"/>
                    <a:pt x="236" y="82"/>
                    <a:pt x="437" y="90"/>
                  </a:cubicBezTo>
                  <a:cubicBezTo>
                    <a:pt x="639" y="99"/>
                    <a:pt x="774" y="192"/>
                    <a:pt x="775" y="193"/>
                  </a:cubicBezTo>
                  <a:cubicBezTo>
                    <a:pt x="793" y="206"/>
                    <a:pt x="818" y="202"/>
                    <a:pt x="831" y="184"/>
                  </a:cubicBezTo>
                  <a:cubicBezTo>
                    <a:pt x="844" y="166"/>
                    <a:pt x="840" y="141"/>
                    <a:pt x="822" y="128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" name="Freeform 16"/>
            <p:cNvSpPr/>
            <p:nvPr/>
          </p:nvSpPr>
          <p:spPr bwMode="auto">
            <a:xfrm>
              <a:off x="4713288" y="5437188"/>
              <a:ext cx="627063" cy="152400"/>
            </a:xfrm>
            <a:custGeom>
              <a:avLst/>
              <a:gdLst>
                <a:gd name="T0" fmla="*/ 822 w 844"/>
                <a:gd name="T1" fmla="*/ 127 h 205"/>
                <a:gd name="T2" fmla="*/ 822 w 844"/>
                <a:gd name="T3" fmla="*/ 127 h 205"/>
                <a:gd name="T4" fmla="*/ 441 w 844"/>
                <a:gd name="T5" fmla="*/ 9 h 205"/>
                <a:gd name="T6" fmla="*/ 23 w 844"/>
                <a:gd name="T7" fmla="*/ 127 h 205"/>
                <a:gd name="T8" fmla="*/ 12 w 844"/>
                <a:gd name="T9" fmla="*/ 182 h 205"/>
                <a:gd name="T10" fmla="*/ 45 w 844"/>
                <a:gd name="T11" fmla="*/ 200 h 205"/>
                <a:gd name="T12" fmla="*/ 67 w 844"/>
                <a:gd name="T13" fmla="*/ 193 h 205"/>
                <a:gd name="T14" fmla="*/ 437 w 844"/>
                <a:gd name="T15" fmla="*/ 89 h 205"/>
                <a:gd name="T16" fmla="*/ 775 w 844"/>
                <a:gd name="T17" fmla="*/ 193 h 205"/>
                <a:gd name="T18" fmla="*/ 831 w 844"/>
                <a:gd name="T19" fmla="*/ 183 h 205"/>
                <a:gd name="T20" fmla="*/ 822 w 844"/>
                <a:gd name="T21" fmla="*/ 127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44" h="205">
                  <a:moveTo>
                    <a:pt x="822" y="127"/>
                  </a:moveTo>
                  <a:lnTo>
                    <a:pt x="822" y="127"/>
                  </a:lnTo>
                  <a:cubicBezTo>
                    <a:pt x="815" y="123"/>
                    <a:pt x="667" y="19"/>
                    <a:pt x="441" y="9"/>
                  </a:cubicBezTo>
                  <a:cubicBezTo>
                    <a:pt x="213" y="0"/>
                    <a:pt x="30" y="122"/>
                    <a:pt x="23" y="127"/>
                  </a:cubicBezTo>
                  <a:cubicBezTo>
                    <a:pt x="4" y="139"/>
                    <a:pt x="0" y="164"/>
                    <a:pt x="12" y="182"/>
                  </a:cubicBezTo>
                  <a:cubicBezTo>
                    <a:pt x="20" y="194"/>
                    <a:pt x="32" y="200"/>
                    <a:pt x="45" y="200"/>
                  </a:cubicBezTo>
                  <a:cubicBezTo>
                    <a:pt x="53" y="200"/>
                    <a:pt x="61" y="198"/>
                    <a:pt x="67" y="193"/>
                  </a:cubicBezTo>
                  <a:cubicBezTo>
                    <a:pt x="69" y="192"/>
                    <a:pt x="236" y="81"/>
                    <a:pt x="437" y="89"/>
                  </a:cubicBezTo>
                  <a:cubicBezTo>
                    <a:pt x="639" y="98"/>
                    <a:pt x="774" y="192"/>
                    <a:pt x="775" y="193"/>
                  </a:cubicBezTo>
                  <a:cubicBezTo>
                    <a:pt x="793" y="205"/>
                    <a:pt x="818" y="201"/>
                    <a:pt x="831" y="183"/>
                  </a:cubicBezTo>
                  <a:cubicBezTo>
                    <a:pt x="844" y="165"/>
                    <a:pt x="840" y="140"/>
                    <a:pt x="822" y="127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5" name="Freeform 17"/>
            <p:cNvSpPr/>
            <p:nvPr/>
          </p:nvSpPr>
          <p:spPr bwMode="auto">
            <a:xfrm>
              <a:off x="4713288" y="5716588"/>
              <a:ext cx="627063" cy="152400"/>
            </a:xfrm>
            <a:custGeom>
              <a:avLst/>
              <a:gdLst>
                <a:gd name="T0" fmla="*/ 822 w 844"/>
                <a:gd name="T1" fmla="*/ 128 h 206"/>
                <a:gd name="T2" fmla="*/ 822 w 844"/>
                <a:gd name="T3" fmla="*/ 128 h 206"/>
                <a:gd name="T4" fmla="*/ 441 w 844"/>
                <a:gd name="T5" fmla="*/ 10 h 206"/>
                <a:gd name="T6" fmla="*/ 23 w 844"/>
                <a:gd name="T7" fmla="*/ 128 h 206"/>
                <a:gd name="T8" fmla="*/ 12 w 844"/>
                <a:gd name="T9" fmla="*/ 183 h 206"/>
                <a:gd name="T10" fmla="*/ 45 w 844"/>
                <a:gd name="T11" fmla="*/ 201 h 206"/>
                <a:gd name="T12" fmla="*/ 67 w 844"/>
                <a:gd name="T13" fmla="*/ 194 h 206"/>
                <a:gd name="T14" fmla="*/ 437 w 844"/>
                <a:gd name="T15" fmla="*/ 90 h 206"/>
                <a:gd name="T16" fmla="*/ 775 w 844"/>
                <a:gd name="T17" fmla="*/ 193 h 206"/>
                <a:gd name="T18" fmla="*/ 831 w 844"/>
                <a:gd name="T19" fmla="*/ 184 h 206"/>
                <a:gd name="T20" fmla="*/ 822 w 844"/>
                <a:gd name="T21" fmla="*/ 128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44" h="206">
                  <a:moveTo>
                    <a:pt x="822" y="128"/>
                  </a:moveTo>
                  <a:lnTo>
                    <a:pt x="822" y="128"/>
                  </a:lnTo>
                  <a:cubicBezTo>
                    <a:pt x="815" y="124"/>
                    <a:pt x="667" y="20"/>
                    <a:pt x="441" y="10"/>
                  </a:cubicBezTo>
                  <a:cubicBezTo>
                    <a:pt x="213" y="0"/>
                    <a:pt x="30" y="122"/>
                    <a:pt x="23" y="128"/>
                  </a:cubicBezTo>
                  <a:cubicBezTo>
                    <a:pt x="4" y="140"/>
                    <a:pt x="0" y="165"/>
                    <a:pt x="12" y="183"/>
                  </a:cubicBezTo>
                  <a:cubicBezTo>
                    <a:pt x="20" y="195"/>
                    <a:pt x="32" y="201"/>
                    <a:pt x="45" y="201"/>
                  </a:cubicBezTo>
                  <a:cubicBezTo>
                    <a:pt x="53" y="201"/>
                    <a:pt x="61" y="199"/>
                    <a:pt x="67" y="194"/>
                  </a:cubicBezTo>
                  <a:cubicBezTo>
                    <a:pt x="69" y="193"/>
                    <a:pt x="236" y="82"/>
                    <a:pt x="437" y="90"/>
                  </a:cubicBezTo>
                  <a:cubicBezTo>
                    <a:pt x="639" y="99"/>
                    <a:pt x="774" y="192"/>
                    <a:pt x="775" y="193"/>
                  </a:cubicBezTo>
                  <a:cubicBezTo>
                    <a:pt x="793" y="206"/>
                    <a:pt x="818" y="202"/>
                    <a:pt x="831" y="184"/>
                  </a:cubicBezTo>
                  <a:cubicBezTo>
                    <a:pt x="844" y="166"/>
                    <a:pt x="840" y="141"/>
                    <a:pt x="822" y="128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6" name="Freeform 18"/>
            <p:cNvSpPr/>
            <p:nvPr/>
          </p:nvSpPr>
          <p:spPr bwMode="auto">
            <a:xfrm>
              <a:off x="4713288" y="5997575"/>
              <a:ext cx="627063" cy="152400"/>
            </a:xfrm>
            <a:custGeom>
              <a:avLst/>
              <a:gdLst>
                <a:gd name="T0" fmla="*/ 822 w 844"/>
                <a:gd name="T1" fmla="*/ 128 h 206"/>
                <a:gd name="T2" fmla="*/ 822 w 844"/>
                <a:gd name="T3" fmla="*/ 128 h 206"/>
                <a:gd name="T4" fmla="*/ 441 w 844"/>
                <a:gd name="T5" fmla="*/ 10 h 206"/>
                <a:gd name="T6" fmla="*/ 23 w 844"/>
                <a:gd name="T7" fmla="*/ 127 h 206"/>
                <a:gd name="T8" fmla="*/ 12 w 844"/>
                <a:gd name="T9" fmla="*/ 183 h 206"/>
                <a:gd name="T10" fmla="*/ 45 w 844"/>
                <a:gd name="T11" fmla="*/ 201 h 206"/>
                <a:gd name="T12" fmla="*/ 67 w 844"/>
                <a:gd name="T13" fmla="*/ 194 h 206"/>
                <a:gd name="T14" fmla="*/ 437 w 844"/>
                <a:gd name="T15" fmla="*/ 90 h 206"/>
                <a:gd name="T16" fmla="*/ 775 w 844"/>
                <a:gd name="T17" fmla="*/ 193 h 206"/>
                <a:gd name="T18" fmla="*/ 831 w 844"/>
                <a:gd name="T19" fmla="*/ 184 h 206"/>
                <a:gd name="T20" fmla="*/ 822 w 844"/>
                <a:gd name="T21" fmla="*/ 128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44" h="206">
                  <a:moveTo>
                    <a:pt x="822" y="128"/>
                  </a:moveTo>
                  <a:lnTo>
                    <a:pt x="822" y="128"/>
                  </a:lnTo>
                  <a:cubicBezTo>
                    <a:pt x="815" y="124"/>
                    <a:pt x="667" y="20"/>
                    <a:pt x="441" y="10"/>
                  </a:cubicBezTo>
                  <a:cubicBezTo>
                    <a:pt x="213" y="0"/>
                    <a:pt x="30" y="122"/>
                    <a:pt x="23" y="127"/>
                  </a:cubicBezTo>
                  <a:cubicBezTo>
                    <a:pt x="4" y="140"/>
                    <a:pt x="0" y="165"/>
                    <a:pt x="12" y="183"/>
                  </a:cubicBezTo>
                  <a:cubicBezTo>
                    <a:pt x="20" y="194"/>
                    <a:pt x="32" y="201"/>
                    <a:pt x="45" y="201"/>
                  </a:cubicBezTo>
                  <a:cubicBezTo>
                    <a:pt x="53" y="201"/>
                    <a:pt x="61" y="198"/>
                    <a:pt x="67" y="194"/>
                  </a:cubicBezTo>
                  <a:cubicBezTo>
                    <a:pt x="69" y="193"/>
                    <a:pt x="236" y="82"/>
                    <a:pt x="437" y="90"/>
                  </a:cubicBezTo>
                  <a:cubicBezTo>
                    <a:pt x="639" y="98"/>
                    <a:pt x="774" y="192"/>
                    <a:pt x="775" y="193"/>
                  </a:cubicBezTo>
                  <a:cubicBezTo>
                    <a:pt x="793" y="206"/>
                    <a:pt x="818" y="202"/>
                    <a:pt x="831" y="184"/>
                  </a:cubicBezTo>
                  <a:cubicBezTo>
                    <a:pt x="844" y="166"/>
                    <a:pt x="840" y="141"/>
                    <a:pt x="822" y="128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27" name="组合 23"/>
          <p:cNvGrpSpPr/>
          <p:nvPr/>
        </p:nvGrpSpPr>
        <p:grpSpPr>
          <a:xfrm>
            <a:off x="2936923" y="2620520"/>
            <a:ext cx="367014" cy="366328"/>
            <a:chOff x="6262688" y="5170488"/>
            <a:chExt cx="1697038" cy="1693863"/>
          </a:xfrm>
          <a:solidFill>
            <a:schemeClr val="accent3"/>
          </a:solidFill>
        </p:grpSpPr>
        <p:sp>
          <p:nvSpPr>
            <p:cNvPr id="28" name="Freeform 19"/>
            <p:cNvSpPr>
              <a:spLocks noEditPoints="1"/>
            </p:cNvSpPr>
            <p:nvPr/>
          </p:nvSpPr>
          <p:spPr bwMode="auto">
            <a:xfrm>
              <a:off x="6262688" y="5170488"/>
              <a:ext cx="1697038" cy="1693863"/>
            </a:xfrm>
            <a:custGeom>
              <a:avLst/>
              <a:gdLst>
                <a:gd name="T0" fmla="*/ 1760 w 2284"/>
                <a:gd name="T1" fmla="*/ 1142 h 2284"/>
                <a:gd name="T2" fmla="*/ 1919 w 2284"/>
                <a:gd name="T3" fmla="*/ 1406 h 2284"/>
                <a:gd name="T4" fmla="*/ 1756 w 2284"/>
                <a:gd name="T5" fmla="*/ 1940 h 2284"/>
                <a:gd name="T6" fmla="*/ 1878 w 2284"/>
                <a:gd name="T7" fmla="*/ 1506 h 2284"/>
                <a:gd name="T8" fmla="*/ 1433 w 2284"/>
                <a:gd name="T9" fmla="*/ 1845 h 2284"/>
                <a:gd name="T10" fmla="*/ 1496 w 2284"/>
                <a:gd name="T11" fmla="*/ 1592 h 2284"/>
                <a:gd name="T12" fmla="*/ 1142 w 2284"/>
                <a:gd name="T13" fmla="*/ 2204 h 2284"/>
                <a:gd name="T14" fmla="*/ 1405 w 2284"/>
                <a:gd name="T15" fmla="*/ 1921 h 2284"/>
                <a:gd name="T16" fmla="*/ 787 w 2284"/>
                <a:gd name="T17" fmla="*/ 1592 h 2284"/>
                <a:gd name="T18" fmla="*/ 850 w 2284"/>
                <a:gd name="T19" fmla="*/ 1845 h 2284"/>
                <a:gd name="T20" fmla="*/ 528 w 2284"/>
                <a:gd name="T21" fmla="*/ 1940 h 2284"/>
                <a:gd name="T22" fmla="*/ 704 w 2284"/>
                <a:gd name="T23" fmla="*/ 1580 h 2284"/>
                <a:gd name="T24" fmla="*/ 80 w 2284"/>
                <a:gd name="T25" fmla="*/ 1143 h 2284"/>
                <a:gd name="T26" fmla="*/ 523 w 2284"/>
                <a:gd name="T27" fmla="*/ 1142 h 2284"/>
                <a:gd name="T28" fmla="*/ 676 w 2284"/>
                <a:gd name="T29" fmla="*/ 950 h 2284"/>
                <a:gd name="T30" fmla="*/ 439 w 2284"/>
                <a:gd name="T31" fmla="*/ 851 h 2284"/>
                <a:gd name="T32" fmla="*/ 676 w 2284"/>
                <a:gd name="T33" fmla="*/ 1335 h 2284"/>
                <a:gd name="T34" fmla="*/ 438 w 2284"/>
                <a:gd name="T35" fmla="*/ 1434 h 2284"/>
                <a:gd name="T36" fmla="*/ 670 w 2284"/>
                <a:gd name="T37" fmla="*/ 1204 h 2284"/>
                <a:gd name="T38" fmla="*/ 670 w 2284"/>
                <a:gd name="T39" fmla="*/ 1080 h 2284"/>
                <a:gd name="T40" fmla="*/ 391 w 2284"/>
                <a:gd name="T41" fmla="*/ 392 h 2284"/>
                <a:gd name="T42" fmla="*/ 778 w 2284"/>
                <a:gd name="T43" fmla="*/ 407 h 2284"/>
                <a:gd name="T44" fmla="*/ 391 w 2284"/>
                <a:gd name="T45" fmla="*/ 392 h 2284"/>
                <a:gd name="T46" fmla="*/ 1074 w 2284"/>
                <a:gd name="T47" fmla="*/ 574 h 2284"/>
                <a:gd name="T48" fmla="*/ 850 w 2284"/>
                <a:gd name="T49" fmla="*/ 440 h 2284"/>
                <a:gd name="T50" fmla="*/ 1405 w 2284"/>
                <a:gd name="T51" fmla="*/ 364 h 2284"/>
                <a:gd name="T52" fmla="*/ 1142 w 2284"/>
                <a:gd name="T53" fmla="*/ 80 h 2284"/>
                <a:gd name="T54" fmla="*/ 1335 w 2284"/>
                <a:gd name="T55" fmla="*/ 677 h 2284"/>
                <a:gd name="T56" fmla="*/ 1496 w 2284"/>
                <a:gd name="T57" fmla="*/ 693 h 2284"/>
                <a:gd name="T58" fmla="*/ 1509 w 2284"/>
                <a:gd name="T59" fmla="*/ 775 h 2284"/>
                <a:gd name="T60" fmla="*/ 1431 w 2284"/>
                <a:gd name="T61" fmla="*/ 765 h 2284"/>
                <a:gd name="T62" fmla="*/ 1142 w 2284"/>
                <a:gd name="T63" fmla="*/ 623 h 2284"/>
                <a:gd name="T64" fmla="*/ 1081 w 2284"/>
                <a:gd name="T65" fmla="*/ 671 h 2284"/>
                <a:gd name="T66" fmla="*/ 774 w 2284"/>
                <a:gd name="T67" fmla="*/ 775 h 2284"/>
                <a:gd name="T68" fmla="*/ 764 w 2284"/>
                <a:gd name="T69" fmla="*/ 853 h 2284"/>
                <a:gd name="T70" fmla="*/ 774 w 2284"/>
                <a:gd name="T71" fmla="*/ 1510 h 2284"/>
                <a:gd name="T72" fmla="*/ 852 w 2284"/>
                <a:gd name="T73" fmla="*/ 1520 h 2284"/>
                <a:gd name="T74" fmla="*/ 1142 w 2284"/>
                <a:gd name="T75" fmla="*/ 1662 h 2284"/>
                <a:gd name="T76" fmla="*/ 1203 w 2284"/>
                <a:gd name="T77" fmla="*/ 1614 h 2284"/>
                <a:gd name="T78" fmla="*/ 1509 w 2284"/>
                <a:gd name="T79" fmla="*/ 1510 h 2284"/>
                <a:gd name="T80" fmla="*/ 1519 w 2284"/>
                <a:gd name="T81" fmla="*/ 1432 h 2284"/>
                <a:gd name="T82" fmla="*/ 1302 w 2284"/>
                <a:gd name="T83" fmla="*/ 1530 h 2284"/>
                <a:gd name="T84" fmla="*/ 864 w 2284"/>
                <a:gd name="T85" fmla="*/ 1420 h 2284"/>
                <a:gd name="T86" fmla="*/ 754 w 2284"/>
                <a:gd name="T87" fmla="*/ 982 h 2284"/>
                <a:gd name="T88" fmla="*/ 1142 w 2284"/>
                <a:gd name="T89" fmla="*/ 750 h 2284"/>
                <a:gd name="T90" fmla="*/ 1529 w 2284"/>
                <a:gd name="T91" fmla="*/ 982 h 2284"/>
                <a:gd name="T92" fmla="*/ 1419 w 2284"/>
                <a:gd name="T93" fmla="*/ 1420 h 2284"/>
                <a:gd name="T94" fmla="*/ 1607 w 2284"/>
                <a:gd name="T95" fmla="*/ 950 h 2284"/>
                <a:gd name="T96" fmla="*/ 1710 w 2284"/>
                <a:gd name="T97" fmla="*/ 1075 h 2284"/>
                <a:gd name="T98" fmla="*/ 1845 w 2284"/>
                <a:gd name="T99" fmla="*/ 1434 h 2284"/>
                <a:gd name="T100" fmla="*/ 1711 w 2284"/>
                <a:gd name="T101" fmla="*/ 1210 h 2284"/>
                <a:gd name="T102" fmla="*/ 1661 w 2284"/>
                <a:gd name="T103" fmla="*/ 1142 h 2284"/>
                <a:gd name="T104" fmla="*/ 1613 w 2284"/>
                <a:gd name="T105" fmla="*/ 1080 h 2284"/>
                <a:gd name="T106" fmla="*/ 1893 w 2284"/>
                <a:gd name="T107" fmla="*/ 392 h 2284"/>
                <a:gd name="T108" fmla="*/ 1505 w 2284"/>
                <a:gd name="T109" fmla="*/ 407 h 2284"/>
                <a:gd name="T110" fmla="*/ 1952 w 2284"/>
                <a:gd name="T111" fmla="*/ 807 h 2284"/>
                <a:gd name="T112" fmla="*/ 1477 w 2284"/>
                <a:gd name="T113" fmla="*/ 332 h 2284"/>
                <a:gd name="T114" fmla="*/ 528 w 2284"/>
                <a:gd name="T115" fmla="*/ 265 h 2284"/>
                <a:gd name="T116" fmla="*/ 0 w 2284"/>
                <a:gd name="T117" fmla="*/ 1143 h 2284"/>
                <a:gd name="T118" fmla="*/ 528 w 2284"/>
                <a:gd name="T119" fmla="*/ 2020 h 2284"/>
                <a:gd name="T120" fmla="*/ 1477 w 2284"/>
                <a:gd name="T121" fmla="*/ 1953 h 2284"/>
                <a:gd name="T122" fmla="*/ 1952 w 2284"/>
                <a:gd name="T123" fmla="*/ 1478 h 2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284" h="2284">
                  <a:moveTo>
                    <a:pt x="1919" y="1406"/>
                  </a:moveTo>
                  <a:lnTo>
                    <a:pt x="1919" y="1406"/>
                  </a:lnTo>
                  <a:cubicBezTo>
                    <a:pt x="1878" y="1322"/>
                    <a:pt x="1825" y="1233"/>
                    <a:pt x="1760" y="1142"/>
                  </a:cubicBezTo>
                  <a:cubicBezTo>
                    <a:pt x="1824" y="1053"/>
                    <a:pt x="1878" y="965"/>
                    <a:pt x="1920" y="879"/>
                  </a:cubicBezTo>
                  <a:cubicBezTo>
                    <a:pt x="2100" y="953"/>
                    <a:pt x="2204" y="1049"/>
                    <a:pt x="2204" y="1143"/>
                  </a:cubicBezTo>
                  <a:cubicBezTo>
                    <a:pt x="2204" y="1236"/>
                    <a:pt x="2100" y="1332"/>
                    <a:pt x="1919" y="1406"/>
                  </a:cubicBezTo>
                  <a:close/>
                  <a:moveTo>
                    <a:pt x="1893" y="1893"/>
                  </a:moveTo>
                  <a:lnTo>
                    <a:pt x="1893" y="1893"/>
                  </a:lnTo>
                  <a:cubicBezTo>
                    <a:pt x="1862" y="1924"/>
                    <a:pt x="1816" y="1940"/>
                    <a:pt x="1756" y="1940"/>
                  </a:cubicBezTo>
                  <a:cubicBezTo>
                    <a:pt x="1684" y="1940"/>
                    <a:pt x="1599" y="1918"/>
                    <a:pt x="1505" y="1878"/>
                  </a:cubicBezTo>
                  <a:cubicBezTo>
                    <a:pt x="1536" y="1790"/>
                    <a:pt x="1561" y="1689"/>
                    <a:pt x="1579" y="1580"/>
                  </a:cubicBezTo>
                  <a:cubicBezTo>
                    <a:pt x="1689" y="1562"/>
                    <a:pt x="1789" y="1537"/>
                    <a:pt x="1878" y="1506"/>
                  </a:cubicBezTo>
                  <a:cubicBezTo>
                    <a:pt x="1954" y="1686"/>
                    <a:pt x="1959" y="1828"/>
                    <a:pt x="1893" y="1893"/>
                  </a:cubicBezTo>
                  <a:close/>
                  <a:moveTo>
                    <a:pt x="1433" y="1845"/>
                  </a:moveTo>
                  <a:lnTo>
                    <a:pt x="1433" y="1845"/>
                  </a:lnTo>
                  <a:cubicBezTo>
                    <a:pt x="1361" y="1809"/>
                    <a:pt x="1286" y="1764"/>
                    <a:pt x="1210" y="1711"/>
                  </a:cubicBezTo>
                  <a:cubicBezTo>
                    <a:pt x="1251" y="1679"/>
                    <a:pt x="1293" y="1644"/>
                    <a:pt x="1335" y="1608"/>
                  </a:cubicBezTo>
                  <a:cubicBezTo>
                    <a:pt x="1390" y="1604"/>
                    <a:pt x="1444" y="1599"/>
                    <a:pt x="1496" y="1592"/>
                  </a:cubicBezTo>
                  <a:cubicBezTo>
                    <a:pt x="1480" y="1686"/>
                    <a:pt x="1458" y="1771"/>
                    <a:pt x="1433" y="1845"/>
                  </a:cubicBezTo>
                  <a:close/>
                  <a:moveTo>
                    <a:pt x="1142" y="2204"/>
                  </a:moveTo>
                  <a:lnTo>
                    <a:pt x="1142" y="2204"/>
                  </a:lnTo>
                  <a:cubicBezTo>
                    <a:pt x="1049" y="2204"/>
                    <a:pt x="952" y="2101"/>
                    <a:pt x="878" y="1921"/>
                  </a:cubicBezTo>
                  <a:cubicBezTo>
                    <a:pt x="963" y="1879"/>
                    <a:pt x="1052" y="1825"/>
                    <a:pt x="1142" y="1761"/>
                  </a:cubicBezTo>
                  <a:cubicBezTo>
                    <a:pt x="1231" y="1825"/>
                    <a:pt x="1320" y="1879"/>
                    <a:pt x="1405" y="1921"/>
                  </a:cubicBezTo>
                  <a:cubicBezTo>
                    <a:pt x="1331" y="2101"/>
                    <a:pt x="1235" y="2204"/>
                    <a:pt x="1142" y="2204"/>
                  </a:cubicBezTo>
                  <a:close/>
                  <a:moveTo>
                    <a:pt x="787" y="1592"/>
                  </a:moveTo>
                  <a:lnTo>
                    <a:pt x="787" y="1592"/>
                  </a:lnTo>
                  <a:cubicBezTo>
                    <a:pt x="839" y="1599"/>
                    <a:pt x="893" y="1604"/>
                    <a:pt x="949" y="1608"/>
                  </a:cubicBezTo>
                  <a:cubicBezTo>
                    <a:pt x="990" y="1644"/>
                    <a:pt x="1032" y="1679"/>
                    <a:pt x="1074" y="1711"/>
                  </a:cubicBezTo>
                  <a:cubicBezTo>
                    <a:pt x="997" y="1764"/>
                    <a:pt x="922" y="1809"/>
                    <a:pt x="850" y="1845"/>
                  </a:cubicBezTo>
                  <a:cubicBezTo>
                    <a:pt x="825" y="1771"/>
                    <a:pt x="804" y="1686"/>
                    <a:pt x="787" y="1592"/>
                  </a:cubicBezTo>
                  <a:close/>
                  <a:moveTo>
                    <a:pt x="528" y="1940"/>
                  </a:moveTo>
                  <a:lnTo>
                    <a:pt x="528" y="1940"/>
                  </a:lnTo>
                  <a:cubicBezTo>
                    <a:pt x="468" y="1940"/>
                    <a:pt x="421" y="1924"/>
                    <a:pt x="391" y="1893"/>
                  </a:cubicBezTo>
                  <a:cubicBezTo>
                    <a:pt x="325" y="1828"/>
                    <a:pt x="330" y="1686"/>
                    <a:pt x="405" y="1506"/>
                  </a:cubicBezTo>
                  <a:cubicBezTo>
                    <a:pt x="494" y="1537"/>
                    <a:pt x="595" y="1562"/>
                    <a:pt x="704" y="1580"/>
                  </a:cubicBezTo>
                  <a:cubicBezTo>
                    <a:pt x="722" y="1689"/>
                    <a:pt x="747" y="1790"/>
                    <a:pt x="778" y="1878"/>
                  </a:cubicBezTo>
                  <a:cubicBezTo>
                    <a:pt x="685" y="1918"/>
                    <a:pt x="599" y="1940"/>
                    <a:pt x="528" y="1940"/>
                  </a:cubicBezTo>
                  <a:close/>
                  <a:moveTo>
                    <a:pt x="80" y="1143"/>
                  </a:moveTo>
                  <a:lnTo>
                    <a:pt x="80" y="1143"/>
                  </a:lnTo>
                  <a:cubicBezTo>
                    <a:pt x="80" y="1049"/>
                    <a:pt x="183" y="953"/>
                    <a:pt x="364" y="879"/>
                  </a:cubicBezTo>
                  <a:cubicBezTo>
                    <a:pt x="406" y="965"/>
                    <a:pt x="459" y="1053"/>
                    <a:pt x="523" y="1142"/>
                  </a:cubicBezTo>
                  <a:cubicBezTo>
                    <a:pt x="458" y="1233"/>
                    <a:pt x="405" y="1322"/>
                    <a:pt x="364" y="1406"/>
                  </a:cubicBezTo>
                  <a:cubicBezTo>
                    <a:pt x="183" y="1332"/>
                    <a:pt x="80" y="1236"/>
                    <a:pt x="80" y="1143"/>
                  </a:cubicBezTo>
                  <a:close/>
                  <a:moveTo>
                    <a:pt x="676" y="950"/>
                  </a:moveTo>
                  <a:lnTo>
                    <a:pt x="676" y="950"/>
                  </a:lnTo>
                  <a:cubicBezTo>
                    <a:pt x="639" y="991"/>
                    <a:pt x="605" y="1033"/>
                    <a:pt x="573" y="1075"/>
                  </a:cubicBezTo>
                  <a:cubicBezTo>
                    <a:pt x="520" y="999"/>
                    <a:pt x="475" y="924"/>
                    <a:pt x="439" y="851"/>
                  </a:cubicBezTo>
                  <a:cubicBezTo>
                    <a:pt x="514" y="826"/>
                    <a:pt x="598" y="804"/>
                    <a:pt x="692" y="788"/>
                  </a:cubicBezTo>
                  <a:cubicBezTo>
                    <a:pt x="685" y="840"/>
                    <a:pt x="680" y="894"/>
                    <a:pt x="676" y="950"/>
                  </a:cubicBezTo>
                  <a:close/>
                  <a:moveTo>
                    <a:pt x="676" y="1335"/>
                  </a:moveTo>
                  <a:lnTo>
                    <a:pt x="676" y="1335"/>
                  </a:lnTo>
                  <a:cubicBezTo>
                    <a:pt x="680" y="1391"/>
                    <a:pt x="685" y="1445"/>
                    <a:pt x="692" y="1497"/>
                  </a:cubicBezTo>
                  <a:cubicBezTo>
                    <a:pt x="598" y="1481"/>
                    <a:pt x="513" y="1459"/>
                    <a:pt x="438" y="1434"/>
                  </a:cubicBezTo>
                  <a:cubicBezTo>
                    <a:pt x="473" y="1363"/>
                    <a:pt x="518" y="1288"/>
                    <a:pt x="573" y="1210"/>
                  </a:cubicBezTo>
                  <a:cubicBezTo>
                    <a:pt x="605" y="1252"/>
                    <a:pt x="640" y="1294"/>
                    <a:pt x="676" y="1335"/>
                  </a:cubicBezTo>
                  <a:close/>
                  <a:moveTo>
                    <a:pt x="670" y="1204"/>
                  </a:moveTo>
                  <a:lnTo>
                    <a:pt x="670" y="1204"/>
                  </a:lnTo>
                  <a:cubicBezTo>
                    <a:pt x="654" y="1183"/>
                    <a:pt x="637" y="1163"/>
                    <a:pt x="622" y="1142"/>
                  </a:cubicBezTo>
                  <a:cubicBezTo>
                    <a:pt x="637" y="1122"/>
                    <a:pt x="653" y="1101"/>
                    <a:pt x="670" y="1080"/>
                  </a:cubicBezTo>
                  <a:cubicBezTo>
                    <a:pt x="670" y="1101"/>
                    <a:pt x="669" y="1122"/>
                    <a:pt x="669" y="1143"/>
                  </a:cubicBezTo>
                  <a:cubicBezTo>
                    <a:pt x="669" y="1163"/>
                    <a:pt x="670" y="1184"/>
                    <a:pt x="670" y="1204"/>
                  </a:cubicBezTo>
                  <a:close/>
                  <a:moveTo>
                    <a:pt x="391" y="392"/>
                  </a:moveTo>
                  <a:lnTo>
                    <a:pt x="391" y="392"/>
                  </a:lnTo>
                  <a:cubicBezTo>
                    <a:pt x="421" y="361"/>
                    <a:pt x="468" y="345"/>
                    <a:pt x="528" y="345"/>
                  </a:cubicBezTo>
                  <a:cubicBezTo>
                    <a:pt x="599" y="345"/>
                    <a:pt x="685" y="367"/>
                    <a:pt x="778" y="407"/>
                  </a:cubicBezTo>
                  <a:cubicBezTo>
                    <a:pt x="747" y="495"/>
                    <a:pt x="722" y="596"/>
                    <a:pt x="704" y="705"/>
                  </a:cubicBezTo>
                  <a:cubicBezTo>
                    <a:pt x="595" y="723"/>
                    <a:pt x="494" y="748"/>
                    <a:pt x="406" y="779"/>
                  </a:cubicBezTo>
                  <a:cubicBezTo>
                    <a:pt x="330" y="599"/>
                    <a:pt x="324" y="458"/>
                    <a:pt x="391" y="392"/>
                  </a:cubicBezTo>
                  <a:close/>
                  <a:moveTo>
                    <a:pt x="850" y="440"/>
                  </a:moveTo>
                  <a:lnTo>
                    <a:pt x="850" y="440"/>
                  </a:lnTo>
                  <a:cubicBezTo>
                    <a:pt x="922" y="476"/>
                    <a:pt x="997" y="521"/>
                    <a:pt x="1074" y="574"/>
                  </a:cubicBezTo>
                  <a:cubicBezTo>
                    <a:pt x="1032" y="606"/>
                    <a:pt x="990" y="641"/>
                    <a:pt x="949" y="677"/>
                  </a:cubicBezTo>
                  <a:cubicBezTo>
                    <a:pt x="893" y="681"/>
                    <a:pt x="839" y="686"/>
                    <a:pt x="787" y="693"/>
                  </a:cubicBezTo>
                  <a:cubicBezTo>
                    <a:pt x="804" y="599"/>
                    <a:pt x="825" y="514"/>
                    <a:pt x="850" y="440"/>
                  </a:cubicBezTo>
                  <a:close/>
                  <a:moveTo>
                    <a:pt x="1142" y="80"/>
                  </a:moveTo>
                  <a:lnTo>
                    <a:pt x="1142" y="80"/>
                  </a:lnTo>
                  <a:cubicBezTo>
                    <a:pt x="1235" y="80"/>
                    <a:pt x="1331" y="184"/>
                    <a:pt x="1405" y="364"/>
                  </a:cubicBezTo>
                  <a:cubicBezTo>
                    <a:pt x="1320" y="406"/>
                    <a:pt x="1231" y="460"/>
                    <a:pt x="1142" y="524"/>
                  </a:cubicBezTo>
                  <a:cubicBezTo>
                    <a:pt x="1052" y="460"/>
                    <a:pt x="963" y="406"/>
                    <a:pt x="878" y="364"/>
                  </a:cubicBezTo>
                  <a:cubicBezTo>
                    <a:pt x="952" y="184"/>
                    <a:pt x="1049" y="80"/>
                    <a:pt x="1142" y="80"/>
                  </a:cubicBezTo>
                  <a:close/>
                  <a:moveTo>
                    <a:pt x="1496" y="693"/>
                  </a:moveTo>
                  <a:lnTo>
                    <a:pt x="1496" y="693"/>
                  </a:lnTo>
                  <a:cubicBezTo>
                    <a:pt x="1444" y="686"/>
                    <a:pt x="1390" y="681"/>
                    <a:pt x="1335" y="677"/>
                  </a:cubicBezTo>
                  <a:cubicBezTo>
                    <a:pt x="1293" y="641"/>
                    <a:pt x="1251" y="606"/>
                    <a:pt x="1210" y="574"/>
                  </a:cubicBezTo>
                  <a:cubicBezTo>
                    <a:pt x="1286" y="521"/>
                    <a:pt x="1361" y="476"/>
                    <a:pt x="1433" y="440"/>
                  </a:cubicBezTo>
                  <a:cubicBezTo>
                    <a:pt x="1458" y="514"/>
                    <a:pt x="1480" y="599"/>
                    <a:pt x="1496" y="693"/>
                  </a:cubicBezTo>
                  <a:close/>
                  <a:moveTo>
                    <a:pt x="1431" y="765"/>
                  </a:moveTo>
                  <a:lnTo>
                    <a:pt x="1431" y="765"/>
                  </a:lnTo>
                  <a:cubicBezTo>
                    <a:pt x="1458" y="768"/>
                    <a:pt x="1484" y="771"/>
                    <a:pt x="1509" y="775"/>
                  </a:cubicBezTo>
                  <a:cubicBezTo>
                    <a:pt x="1513" y="800"/>
                    <a:pt x="1516" y="826"/>
                    <a:pt x="1519" y="853"/>
                  </a:cubicBezTo>
                  <a:cubicBezTo>
                    <a:pt x="1505" y="838"/>
                    <a:pt x="1490" y="823"/>
                    <a:pt x="1476" y="809"/>
                  </a:cubicBezTo>
                  <a:cubicBezTo>
                    <a:pt x="1461" y="794"/>
                    <a:pt x="1446" y="779"/>
                    <a:pt x="1431" y="765"/>
                  </a:cubicBezTo>
                  <a:close/>
                  <a:moveTo>
                    <a:pt x="1081" y="671"/>
                  </a:moveTo>
                  <a:lnTo>
                    <a:pt x="1081" y="671"/>
                  </a:lnTo>
                  <a:cubicBezTo>
                    <a:pt x="1101" y="655"/>
                    <a:pt x="1121" y="639"/>
                    <a:pt x="1142" y="623"/>
                  </a:cubicBezTo>
                  <a:cubicBezTo>
                    <a:pt x="1162" y="639"/>
                    <a:pt x="1182" y="655"/>
                    <a:pt x="1203" y="671"/>
                  </a:cubicBezTo>
                  <a:cubicBezTo>
                    <a:pt x="1182" y="670"/>
                    <a:pt x="1162" y="670"/>
                    <a:pt x="1142" y="670"/>
                  </a:cubicBezTo>
                  <a:cubicBezTo>
                    <a:pt x="1121" y="670"/>
                    <a:pt x="1101" y="670"/>
                    <a:pt x="1081" y="671"/>
                  </a:cubicBezTo>
                  <a:close/>
                  <a:moveTo>
                    <a:pt x="764" y="853"/>
                  </a:moveTo>
                  <a:lnTo>
                    <a:pt x="764" y="853"/>
                  </a:lnTo>
                  <a:cubicBezTo>
                    <a:pt x="767" y="826"/>
                    <a:pt x="770" y="800"/>
                    <a:pt x="774" y="775"/>
                  </a:cubicBezTo>
                  <a:cubicBezTo>
                    <a:pt x="799" y="771"/>
                    <a:pt x="826" y="768"/>
                    <a:pt x="852" y="765"/>
                  </a:cubicBezTo>
                  <a:cubicBezTo>
                    <a:pt x="837" y="779"/>
                    <a:pt x="822" y="794"/>
                    <a:pt x="808" y="809"/>
                  </a:cubicBezTo>
                  <a:cubicBezTo>
                    <a:pt x="793" y="823"/>
                    <a:pt x="779" y="838"/>
                    <a:pt x="764" y="853"/>
                  </a:cubicBezTo>
                  <a:close/>
                  <a:moveTo>
                    <a:pt x="852" y="1520"/>
                  </a:moveTo>
                  <a:lnTo>
                    <a:pt x="852" y="1520"/>
                  </a:lnTo>
                  <a:cubicBezTo>
                    <a:pt x="826" y="1517"/>
                    <a:pt x="799" y="1514"/>
                    <a:pt x="774" y="1510"/>
                  </a:cubicBezTo>
                  <a:cubicBezTo>
                    <a:pt x="770" y="1485"/>
                    <a:pt x="767" y="1459"/>
                    <a:pt x="764" y="1432"/>
                  </a:cubicBezTo>
                  <a:cubicBezTo>
                    <a:pt x="779" y="1447"/>
                    <a:pt x="793" y="1462"/>
                    <a:pt x="808" y="1476"/>
                  </a:cubicBezTo>
                  <a:cubicBezTo>
                    <a:pt x="822" y="1491"/>
                    <a:pt x="837" y="1506"/>
                    <a:pt x="852" y="1520"/>
                  </a:cubicBezTo>
                  <a:close/>
                  <a:moveTo>
                    <a:pt x="1203" y="1614"/>
                  </a:moveTo>
                  <a:lnTo>
                    <a:pt x="1203" y="1614"/>
                  </a:lnTo>
                  <a:cubicBezTo>
                    <a:pt x="1182" y="1630"/>
                    <a:pt x="1162" y="1646"/>
                    <a:pt x="1142" y="1662"/>
                  </a:cubicBezTo>
                  <a:cubicBezTo>
                    <a:pt x="1121" y="1646"/>
                    <a:pt x="1101" y="1630"/>
                    <a:pt x="1081" y="1614"/>
                  </a:cubicBezTo>
                  <a:cubicBezTo>
                    <a:pt x="1101" y="1615"/>
                    <a:pt x="1121" y="1615"/>
                    <a:pt x="1142" y="1615"/>
                  </a:cubicBezTo>
                  <a:cubicBezTo>
                    <a:pt x="1162" y="1615"/>
                    <a:pt x="1182" y="1615"/>
                    <a:pt x="1203" y="1614"/>
                  </a:cubicBezTo>
                  <a:close/>
                  <a:moveTo>
                    <a:pt x="1519" y="1432"/>
                  </a:moveTo>
                  <a:lnTo>
                    <a:pt x="1519" y="1432"/>
                  </a:lnTo>
                  <a:cubicBezTo>
                    <a:pt x="1516" y="1459"/>
                    <a:pt x="1513" y="1485"/>
                    <a:pt x="1509" y="1510"/>
                  </a:cubicBezTo>
                  <a:cubicBezTo>
                    <a:pt x="1484" y="1514"/>
                    <a:pt x="1458" y="1517"/>
                    <a:pt x="1431" y="1520"/>
                  </a:cubicBezTo>
                  <a:cubicBezTo>
                    <a:pt x="1446" y="1506"/>
                    <a:pt x="1461" y="1491"/>
                    <a:pt x="1476" y="1476"/>
                  </a:cubicBezTo>
                  <a:cubicBezTo>
                    <a:pt x="1490" y="1462"/>
                    <a:pt x="1505" y="1447"/>
                    <a:pt x="1519" y="1432"/>
                  </a:cubicBezTo>
                  <a:close/>
                  <a:moveTo>
                    <a:pt x="1419" y="1420"/>
                  </a:moveTo>
                  <a:lnTo>
                    <a:pt x="1419" y="1420"/>
                  </a:lnTo>
                  <a:cubicBezTo>
                    <a:pt x="1381" y="1458"/>
                    <a:pt x="1342" y="1495"/>
                    <a:pt x="1302" y="1530"/>
                  </a:cubicBezTo>
                  <a:cubicBezTo>
                    <a:pt x="1250" y="1533"/>
                    <a:pt x="1197" y="1535"/>
                    <a:pt x="1142" y="1535"/>
                  </a:cubicBezTo>
                  <a:cubicBezTo>
                    <a:pt x="1087" y="1535"/>
                    <a:pt x="1033" y="1533"/>
                    <a:pt x="981" y="1530"/>
                  </a:cubicBezTo>
                  <a:cubicBezTo>
                    <a:pt x="942" y="1495"/>
                    <a:pt x="903" y="1458"/>
                    <a:pt x="864" y="1420"/>
                  </a:cubicBezTo>
                  <a:cubicBezTo>
                    <a:pt x="826" y="1381"/>
                    <a:pt x="789" y="1342"/>
                    <a:pt x="754" y="1303"/>
                  </a:cubicBezTo>
                  <a:cubicBezTo>
                    <a:pt x="751" y="1251"/>
                    <a:pt x="749" y="1198"/>
                    <a:pt x="749" y="1143"/>
                  </a:cubicBezTo>
                  <a:cubicBezTo>
                    <a:pt x="749" y="1087"/>
                    <a:pt x="751" y="1034"/>
                    <a:pt x="754" y="982"/>
                  </a:cubicBezTo>
                  <a:cubicBezTo>
                    <a:pt x="789" y="943"/>
                    <a:pt x="825" y="904"/>
                    <a:pt x="864" y="865"/>
                  </a:cubicBezTo>
                  <a:cubicBezTo>
                    <a:pt x="903" y="827"/>
                    <a:pt x="942" y="790"/>
                    <a:pt x="981" y="755"/>
                  </a:cubicBezTo>
                  <a:cubicBezTo>
                    <a:pt x="1033" y="752"/>
                    <a:pt x="1087" y="750"/>
                    <a:pt x="1142" y="750"/>
                  </a:cubicBezTo>
                  <a:cubicBezTo>
                    <a:pt x="1197" y="750"/>
                    <a:pt x="1250" y="752"/>
                    <a:pt x="1302" y="755"/>
                  </a:cubicBezTo>
                  <a:cubicBezTo>
                    <a:pt x="1342" y="790"/>
                    <a:pt x="1381" y="827"/>
                    <a:pt x="1419" y="865"/>
                  </a:cubicBezTo>
                  <a:cubicBezTo>
                    <a:pt x="1458" y="904"/>
                    <a:pt x="1495" y="943"/>
                    <a:pt x="1529" y="982"/>
                  </a:cubicBezTo>
                  <a:cubicBezTo>
                    <a:pt x="1532" y="1034"/>
                    <a:pt x="1534" y="1087"/>
                    <a:pt x="1534" y="1143"/>
                  </a:cubicBezTo>
                  <a:cubicBezTo>
                    <a:pt x="1534" y="1198"/>
                    <a:pt x="1532" y="1251"/>
                    <a:pt x="1529" y="1303"/>
                  </a:cubicBezTo>
                  <a:cubicBezTo>
                    <a:pt x="1494" y="1342"/>
                    <a:pt x="1457" y="1381"/>
                    <a:pt x="1419" y="1420"/>
                  </a:cubicBezTo>
                  <a:close/>
                  <a:moveTo>
                    <a:pt x="1710" y="1075"/>
                  </a:moveTo>
                  <a:lnTo>
                    <a:pt x="1710" y="1075"/>
                  </a:lnTo>
                  <a:cubicBezTo>
                    <a:pt x="1678" y="1033"/>
                    <a:pt x="1644" y="991"/>
                    <a:pt x="1607" y="950"/>
                  </a:cubicBezTo>
                  <a:cubicBezTo>
                    <a:pt x="1604" y="894"/>
                    <a:pt x="1598" y="840"/>
                    <a:pt x="1591" y="788"/>
                  </a:cubicBezTo>
                  <a:cubicBezTo>
                    <a:pt x="1685" y="804"/>
                    <a:pt x="1770" y="826"/>
                    <a:pt x="1844" y="851"/>
                  </a:cubicBezTo>
                  <a:cubicBezTo>
                    <a:pt x="1808" y="924"/>
                    <a:pt x="1763" y="999"/>
                    <a:pt x="1710" y="1075"/>
                  </a:cubicBezTo>
                  <a:close/>
                  <a:moveTo>
                    <a:pt x="1711" y="1210"/>
                  </a:moveTo>
                  <a:lnTo>
                    <a:pt x="1711" y="1210"/>
                  </a:lnTo>
                  <a:cubicBezTo>
                    <a:pt x="1765" y="1288"/>
                    <a:pt x="1810" y="1363"/>
                    <a:pt x="1845" y="1434"/>
                  </a:cubicBezTo>
                  <a:cubicBezTo>
                    <a:pt x="1770" y="1459"/>
                    <a:pt x="1685" y="1481"/>
                    <a:pt x="1591" y="1497"/>
                  </a:cubicBezTo>
                  <a:cubicBezTo>
                    <a:pt x="1598" y="1445"/>
                    <a:pt x="1604" y="1391"/>
                    <a:pt x="1607" y="1335"/>
                  </a:cubicBezTo>
                  <a:cubicBezTo>
                    <a:pt x="1644" y="1294"/>
                    <a:pt x="1678" y="1252"/>
                    <a:pt x="1711" y="1210"/>
                  </a:cubicBezTo>
                  <a:close/>
                  <a:moveTo>
                    <a:pt x="1613" y="1080"/>
                  </a:moveTo>
                  <a:lnTo>
                    <a:pt x="1613" y="1080"/>
                  </a:lnTo>
                  <a:cubicBezTo>
                    <a:pt x="1630" y="1101"/>
                    <a:pt x="1646" y="1122"/>
                    <a:pt x="1661" y="1142"/>
                  </a:cubicBezTo>
                  <a:cubicBezTo>
                    <a:pt x="1646" y="1163"/>
                    <a:pt x="1630" y="1183"/>
                    <a:pt x="1613" y="1204"/>
                  </a:cubicBezTo>
                  <a:cubicBezTo>
                    <a:pt x="1614" y="1184"/>
                    <a:pt x="1614" y="1163"/>
                    <a:pt x="1614" y="1143"/>
                  </a:cubicBezTo>
                  <a:cubicBezTo>
                    <a:pt x="1614" y="1122"/>
                    <a:pt x="1614" y="1101"/>
                    <a:pt x="1613" y="1080"/>
                  </a:cubicBezTo>
                  <a:close/>
                  <a:moveTo>
                    <a:pt x="1756" y="345"/>
                  </a:moveTo>
                  <a:lnTo>
                    <a:pt x="1756" y="345"/>
                  </a:lnTo>
                  <a:cubicBezTo>
                    <a:pt x="1816" y="345"/>
                    <a:pt x="1862" y="361"/>
                    <a:pt x="1893" y="392"/>
                  </a:cubicBezTo>
                  <a:cubicBezTo>
                    <a:pt x="1959" y="458"/>
                    <a:pt x="1953" y="599"/>
                    <a:pt x="1878" y="779"/>
                  </a:cubicBezTo>
                  <a:cubicBezTo>
                    <a:pt x="1789" y="748"/>
                    <a:pt x="1689" y="723"/>
                    <a:pt x="1579" y="705"/>
                  </a:cubicBezTo>
                  <a:cubicBezTo>
                    <a:pt x="1561" y="596"/>
                    <a:pt x="1536" y="495"/>
                    <a:pt x="1505" y="407"/>
                  </a:cubicBezTo>
                  <a:cubicBezTo>
                    <a:pt x="1599" y="367"/>
                    <a:pt x="1684" y="345"/>
                    <a:pt x="1756" y="345"/>
                  </a:cubicBezTo>
                  <a:close/>
                  <a:moveTo>
                    <a:pt x="1952" y="807"/>
                  </a:moveTo>
                  <a:lnTo>
                    <a:pt x="1952" y="807"/>
                  </a:lnTo>
                  <a:cubicBezTo>
                    <a:pt x="2042" y="594"/>
                    <a:pt x="2041" y="427"/>
                    <a:pt x="1949" y="335"/>
                  </a:cubicBezTo>
                  <a:cubicBezTo>
                    <a:pt x="1903" y="289"/>
                    <a:pt x="1838" y="265"/>
                    <a:pt x="1756" y="265"/>
                  </a:cubicBezTo>
                  <a:cubicBezTo>
                    <a:pt x="1675" y="265"/>
                    <a:pt x="1580" y="289"/>
                    <a:pt x="1477" y="332"/>
                  </a:cubicBezTo>
                  <a:cubicBezTo>
                    <a:pt x="1392" y="126"/>
                    <a:pt x="1274" y="0"/>
                    <a:pt x="1142" y="0"/>
                  </a:cubicBezTo>
                  <a:cubicBezTo>
                    <a:pt x="1009" y="0"/>
                    <a:pt x="891" y="126"/>
                    <a:pt x="806" y="332"/>
                  </a:cubicBezTo>
                  <a:cubicBezTo>
                    <a:pt x="704" y="289"/>
                    <a:pt x="609" y="265"/>
                    <a:pt x="528" y="265"/>
                  </a:cubicBezTo>
                  <a:cubicBezTo>
                    <a:pt x="446" y="265"/>
                    <a:pt x="380" y="289"/>
                    <a:pt x="334" y="335"/>
                  </a:cubicBezTo>
                  <a:cubicBezTo>
                    <a:pt x="242" y="427"/>
                    <a:pt x="242" y="594"/>
                    <a:pt x="331" y="807"/>
                  </a:cubicBezTo>
                  <a:cubicBezTo>
                    <a:pt x="125" y="892"/>
                    <a:pt x="0" y="1010"/>
                    <a:pt x="0" y="1143"/>
                  </a:cubicBezTo>
                  <a:cubicBezTo>
                    <a:pt x="0" y="1275"/>
                    <a:pt x="125" y="1393"/>
                    <a:pt x="331" y="1478"/>
                  </a:cubicBezTo>
                  <a:cubicBezTo>
                    <a:pt x="246" y="1684"/>
                    <a:pt x="240" y="1856"/>
                    <a:pt x="334" y="1950"/>
                  </a:cubicBezTo>
                  <a:cubicBezTo>
                    <a:pt x="380" y="1996"/>
                    <a:pt x="446" y="2020"/>
                    <a:pt x="528" y="2020"/>
                  </a:cubicBezTo>
                  <a:cubicBezTo>
                    <a:pt x="609" y="2020"/>
                    <a:pt x="704" y="1996"/>
                    <a:pt x="806" y="1953"/>
                  </a:cubicBezTo>
                  <a:cubicBezTo>
                    <a:pt x="891" y="2159"/>
                    <a:pt x="1009" y="2284"/>
                    <a:pt x="1142" y="2284"/>
                  </a:cubicBezTo>
                  <a:cubicBezTo>
                    <a:pt x="1274" y="2284"/>
                    <a:pt x="1392" y="2159"/>
                    <a:pt x="1477" y="1953"/>
                  </a:cubicBezTo>
                  <a:cubicBezTo>
                    <a:pt x="1580" y="1996"/>
                    <a:pt x="1675" y="2020"/>
                    <a:pt x="1756" y="2020"/>
                  </a:cubicBezTo>
                  <a:cubicBezTo>
                    <a:pt x="1838" y="2020"/>
                    <a:pt x="1903" y="1996"/>
                    <a:pt x="1949" y="1950"/>
                  </a:cubicBezTo>
                  <a:cubicBezTo>
                    <a:pt x="2043" y="1856"/>
                    <a:pt x="2038" y="1684"/>
                    <a:pt x="1952" y="1478"/>
                  </a:cubicBezTo>
                  <a:cubicBezTo>
                    <a:pt x="2158" y="1393"/>
                    <a:pt x="2284" y="1275"/>
                    <a:pt x="2284" y="1143"/>
                  </a:cubicBezTo>
                  <a:cubicBezTo>
                    <a:pt x="2284" y="1010"/>
                    <a:pt x="2158" y="892"/>
                    <a:pt x="1952" y="807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9" name="Freeform 20"/>
            <p:cNvSpPr/>
            <p:nvPr/>
          </p:nvSpPr>
          <p:spPr bwMode="auto">
            <a:xfrm>
              <a:off x="7021513" y="5929313"/>
              <a:ext cx="177800" cy="177800"/>
            </a:xfrm>
            <a:custGeom>
              <a:avLst/>
              <a:gdLst>
                <a:gd name="T0" fmla="*/ 120 w 240"/>
                <a:gd name="T1" fmla="*/ 0 h 240"/>
                <a:gd name="T2" fmla="*/ 120 w 240"/>
                <a:gd name="T3" fmla="*/ 0 h 240"/>
                <a:gd name="T4" fmla="*/ 0 w 240"/>
                <a:gd name="T5" fmla="*/ 120 h 240"/>
                <a:gd name="T6" fmla="*/ 120 w 240"/>
                <a:gd name="T7" fmla="*/ 240 h 240"/>
                <a:gd name="T8" fmla="*/ 240 w 240"/>
                <a:gd name="T9" fmla="*/ 120 h 240"/>
                <a:gd name="T10" fmla="*/ 120 w 240"/>
                <a:gd name="T11" fmla="*/ 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40" h="240">
                  <a:moveTo>
                    <a:pt x="120" y="0"/>
                  </a:moveTo>
                  <a:lnTo>
                    <a:pt x="120" y="0"/>
                  </a:lnTo>
                  <a:cubicBezTo>
                    <a:pt x="53" y="0"/>
                    <a:pt x="0" y="53"/>
                    <a:pt x="0" y="120"/>
                  </a:cubicBezTo>
                  <a:cubicBezTo>
                    <a:pt x="0" y="186"/>
                    <a:pt x="53" y="240"/>
                    <a:pt x="120" y="240"/>
                  </a:cubicBezTo>
                  <a:cubicBezTo>
                    <a:pt x="186" y="240"/>
                    <a:pt x="240" y="186"/>
                    <a:pt x="240" y="120"/>
                  </a:cubicBezTo>
                  <a:cubicBezTo>
                    <a:pt x="240" y="53"/>
                    <a:pt x="186" y="0"/>
                    <a:pt x="12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30" name="文本框 29"/>
          <p:cNvSpPr txBox="1"/>
          <p:nvPr/>
        </p:nvSpPr>
        <p:spPr>
          <a:xfrm>
            <a:off x="3384609" y="1306834"/>
            <a:ext cx="6675006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0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标题</a:t>
            </a:r>
            <a:r>
              <a:rPr lang="zh-CN" altLang="en-US" sz="10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数字等都可以通过点击和重新输入进行更改，顶部“开始”面板中可以对字体、</a:t>
            </a:r>
            <a:r>
              <a:rPr lang="zh-CN" altLang="en-US" sz="10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字号等</a:t>
            </a:r>
            <a:r>
              <a:rPr lang="zh-CN" altLang="en-US" sz="10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进行修改</a:t>
            </a:r>
            <a:r>
              <a:rPr lang="zh-CN" altLang="en-US" sz="10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。</a:t>
            </a:r>
            <a:r>
              <a:rPr lang="zh-CN" altLang="en-US" sz="10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标题数字等都可以通过点击和重新输入进行更改，顶部“开始”面板中可以对字体、字号等进行修改</a:t>
            </a:r>
            <a:r>
              <a:rPr lang="zh-CN" altLang="en-US" sz="10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。</a:t>
            </a:r>
            <a:endParaRPr lang="zh-CN" altLang="en-US" sz="10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3978932" y="2557463"/>
            <a:ext cx="6080682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0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标题</a:t>
            </a:r>
            <a:r>
              <a:rPr lang="zh-CN" altLang="en-US" sz="10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数字等都可以通过点击和重新输入进行更改，顶部“开始”面板中可以对字体、</a:t>
            </a:r>
            <a:r>
              <a:rPr lang="zh-CN" altLang="en-US" sz="10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字号等</a:t>
            </a:r>
            <a:r>
              <a:rPr lang="zh-CN" altLang="en-US" sz="10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进行修改</a:t>
            </a:r>
            <a:r>
              <a:rPr lang="zh-CN" altLang="en-US" sz="10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。</a:t>
            </a:r>
            <a:r>
              <a:rPr lang="zh-CN" altLang="en-US" sz="10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标题数字等都可以通过点击和重新输入进行更改，顶部“开始”面板中可以对字体、字号等进行修改</a:t>
            </a:r>
            <a:r>
              <a:rPr lang="zh-CN" altLang="en-US" sz="10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。</a:t>
            </a:r>
            <a:endParaRPr lang="zh-CN" altLang="en-US" sz="10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3978932" y="3794706"/>
            <a:ext cx="6080682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0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标题</a:t>
            </a:r>
            <a:r>
              <a:rPr lang="zh-CN" altLang="en-US" sz="10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数字等都可以通过点击和重新输入进行更改，顶部“开始”面板中可以对字体、</a:t>
            </a:r>
            <a:r>
              <a:rPr lang="zh-CN" altLang="en-US" sz="10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字号等</a:t>
            </a:r>
            <a:r>
              <a:rPr lang="zh-CN" altLang="en-US" sz="10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进行修改</a:t>
            </a:r>
            <a:r>
              <a:rPr lang="zh-CN" altLang="en-US" sz="10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。</a:t>
            </a:r>
            <a:r>
              <a:rPr lang="zh-CN" altLang="en-US" sz="10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标题数字等都可以通过点击和重新输入进行更改，顶部“开始”面板中可以对字体、字号等进行修改</a:t>
            </a:r>
            <a:r>
              <a:rPr lang="zh-CN" altLang="en-US" sz="10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。</a:t>
            </a:r>
            <a:endParaRPr lang="zh-CN" altLang="en-US" sz="10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3384609" y="5065472"/>
            <a:ext cx="6675006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0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标题</a:t>
            </a:r>
            <a:r>
              <a:rPr lang="zh-CN" altLang="en-US" sz="10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数字等都可以通过点击和重新输入进行更改，顶部“开始”面板中可以对字体、</a:t>
            </a:r>
            <a:r>
              <a:rPr lang="zh-CN" altLang="en-US" sz="10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字号等</a:t>
            </a:r>
            <a:r>
              <a:rPr lang="zh-CN" altLang="en-US" sz="10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进行修改</a:t>
            </a:r>
            <a:r>
              <a:rPr lang="zh-CN" altLang="en-US" sz="10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。</a:t>
            </a:r>
            <a:r>
              <a:rPr lang="zh-CN" altLang="en-US" sz="10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标题数字等都可以通过点击和重新输入进行更改，顶部“开始”面板中可以对字体、字号等进行修改</a:t>
            </a:r>
            <a:r>
              <a:rPr lang="zh-CN" altLang="en-US" sz="10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。</a:t>
            </a:r>
            <a:endParaRPr lang="zh-CN" altLang="en-US" sz="10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4140306" y="1294892"/>
            <a:ext cx="3911391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zh-CN" sz="4400" b="1" dirty="0" smtClean="0">
                <a:solidFill>
                  <a:schemeClr val="accent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THANK</a:t>
            </a:r>
            <a:r>
              <a:rPr kumimoji="1" lang="zh-CN" altLang="en-US" sz="4400" b="1" dirty="0" smtClean="0">
                <a:solidFill>
                  <a:schemeClr val="accent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</a:t>
            </a:r>
            <a:r>
              <a:rPr kumimoji="1" lang="en-US" altLang="zh-CN" sz="4400" b="1" dirty="0" smtClean="0">
                <a:solidFill>
                  <a:schemeClr val="accent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YOU!</a:t>
            </a:r>
            <a:endParaRPr kumimoji="1" lang="zh-CN" altLang="en-US" sz="4400" b="1" dirty="0">
              <a:solidFill>
                <a:schemeClr val="accent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4310898" y="2227489"/>
            <a:ext cx="3570208" cy="1107996"/>
          </a:xfrm>
          <a:prstGeom prst="rect">
            <a:avLst/>
          </a:prstGeom>
          <a:solidFill>
            <a:schemeClr val="accent4"/>
          </a:solidFill>
        </p:spPr>
        <p:txBody>
          <a:bodyPr wrap="none" rtlCol="0">
            <a:spAutoFit/>
          </a:bodyPr>
          <a:lstStyle/>
          <a:p>
            <a:pPr algn="ctr"/>
            <a:r>
              <a:rPr kumimoji="1" lang="zh-CN" altLang="en-US" sz="6600" b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感谢聆听</a:t>
            </a:r>
            <a:endParaRPr kumimoji="1" lang="zh-CN" altLang="en-US" sz="66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3310623" y="3437085"/>
            <a:ext cx="557075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zh-CN" sz="2800" b="1" dirty="0">
                <a:solidFill>
                  <a:schemeClr val="accent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《</a:t>
            </a:r>
            <a:r>
              <a:rPr kumimoji="1" lang="zh-CN" altLang="en-US" sz="2800" b="1" dirty="0">
                <a:solidFill>
                  <a:schemeClr val="accent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请在此位置添加你</a:t>
            </a:r>
            <a:r>
              <a:rPr kumimoji="1" lang="zh-CN" altLang="en-US" sz="2800" b="1" dirty="0" smtClean="0">
                <a:solidFill>
                  <a:schemeClr val="accent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的作品名称</a:t>
            </a:r>
            <a:r>
              <a:rPr kumimoji="1" lang="en-US" altLang="zh-CN" sz="2800" b="1" dirty="0">
                <a:solidFill>
                  <a:schemeClr val="accent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》</a:t>
            </a:r>
            <a:endParaRPr kumimoji="1" lang="zh-CN" altLang="en-US" sz="2800" b="1" dirty="0">
              <a:solidFill>
                <a:schemeClr val="accent2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6" name="文本框 8"/>
          <p:cNvSpPr txBox="1"/>
          <p:nvPr/>
        </p:nvSpPr>
        <p:spPr>
          <a:xfrm>
            <a:off x="4448899" y="4178020"/>
            <a:ext cx="329420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 algn="ctr">
              <a:lnSpc>
                <a:spcPct val="150000"/>
              </a:lnSpc>
              <a:buFont typeface="Wingdings" panose="05000000000000000000" pitchFamily="2" charset="2"/>
              <a:buChar char="n"/>
            </a:pPr>
            <a:r>
              <a:rPr lang="zh-CN" altLang="en-US" sz="16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报告人</a:t>
            </a:r>
            <a:r>
              <a:rPr lang="zh-CN" altLang="en-US" sz="16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： 第一</a:t>
            </a:r>
            <a:r>
              <a:rPr lang="en-US" altLang="zh-CN" sz="16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PPT</a:t>
            </a:r>
            <a:endParaRPr lang="zh-CN" altLang="en-US" sz="1600" b="1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63554" y="4437115"/>
            <a:ext cx="8607439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12192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defTabSz="914400"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403" y="315180"/>
            <a:ext cx="10282184" cy="268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24419" y="3097348"/>
            <a:ext cx="5471583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6000" y="3097348"/>
            <a:ext cx="5471584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775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533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01050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4722847" y="1729469"/>
            <a:ext cx="1901483" cy="37702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zh-CN" sz="23900" b="1" dirty="0" smtClean="0">
                <a:solidFill>
                  <a:schemeClr val="bg1"/>
                </a:solidFill>
              </a:rPr>
              <a:t>1</a:t>
            </a:r>
            <a:endParaRPr kumimoji="1" lang="zh-CN" altLang="en-US" sz="23900" b="1" dirty="0">
              <a:solidFill>
                <a:schemeClr val="bg1"/>
              </a:solidFill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5156459" y="1864936"/>
            <a:ext cx="10342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zh-CN" sz="2800" smtClean="0">
                <a:solidFill>
                  <a:schemeClr val="bg1"/>
                </a:solidFill>
              </a:rPr>
              <a:t>PART</a:t>
            </a:r>
            <a:endParaRPr kumimoji="1" lang="zh-CN" altLang="en-US" sz="2800" dirty="0">
              <a:solidFill>
                <a:schemeClr val="bg1"/>
              </a:solidFill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7242648" y="2922413"/>
            <a:ext cx="3570208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6600" b="1" dirty="0" smtClean="0">
                <a:solidFill>
                  <a:schemeClr val="accent4">
                    <a:alpha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小节标题</a:t>
            </a:r>
            <a:endParaRPr kumimoji="1" lang="zh-CN" altLang="en-US" sz="6600" b="1" dirty="0">
              <a:solidFill>
                <a:schemeClr val="accent4">
                  <a:alpha val="50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25499" y="1154640"/>
            <a:ext cx="5710766" cy="4283075"/>
          </a:xfrm>
          <a:prstGeom prst="roundRect">
            <a:avLst>
              <a:gd name="adj" fmla="val 2092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4" name="文本框 3"/>
          <p:cNvSpPr txBox="1"/>
          <p:nvPr/>
        </p:nvSpPr>
        <p:spPr>
          <a:xfrm>
            <a:off x="7216854" y="1346969"/>
            <a:ext cx="4145411" cy="15327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08965">
              <a:lnSpc>
                <a:spcPct val="130000"/>
              </a:lnSpc>
            </a:pPr>
            <a:r>
              <a:rPr lang="zh-CN" altLang="en-US" sz="2400" b="1" dirty="0" smtClean="0">
                <a:solidFill>
                  <a:schemeClr val="bg1"/>
                </a:solidFill>
                <a:ea typeface="微软雅黑" panose="020B0503020204020204" charset="-122"/>
                <a:cs typeface="Arial" panose="020B0604020202020204" pitchFamily="34" charset="0"/>
              </a:rPr>
              <a:t>点击此处添加简短介绍，顶部</a:t>
            </a:r>
            <a:r>
              <a:rPr lang="zh-CN" altLang="en-US" sz="2400" b="1" dirty="0">
                <a:solidFill>
                  <a:schemeClr val="bg1"/>
                </a:solidFill>
                <a:ea typeface="微软雅黑" panose="020B0503020204020204" charset="-122"/>
                <a:cs typeface="Arial" panose="020B0604020202020204" pitchFamily="34" charset="0"/>
              </a:rPr>
              <a:t>“开始”面板中可以对字体、字号、颜色、行距等进行修改。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6311868" y="580605"/>
            <a:ext cx="90498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08965"/>
            <a:r>
              <a:rPr lang="zh-CN" altLang="en-US" sz="7200" dirty="0" smtClean="0">
                <a:solidFill>
                  <a:schemeClr val="bg1"/>
                </a:solidFill>
                <a:latin typeface="+mn-ea"/>
                <a:cs typeface="Arial" panose="020B0604020202020204" pitchFamily="34" charset="0"/>
              </a:rPr>
              <a:t>“</a:t>
            </a:r>
            <a:endParaRPr lang="zh-CN" altLang="en-US" sz="7200" dirty="0">
              <a:solidFill>
                <a:schemeClr val="bg1"/>
              </a:solidFill>
              <a:latin typeface="+mn-ea"/>
              <a:cs typeface="Arial" panose="020B0604020202020204" pitchFamily="34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0909772" y="2879696"/>
            <a:ext cx="90498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08965"/>
            <a:r>
              <a:rPr lang="zh-CN" altLang="en-US" sz="7200" smtClean="0">
                <a:solidFill>
                  <a:schemeClr val="bg1"/>
                </a:solidFill>
                <a:latin typeface="+mn-ea"/>
                <a:cs typeface="Arial" panose="020B0604020202020204" pitchFamily="34" charset="0"/>
              </a:rPr>
              <a:t>”</a:t>
            </a:r>
            <a:endParaRPr lang="zh-CN" altLang="en-US" sz="7200" dirty="0">
              <a:solidFill>
                <a:schemeClr val="bg1"/>
              </a:solidFill>
              <a:latin typeface="+mn-ea"/>
              <a:cs typeface="Arial" panose="020B0604020202020204" pitchFamily="34" charset="0"/>
            </a:endParaRPr>
          </a:p>
        </p:txBody>
      </p:sp>
      <p:sp>
        <p:nvSpPr>
          <p:cNvPr id="7" name="文本框 8"/>
          <p:cNvSpPr txBox="1"/>
          <p:nvPr/>
        </p:nvSpPr>
        <p:spPr>
          <a:xfrm>
            <a:off x="7216853" y="4225075"/>
            <a:ext cx="4145411" cy="12126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400" u="sng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更换图片方法：点击图片后右键，选择“更改图片”即可。</a:t>
            </a:r>
            <a:r>
              <a:rPr lang="zh-CN" altLang="en-US" sz="14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标题数字等都可以通过点击和重新输入进行更改，顶部“开始”面板中可以对字体、字号、</a:t>
            </a:r>
            <a:r>
              <a:rPr lang="zh-CN" altLang="en-US" sz="14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颜色等</a:t>
            </a:r>
            <a:r>
              <a:rPr lang="zh-CN" altLang="en-US" sz="14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进行修改。建议正文</a:t>
            </a:r>
            <a:r>
              <a:rPr lang="en-US" altLang="zh-CN" sz="14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8-14</a:t>
            </a:r>
            <a:r>
              <a:rPr lang="zh-CN" altLang="en-US" sz="14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号字，</a:t>
            </a:r>
            <a:r>
              <a:rPr lang="en-US" altLang="zh-CN" sz="14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1.3</a:t>
            </a:r>
            <a:r>
              <a:rPr lang="zh-CN" altLang="en-US" sz="14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倍字间距。</a:t>
            </a:r>
          </a:p>
        </p:txBody>
      </p:sp>
      <p:sp>
        <p:nvSpPr>
          <p:cNvPr id="8" name="矩形 7"/>
          <p:cNvSpPr/>
          <p:nvPr/>
        </p:nvSpPr>
        <p:spPr>
          <a:xfrm>
            <a:off x="7216853" y="3587582"/>
            <a:ext cx="2236510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8965">
              <a:lnSpc>
                <a:spcPct val="130000"/>
              </a:lnSpc>
            </a:pPr>
            <a:r>
              <a:rPr lang="zh-CN" altLang="en-US" sz="2000" b="1" dirty="0">
                <a:solidFill>
                  <a:schemeClr val="bg1"/>
                </a:solidFill>
                <a:ea typeface="微软雅黑" panose="020B0503020204020204" charset="-122"/>
              </a:rPr>
              <a:t>点击此处添加标题</a:t>
            </a:r>
            <a:endParaRPr lang="en-US" altLang="zh-CN" sz="2000" b="1" dirty="0">
              <a:solidFill>
                <a:schemeClr val="bg1"/>
              </a:solidFill>
              <a:ea typeface="微软雅黑" panose="020B0503020204020204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zh-CN" altLang="en-US" dirty="0" smtClean="0"/>
              <a:t>小节标题</a:t>
            </a:r>
            <a:endParaRPr kumimoji="1" lang="zh-CN" altLang="en-US" dirty="0"/>
          </a:p>
        </p:txBody>
      </p:sp>
      <p:sp>
        <p:nvSpPr>
          <p:cNvPr id="3" name="圆角矩形 2"/>
          <p:cNvSpPr/>
          <p:nvPr/>
        </p:nvSpPr>
        <p:spPr>
          <a:xfrm>
            <a:off x="2336797" y="965201"/>
            <a:ext cx="3843869" cy="1913466"/>
          </a:xfrm>
          <a:prstGeom prst="roundRect">
            <a:avLst>
              <a:gd name="adj" fmla="val 4575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4" name="椭圆 3"/>
          <p:cNvSpPr/>
          <p:nvPr/>
        </p:nvSpPr>
        <p:spPr>
          <a:xfrm>
            <a:off x="5615026" y="2413000"/>
            <a:ext cx="931334" cy="931334"/>
          </a:xfrm>
          <a:prstGeom prst="ellipse">
            <a:avLst/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zh-CN" sz="3600" b="1" smtClean="0"/>
              <a:t>A</a:t>
            </a:r>
            <a:endParaRPr kumimoji="1" lang="zh-CN" altLang="en-US" sz="3600" b="1" dirty="0"/>
          </a:p>
        </p:txBody>
      </p:sp>
      <p:sp>
        <p:nvSpPr>
          <p:cNvPr id="5" name="文本框 8"/>
          <p:cNvSpPr txBox="1"/>
          <p:nvPr/>
        </p:nvSpPr>
        <p:spPr>
          <a:xfrm>
            <a:off x="2702491" y="1686318"/>
            <a:ext cx="3173374" cy="9325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4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标题</a:t>
            </a:r>
            <a:r>
              <a:rPr lang="zh-CN" altLang="en-US" sz="14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数字等都可以通过点击和重新输入进行更改，顶部“开始”面板中可以对字体、字号、</a:t>
            </a:r>
            <a:r>
              <a:rPr lang="zh-CN" altLang="en-US" sz="14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颜色等</a:t>
            </a:r>
            <a:r>
              <a:rPr lang="zh-CN" altLang="en-US" sz="14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进行</a:t>
            </a:r>
            <a:r>
              <a:rPr lang="zh-CN" altLang="en-US" sz="14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修改</a:t>
            </a:r>
            <a:r>
              <a:rPr lang="zh-CN" altLang="en-US" sz="140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。</a:t>
            </a:r>
            <a:endParaRPr lang="zh-CN" altLang="en-US" sz="14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2702490" y="1168401"/>
            <a:ext cx="2236510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8965">
              <a:lnSpc>
                <a:spcPct val="130000"/>
              </a:lnSpc>
            </a:pPr>
            <a:r>
              <a:rPr lang="zh-CN" altLang="en-US" sz="2000" b="1" dirty="0">
                <a:solidFill>
                  <a:schemeClr val="bg1"/>
                </a:solidFill>
                <a:ea typeface="微软雅黑" panose="020B0503020204020204" charset="-122"/>
              </a:rPr>
              <a:t>点击此处添加标题</a:t>
            </a:r>
            <a:endParaRPr lang="en-US" altLang="zh-CN" sz="2000" b="1" dirty="0">
              <a:solidFill>
                <a:schemeClr val="bg1"/>
              </a:solidFill>
              <a:ea typeface="微软雅黑" panose="020B0503020204020204" charset="-122"/>
            </a:endParaRPr>
          </a:p>
        </p:txBody>
      </p:sp>
      <p:sp>
        <p:nvSpPr>
          <p:cNvPr id="9" name="圆角矩形 8"/>
          <p:cNvSpPr/>
          <p:nvPr/>
        </p:nvSpPr>
        <p:spPr>
          <a:xfrm>
            <a:off x="6988419" y="963032"/>
            <a:ext cx="3843869" cy="1913466"/>
          </a:xfrm>
          <a:prstGeom prst="roundRect">
            <a:avLst>
              <a:gd name="adj" fmla="val 4575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0" name="椭圆 9"/>
          <p:cNvSpPr/>
          <p:nvPr/>
        </p:nvSpPr>
        <p:spPr>
          <a:xfrm>
            <a:off x="10266648" y="2410831"/>
            <a:ext cx="931334" cy="931334"/>
          </a:xfrm>
          <a:prstGeom prst="ellipse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zh-CN" sz="3600" b="1" dirty="0" smtClean="0"/>
              <a:t>B</a:t>
            </a:r>
            <a:endParaRPr kumimoji="1" lang="zh-CN" altLang="en-US" sz="3600" b="1" dirty="0"/>
          </a:p>
        </p:txBody>
      </p:sp>
      <p:sp>
        <p:nvSpPr>
          <p:cNvPr id="11" name="文本框 8"/>
          <p:cNvSpPr txBox="1"/>
          <p:nvPr/>
        </p:nvSpPr>
        <p:spPr>
          <a:xfrm>
            <a:off x="7354113" y="1684149"/>
            <a:ext cx="3173374" cy="9325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4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标题</a:t>
            </a:r>
            <a:r>
              <a:rPr lang="zh-CN" altLang="en-US" sz="14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数字等都可以通过点击和重新输入进行更改，顶部“开始”面板中可以对字体、字号、</a:t>
            </a:r>
            <a:r>
              <a:rPr lang="zh-CN" altLang="en-US" sz="14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颜色等</a:t>
            </a:r>
            <a:r>
              <a:rPr lang="zh-CN" altLang="en-US" sz="14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进行</a:t>
            </a:r>
            <a:r>
              <a:rPr lang="zh-CN" altLang="en-US" sz="14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修改</a:t>
            </a:r>
            <a:r>
              <a:rPr lang="zh-CN" altLang="en-US" sz="140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。</a:t>
            </a:r>
            <a:endParaRPr lang="zh-CN" altLang="en-US" sz="14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7354112" y="1166232"/>
            <a:ext cx="2236510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8965">
              <a:lnSpc>
                <a:spcPct val="130000"/>
              </a:lnSpc>
            </a:pPr>
            <a:r>
              <a:rPr lang="zh-CN" altLang="en-US" sz="2000" b="1" dirty="0">
                <a:solidFill>
                  <a:schemeClr val="bg1"/>
                </a:solidFill>
                <a:ea typeface="微软雅黑" panose="020B0503020204020204" charset="-122"/>
              </a:rPr>
              <a:t>点击此处添加标题</a:t>
            </a:r>
            <a:endParaRPr lang="en-US" altLang="zh-CN" sz="2000" b="1" dirty="0">
              <a:solidFill>
                <a:schemeClr val="bg1"/>
              </a:solidFill>
              <a:ea typeface="微软雅黑" panose="020B0503020204020204" charset="-122"/>
            </a:endParaRPr>
          </a:p>
        </p:txBody>
      </p:sp>
      <p:sp>
        <p:nvSpPr>
          <p:cNvPr id="14" name="圆角矩形 13"/>
          <p:cNvSpPr/>
          <p:nvPr/>
        </p:nvSpPr>
        <p:spPr>
          <a:xfrm>
            <a:off x="963404" y="3607518"/>
            <a:ext cx="3843869" cy="1913466"/>
          </a:xfrm>
          <a:prstGeom prst="roundRect">
            <a:avLst>
              <a:gd name="adj" fmla="val 4575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5" name="椭圆 14"/>
          <p:cNvSpPr/>
          <p:nvPr/>
        </p:nvSpPr>
        <p:spPr>
          <a:xfrm>
            <a:off x="4241633" y="5055317"/>
            <a:ext cx="931334" cy="931334"/>
          </a:xfrm>
          <a:prstGeom prst="ellips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zh-CN" sz="3600" b="1" dirty="0" smtClean="0"/>
              <a:t>C</a:t>
            </a:r>
            <a:endParaRPr kumimoji="1" lang="zh-CN" altLang="en-US" sz="3600" b="1" dirty="0"/>
          </a:p>
        </p:txBody>
      </p:sp>
      <p:sp>
        <p:nvSpPr>
          <p:cNvPr id="16" name="文本框 8"/>
          <p:cNvSpPr txBox="1"/>
          <p:nvPr/>
        </p:nvSpPr>
        <p:spPr>
          <a:xfrm>
            <a:off x="1329098" y="4328635"/>
            <a:ext cx="3173374" cy="9325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4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标题</a:t>
            </a:r>
            <a:r>
              <a:rPr lang="zh-CN" altLang="en-US" sz="14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数字等都可以通过点击和重新输入进行更改，顶部“开始”面板中可以对字体、字号、</a:t>
            </a:r>
            <a:r>
              <a:rPr lang="zh-CN" altLang="en-US" sz="14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颜色等</a:t>
            </a:r>
            <a:r>
              <a:rPr lang="zh-CN" altLang="en-US" sz="14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进行</a:t>
            </a:r>
            <a:r>
              <a:rPr lang="zh-CN" altLang="en-US" sz="14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修改</a:t>
            </a:r>
            <a:r>
              <a:rPr lang="zh-CN" altLang="en-US" sz="140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。</a:t>
            </a:r>
            <a:endParaRPr lang="zh-CN" altLang="en-US" sz="14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1329097" y="3810718"/>
            <a:ext cx="2236510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8965">
              <a:lnSpc>
                <a:spcPct val="130000"/>
              </a:lnSpc>
            </a:pPr>
            <a:r>
              <a:rPr lang="zh-CN" altLang="en-US" sz="2000" b="1" dirty="0">
                <a:solidFill>
                  <a:schemeClr val="bg1"/>
                </a:solidFill>
                <a:ea typeface="微软雅黑" panose="020B0503020204020204" charset="-122"/>
              </a:rPr>
              <a:t>点击此处添加标题</a:t>
            </a:r>
            <a:endParaRPr lang="en-US" altLang="zh-CN" sz="2000" b="1" dirty="0">
              <a:solidFill>
                <a:schemeClr val="bg1"/>
              </a:solidFill>
              <a:ea typeface="微软雅黑" panose="020B0503020204020204" charset="-122"/>
            </a:endParaRPr>
          </a:p>
        </p:txBody>
      </p:sp>
      <p:sp>
        <p:nvSpPr>
          <p:cNvPr id="19" name="圆角矩形 18"/>
          <p:cNvSpPr/>
          <p:nvPr/>
        </p:nvSpPr>
        <p:spPr>
          <a:xfrm>
            <a:off x="5615026" y="3605349"/>
            <a:ext cx="3843869" cy="1913466"/>
          </a:xfrm>
          <a:prstGeom prst="roundRect">
            <a:avLst>
              <a:gd name="adj" fmla="val 4575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20" name="椭圆 19"/>
          <p:cNvSpPr/>
          <p:nvPr/>
        </p:nvSpPr>
        <p:spPr>
          <a:xfrm>
            <a:off x="8893255" y="5053148"/>
            <a:ext cx="931334" cy="931334"/>
          </a:xfrm>
          <a:prstGeom prst="ellipse">
            <a:avLst/>
          </a:prstGeom>
          <a:solidFill>
            <a:schemeClr val="accent4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zh-CN" sz="3600" b="1" dirty="0" smtClean="0"/>
              <a:t>D</a:t>
            </a:r>
            <a:endParaRPr kumimoji="1" lang="zh-CN" altLang="en-US" sz="3600" b="1" dirty="0"/>
          </a:p>
        </p:txBody>
      </p:sp>
      <p:sp>
        <p:nvSpPr>
          <p:cNvPr id="21" name="文本框 8"/>
          <p:cNvSpPr txBox="1"/>
          <p:nvPr/>
        </p:nvSpPr>
        <p:spPr>
          <a:xfrm>
            <a:off x="5980720" y="4326466"/>
            <a:ext cx="3173374" cy="9325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4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标题</a:t>
            </a:r>
            <a:r>
              <a:rPr lang="zh-CN" altLang="en-US" sz="14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数字等都可以通过点击和重新输入进行更改，顶部“开始”面板中可以对字体、字号、</a:t>
            </a:r>
            <a:r>
              <a:rPr lang="zh-CN" altLang="en-US" sz="14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颜色等</a:t>
            </a:r>
            <a:r>
              <a:rPr lang="zh-CN" altLang="en-US" sz="14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进行</a:t>
            </a:r>
            <a:r>
              <a:rPr lang="zh-CN" altLang="en-US" sz="14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修改</a:t>
            </a:r>
            <a:r>
              <a:rPr lang="zh-CN" altLang="en-US" sz="140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。</a:t>
            </a:r>
            <a:endParaRPr lang="zh-CN" altLang="en-US" sz="14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5980719" y="3808549"/>
            <a:ext cx="2236510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8965">
              <a:lnSpc>
                <a:spcPct val="130000"/>
              </a:lnSpc>
            </a:pPr>
            <a:r>
              <a:rPr lang="zh-CN" altLang="en-US" sz="2000" b="1" dirty="0">
                <a:solidFill>
                  <a:schemeClr val="bg1"/>
                </a:solidFill>
                <a:ea typeface="微软雅黑" panose="020B0503020204020204" charset="-122"/>
              </a:rPr>
              <a:t>点击此处添加标题</a:t>
            </a:r>
            <a:endParaRPr lang="en-US" altLang="zh-CN" sz="2000" b="1" dirty="0">
              <a:solidFill>
                <a:schemeClr val="bg1"/>
              </a:solidFill>
              <a:ea typeface="微软雅黑" panose="020B0503020204020204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zh-CN" altLang="en-US" dirty="0" smtClean="0"/>
              <a:t>小节标题</a:t>
            </a:r>
            <a:endParaRPr kumimoji="1" lang="zh-CN" altLang="en-US" dirty="0"/>
          </a:p>
        </p:txBody>
      </p:sp>
      <p:sp>
        <p:nvSpPr>
          <p:cNvPr id="3" name="文本框 8"/>
          <p:cNvSpPr txBox="1"/>
          <p:nvPr/>
        </p:nvSpPr>
        <p:spPr>
          <a:xfrm>
            <a:off x="1103920" y="3564675"/>
            <a:ext cx="4145411" cy="20528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400" u="sng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更换图片方法：点击图片后右键，选择“更改图片”即可。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标题数字等都可以通过点击和重新输入进行更改，顶部“开始”面板中可以对字体、字号、</a:t>
            </a: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颜色等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进行修改。建议正文</a:t>
            </a:r>
            <a:r>
              <a: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8-14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号字，</a:t>
            </a:r>
            <a:r>
              <a: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1.3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倍字间距。标题数字等都可以通过点击和重新输入进行更改，顶部“开始”面板中可以对字体、字号、颜色等进行修改。建议正文</a:t>
            </a:r>
            <a:r>
              <a: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8-14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号字，</a:t>
            </a:r>
            <a:r>
              <a: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1.3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倍字间距</a:t>
            </a: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。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103920" y="2927182"/>
            <a:ext cx="2236510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8965">
              <a:lnSpc>
                <a:spcPct val="130000"/>
              </a:lnSpc>
            </a:pPr>
            <a:r>
              <a:rPr lang="zh-CN" altLang="en-US" sz="2000" b="1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</a:rPr>
              <a:t>点击此处添加标题</a:t>
            </a:r>
            <a:endParaRPr lang="en-US" altLang="zh-CN" sz="2000" b="1" dirty="0">
              <a:solidFill>
                <a:schemeClr val="tx1">
                  <a:lumMod val="65000"/>
                  <a:lumOff val="35000"/>
                </a:schemeClr>
              </a:solidFill>
              <a:ea typeface="微软雅黑" panose="020B0503020204020204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4722847" y="1729469"/>
            <a:ext cx="1901483" cy="37702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zh-CN" sz="23900" b="1" dirty="0" smtClean="0">
                <a:solidFill>
                  <a:schemeClr val="bg1"/>
                </a:solidFill>
              </a:rPr>
              <a:t>2</a:t>
            </a:r>
            <a:endParaRPr kumimoji="1" lang="zh-CN" altLang="en-US" sz="23900" b="1" dirty="0">
              <a:solidFill>
                <a:schemeClr val="bg1"/>
              </a:solidFill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5156459" y="1864936"/>
            <a:ext cx="10342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zh-CN" sz="2800" smtClean="0">
                <a:solidFill>
                  <a:schemeClr val="bg1"/>
                </a:solidFill>
              </a:rPr>
              <a:t>PART</a:t>
            </a:r>
            <a:endParaRPr kumimoji="1" lang="zh-CN" altLang="en-US" sz="2800" dirty="0">
              <a:solidFill>
                <a:schemeClr val="bg1"/>
              </a:solidFill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7242648" y="2922413"/>
            <a:ext cx="3570208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6600" b="1" dirty="0" smtClean="0">
                <a:solidFill>
                  <a:schemeClr val="accent4">
                    <a:alpha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小节标题</a:t>
            </a:r>
            <a:endParaRPr kumimoji="1" lang="zh-CN" altLang="en-US" sz="6600" b="1" dirty="0">
              <a:solidFill>
                <a:schemeClr val="accent4">
                  <a:alpha val="50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643466"/>
            <a:ext cx="12192000" cy="3335867"/>
          </a:xfrm>
          <a:prstGeom prst="roundRect">
            <a:avLst>
              <a:gd name="adj" fmla="val 0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2" name="文本框 8"/>
          <p:cNvSpPr txBox="1"/>
          <p:nvPr/>
        </p:nvSpPr>
        <p:spPr>
          <a:xfrm>
            <a:off x="1322427" y="4817742"/>
            <a:ext cx="9547147" cy="9325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30000"/>
              </a:lnSpc>
            </a:pPr>
            <a:r>
              <a:rPr lang="zh-CN" altLang="en-US" sz="1400" u="sng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更换图片方法：点击图片后右键，选择“更改图片”即可。</a:t>
            </a:r>
            <a:r>
              <a:rPr lang="zh-CN" altLang="en-US" sz="14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标题</a:t>
            </a:r>
            <a:r>
              <a:rPr lang="zh-CN" altLang="en-US" sz="14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数字等都可以通过点击和重新输入进行更改，顶部“开始”面板中可以对字体、字号、</a:t>
            </a:r>
            <a:r>
              <a:rPr lang="zh-CN" altLang="en-US" sz="14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颜色等</a:t>
            </a:r>
            <a:r>
              <a:rPr lang="zh-CN" altLang="en-US" sz="14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进行修改。建议正文</a:t>
            </a:r>
            <a:r>
              <a:rPr lang="en-US" altLang="zh-CN" sz="14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8-14</a:t>
            </a:r>
            <a:r>
              <a:rPr lang="zh-CN" altLang="en-US" sz="14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号字，</a:t>
            </a:r>
            <a:r>
              <a:rPr lang="en-US" altLang="zh-CN" sz="14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1.3</a:t>
            </a:r>
            <a:r>
              <a:rPr lang="zh-CN" altLang="en-US" sz="14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倍字间距。标题数字等都可以通过点击和重新输入进行更改，顶部“开始”面板中可以对字体、字号、颜色等进行修改。建议正文</a:t>
            </a:r>
            <a:r>
              <a:rPr lang="en-US" altLang="zh-CN" sz="14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8-14</a:t>
            </a:r>
            <a:r>
              <a:rPr lang="zh-CN" altLang="en-US" sz="14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号字，</a:t>
            </a:r>
            <a:r>
              <a:rPr lang="en-US" altLang="zh-CN" sz="14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1.3</a:t>
            </a:r>
            <a:r>
              <a:rPr lang="zh-CN" altLang="en-US" sz="14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倍字间距</a:t>
            </a:r>
            <a:r>
              <a:rPr lang="zh-CN" altLang="en-US" sz="14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。</a:t>
            </a:r>
            <a:endParaRPr lang="zh-CN" altLang="en-US" sz="14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4977745" y="4274500"/>
            <a:ext cx="2236510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608965">
              <a:lnSpc>
                <a:spcPct val="130000"/>
              </a:lnSpc>
            </a:pPr>
            <a:r>
              <a:rPr lang="zh-CN" altLang="en-US" sz="2000" b="1" dirty="0">
                <a:solidFill>
                  <a:schemeClr val="bg1"/>
                </a:solidFill>
                <a:ea typeface="微软雅黑" panose="020B0503020204020204" charset="-122"/>
              </a:rPr>
              <a:t>点击此处添加标题</a:t>
            </a:r>
            <a:endParaRPr lang="en-US" altLang="zh-CN" sz="2000" b="1" dirty="0">
              <a:solidFill>
                <a:schemeClr val="bg1"/>
              </a:solidFill>
              <a:ea typeface="微软雅黑" panose="020B0503020204020204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943725" y="3264989"/>
            <a:ext cx="2317250" cy="3593011"/>
          </a:xfrm>
          <a:prstGeom prst="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zh-CN" altLang="en-US" dirty="0" smtClean="0"/>
              <a:t>小节标题</a:t>
            </a:r>
            <a:endParaRPr kumimoji="1" lang="zh-CN" altLang="en-US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068207" y="1103992"/>
            <a:ext cx="2068286" cy="2068286"/>
          </a:xfrm>
          <a:prstGeom prst="ellipse">
            <a:avLst/>
          </a:prstGeom>
          <a:effectLst>
            <a:outerShdw blurRad="63500" sx="102000" sy="102000" algn="ctr" rotWithShape="0">
              <a:prstClr val="black">
                <a:alpha val="20000"/>
              </a:prstClr>
            </a:outerShdw>
          </a:effectLst>
        </p:spPr>
      </p:pic>
      <p:grpSp>
        <p:nvGrpSpPr>
          <p:cNvPr id="6" name="组 5"/>
          <p:cNvGrpSpPr/>
          <p:nvPr/>
        </p:nvGrpSpPr>
        <p:grpSpPr>
          <a:xfrm>
            <a:off x="1887796" y="3036389"/>
            <a:ext cx="429108" cy="429108"/>
            <a:chOff x="1770335" y="2906486"/>
            <a:chExt cx="733908" cy="733908"/>
          </a:xfrm>
        </p:grpSpPr>
        <p:sp>
          <p:nvSpPr>
            <p:cNvPr id="3" name="椭圆 2"/>
            <p:cNvSpPr/>
            <p:nvPr/>
          </p:nvSpPr>
          <p:spPr>
            <a:xfrm>
              <a:off x="1770335" y="2906486"/>
              <a:ext cx="733908" cy="733908"/>
            </a:xfrm>
            <a:prstGeom prst="ellipse">
              <a:avLst/>
            </a:prstGeom>
            <a:ln>
              <a:noFill/>
            </a:ln>
            <a:effectLst>
              <a:outerShdw blurRad="63500" sx="102000" sy="102000" algn="c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dirty="0"/>
            </a:p>
          </p:txBody>
        </p:sp>
        <p:sp>
          <p:nvSpPr>
            <p:cNvPr id="5" name="L 形 4"/>
            <p:cNvSpPr/>
            <p:nvPr/>
          </p:nvSpPr>
          <p:spPr>
            <a:xfrm rot="18900000">
              <a:off x="1952213" y="3113908"/>
              <a:ext cx="370153" cy="219350"/>
            </a:xfrm>
            <a:prstGeom prst="corner">
              <a:avLst>
                <a:gd name="adj1" fmla="val 21804"/>
                <a:gd name="adj2" fmla="val 20625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</p:grpSp>
      <p:sp>
        <p:nvSpPr>
          <p:cNvPr id="8" name="矩形 7"/>
          <p:cNvSpPr/>
          <p:nvPr/>
        </p:nvSpPr>
        <p:spPr>
          <a:xfrm>
            <a:off x="3619926" y="0"/>
            <a:ext cx="2317250" cy="3593011"/>
          </a:xfrm>
          <a:prstGeom prst="rect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828873" y="3685580"/>
            <a:ext cx="2068286" cy="2068286"/>
          </a:xfrm>
          <a:prstGeom prst="ellipse">
            <a:avLst/>
          </a:prstGeom>
          <a:effectLst>
            <a:outerShdw blurRad="63500" sx="102000" sy="102000" algn="ctr" rotWithShape="0">
              <a:prstClr val="black">
                <a:alpha val="20000"/>
              </a:prstClr>
            </a:outerShdw>
          </a:effectLst>
        </p:spPr>
      </p:pic>
      <p:grpSp>
        <p:nvGrpSpPr>
          <p:cNvPr id="10" name="组 9"/>
          <p:cNvGrpSpPr/>
          <p:nvPr/>
        </p:nvGrpSpPr>
        <p:grpSpPr>
          <a:xfrm>
            <a:off x="4648462" y="3471026"/>
            <a:ext cx="429108" cy="429108"/>
            <a:chOff x="1770335" y="2906486"/>
            <a:chExt cx="733908" cy="733908"/>
          </a:xfrm>
        </p:grpSpPr>
        <p:sp>
          <p:nvSpPr>
            <p:cNvPr id="11" name="椭圆 10"/>
            <p:cNvSpPr/>
            <p:nvPr/>
          </p:nvSpPr>
          <p:spPr>
            <a:xfrm>
              <a:off x="1770335" y="2906486"/>
              <a:ext cx="733908" cy="733908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dirty="0"/>
            </a:p>
          </p:txBody>
        </p:sp>
        <p:sp>
          <p:nvSpPr>
            <p:cNvPr id="12" name="L 形 11"/>
            <p:cNvSpPr/>
            <p:nvPr/>
          </p:nvSpPr>
          <p:spPr>
            <a:xfrm rot="18900000">
              <a:off x="1952213" y="3113908"/>
              <a:ext cx="370153" cy="219350"/>
            </a:xfrm>
            <a:prstGeom prst="corner">
              <a:avLst>
                <a:gd name="adj1" fmla="val 21804"/>
                <a:gd name="adj2" fmla="val 20625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</p:grpSp>
      <p:sp>
        <p:nvSpPr>
          <p:cNvPr id="13" name="文本框 8"/>
          <p:cNvSpPr txBox="1"/>
          <p:nvPr/>
        </p:nvSpPr>
        <p:spPr>
          <a:xfrm>
            <a:off x="1068208" y="4134057"/>
            <a:ext cx="2068286" cy="20128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200" u="sng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更换图片方法：点击图片后右键，选择“更改图片”即可。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标题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数字等都可以通过点击和重新输入进行更改，顶部“开始”面板中可以对字体、字号、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颜色等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进行修改。建议正文</a:t>
            </a:r>
            <a:r>
              <a:rPr lang="en-US" altLang="zh-CN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8-14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号字，</a:t>
            </a:r>
            <a:r>
              <a:rPr lang="en-US" altLang="zh-CN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1.3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倍字间距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。</a:t>
            </a:r>
            <a:endParaRPr lang="zh-CN" altLang="en-US" sz="12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1105957" y="3590142"/>
            <a:ext cx="2031325" cy="4524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8965">
              <a:lnSpc>
                <a:spcPct val="130000"/>
              </a:lnSpc>
            </a:pPr>
            <a:r>
              <a:rPr lang="zh-CN" altLang="en-US" b="1" dirty="0">
                <a:solidFill>
                  <a:schemeClr val="bg1"/>
                </a:solidFill>
                <a:ea typeface="微软雅黑" panose="020B0503020204020204" charset="-122"/>
              </a:rPr>
              <a:t>点击此处添加标题</a:t>
            </a:r>
            <a:endParaRPr lang="en-US" altLang="zh-CN" b="1" dirty="0">
              <a:solidFill>
                <a:schemeClr val="bg1"/>
              </a:solidFill>
              <a:ea typeface="微软雅黑" panose="020B0503020204020204" charset="-122"/>
            </a:endParaRPr>
          </a:p>
        </p:txBody>
      </p:sp>
      <p:sp>
        <p:nvSpPr>
          <p:cNvPr id="15" name="文本框 8"/>
          <p:cNvSpPr txBox="1"/>
          <p:nvPr/>
        </p:nvSpPr>
        <p:spPr>
          <a:xfrm>
            <a:off x="3747582" y="931861"/>
            <a:ext cx="2068286" cy="20128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200" u="sng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更换图片方法：点击图片后右键，选择“更改图片”即可。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标题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数字等都可以通过点击和重新输入进行更改，顶部“开始”面板中可以对字体、字号、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颜色等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进行修改。建议正文</a:t>
            </a:r>
            <a:r>
              <a:rPr lang="en-US" altLang="zh-CN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8-14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号字，</a:t>
            </a:r>
            <a:r>
              <a:rPr lang="en-US" altLang="zh-CN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1.3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倍字间距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。</a:t>
            </a:r>
            <a:endParaRPr lang="zh-CN" altLang="en-US" sz="12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3785331" y="387946"/>
            <a:ext cx="2031325" cy="4524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8965">
              <a:lnSpc>
                <a:spcPct val="130000"/>
              </a:lnSpc>
            </a:pPr>
            <a:r>
              <a:rPr lang="zh-CN" altLang="en-US" b="1" dirty="0">
                <a:solidFill>
                  <a:schemeClr val="bg1"/>
                </a:solidFill>
                <a:ea typeface="微软雅黑" panose="020B0503020204020204" charset="-122"/>
              </a:rPr>
              <a:t>点击此处添加标题</a:t>
            </a:r>
            <a:endParaRPr lang="en-US" altLang="zh-CN" b="1" dirty="0">
              <a:solidFill>
                <a:schemeClr val="bg1"/>
              </a:solidFill>
              <a:ea typeface="微软雅黑" panose="020B0503020204020204" charset="-122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6290889" y="3264989"/>
            <a:ext cx="2317250" cy="3593011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pic>
        <p:nvPicPr>
          <p:cNvPr id="18" name="图片 1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415371" y="1103992"/>
            <a:ext cx="2068286" cy="2068286"/>
          </a:xfrm>
          <a:prstGeom prst="ellipse">
            <a:avLst/>
          </a:prstGeom>
          <a:effectLst>
            <a:outerShdw blurRad="63500" sx="102000" sy="102000" algn="ctr" rotWithShape="0">
              <a:prstClr val="black">
                <a:alpha val="20000"/>
              </a:prstClr>
            </a:outerShdw>
          </a:effectLst>
        </p:spPr>
      </p:pic>
      <p:grpSp>
        <p:nvGrpSpPr>
          <p:cNvPr id="19" name="组 18"/>
          <p:cNvGrpSpPr/>
          <p:nvPr/>
        </p:nvGrpSpPr>
        <p:grpSpPr>
          <a:xfrm>
            <a:off x="7234960" y="3036389"/>
            <a:ext cx="429108" cy="429108"/>
            <a:chOff x="1770335" y="2906486"/>
            <a:chExt cx="733908" cy="733908"/>
          </a:xfrm>
        </p:grpSpPr>
        <p:sp>
          <p:nvSpPr>
            <p:cNvPr id="20" name="椭圆 19"/>
            <p:cNvSpPr/>
            <p:nvPr/>
          </p:nvSpPr>
          <p:spPr>
            <a:xfrm>
              <a:off x="1770335" y="2906486"/>
              <a:ext cx="733908" cy="733908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dirty="0"/>
            </a:p>
          </p:txBody>
        </p:sp>
        <p:sp>
          <p:nvSpPr>
            <p:cNvPr id="21" name="L 形 20"/>
            <p:cNvSpPr/>
            <p:nvPr/>
          </p:nvSpPr>
          <p:spPr>
            <a:xfrm rot="18900000">
              <a:off x="1952213" y="3113908"/>
              <a:ext cx="370153" cy="219350"/>
            </a:xfrm>
            <a:prstGeom prst="corner">
              <a:avLst>
                <a:gd name="adj1" fmla="val 21804"/>
                <a:gd name="adj2" fmla="val 20625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</p:grpSp>
      <p:sp>
        <p:nvSpPr>
          <p:cNvPr id="22" name="矩形 21"/>
          <p:cNvSpPr/>
          <p:nvPr/>
        </p:nvSpPr>
        <p:spPr>
          <a:xfrm>
            <a:off x="8967090" y="0"/>
            <a:ext cx="2317250" cy="3593011"/>
          </a:xfrm>
          <a:prstGeom prst="rect">
            <a:avLst/>
          </a:prstGeom>
          <a:solidFill>
            <a:schemeClr val="accent4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pic>
        <p:nvPicPr>
          <p:cNvPr id="23" name="图片 22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176037" y="3685580"/>
            <a:ext cx="2068286" cy="2068286"/>
          </a:xfrm>
          <a:prstGeom prst="ellipse">
            <a:avLst/>
          </a:prstGeom>
          <a:effectLst>
            <a:outerShdw blurRad="63500" sx="102000" sy="102000" algn="ctr" rotWithShape="0">
              <a:prstClr val="black">
                <a:alpha val="20000"/>
              </a:prstClr>
            </a:outerShdw>
          </a:effectLst>
        </p:spPr>
      </p:pic>
      <p:grpSp>
        <p:nvGrpSpPr>
          <p:cNvPr id="24" name="组 23"/>
          <p:cNvGrpSpPr/>
          <p:nvPr/>
        </p:nvGrpSpPr>
        <p:grpSpPr>
          <a:xfrm>
            <a:off x="9995626" y="3471026"/>
            <a:ext cx="429108" cy="429108"/>
            <a:chOff x="1770335" y="2906486"/>
            <a:chExt cx="733908" cy="733908"/>
          </a:xfrm>
        </p:grpSpPr>
        <p:sp>
          <p:nvSpPr>
            <p:cNvPr id="25" name="椭圆 24"/>
            <p:cNvSpPr/>
            <p:nvPr/>
          </p:nvSpPr>
          <p:spPr>
            <a:xfrm>
              <a:off x="1770335" y="2906486"/>
              <a:ext cx="733908" cy="733908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dirty="0"/>
            </a:p>
          </p:txBody>
        </p:sp>
        <p:sp>
          <p:nvSpPr>
            <p:cNvPr id="26" name="L 形 25"/>
            <p:cNvSpPr/>
            <p:nvPr/>
          </p:nvSpPr>
          <p:spPr>
            <a:xfrm rot="18900000">
              <a:off x="1952213" y="3113908"/>
              <a:ext cx="370153" cy="219350"/>
            </a:xfrm>
            <a:prstGeom prst="corner">
              <a:avLst>
                <a:gd name="adj1" fmla="val 21804"/>
                <a:gd name="adj2" fmla="val 20625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</p:grpSp>
      <p:sp>
        <p:nvSpPr>
          <p:cNvPr id="27" name="文本框 8"/>
          <p:cNvSpPr txBox="1"/>
          <p:nvPr/>
        </p:nvSpPr>
        <p:spPr>
          <a:xfrm>
            <a:off x="6415372" y="4134057"/>
            <a:ext cx="2068286" cy="20128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200" u="sng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更换图片方法：点击图片后右键，选择“更改图片”即可。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标题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数字等都可以通过点击和重新输入进行更改，顶部“开始”面板中可以对字体、字号、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颜色等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进行修改。建议正文</a:t>
            </a:r>
            <a:r>
              <a:rPr lang="en-US" altLang="zh-CN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8-14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号字，</a:t>
            </a:r>
            <a:r>
              <a:rPr lang="en-US" altLang="zh-CN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1.3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倍字间距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。</a:t>
            </a:r>
            <a:endParaRPr lang="zh-CN" altLang="en-US" sz="12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6453121" y="3590142"/>
            <a:ext cx="2031325" cy="4524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8965">
              <a:lnSpc>
                <a:spcPct val="130000"/>
              </a:lnSpc>
            </a:pPr>
            <a:r>
              <a:rPr lang="zh-CN" altLang="en-US" b="1" dirty="0">
                <a:solidFill>
                  <a:schemeClr val="bg1"/>
                </a:solidFill>
                <a:ea typeface="微软雅黑" panose="020B0503020204020204" charset="-122"/>
              </a:rPr>
              <a:t>点击此处添加标题</a:t>
            </a:r>
            <a:endParaRPr lang="en-US" altLang="zh-CN" b="1" dirty="0">
              <a:solidFill>
                <a:schemeClr val="bg1"/>
              </a:solidFill>
              <a:ea typeface="微软雅黑" panose="020B0503020204020204" charset="-122"/>
            </a:endParaRPr>
          </a:p>
        </p:txBody>
      </p:sp>
      <p:sp>
        <p:nvSpPr>
          <p:cNvPr id="29" name="文本框 8"/>
          <p:cNvSpPr txBox="1"/>
          <p:nvPr/>
        </p:nvSpPr>
        <p:spPr>
          <a:xfrm>
            <a:off x="9094746" y="931861"/>
            <a:ext cx="2068286" cy="20128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200" u="sng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更换图片方法：点击图片后右键，选择“更改图片”即可。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标题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数字等都可以通过点击和重新输入进行更改，顶部“开始”面板中可以对字体、字号、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颜色等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进行修改。建议正文</a:t>
            </a:r>
            <a:r>
              <a:rPr lang="en-US" altLang="zh-CN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8-14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号字，</a:t>
            </a:r>
            <a:r>
              <a:rPr lang="en-US" altLang="zh-CN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1.3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倍字间距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。</a:t>
            </a:r>
            <a:endParaRPr lang="zh-CN" altLang="en-US" sz="12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9132495" y="387946"/>
            <a:ext cx="2031325" cy="4524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8965">
              <a:lnSpc>
                <a:spcPct val="130000"/>
              </a:lnSpc>
            </a:pPr>
            <a:r>
              <a:rPr lang="zh-CN" altLang="en-US" b="1" dirty="0">
                <a:solidFill>
                  <a:schemeClr val="bg1"/>
                </a:solidFill>
                <a:ea typeface="微软雅黑" panose="020B0503020204020204" charset="-122"/>
              </a:rPr>
              <a:t>点击此处添加标题</a:t>
            </a:r>
            <a:endParaRPr lang="en-US" altLang="zh-CN" b="1" dirty="0">
              <a:solidFill>
                <a:schemeClr val="bg1"/>
              </a:solidFill>
              <a:ea typeface="微软雅黑" panose="020B0503020204020204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自定义 86">
      <a:dk1>
        <a:srgbClr val="000000"/>
      </a:dk1>
      <a:lt1>
        <a:srgbClr val="FFFFFF"/>
      </a:lt1>
      <a:dk2>
        <a:srgbClr val="000000"/>
      </a:dk2>
      <a:lt2>
        <a:srgbClr val="FFFDFD"/>
      </a:lt2>
      <a:accent1>
        <a:srgbClr val="FAA0AA"/>
      </a:accent1>
      <a:accent2>
        <a:srgbClr val="F5E5E4"/>
      </a:accent2>
      <a:accent3>
        <a:srgbClr val="AACED2"/>
      </a:accent3>
      <a:accent4>
        <a:srgbClr val="009FB8"/>
      </a:accent4>
      <a:accent5>
        <a:srgbClr val="FFBBB3"/>
      </a:accent5>
      <a:accent6>
        <a:srgbClr val="515151"/>
      </a:accent6>
      <a:hlink>
        <a:srgbClr val="0563C1"/>
      </a:hlink>
      <a:folHlink>
        <a:srgbClr val="954F72"/>
      </a:folHlink>
    </a:clrScheme>
    <a:fontScheme name="Century Gothic">
      <a:maj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</TotalTime>
  <Words>4883</Words>
  <Application>Microsoft Office PowerPoint</Application>
  <PresentationFormat>自定义</PresentationFormat>
  <Paragraphs>177</Paragraphs>
  <Slides>25</Slides>
  <Notes>2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25</vt:i4>
      </vt:variant>
    </vt:vector>
  </HeadingPairs>
  <TitlesOfParts>
    <vt:vector size="27" baseType="lpstr">
      <vt:lpstr>Office 主题</vt:lpstr>
      <vt:lpstr>1_Office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彩色方框</dc:title>
  <dc:creator>第一PPT</dc:creator>
  <cp:keywords>www.1ppt.com</cp:keywords>
  <dc:description>www.1ppt.com</dc:description>
  <cp:lastModifiedBy>Windows User</cp:lastModifiedBy>
  <cp:revision>144</cp:revision>
  <dcterms:created xsi:type="dcterms:W3CDTF">2015-08-18T02:51:00Z</dcterms:created>
  <dcterms:modified xsi:type="dcterms:W3CDTF">2018-04-04T02:00:15Z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2052-10.1.0.6393</vt:lpwstr>
  </property>
</Properties>
</file>