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35"/>
  </p:notesMasterIdLst>
  <p:sldIdLst>
    <p:sldId id="256" r:id="rId3"/>
    <p:sldId id="261" r:id="rId4"/>
    <p:sldId id="257" r:id="rId5"/>
    <p:sldId id="263" r:id="rId6"/>
    <p:sldId id="264" r:id="rId7"/>
    <p:sldId id="265" r:id="rId8"/>
    <p:sldId id="266" r:id="rId9"/>
    <p:sldId id="267" r:id="rId10"/>
    <p:sldId id="283" r:id="rId11"/>
    <p:sldId id="258" r:id="rId12"/>
    <p:sldId id="268" r:id="rId13"/>
    <p:sldId id="269" r:id="rId14"/>
    <p:sldId id="270" r:id="rId15"/>
    <p:sldId id="271" r:id="rId16"/>
    <p:sldId id="272" r:id="rId17"/>
    <p:sldId id="282" r:id="rId18"/>
    <p:sldId id="259" r:id="rId19"/>
    <p:sldId id="273" r:id="rId20"/>
    <p:sldId id="274" r:id="rId21"/>
    <p:sldId id="275" r:id="rId22"/>
    <p:sldId id="276" r:id="rId23"/>
    <p:sldId id="277" r:id="rId24"/>
    <p:sldId id="284" r:id="rId25"/>
    <p:sldId id="260" r:id="rId26"/>
    <p:sldId id="278" r:id="rId27"/>
    <p:sldId id="279" r:id="rId28"/>
    <p:sldId id="280" r:id="rId29"/>
    <p:sldId id="281" r:id="rId30"/>
    <p:sldId id="285" r:id="rId31"/>
    <p:sldId id="286" r:id="rId32"/>
    <p:sldId id="287" r:id="rId33"/>
    <p:sldId id="288" r:id="rId34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D53E"/>
    <a:srgbClr val="E54B81"/>
    <a:srgbClr val="594D7B"/>
    <a:srgbClr val="C09CC2"/>
    <a:srgbClr val="56ABDD"/>
    <a:srgbClr val="F6B53E"/>
    <a:srgbClr val="FF3E3E"/>
    <a:srgbClr val="3B3B3B"/>
    <a:srgbClr val="C7C4C4"/>
    <a:srgbClr val="1759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94660"/>
  </p:normalViewPr>
  <p:slideViewPr>
    <p:cSldViewPr showGuides="1">
      <p:cViewPr>
        <p:scale>
          <a:sx n="75" d="100"/>
          <a:sy n="75" d="100"/>
        </p:scale>
        <p:origin x="-288" y="-1476"/>
      </p:cViewPr>
      <p:guideLst>
        <p:guide orient="horz" pos="16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03EE7F-99C3-4A5A-84F3-93B00FA08876}" type="datetimeFigureOut">
              <a:rPr lang="zh-CN" altLang="en-US" smtClean="0"/>
              <a:t>2018/4/4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8CC2D-76F1-462D-95A1-A11D843859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618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635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991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09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7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2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19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3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7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4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173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1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1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48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1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0981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026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23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079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25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6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348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1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3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3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3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9050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Text Box 147"/>
          <p:cNvSpPr txBox="1">
            <a:spLocks noChangeArrowheads="1"/>
          </p:cNvSpPr>
          <p:nvPr/>
        </p:nvSpPr>
        <p:spPr bwMode="auto">
          <a:xfrm>
            <a:off x="4393694" y="1809483"/>
            <a:ext cx="41960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r>
              <a:rPr lang="zh-CN" altLang="en-US" sz="3200" b="1" dirty="0" smtClean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rPr>
              <a:t>单击此处添加您的标题</a:t>
            </a:r>
            <a:endParaRPr lang="zh-CN" altLang="en-US" sz="3200" b="1" dirty="0">
              <a:solidFill>
                <a:srgbClr val="3B3B3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96" name="Rectangle 148"/>
          <p:cNvSpPr>
            <a:spLocks noChangeArrowheads="1"/>
          </p:cNvSpPr>
          <p:nvPr/>
        </p:nvSpPr>
        <p:spPr bwMode="auto">
          <a:xfrm>
            <a:off x="4393694" y="2385745"/>
            <a:ext cx="4066738" cy="184666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 wrap="square" lIns="72000" tIns="0" rIns="72000" bIns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GRADUATION SPEECHES POWERPOINT TEMPLATE</a:t>
            </a:r>
          </a:p>
        </p:txBody>
      </p:sp>
      <p:sp>
        <p:nvSpPr>
          <p:cNvPr id="2198" name="Rectangle 150"/>
          <p:cNvSpPr>
            <a:spLocks noChangeArrowheads="1"/>
          </p:cNvSpPr>
          <p:nvPr/>
        </p:nvSpPr>
        <p:spPr bwMode="auto">
          <a:xfrm>
            <a:off x="4391974" y="2657413"/>
            <a:ext cx="37444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</a:p>
        </p:txBody>
      </p:sp>
      <p:grpSp>
        <p:nvGrpSpPr>
          <p:cNvPr id="2293" name="Group 245"/>
          <p:cNvGrpSpPr/>
          <p:nvPr/>
        </p:nvGrpSpPr>
        <p:grpSpPr bwMode="auto">
          <a:xfrm>
            <a:off x="7031682" y="3103880"/>
            <a:ext cx="158750" cy="158750"/>
            <a:chOff x="3105" y="3028"/>
            <a:chExt cx="599" cy="600"/>
          </a:xfrm>
        </p:grpSpPr>
        <p:sp>
          <p:nvSpPr>
            <p:cNvPr id="2284" name="Oval 236"/>
            <p:cNvSpPr>
              <a:spLocks noChangeArrowheads="1"/>
            </p:cNvSpPr>
            <p:nvPr/>
          </p:nvSpPr>
          <p:spPr bwMode="auto">
            <a:xfrm>
              <a:off x="3105" y="3028"/>
              <a:ext cx="599" cy="600"/>
            </a:xfrm>
            <a:prstGeom prst="ellipse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0" name="Group 242"/>
            <p:cNvGrpSpPr/>
            <p:nvPr/>
          </p:nvGrpSpPr>
          <p:grpSpPr bwMode="auto">
            <a:xfrm>
              <a:off x="3268" y="3172"/>
              <a:ext cx="274" cy="312"/>
              <a:chOff x="3268" y="3172"/>
              <a:chExt cx="274" cy="312"/>
            </a:xfrm>
          </p:grpSpPr>
          <p:sp>
            <p:nvSpPr>
              <p:cNvPr id="2286" name="Freeform 238"/>
              <p:cNvSpPr>
                <a:spLocks noEditPoints="1"/>
              </p:cNvSpPr>
              <p:nvPr/>
            </p:nvSpPr>
            <p:spPr bwMode="auto">
              <a:xfrm>
                <a:off x="3331" y="3172"/>
                <a:ext cx="147" cy="147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" name="Freeform 239"/>
              <p:cNvSpPr/>
              <p:nvPr/>
            </p:nvSpPr>
            <p:spPr bwMode="auto">
              <a:xfrm>
                <a:off x="3268" y="3335"/>
                <a:ext cx="274" cy="149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294" name="Text Box 246"/>
          <p:cNvSpPr txBox="1">
            <a:spLocks noChangeArrowheads="1"/>
          </p:cNvSpPr>
          <p:nvPr/>
        </p:nvSpPr>
        <p:spPr bwMode="auto">
          <a:xfrm>
            <a:off x="7193607" y="3057842"/>
            <a:ext cx="118494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en-US" altLang="zh-CN" sz="1000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296" name="组合 2295"/>
          <p:cNvGrpSpPr/>
          <p:nvPr/>
        </p:nvGrpSpPr>
        <p:grpSpPr>
          <a:xfrm>
            <a:off x="1491308" y="-160779"/>
            <a:ext cx="817552" cy="2325133"/>
            <a:chOff x="693612" y="-428263"/>
            <a:chExt cx="1045159" cy="2972458"/>
          </a:xfrm>
        </p:grpSpPr>
        <p:grpSp>
          <p:nvGrpSpPr>
            <p:cNvPr id="2242" name="组合 2241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15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258" name="直接连接符 2257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8" name="组合 2297"/>
          <p:cNvGrpSpPr/>
          <p:nvPr/>
        </p:nvGrpSpPr>
        <p:grpSpPr>
          <a:xfrm>
            <a:off x="2114456" y="-106040"/>
            <a:ext cx="894577" cy="3949843"/>
            <a:chOff x="1775252" y="-770914"/>
            <a:chExt cx="1045160" cy="4614718"/>
          </a:xfrm>
        </p:grpSpPr>
        <p:grpSp>
          <p:nvGrpSpPr>
            <p:cNvPr id="2243" name="组合 22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0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70" name="直接连接符 169"/>
            <p:cNvCxnSpPr/>
            <p:nvPr/>
          </p:nvCxnSpPr>
          <p:spPr>
            <a:xfrm flipV="1">
              <a:off x="2295726" y="-770914"/>
              <a:ext cx="0" cy="359872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9" name="组合 2298"/>
          <p:cNvGrpSpPr/>
          <p:nvPr/>
        </p:nvGrpSpPr>
        <p:grpSpPr>
          <a:xfrm>
            <a:off x="2846964" y="-106040"/>
            <a:ext cx="821165" cy="2733067"/>
            <a:chOff x="2856892" y="-501184"/>
            <a:chExt cx="1045159" cy="3478582"/>
          </a:xfrm>
        </p:grpSpPr>
        <p:grpSp>
          <p:nvGrpSpPr>
            <p:cNvPr id="2244" name="组合 2243"/>
            <p:cNvGrpSpPr/>
            <p:nvPr/>
          </p:nvGrpSpPr>
          <p:grpSpPr>
            <a:xfrm>
              <a:off x="2856892" y="1897582"/>
              <a:ext cx="1045159" cy="1079816"/>
              <a:chOff x="-2178792" y="392907"/>
              <a:chExt cx="1819275" cy="1879600"/>
            </a:xfrm>
          </p:grpSpPr>
          <p:sp>
            <p:nvSpPr>
              <p:cNvPr id="5" name="Freeform 254"/>
              <p:cNvSpPr/>
              <p:nvPr/>
            </p:nvSpPr>
            <p:spPr bwMode="auto">
              <a:xfrm>
                <a:off x="-1778742" y="392907"/>
                <a:ext cx="1041400" cy="1511300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55"/>
              <p:cNvSpPr>
                <a:spLocks noEditPoints="1"/>
              </p:cNvSpPr>
              <p:nvPr/>
            </p:nvSpPr>
            <p:spPr bwMode="auto">
              <a:xfrm>
                <a:off x="-1781917" y="392907"/>
                <a:ext cx="1041400" cy="1511300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9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6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3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2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9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1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2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5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40" y="165"/>
                      <a:pt x="240" y="37"/>
                      <a:pt x="240" y="37"/>
                    </a:cubicBezTo>
                    <a:cubicBezTo>
                      <a:pt x="240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9" y="30"/>
                    </a:cubicBezTo>
                    <a:cubicBezTo>
                      <a:pt x="87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1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3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6" y="304"/>
                      <a:pt x="154" y="303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6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3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2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8" y="298"/>
                    </a:cubicBezTo>
                    <a:cubicBezTo>
                      <a:pt x="121" y="298"/>
                      <a:pt x="114" y="301"/>
                      <a:pt x="109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3" y="315"/>
                      <a:pt x="146" y="316"/>
                    </a:cubicBezTo>
                    <a:cubicBezTo>
                      <a:pt x="141" y="323"/>
                      <a:pt x="140" y="331"/>
                      <a:pt x="140" y="335"/>
                    </a:cubicBezTo>
                    <a:cubicBezTo>
                      <a:pt x="141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9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4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1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9" y="179"/>
                      <a:pt x="219" y="179"/>
                      <a:pt x="219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2"/>
                    </a:cubicBezTo>
                    <a:close/>
                    <a:moveTo>
                      <a:pt x="125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5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5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10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56"/>
              <p:cNvSpPr/>
              <p:nvPr/>
            </p:nvSpPr>
            <p:spPr bwMode="auto">
              <a:xfrm>
                <a:off x="-657967" y="1426370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257"/>
              <p:cNvSpPr/>
              <p:nvPr/>
            </p:nvSpPr>
            <p:spPr bwMode="auto">
              <a:xfrm>
                <a:off x="-1353292" y="1980407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258"/>
              <p:cNvSpPr/>
              <p:nvPr/>
            </p:nvSpPr>
            <p:spPr bwMode="auto">
              <a:xfrm>
                <a:off x="-2178792" y="1391445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259"/>
              <p:cNvSpPr/>
              <p:nvPr/>
            </p:nvSpPr>
            <p:spPr bwMode="auto">
              <a:xfrm>
                <a:off x="-2007342" y="797720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5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3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5" y="5"/>
                    </a:cubicBezTo>
                    <a:cubicBezTo>
                      <a:pt x="0" y="10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260"/>
              <p:cNvSpPr/>
              <p:nvPr/>
            </p:nvSpPr>
            <p:spPr bwMode="auto">
              <a:xfrm>
                <a:off x="-791317" y="797720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0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2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261"/>
              <p:cNvSpPr/>
              <p:nvPr/>
            </p:nvSpPr>
            <p:spPr bwMode="auto">
              <a:xfrm>
                <a:off x="-1956542" y="1856582"/>
                <a:ext cx="244475" cy="231775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62"/>
              <p:cNvSpPr/>
              <p:nvPr/>
            </p:nvSpPr>
            <p:spPr bwMode="auto">
              <a:xfrm>
                <a:off x="-845292" y="1856582"/>
                <a:ext cx="244475" cy="231775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72" name="直接连接符 171"/>
            <p:cNvCxnSpPr/>
            <p:nvPr/>
          </p:nvCxnSpPr>
          <p:spPr>
            <a:xfrm flipV="1">
              <a:off x="3385856" y="-501184"/>
              <a:ext cx="0" cy="249667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712660" y="-157813"/>
            <a:ext cx="877971" cy="3342973"/>
            <a:chOff x="1775252" y="-135764"/>
            <a:chExt cx="1045160" cy="3979568"/>
          </a:xfrm>
        </p:grpSpPr>
        <p:grpSp>
          <p:nvGrpSpPr>
            <p:cNvPr id="54" name="组合 53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6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 flipV="1">
              <a:off x="2295726" y="-135764"/>
              <a:ext cx="8489" cy="296357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610469" y="0"/>
            <a:ext cx="877971" cy="4113946"/>
            <a:chOff x="1775252" y="-1053552"/>
            <a:chExt cx="1045160" cy="4897356"/>
          </a:xfrm>
        </p:grpSpPr>
        <p:grpSp>
          <p:nvGrpSpPr>
            <p:cNvPr id="51" name="组合 5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2" name="直接连接符 51"/>
            <p:cNvCxnSpPr/>
            <p:nvPr/>
          </p:nvCxnSpPr>
          <p:spPr>
            <a:xfrm flipV="1">
              <a:off x="2295726" y="-1053552"/>
              <a:ext cx="0" cy="3881360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30"/>
          <p:cNvSpPr>
            <a:spLocks noChangeArrowheads="1"/>
          </p:cNvSpPr>
          <p:nvPr/>
        </p:nvSpPr>
        <p:spPr bwMode="auto">
          <a:xfrm>
            <a:off x="4230876" y="1854928"/>
            <a:ext cx="31302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600" b="1" dirty="0" smtClean="0">
                <a:solidFill>
                  <a:srgbClr val="594D7B"/>
                </a:solidFill>
                <a:ea typeface="微软雅黑" pitchFamily="34" charset="-122"/>
              </a:rPr>
              <a:t>此处添加标题</a:t>
            </a:r>
            <a:endParaRPr lang="zh-CN" altLang="en-US" sz="1600" b="1" dirty="0">
              <a:solidFill>
                <a:srgbClr val="594D7B"/>
              </a:solidFill>
              <a:ea typeface="微软雅黑" pitchFamily="34" charset="-122"/>
            </a:endParaRPr>
          </a:p>
        </p:txBody>
      </p:sp>
      <p:sp>
        <p:nvSpPr>
          <p:cNvPr id="63" name="Rectangle 31"/>
          <p:cNvSpPr>
            <a:spLocks noChangeArrowheads="1"/>
          </p:cNvSpPr>
          <p:nvPr/>
        </p:nvSpPr>
        <p:spPr bwMode="auto">
          <a:xfrm>
            <a:off x="4230876" y="209727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 to help anyone that is stepping into the world of PowerPoint for the very first time. 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3131840" y="1774124"/>
            <a:ext cx="8516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5400" dirty="0">
                <a:ln>
                  <a:solidFill>
                    <a:srgbClr val="594D7B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02</a:t>
            </a:r>
            <a:endParaRPr lang="zh-CN" altLang="en-US" sz="5400" dirty="0">
              <a:ln>
                <a:solidFill>
                  <a:srgbClr val="594D7B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0" name="Rectangle 50"/>
          <p:cNvSpPr>
            <a:spLocks noChangeArrowheads="1"/>
          </p:cNvSpPr>
          <p:nvPr/>
        </p:nvSpPr>
        <p:spPr bwMode="auto">
          <a:xfrm>
            <a:off x="1066800" y="1058863"/>
            <a:ext cx="1716088" cy="1711325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1" name="Rectangle 51" descr="sy_64934932458副本"/>
          <p:cNvSpPr>
            <a:spLocks noChangeArrowheads="1"/>
          </p:cNvSpPr>
          <p:nvPr/>
        </p:nvSpPr>
        <p:spPr bwMode="auto">
          <a:xfrm>
            <a:off x="1066800" y="2770188"/>
            <a:ext cx="1716088" cy="17113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2" name="Rectangle 52" descr="sy_20111224160806078015"/>
          <p:cNvSpPr>
            <a:spLocks noChangeArrowheads="1"/>
          </p:cNvSpPr>
          <p:nvPr/>
        </p:nvSpPr>
        <p:spPr bwMode="auto">
          <a:xfrm>
            <a:off x="2830513" y="1058863"/>
            <a:ext cx="1716087" cy="17113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3" name="Rectangle 53"/>
          <p:cNvSpPr>
            <a:spLocks noChangeArrowheads="1"/>
          </p:cNvSpPr>
          <p:nvPr/>
        </p:nvSpPr>
        <p:spPr bwMode="auto">
          <a:xfrm>
            <a:off x="2830513" y="2770188"/>
            <a:ext cx="1716087" cy="1711325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4" name="Freeform 54" descr="17957756_101728372001_2副本"/>
          <p:cNvSpPr/>
          <p:nvPr/>
        </p:nvSpPr>
        <p:spPr bwMode="auto">
          <a:xfrm>
            <a:off x="4594225" y="1058863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5" name="Rectangle 55"/>
          <p:cNvSpPr>
            <a:spLocks noChangeArrowheads="1"/>
          </p:cNvSpPr>
          <p:nvPr/>
        </p:nvSpPr>
        <p:spPr bwMode="auto">
          <a:xfrm>
            <a:off x="1239838" y="1419225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</a:rPr>
              <a:t>Option 01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3011488" y="3152775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 b="1">
                <a:solidFill>
                  <a:schemeClr val="bg1"/>
                </a:solidFill>
              </a:rPr>
              <a:t>Option 02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19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1" name="组合 2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2" name="直接连接符 21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4" name="Group 38"/>
          <p:cNvGrpSpPr/>
          <p:nvPr/>
        </p:nvGrpSpPr>
        <p:grpSpPr bwMode="auto">
          <a:xfrm>
            <a:off x="2947988" y="1851025"/>
            <a:ext cx="3248025" cy="2101850"/>
            <a:chOff x="1856" y="1075"/>
            <a:chExt cx="2046" cy="1324"/>
          </a:xfrm>
        </p:grpSpPr>
        <p:sp>
          <p:nvSpPr>
            <p:cNvPr id="29735" name="Freeform 39"/>
            <p:cNvSpPr/>
            <p:nvPr/>
          </p:nvSpPr>
          <p:spPr bwMode="auto">
            <a:xfrm>
              <a:off x="2879" y="1075"/>
              <a:ext cx="664" cy="1324"/>
            </a:xfrm>
            <a:custGeom>
              <a:avLst/>
              <a:gdLst>
                <a:gd name="T0" fmla="*/ 0 w 347"/>
                <a:gd name="T1" fmla="*/ 0 h 693"/>
                <a:gd name="T2" fmla="*/ 0 w 347"/>
                <a:gd name="T3" fmla="*/ 122 h 693"/>
                <a:gd name="T4" fmla="*/ 225 w 347"/>
                <a:gd name="T5" fmla="*/ 347 h 693"/>
                <a:gd name="T6" fmla="*/ 0 w 347"/>
                <a:gd name="T7" fmla="*/ 572 h 693"/>
                <a:gd name="T8" fmla="*/ 0 w 347"/>
                <a:gd name="T9" fmla="*/ 693 h 693"/>
                <a:gd name="T10" fmla="*/ 347 w 347"/>
                <a:gd name="T11" fmla="*/ 347 h 693"/>
                <a:gd name="T12" fmla="*/ 0 w 347"/>
                <a:gd name="T13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693">
                  <a:moveTo>
                    <a:pt x="0" y="0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125" y="122"/>
                    <a:pt x="225" y="222"/>
                    <a:pt x="225" y="347"/>
                  </a:cubicBezTo>
                  <a:cubicBezTo>
                    <a:pt x="225" y="471"/>
                    <a:pt x="125" y="572"/>
                    <a:pt x="0" y="572"/>
                  </a:cubicBezTo>
                  <a:cubicBezTo>
                    <a:pt x="0" y="693"/>
                    <a:pt x="0" y="693"/>
                    <a:pt x="0" y="693"/>
                  </a:cubicBezTo>
                  <a:cubicBezTo>
                    <a:pt x="192" y="693"/>
                    <a:pt x="347" y="538"/>
                    <a:pt x="347" y="347"/>
                  </a:cubicBezTo>
                  <a:cubicBezTo>
                    <a:pt x="347" y="155"/>
                    <a:pt x="192" y="0"/>
                    <a:pt x="0" y="0"/>
                  </a:cubicBezTo>
                  <a:close/>
                </a:path>
              </a:pathLst>
            </a:cu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6" name="Freeform 40"/>
            <p:cNvSpPr/>
            <p:nvPr/>
          </p:nvSpPr>
          <p:spPr bwMode="auto">
            <a:xfrm>
              <a:off x="2217" y="1075"/>
              <a:ext cx="662" cy="1324"/>
            </a:xfrm>
            <a:custGeom>
              <a:avLst/>
              <a:gdLst>
                <a:gd name="T0" fmla="*/ 121 w 346"/>
                <a:gd name="T1" fmla="*/ 347 h 693"/>
                <a:gd name="T2" fmla="*/ 346 w 346"/>
                <a:gd name="T3" fmla="*/ 122 h 693"/>
                <a:gd name="T4" fmla="*/ 346 w 346"/>
                <a:gd name="T5" fmla="*/ 0 h 693"/>
                <a:gd name="T6" fmla="*/ 0 w 346"/>
                <a:gd name="T7" fmla="*/ 347 h 693"/>
                <a:gd name="T8" fmla="*/ 346 w 346"/>
                <a:gd name="T9" fmla="*/ 693 h 693"/>
                <a:gd name="T10" fmla="*/ 346 w 346"/>
                <a:gd name="T11" fmla="*/ 572 h 693"/>
                <a:gd name="T12" fmla="*/ 121 w 346"/>
                <a:gd name="T13" fmla="*/ 347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" h="693">
                  <a:moveTo>
                    <a:pt x="121" y="347"/>
                  </a:moveTo>
                  <a:cubicBezTo>
                    <a:pt x="121" y="222"/>
                    <a:pt x="222" y="122"/>
                    <a:pt x="346" y="122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55" y="0"/>
                    <a:pt x="0" y="155"/>
                    <a:pt x="0" y="347"/>
                  </a:cubicBezTo>
                  <a:cubicBezTo>
                    <a:pt x="0" y="538"/>
                    <a:pt x="155" y="693"/>
                    <a:pt x="346" y="693"/>
                  </a:cubicBezTo>
                  <a:cubicBezTo>
                    <a:pt x="346" y="572"/>
                    <a:pt x="346" y="572"/>
                    <a:pt x="346" y="572"/>
                  </a:cubicBezTo>
                  <a:cubicBezTo>
                    <a:pt x="222" y="572"/>
                    <a:pt x="121" y="471"/>
                    <a:pt x="121" y="347"/>
                  </a:cubicBezTo>
                  <a:close/>
                </a:path>
              </a:pathLst>
            </a:cu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7" name="Freeform 41"/>
            <p:cNvSpPr/>
            <p:nvPr/>
          </p:nvSpPr>
          <p:spPr bwMode="auto">
            <a:xfrm>
              <a:off x="2449" y="1308"/>
              <a:ext cx="430" cy="860"/>
            </a:xfrm>
            <a:custGeom>
              <a:avLst/>
              <a:gdLst>
                <a:gd name="T0" fmla="*/ 0 w 225"/>
                <a:gd name="T1" fmla="*/ 225 h 450"/>
                <a:gd name="T2" fmla="*/ 225 w 225"/>
                <a:gd name="T3" fmla="*/ 450 h 450"/>
                <a:gd name="T4" fmla="*/ 225 w 225"/>
                <a:gd name="T5" fmla="*/ 0 h 450"/>
                <a:gd name="T6" fmla="*/ 0 w 225"/>
                <a:gd name="T7" fmla="*/ 22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450">
                  <a:moveTo>
                    <a:pt x="0" y="225"/>
                  </a:moveTo>
                  <a:cubicBezTo>
                    <a:pt x="0" y="349"/>
                    <a:pt x="101" y="450"/>
                    <a:pt x="225" y="45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101" y="0"/>
                    <a:pt x="0" y="100"/>
                    <a:pt x="0" y="225"/>
                  </a:cubicBezTo>
                  <a:close/>
                </a:path>
              </a:pathLst>
            </a:cu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8" name="Freeform 42"/>
            <p:cNvSpPr/>
            <p:nvPr/>
          </p:nvSpPr>
          <p:spPr bwMode="auto">
            <a:xfrm>
              <a:off x="2879" y="1308"/>
              <a:ext cx="430" cy="860"/>
            </a:xfrm>
            <a:custGeom>
              <a:avLst/>
              <a:gdLst>
                <a:gd name="T0" fmla="*/ 225 w 225"/>
                <a:gd name="T1" fmla="*/ 225 h 450"/>
                <a:gd name="T2" fmla="*/ 0 w 225"/>
                <a:gd name="T3" fmla="*/ 0 h 450"/>
                <a:gd name="T4" fmla="*/ 0 w 225"/>
                <a:gd name="T5" fmla="*/ 450 h 450"/>
                <a:gd name="T6" fmla="*/ 225 w 225"/>
                <a:gd name="T7" fmla="*/ 22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450">
                  <a:moveTo>
                    <a:pt x="225" y="225"/>
                  </a:moveTo>
                  <a:cubicBezTo>
                    <a:pt x="225" y="100"/>
                    <a:pt x="125" y="0"/>
                    <a:pt x="0" y="0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125" y="450"/>
                    <a:pt x="225" y="349"/>
                    <a:pt x="225" y="225"/>
                  </a:cubicBezTo>
                  <a:close/>
                </a:path>
              </a:pathLst>
            </a:cu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9" name="Oval 43"/>
            <p:cNvSpPr>
              <a:spLocks noChangeArrowheads="1"/>
            </p:cNvSpPr>
            <p:nvPr/>
          </p:nvSpPr>
          <p:spPr bwMode="auto">
            <a:xfrm>
              <a:off x="2680" y="1539"/>
              <a:ext cx="398" cy="397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0" name="Freeform 44"/>
            <p:cNvSpPr>
              <a:spLocks noEditPoints="1"/>
            </p:cNvSpPr>
            <p:nvPr/>
          </p:nvSpPr>
          <p:spPr bwMode="auto">
            <a:xfrm>
              <a:off x="2780" y="1636"/>
              <a:ext cx="201" cy="201"/>
            </a:xfrm>
            <a:custGeom>
              <a:avLst/>
              <a:gdLst>
                <a:gd name="T0" fmla="*/ 87 w 105"/>
                <a:gd name="T1" fmla="*/ 1 h 105"/>
                <a:gd name="T2" fmla="*/ 91 w 105"/>
                <a:gd name="T3" fmla="*/ 2 h 105"/>
                <a:gd name="T4" fmla="*/ 91 w 105"/>
                <a:gd name="T5" fmla="*/ 2 h 105"/>
                <a:gd name="T6" fmla="*/ 103 w 105"/>
                <a:gd name="T7" fmla="*/ 14 h 105"/>
                <a:gd name="T8" fmla="*/ 103 w 105"/>
                <a:gd name="T9" fmla="*/ 14 h 105"/>
                <a:gd name="T10" fmla="*/ 104 w 105"/>
                <a:gd name="T11" fmla="*/ 18 h 105"/>
                <a:gd name="T12" fmla="*/ 88 w 105"/>
                <a:gd name="T13" fmla="*/ 32 h 105"/>
                <a:gd name="T14" fmla="*/ 77 w 105"/>
                <a:gd name="T15" fmla="*/ 34 h 105"/>
                <a:gd name="T16" fmla="*/ 74 w 105"/>
                <a:gd name="T17" fmla="*/ 76 h 105"/>
                <a:gd name="T18" fmla="*/ 51 w 105"/>
                <a:gd name="T19" fmla="*/ 85 h 105"/>
                <a:gd name="T20" fmla="*/ 19 w 105"/>
                <a:gd name="T21" fmla="*/ 53 h 105"/>
                <a:gd name="T22" fmla="*/ 51 w 105"/>
                <a:gd name="T23" fmla="*/ 21 h 105"/>
                <a:gd name="T24" fmla="*/ 75 w 105"/>
                <a:gd name="T25" fmla="*/ 24 h 105"/>
                <a:gd name="T26" fmla="*/ 73 w 105"/>
                <a:gd name="T27" fmla="*/ 14 h 105"/>
                <a:gd name="T28" fmla="*/ 93 w 105"/>
                <a:gd name="T29" fmla="*/ 41 h 105"/>
                <a:gd name="T30" fmla="*/ 101 w 105"/>
                <a:gd name="T31" fmla="*/ 38 h 105"/>
                <a:gd name="T32" fmla="*/ 103 w 105"/>
                <a:gd name="T33" fmla="*/ 53 h 105"/>
                <a:gd name="T34" fmla="*/ 51 w 105"/>
                <a:gd name="T35" fmla="*/ 105 h 105"/>
                <a:gd name="T36" fmla="*/ 0 w 105"/>
                <a:gd name="T37" fmla="*/ 53 h 105"/>
                <a:gd name="T38" fmla="*/ 51 w 105"/>
                <a:gd name="T39" fmla="*/ 2 h 105"/>
                <a:gd name="T40" fmla="*/ 66 w 105"/>
                <a:gd name="T41" fmla="*/ 4 h 105"/>
                <a:gd name="T42" fmla="*/ 64 w 105"/>
                <a:gd name="T43" fmla="*/ 12 h 105"/>
                <a:gd name="T44" fmla="*/ 51 w 105"/>
                <a:gd name="T45" fmla="*/ 10 h 105"/>
                <a:gd name="T46" fmla="*/ 8 w 105"/>
                <a:gd name="T47" fmla="*/ 53 h 105"/>
                <a:gd name="T48" fmla="*/ 51 w 105"/>
                <a:gd name="T49" fmla="*/ 97 h 105"/>
                <a:gd name="T50" fmla="*/ 95 w 105"/>
                <a:gd name="T51" fmla="*/ 53 h 105"/>
                <a:gd name="T52" fmla="*/ 93 w 105"/>
                <a:gd name="T53" fmla="*/ 41 h 105"/>
                <a:gd name="T54" fmla="*/ 51 w 105"/>
                <a:gd name="T55" fmla="*/ 39 h 105"/>
                <a:gd name="T56" fmla="*/ 67 w 105"/>
                <a:gd name="T57" fmla="*/ 32 h 105"/>
                <a:gd name="T58" fmla="*/ 32 w 105"/>
                <a:gd name="T59" fmla="*/ 34 h 105"/>
                <a:gd name="T60" fmla="*/ 32 w 105"/>
                <a:gd name="T61" fmla="*/ 34 h 105"/>
                <a:gd name="T62" fmla="*/ 32 w 105"/>
                <a:gd name="T63" fmla="*/ 73 h 105"/>
                <a:gd name="T64" fmla="*/ 71 w 105"/>
                <a:gd name="T65" fmla="*/ 73 h 105"/>
                <a:gd name="T66" fmla="*/ 79 w 105"/>
                <a:gd name="T67" fmla="*/ 53 h 105"/>
                <a:gd name="T68" fmla="*/ 64 w 105"/>
                <a:gd name="T69" fmla="*/ 46 h 105"/>
                <a:gd name="T70" fmla="*/ 62 w 105"/>
                <a:gd name="T71" fmla="*/ 64 h 105"/>
                <a:gd name="T72" fmla="*/ 51 w 105"/>
                <a:gd name="T73" fmla="*/ 68 h 105"/>
                <a:gd name="T74" fmla="*/ 37 w 105"/>
                <a:gd name="T75" fmla="*/ 53 h 105"/>
                <a:gd name="T76" fmla="*/ 41 w 105"/>
                <a:gd name="T77" fmla="*/ 43 h 105"/>
                <a:gd name="T78" fmla="*/ 55 w 105"/>
                <a:gd name="T79" fmla="*/ 44 h 105"/>
                <a:gd name="T80" fmla="*/ 51 w 105"/>
                <a:gd name="T81" fmla="*/ 44 h 105"/>
                <a:gd name="T82" fmla="*/ 42 w 105"/>
                <a:gd name="T83" fmla="*/ 53 h 105"/>
                <a:gd name="T84" fmla="*/ 51 w 105"/>
                <a:gd name="T85" fmla="*/ 63 h 105"/>
                <a:gd name="T86" fmla="*/ 58 w 105"/>
                <a:gd name="T87" fmla="*/ 60 h 105"/>
                <a:gd name="T88" fmla="*/ 61 w 105"/>
                <a:gd name="T89" fmla="*/ 50 h 105"/>
                <a:gd name="T90" fmla="*/ 49 w 105"/>
                <a:gd name="T91" fmla="*/ 56 h 105"/>
                <a:gd name="T92" fmla="*/ 55 w 105"/>
                <a:gd name="T93" fmla="*/ 44 h 105"/>
                <a:gd name="T94" fmla="*/ 87 w 105"/>
                <a:gd name="T95" fmla="*/ 7 h 105"/>
                <a:gd name="T96" fmla="*/ 79 w 105"/>
                <a:gd name="T97" fmla="*/ 22 h 105"/>
                <a:gd name="T98" fmla="*/ 87 w 105"/>
                <a:gd name="T99" fmla="*/ 7 h 105"/>
                <a:gd name="T100" fmla="*/ 92 w 105"/>
                <a:gd name="T101" fmla="*/ 16 h 105"/>
                <a:gd name="T102" fmla="*/ 88 w 105"/>
                <a:gd name="T103" fmla="*/ 27 h 105"/>
                <a:gd name="T104" fmla="*/ 92 w 105"/>
                <a:gd name="T105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" h="105">
                  <a:moveTo>
                    <a:pt x="73" y="14"/>
                  </a:moveTo>
                  <a:cubicBezTo>
                    <a:pt x="87" y="1"/>
                    <a:pt x="87" y="1"/>
                    <a:pt x="87" y="1"/>
                  </a:cubicBezTo>
                  <a:cubicBezTo>
                    <a:pt x="88" y="0"/>
                    <a:pt x="89" y="0"/>
                    <a:pt x="90" y="1"/>
                  </a:cubicBezTo>
                  <a:cubicBezTo>
                    <a:pt x="91" y="1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4" y="14"/>
                    <a:pt x="104" y="14"/>
                  </a:cubicBezTo>
                  <a:cubicBezTo>
                    <a:pt x="105" y="15"/>
                    <a:pt x="105" y="17"/>
                    <a:pt x="104" y="18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0" y="32"/>
                    <a:pt x="89" y="32"/>
                    <a:pt x="88" y="32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81" y="39"/>
                    <a:pt x="83" y="46"/>
                    <a:pt x="83" y="53"/>
                  </a:cubicBezTo>
                  <a:cubicBezTo>
                    <a:pt x="83" y="62"/>
                    <a:pt x="80" y="70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82"/>
                    <a:pt x="60" y="85"/>
                    <a:pt x="51" y="85"/>
                  </a:cubicBezTo>
                  <a:cubicBezTo>
                    <a:pt x="43" y="85"/>
                    <a:pt x="35" y="82"/>
                    <a:pt x="29" y="76"/>
                  </a:cubicBezTo>
                  <a:cubicBezTo>
                    <a:pt x="23" y="70"/>
                    <a:pt x="19" y="62"/>
                    <a:pt x="19" y="53"/>
                  </a:cubicBezTo>
                  <a:cubicBezTo>
                    <a:pt x="19" y="45"/>
                    <a:pt x="23" y="37"/>
                    <a:pt x="29" y="31"/>
                  </a:cubicBezTo>
                  <a:cubicBezTo>
                    <a:pt x="35" y="25"/>
                    <a:pt x="43" y="21"/>
                    <a:pt x="51" y="21"/>
                  </a:cubicBezTo>
                  <a:cubicBezTo>
                    <a:pt x="59" y="21"/>
                    <a:pt x="66" y="24"/>
                    <a:pt x="71" y="28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6"/>
                    <a:pt x="73" y="15"/>
                    <a:pt x="73" y="14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  <a:cubicBezTo>
                    <a:pt x="92" y="39"/>
                    <a:pt x="94" y="36"/>
                    <a:pt x="96" y="36"/>
                  </a:cubicBezTo>
                  <a:cubicBezTo>
                    <a:pt x="98" y="35"/>
                    <a:pt x="100" y="36"/>
                    <a:pt x="101" y="38"/>
                  </a:cubicBezTo>
                  <a:cubicBezTo>
                    <a:pt x="102" y="41"/>
                    <a:pt x="102" y="43"/>
                    <a:pt x="102" y="46"/>
                  </a:cubicBezTo>
                  <a:cubicBezTo>
                    <a:pt x="103" y="48"/>
                    <a:pt x="103" y="51"/>
                    <a:pt x="103" y="53"/>
                  </a:cubicBezTo>
                  <a:cubicBezTo>
                    <a:pt x="103" y="68"/>
                    <a:pt x="97" y="81"/>
                    <a:pt x="88" y="90"/>
                  </a:cubicBezTo>
                  <a:cubicBezTo>
                    <a:pt x="79" y="99"/>
                    <a:pt x="66" y="105"/>
                    <a:pt x="51" y="105"/>
                  </a:cubicBezTo>
                  <a:cubicBezTo>
                    <a:pt x="37" y="105"/>
                    <a:pt x="24" y="99"/>
                    <a:pt x="15" y="90"/>
                  </a:cubicBezTo>
                  <a:cubicBezTo>
                    <a:pt x="6" y="81"/>
                    <a:pt x="0" y="68"/>
                    <a:pt x="0" y="53"/>
                  </a:cubicBezTo>
                  <a:cubicBezTo>
                    <a:pt x="0" y="39"/>
                    <a:pt x="6" y="26"/>
                    <a:pt x="15" y="17"/>
                  </a:cubicBezTo>
                  <a:cubicBezTo>
                    <a:pt x="24" y="8"/>
                    <a:pt x="37" y="2"/>
                    <a:pt x="51" y="2"/>
                  </a:cubicBezTo>
                  <a:cubicBezTo>
                    <a:pt x="54" y="2"/>
                    <a:pt x="57" y="2"/>
                    <a:pt x="59" y="2"/>
                  </a:cubicBezTo>
                  <a:cubicBezTo>
                    <a:pt x="62" y="3"/>
                    <a:pt x="64" y="3"/>
                    <a:pt x="66" y="4"/>
                  </a:cubicBezTo>
                  <a:cubicBezTo>
                    <a:pt x="69" y="5"/>
                    <a:pt x="70" y="7"/>
                    <a:pt x="69" y="9"/>
                  </a:cubicBezTo>
                  <a:cubicBezTo>
                    <a:pt x="69" y="11"/>
                    <a:pt x="66" y="13"/>
                    <a:pt x="64" y="12"/>
                  </a:cubicBezTo>
                  <a:cubicBezTo>
                    <a:pt x="62" y="11"/>
                    <a:pt x="60" y="11"/>
                    <a:pt x="58" y="11"/>
                  </a:cubicBezTo>
                  <a:cubicBezTo>
                    <a:pt x="56" y="10"/>
                    <a:pt x="54" y="10"/>
                    <a:pt x="51" y="10"/>
                  </a:cubicBezTo>
                  <a:cubicBezTo>
                    <a:pt x="39" y="10"/>
                    <a:pt x="29" y="15"/>
                    <a:pt x="21" y="23"/>
                  </a:cubicBezTo>
                  <a:cubicBezTo>
                    <a:pt x="13" y="31"/>
                    <a:pt x="8" y="41"/>
                    <a:pt x="8" y="53"/>
                  </a:cubicBezTo>
                  <a:cubicBezTo>
                    <a:pt x="8" y="65"/>
                    <a:pt x="13" y="76"/>
                    <a:pt x="21" y="84"/>
                  </a:cubicBezTo>
                  <a:cubicBezTo>
                    <a:pt x="29" y="92"/>
                    <a:pt x="39" y="97"/>
                    <a:pt x="51" y="97"/>
                  </a:cubicBezTo>
                  <a:cubicBezTo>
                    <a:pt x="63" y="97"/>
                    <a:pt x="74" y="92"/>
                    <a:pt x="82" y="84"/>
                  </a:cubicBezTo>
                  <a:cubicBezTo>
                    <a:pt x="90" y="76"/>
                    <a:pt x="95" y="65"/>
                    <a:pt x="95" y="53"/>
                  </a:cubicBezTo>
                  <a:cubicBezTo>
                    <a:pt x="95" y="51"/>
                    <a:pt x="95" y="49"/>
                    <a:pt x="94" y="47"/>
                  </a:cubicBezTo>
                  <a:cubicBezTo>
                    <a:pt x="94" y="45"/>
                    <a:pt x="94" y="43"/>
                    <a:pt x="93" y="41"/>
                  </a:cubicBezTo>
                  <a:close/>
                  <a:moveTo>
                    <a:pt x="51" y="39"/>
                  </a:moveTo>
                  <a:cubicBezTo>
                    <a:pt x="51" y="39"/>
                    <a:pt x="51" y="39"/>
                    <a:pt x="51" y="39"/>
                  </a:cubicBezTo>
                  <a:cubicBezTo>
                    <a:pt x="54" y="39"/>
                    <a:pt x="56" y="39"/>
                    <a:pt x="59" y="41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3" y="28"/>
                    <a:pt x="57" y="26"/>
                    <a:pt x="51" y="26"/>
                  </a:cubicBezTo>
                  <a:cubicBezTo>
                    <a:pt x="44" y="26"/>
                    <a:pt x="37" y="29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7" y="39"/>
                    <a:pt x="24" y="46"/>
                    <a:pt x="24" y="53"/>
                  </a:cubicBezTo>
                  <a:cubicBezTo>
                    <a:pt x="24" y="61"/>
                    <a:pt x="27" y="68"/>
                    <a:pt x="32" y="73"/>
                  </a:cubicBezTo>
                  <a:cubicBezTo>
                    <a:pt x="37" y="78"/>
                    <a:pt x="44" y="81"/>
                    <a:pt x="51" y="81"/>
                  </a:cubicBezTo>
                  <a:cubicBezTo>
                    <a:pt x="59" y="81"/>
                    <a:pt x="66" y="78"/>
                    <a:pt x="71" y="73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6" y="68"/>
                    <a:pt x="79" y="61"/>
                    <a:pt x="79" y="53"/>
                  </a:cubicBezTo>
                  <a:cubicBezTo>
                    <a:pt x="79" y="47"/>
                    <a:pt x="77" y="42"/>
                    <a:pt x="73" y="37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5" y="48"/>
                    <a:pt x="66" y="51"/>
                    <a:pt x="66" y="53"/>
                  </a:cubicBezTo>
                  <a:cubicBezTo>
                    <a:pt x="66" y="57"/>
                    <a:pt x="64" y="61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9" y="66"/>
                    <a:pt x="55" y="68"/>
                    <a:pt x="51" y="68"/>
                  </a:cubicBezTo>
                  <a:cubicBezTo>
                    <a:pt x="47" y="68"/>
                    <a:pt x="44" y="66"/>
                    <a:pt x="41" y="64"/>
                  </a:cubicBezTo>
                  <a:cubicBezTo>
                    <a:pt x="38" y="61"/>
                    <a:pt x="37" y="57"/>
                    <a:pt x="37" y="53"/>
                  </a:cubicBezTo>
                  <a:cubicBezTo>
                    <a:pt x="37" y="49"/>
                    <a:pt x="38" y="46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4" y="40"/>
                    <a:pt x="47" y="39"/>
                    <a:pt x="51" y="39"/>
                  </a:cubicBezTo>
                  <a:close/>
                  <a:moveTo>
                    <a:pt x="55" y="44"/>
                  </a:moveTo>
                  <a:cubicBezTo>
                    <a:pt x="55" y="44"/>
                    <a:pt x="55" y="44"/>
                    <a:pt x="55" y="44"/>
                  </a:cubicBezTo>
                  <a:cubicBezTo>
                    <a:pt x="54" y="44"/>
                    <a:pt x="53" y="44"/>
                    <a:pt x="51" y="44"/>
                  </a:cubicBezTo>
                  <a:cubicBezTo>
                    <a:pt x="49" y="44"/>
                    <a:pt x="46" y="45"/>
                    <a:pt x="45" y="46"/>
                  </a:cubicBezTo>
                  <a:cubicBezTo>
                    <a:pt x="43" y="48"/>
                    <a:pt x="42" y="51"/>
                    <a:pt x="42" y="53"/>
                  </a:cubicBezTo>
                  <a:cubicBezTo>
                    <a:pt x="42" y="56"/>
                    <a:pt x="43" y="59"/>
                    <a:pt x="45" y="60"/>
                  </a:cubicBezTo>
                  <a:cubicBezTo>
                    <a:pt x="46" y="62"/>
                    <a:pt x="49" y="63"/>
                    <a:pt x="51" y="63"/>
                  </a:cubicBezTo>
                  <a:cubicBezTo>
                    <a:pt x="54" y="63"/>
                    <a:pt x="57" y="62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0" y="59"/>
                    <a:pt x="61" y="56"/>
                    <a:pt x="61" y="53"/>
                  </a:cubicBezTo>
                  <a:cubicBezTo>
                    <a:pt x="61" y="52"/>
                    <a:pt x="61" y="51"/>
                    <a:pt x="61" y="50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3" y="58"/>
                    <a:pt x="50" y="58"/>
                    <a:pt x="49" y="56"/>
                  </a:cubicBezTo>
                  <a:cubicBezTo>
                    <a:pt x="47" y="55"/>
                    <a:pt x="47" y="52"/>
                    <a:pt x="49" y="51"/>
                  </a:cubicBezTo>
                  <a:cubicBezTo>
                    <a:pt x="55" y="44"/>
                    <a:pt x="55" y="44"/>
                    <a:pt x="55" y="44"/>
                  </a:cubicBezTo>
                  <a:close/>
                  <a:moveTo>
                    <a:pt x="87" y="7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7" y="7"/>
                    <a:pt x="87" y="7"/>
                    <a:pt x="87" y="7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2" y="16"/>
                    <a:pt x="92" y="16"/>
                    <a:pt x="92" y="1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1" name="Freeform 45"/>
            <p:cNvSpPr/>
            <p:nvPr/>
          </p:nvSpPr>
          <p:spPr bwMode="auto">
            <a:xfrm>
              <a:off x="1856" y="1936"/>
              <a:ext cx="1051" cy="232"/>
            </a:xfrm>
            <a:custGeom>
              <a:avLst/>
              <a:gdLst>
                <a:gd name="T0" fmla="*/ 61 w 535"/>
                <a:gd name="T1" fmla="*/ 0 h 121"/>
                <a:gd name="T2" fmla="*/ 0 w 535"/>
                <a:gd name="T3" fmla="*/ 60 h 121"/>
                <a:gd name="T4" fmla="*/ 61 w 535"/>
                <a:gd name="T5" fmla="*/ 121 h 121"/>
                <a:gd name="T6" fmla="*/ 535 w 535"/>
                <a:gd name="T7" fmla="*/ 121 h 121"/>
                <a:gd name="T8" fmla="*/ 535 w 535"/>
                <a:gd name="T9" fmla="*/ 0 h 121"/>
                <a:gd name="T10" fmla="*/ 61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1"/>
                    <a:pt x="61" y="121"/>
                  </a:cubicBezTo>
                  <a:cubicBezTo>
                    <a:pt x="535" y="121"/>
                    <a:pt x="535" y="121"/>
                    <a:pt x="535" y="121"/>
                  </a:cubicBezTo>
                  <a:cubicBezTo>
                    <a:pt x="535" y="0"/>
                    <a:pt x="535" y="0"/>
                    <a:pt x="535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2" name="Freeform 46"/>
            <p:cNvSpPr/>
            <p:nvPr/>
          </p:nvSpPr>
          <p:spPr bwMode="auto">
            <a:xfrm>
              <a:off x="1856" y="2168"/>
              <a:ext cx="1051" cy="231"/>
            </a:xfrm>
            <a:custGeom>
              <a:avLst/>
              <a:gdLst>
                <a:gd name="T0" fmla="*/ 61 w 535"/>
                <a:gd name="T1" fmla="*/ 0 h 121"/>
                <a:gd name="T2" fmla="*/ 0 w 535"/>
                <a:gd name="T3" fmla="*/ 60 h 121"/>
                <a:gd name="T4" fmla="*/ 61 w 535"/>
                <a:gd name="T5" fmla="*/ 121 h 121"/>
                <a:gd name="T6" fmla="*/ 535 w 535"/>
                <a:gd name="T7" fmla="*/ 121 h 121"/>
                <a:gd name="T8" fmla="*/ 535 w 535"/>
                <a:gd name="T9" fmla="*/ 0 h 121"/>
                <a:gd name="T10" fmla="*/ 61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1"/>
                    <a:pt x="61" y="121"/>
                  </a:cubicBezTo>
                  <a:cubicBezTo>
                    <a:pt x="535" y="121"/>
                    <a:pt x="535" y="121"/>
                    <a:pt x="535" y="121"/>
                  </a:cubicBezTo>
                  <a:cubicBezTo>
                    <a:pt x="535" y="0"/>
                    <a:pt x="535" y="0"/>
                    <a:pt x="535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3" name="Freeform 47"/>
            <p:cNvSpPr/>
            <p:nvPr/>
          </p:nvSpPr>
          <p:spPr bwMode="auto">
            <a:xfrm>
              <a:off x="2839" y="1077"/>
              <a:ext cx="1063" cy="231"/>
            </a:xfrm>
            <a:custGeom>
              <a:avLst/>
              <a:gdLst>
                <a:gd name="T0" fmla="*/ 475 w 535"/>
                <a:gd name="T1" fmla="*/ 0 h 121"/>
                <a:gd name="T2" fmla="*/ 0 w 535"/>
                <a:gd name="T3" fmla="*/ 0 h 121"/>
                <a:gd name="T4" fmla="*/ 0 w 535"/>
                <a:gd name="T5" fmla="*/ 121 h 121"/>
                <a:gd name="T6" fmla="*/ 475 w 535"/>
                <a:gd name="T7" fmla="*/ 121 h 121"/>
                <a:gd name="T8" fmla="*/ 535 w 535"/>
                <a:gd name="T9" fmla="*/ 60 h 121"/>
                <a:gd name="T10" fmla="*/ 475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47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475" y="121"/>
                    <a:pt x="475" y="121"/>
                    <a:pt x="475" y="121"/>
                  </a:cubicBezTo>
                  <a:cubicBezTo>
                    <a:pt x="508" y="121"/>
                    <a:pt x="535" y="93"/>
                    <a:pt x="535" y="60"/>
                  </a:cubicBezTo>
                  <a:cubicBezTo>
                    <a:pt x="535" y="27"/>
                    <a:pt x="508" y="0"/>
                    <a:pt x="475" y="0"/>
                  </a:cubicBezTo>
                  <a:close/>
                </a:path>
              </a:pathLst>
            </a:cu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4" name="Freeform 48"/>
            <p:cNvSpPr/>
            <p:nvPr/>
          </p:nvSpPr>
          <p:spPr bwMode="auto">
            <a:xfrm>
              <a:off x="2839" y="1308"/>
              <a:ext cx="1063" cy="231"/>
            </a:xfrm>
            <a:custGeom>
              <a:avLst/>
              <a:gdLst>
                <a:gd name="T0" fmla="*/ 475 w 535"/>
                <a:gd name="T1" fmla="*/ 0 h 121"/>
                <a:gd name="T2" fmla="*/ 0 w 535"/>
                <a:gd name="T3" fmla="*/ 0 h 121"/>
                <a:gd name="T4" fmla="*/ 0 w 535"/>
                <a:gd name="T5" fmla="*/ 121 h 121"/>
                <a:gd name="T6" fmla="*/ 475 w 535"/>
                <a:gd name="T7" fmla="*/ 121 h 121"/>
                <a:gd name="T8" fmla="*/ 535 w 535"/>
                <a:gd name="T9" fmla="*/ 60 h 121"/>
                <a:gd name="T10" fmla="*/ 475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47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475" y="121"/>
                    <a:pt x="475" y="121"/>
                    <a:pt x="475" y="121"/>
                  </a:cubicBezTo>
                  <a:cubicBezTo>
                    <a:pt x="508" y="121"/>
                    <a:pt x="535" y="93"/>
                    <a:pt x="535" y="60"/>
                  </a:cubicBezTo>
                  <a:cubicBezTo>
                    <a:pt x="535" y="27"/>
                    <a:pt x="508" y="0"/>
                    <a:pt x="475" y="0"/>
                  </a:cubicBezTo>
                  <a:close/>
                </a:path>
              </a:pathLst>
            </a:cu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45" name="Group 49"/>
          <p:cNvGrpSpPr/>
          <p:nvPr/>
        </p:nvGrpSpPr>
        <p:grpSpPr bwMode="auto">
          <a:xfrm flipH="1">
            <a:off x="6969125" y="3189288"/>
            <a:ext cx="196850" cy="247650"/>
            <a:chOff x="0" y="0"/>
            <a:chExt cx="127" cy="163"/>
          </a:xfrm>
          <a:solidFill>
            <a:srgbClr val="9DD53E"/>
          </a:solidFill>
        </p:grpSpPr>
        <p:sp>
          <p:nvSpPr>
            <p:cNvPr id="29746" name="Freeform 50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7" name="Freeform 51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8" name="Freeform 52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9" name="Freeform 53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50" name="Freeform 54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51" name="Freeform 55"/>
          <p:cNvSpPr>
            <a:spLocks noEditPoints="1"/>
          </p:cNvSpPr>
          <p:nvPr/>
        </p:nvSpPr>
        <p:spPr bwMode="auto">
          <a:xfrm flipH="1">
            <a:off x="6878638" y="1895475"/>
            <a:ext cx="301625" cy="203200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52" name="Rectangle 56"/>
          <p:cNvSpPr>
            <a:spLocks noChangeArrowheads="1"/>
          </p:cNvSpPr>
          <p:nvPr/>
        </p:nvSpPr>
        <p:spPr bwMode="auto">
          <a:xfrm>
            <a:off x="6302375" y="2190750"/>
            <a:ext cx="25923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53" name="Text Box 57"/>
          <p:cNvSpPr txBox="1">
            <a:spLocks noChangeArrowheads="1"/>
          </p:cNvSpPr>
          <p:nvPr/>
        </p:nvSpPr>
        <p:spPr bwMode="auto">
          <a:xfrm>
            <a:off x="6302375" y="177165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594D7B"/>
                </a:solidFill>
                <a:latin typeface="Impact" pitchFamily="34" charset="0"/>
              </a:rPr>
              <a:t>03</a:t>
            </a:r>
          </a:p>
        </p:txBody>
      </p:sp>
      <p:sp>
        <p:nvSpPr>
          <p:cNvPr id="29754" name="Rectangle 58"/>
          <p:cNvSpPr>
            <a:spLocks noChangeArrowheads="1"/>
          </p:cNvSpPr>
          <p:nvPr/>
        </p:nvSpPr>
        <p:spPr bwMode="auto">
          <a:xfrm>
            <a:off x="6302375" y="3505200"/>
            <a:ext cx="259238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55" name="Text Box 59"/>
          <p:cNvSpPr txBox="1">
            <a:spLocks noChangeArrowheads="1"/>
          </p:cNvSpPr>
          <p:nvPr/>
        </p:nvSpPr>
        <p:spPr bwMode="auto">
          <a:xfrm>
            <a:off x="6302375" y="3086100"/>
            <a:ext cx="5036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9DD53E"/>
                </a:solidFill>
                <a:latin typeface="Impact" pitchFamily="34" charset="0"/>
              </a:rPr>
              <a:t>04</a:t>
            </a:r>
          </a:p>
        </p:txBody>
      </p:sp>
      <p:sp>
        <p:nvSpPr>
          <p:cNvPr id="29756" name="Rectangle 60"/>
          <p:cNvSpPr>
            <a:spLocks noChangeArrowheads="1"/>
          </p:cNvSpPr>
          <p:nvPr/>
        </p:nvSpPr>
        <p:spPr bwMode="auto">
          <a:xfrm>
            <a:off x="252413" y="3505200"/>
            <a:ext cx="25923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57" name="Text Box 61"/>
          <p:cNvSpPr txBox="1">
            <a:spLocks noChangeArrowheads="1"/>
          </p:cNvSpPr>
          <p:nvPr/>
        </p:nvSpPr>
        <p:spPr bwMode="auto">
          <a:xfrm>
            <a:off x="2364950" y="3086100"/>
            <a:ext cx="5036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rgbClr val="E54B81"/>
                </a:solidFill>
                <a:latin typeface="Impact" pitchFamily="34" charset="0"/>
              </a:rPr>
              <a:t>02</a:t>
            </a:r>
          </a:p>
        </p:txBody>
      </p:sp>
      <p:grpSp>
        <p:nvGrpSpPr>
          <p:cNvPr id="29758" name="Group 62"/>
          <p:cNvGrpSpPr/>
          <p:nvPr/>
        </p:nvGrpSpPr>
        <p:grpSpPr bwMode="auto">
          <a:xfrm flipH="1">
            <a:off x="2005013" y="1884363"/>
            <a:ext cx="209550" cy="257175"/>
            <a:chOff x="0" y="0"/>
            <a:chExt cx="134" cy="163"/>
          </a:xfrm>
          <a:solidFill>
            <a:srgbClr val="C09CC2"/>
          </a:solidFill>
        </p:grpSpPr>
        <p:sp>
          <p:nvSpPr>
            <p:cNvPr id="29759" name="Freeform 63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0" name="Rectangle 64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1" name="Rectangle 65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62" name="Rectangle 66"/>
          <p:cNvSpPr>
            <a:spLocks noChangeArrowheads="1"/>
          </p:cNvSpPr>
          <p:nvPr/>
        </p:nvSpPr>
        <p:spPr bwMode="auto">
          <a:xfrm>
            <a:off x="252413" y="2197100"/>
            <a:ext cx="25923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9763" name="Text Box 67"/>
          <p:cNvSpPr txBox="1">
            <a:spLocks noChangeArrowheads="1"/>
          </p:cNvSpPr>
          <p:nvPr/>
        </p:nvSpPr>
        <p:spPr bwMode="auto">
          <a:xfrm>
            <a:off x="2401819" y="1778000"/>
            <a:ext cx="4667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zh-CN" sz="2400" dirty="0">
                <a:solidFill>
                  <a:srgbClr val="C09CC2"/>
                </a:solidFill>
                <a:latin typeface="Impact" pitchFamily="34" charset="0"/>
              </a:rPr>
              <a:t>01</a:t>
            </a:r>
          </a:p>
        </p:txBody>
      </p:sp>
      <p:sp>
        <p:nvSpPr>
          <p:cNvPr id="29764" name="Freeform 68"/>
          <p:cNvSpPr>
            <a:spLocks noEditPoints="1"/>
          </p:cNvSpPr>
          <p:nvPr/>
        </p:nvSpPr>
        <p:spPr bwMode="auto">
          <a:xfrm>
            <a:off x="2006600" y="3192463"/>
            <a:ext cx="233363" cy="242887"/>
          </a:xfrm>
          <a:custGeom>
            <a:avLst/>
            <a:gdLst>
              <a:gd name="T0" fmla="*/ 123 w 144"/>
              <a:gd name="T1" fmla="*/ 21 h 151"/>
              <a:gd name="T2" fmla="*/ 127 w 144"/>
              <a:gd name="T3" fmla="*/ 119 h 151"/>
              <a:gd name="T4" fmla="*/ 133 w 144"/>
              <a:gd name="T5" fmla="*/ 76 h 151"/>
              <a:gd name="T6" fmla="*/ 108 w 144"/>
              <a:gd name="T7" fmla="*/ 101 h 151"/>
              <a:gd name="T8" fmla="*/ 105 w 144"/>
              <a:gd name="T9" fmla="*/ 76 h 151"/>
              <a:gd name="T10" fmla="*/ 42 w 144"/>
              <a:gd name="T11" fmla="*/ 100 h 151"/>
              <a:gd name="T12" fmla="*/ 32 w 144"/>
              <a:gd name="T13" fmla="*/ 76 h 151"/>
              <a:gd name="T14" fmla="*/ 25 w 144"/>
              <a:gd name="T15" fmla="*/ 112 h 151"/>
              <a:gd name="T16" fmla="*/ 0 w 144"/>
              <a:gd name="T17" fmla="*/ 72 h 151"/>
              <a:gd name="T18" fmla="*/ 72 w 144"/>
              <a:gd name="T19" fmla="*/ 0 h 151"/>
              <a:gd name="T20" fmla="*/ 94 w 144"/>
              <a:gd name="T21" fmla="*/ 131 h 151"/>
              <a:gd name="T22" fmla="*/ 88 w 144"/>
              <a:gd name="T23" fmla="*/ 151 h 151"/>
              <a:gd name="T24" fmla="*/ 56 w 144"/>
              <a:gd name="T25" fmla="*/ 151 h 151"/>
              <a:gd name="T26" fmla="*/ 50 w 144"/>
              <a:gd name="T27" fmla="*/ 146 h 151"/>
              <a:gd name="T28" fmla="*/ 33 w 144"/>
              <a:gd name="T29" fmla="*/ 131 h 151"/>
              <a:gd name="T30" fmla="*/ 29 w 144"/>
              <a:gd name="T31" fmla="*/ 121 h 151"/>
              <a:gd name="T32" fmla="*/ 76 w 144"/>
              <a:gd name="T33" fmla="*/ 83 h 151"/>
              <a:gd name="T34" fmla="*/ 115 w 144"/>
              <a:gd name="T35" fmla="*/ 121 h 151"/>
              <a:gd name="T36" fmla="*/ 111 w 144"/>
              <a:gd name="T37" fmla="*/ 131 h 151"/>
              <a:gd name="T38" fmla="*/ 94 w 144"/>
              <a:gd name="T39" fmla="*/ 131 h 151"/>
              <a:gd name="T40" fmla="*/ 83 w 144"/>
              <a:gd name="T41" fmla="*/ 140 h 151"/>
              <a:gd name="T42" fmla="*/ 83 w 144"/>
              <a:gd name="T43" fmla="*/ 125 h 151"/>
              <a:gd name="T44" fmla="*/ 97 w 144"/>
              <a:gd name="T45" fmla="*/ 120 h 151"/>
              <a:gd name="T46" fmla="*/ 47 w 144"/>
              <a:gd name="T47" fmla="*/ 120 h 151"/>
              <a:gd name="T48" fmla="*/ 56 w 144"/>
              <a:gd name="T49" fmla="*/ 120 h 151"/>
              <a:gd name="T50" fmla="*/ 61 w 144"/>
              <a:gd name="T51" fmla="*/ 140 h 151"/>
              <a:gd name="T52" fmla="*/ 115 w 144"/>
              <a:gd name="T53" fmla="*/ 29 h 151"/>
              <a:gd name="T54" fmla="*/ 114 w 144"/>
              <a:gd name="T55" fmla="*/ 28 h 151"/>
              <a:gd name="T56" fmla="*/ 112 w 144"/>
              <a:gd name="T57" fmla="*/ 69 h 151"/>
              <a:gd name="T58" fmla="*/ 115 w 144"/>
              <a:gd name="T59" fmla="*/ 29 h 151"/>
              <a:gd name="T60" fmla="*/ 108 w 144"/>
              <a:gd name="T61" fmla="*/ 23 h 151"/>
              <a:gd name="T62" fmla="*/ 101 w 144"/>
              <a:gd name="T63" fmla="*/ 24 h 151"/>
              <a:gd name="T64" fmla="*/ 108 w 144"/>
              <a:gd name="T65" fmla="*/ 23 h 151"/>
              <a:gd name="T66" fmla="*/ 82 w 144"/>
              <a:gd name="T67" fmla="*/ 12 h 151"/>
              <a:gd name="T68" fmla="*/ 75 w 144"/>
              <a:gd name="T69" fmla="*/ 35 h 151"/>
              <a:gd name="T70" fmla="*/ 96 w 144"/>
              <a:gd name="T71" fmla="*/ 30 h 151"/>
              <a:gd name="T72" fmla="*/ 82 w 144"/>
              <a:gd name="T73" fmla="*/ 12 h 151"/>
              <a:gd name="T74" fmla="*/ 69 w 144"/>
              <a:gd name="T75" fmla="*/ 12 h 151"/>
              <a:gd name="T76" fmla="*/ 49 w 144"/>
              <a:gd name="T77" fmla="*/ 27 h 151"/>
              <a:gd name="T78" fmla="*/ 50 w 144"/>
              <a:gd name="T79" fmla="*/ 31 h 151"/>
              <a:gd name="T80" fmla="*/ 69 w 144"/>
              <a:gd name="T81" fmla="*/ 12 h 151"/>
              <a:gd name="T82" fmla="*/ 48 w 144"/>
              <a:gd name="T83" fmla="*/ 16 h 151"/>
              <a:gd name="T84" fmla="*/ 41 w 144"/>
              <a:gd name="T85" fmla="*/ 27 h 151"/>
              <a:gd name="T86" fmla="*/ 48 w 144"/>
              <a:gd name="T87" fmla="*/ 16 h 151"/>
              <a:gd name="T88" fmla="*/ 30 w 144"/>
              <a:gd name="T89" fmla="*/ 28 h 151"/>
              <a:gd name="T90" fmla="*/ 11 w 144"/>
              <a:gd name="T91" fmla="*/ 69 h 151"/>
              <a:gd name="T92" fmla="*/ 39 w 144"/>
              <a:gd name="T93" fmla="*/ 33 h 151"/>
              <a:gd name="T94" fmla="*/ 99 w 144"/>
              <a:gd name="T95" fmla="*/ 36 h 151"/>
              <a:gd name="T96" fmla="*/ 96 w 144"/>
              <a:gd name="T97" fmla="*/ 37 h 151"/>
              <a:gd name="T98" fmla="*/ 75 w 144"/>
              <a:gd name="T99" fmla="*/ 69 h 151"/>
              <a:gd name="T100" fmla="*/ 99 w 144"/>
              <a:gd name="T101" fmla="*/ 36 h 151"/>
              <a:gd name="T102" fmla="*/ 69 w 144"/>
              <a:gd name="T103" fmla="*/ 42 h 151"/>
              <a:gd name="T104" fmla="*/ 45 w 144"/>
              <a:gd name="T105" fmla="*/ 36 h 151"/>
              <a:gd name="T106" fmla="*/ 69 w 144"/>
              <a:gd name="T107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4" h="151">
                <a:moveTo>
                  <a:pt x="72" y="0"/>
                </a:moveTo>
                <a:cubicBezTo>
                  <a:pt x="92" y="0"/>
                  <a:pt x="110" y="8"/>
                  <a:pt x="123" y="21"/>
                </a:cubicBezTo>
                <a:cubicBezTo>
                  <a:pt x="136" y="34"/>
                  <a:pt x="144" y="53"/>
                  <a:pt x="144" y="72"/>
                </a:cubicBezTo>
                <a:cubicBezTo>
                  <a:pt x="144" y="90"/>
                  <a:pt x="138" y="106"/>
                  <a:pt x="127" y="119"/>
                </a:cubicBezTo>
                <a:cubicBezTo>
                  <a:pt x="122" y="124"/>
                  <a:pt x="114" y="118"/>
                  <a:pt x="119" y="112"/>
                </a:cubicBezTo>
                <a:cubicBezTo>
                  <a:pt x="127" y="102"/>
                  <a:pt x="132" y="89"/>
                  <a:pt x="133" y="76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5"/>
                  <a:pt x="110" y="94"/>
                  <a:pt x="108" y="101"/>
                </a:cubicBezTo>
                <a:cubicBezTo>
                  <a:pt x="107" y="106"/>
                  <a:pt x="101" y="105"/>
                  <a:pt x="102" y="100"/>
                </a:cubicBezTo>
                <a:cubicBezTo>
                  <a:pt x="104" y="93"/>
                  <a:pt x="105" y="85"/>
                  <a:pt x="105" y="76"/>
                </a:cubicBezTo>
                <a:cubicBezTo>
                  <a:pt x="78" y="76"/>
                  <a:pt x="66" y="76"/>
                  <a:pt x="39" y="76"/>
                </a:cubicBezTo>
                <a:cubicBezTo>
                  <a:pt x="39" y="85"/>
                  <a:pt x="40" y="93"/>
                  <a:pt x="42" y="100"/>
                </a:cubicBezTo>
                <a:cubicBezTo>
                  <a:pt x="43" y="105"/>
                  <a:pt x="37" y="106"/>
                  <a:pt x="35" y="101"/>
                </a:cubicBezTo>
                <a:cubicBezTo>
                  <a:pt x="33" y="93"/>
                  <a:pt x="32" y="85"/>
                  <a:pt x="32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2" y="89"/>
                  <a:pt x="17" y="102"/>
                  <a:pt x="25" y="112"/>
                </a:cubicBezTo>
                <a:cubicBezTo>
                  <a:pt x="30" y="118"/>
                  <a:pt x="21" y="124"/>
                  <a:pt x="17" y="119"/>
                </a:cubicBezTo>
                <a:cubicBezTo>
                  <a:pt x="6" y="106"/>
                  <a:pt x="0" y="90"/>
                  <a:pt x="0" y="72"/>
                </a:cubicBezTo>
                <a:cubicBezTo>
                  <a:pt x="0" y="53"/>
                  <a:pt x="8" y="34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94" y="131"/>
                </a:moveTo>
                <a:cubicBezTo>
                  <a:pt x="94" y="131"/>
                  <a:pt x="94" y="131"/>
                  <a:pt x="94" y="131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49"/>
                  <a:pt x="91" y="151"/>
                  <a:pt x="88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2" y="151"/>
                  <a:pt x="50" y="149"/>
                  <a:pt x="50" y="146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33" y="131"/>
                  <a:pt x="33" y="131"/>
                  <a:pt x="33" y="131"/>
                </a:cubicBezTo>
                <a:cubicBezTo>
                  <a:pt x="30" y="131"/>
                  <a:pt x="28" y="128"/>
                  <a:pt x="28" y="125"/>
                </a:cubicBezTo>
                <a:cubicBezTo>
                  <a:pt x="28" y="124"/>
                  <a:pt x="28" y="122"/>
                  <a:pt x="29" y="121"/>
                </a:cubicBezTo>
                <a:cubicBezTo>
                  <a:pt x="68" y="83"/>
                  <a:pt x="68" y="83"/>
                  <a:pt x="68" y="83"/>
                </a:cubicBezTo>
                <a:cubicBezTo>
                  <a:pt x="70" y="81"/>
                  <a:pt x="74" y="81"/>
                  <a:pt x="76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115" y="121"/>
                  <a:pt x="115" y="121"/>
                  <a:pt x="115" y="121"/>
                </a:cubicBezTo>
                <a:cubicBezTo>
                  <a:pt x="117" y="124"/>
                  <a:pt x="117" y="127"/>
                  <a:pt x="115" y="129"/>
                </a:cubicBezTo>
                <a:cubicBezTo>
                  <a:pt x="113" y="130"/>
                  <a:pt x="112" y="131"/>
                  <a:pt x="111" y="131"/>
                </a:cubicBezTo>
                <a:cubicBezTo>
                  <a:pt x="110" y="131"/>
                  <a:pt x="110" y="131"/>
                  <a:pt x="110" y="131"/>
                </a:cubicBezTo>
                <a:cubicBezTo>
                  <a:pt x="94" y="131"/>
                  <a:pt x="94" y="131"/>
                  <a:pt x="94" y="131"/>
                </a:cubicBezTo>
                <a:close/>
                <a:moveTo>
                  <a:pt x="83" y="140"/>
                </a:moveTo>
                <a:cubicBezTo>
                  <a:pt x="83" y="140"/>
                  <a:pt x="83" y="140"/>
                  <a:pt x="83" y="140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5"/>
                  <a:pt x="83" y="125"/>
                  <a:pt x="83" y="125"/>
                </a:cubicBezTo>
                <a:cubicBezTo>
                  <a:pt x="83" y="122"/>
                  <a:pt x="85" y="120"/>
                  <a:pt x="88" y="120"/>
                </a:cubicBezTo>
                <a:cubicBezTo>
                  <a:pt x="97" y="120"/>
                  <a:pt x="97" y="120"/>
                  <a:pt x="97" y="120"/>
                </a:cubicBezTo>
                <a:cubicBezTo>
                  <a:pt x="72" y="95"/>
                  <a:pt x="72" y="95"/>
                  <a:pt x="72" y="95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9" y="120"/>
                  <a:pt x="61" y="122"/>
                  <a:pt x="61" y="125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83" y="140"/>
                  <a:pt x="83" y="140"/>
                  <a:pt x="83" y="14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14" y="28"/>
                  <a:pt x="114" y="28"/>
                </a:cubicBezTo>
                <a:cubicBezTo>
                  <a:pt x="111" y="30"/>
                  <a:pt x="108" y="32"/>
                  <a:pt x="105" y="33"/>
                </a:cubicBezTo>
                <a:cubicBezTo>
                  <a:pt x="109" y="44"/>
                  <a:pt x="111" y="56"/>
                  <a:pt x="112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2" y="54"/>
                  <a:pt x="125" y="40"/>
                  <a:pt x="115" y="29"/>
                </a:cubicBezTo>
                <a:close/>
                <a:moveTo>
                  <a:pt x="108" y="23"/>
                </a:moveTo>
                <a:cubicBezTo>
                  <a:pt x="108" y="23"/>
                  <a:pt x="108" y="23"/>
                  <a:pt x="108" y="23"/>
                </a:cubicBezTo>
                <a:cubicBezTo>
                  <a:pt x="104" y="21"/>
                  <a:pt x="100" y="18"/>
                  <a:pt x="96" y="16"/>
                </a:cubicBezTo>
                <a:cubicBezTo>
                  <a:pt x="98" y="19"/>
                  <a:pt x="99" y="21"/>
                  <a:pt x="101" y="24"/>
                </a:cubicBezTo>
                <a:cubicBezTo>
                  <a:pt x="101" y="25"/>
                  <a:pt x="102" y="26"/>
                  <a:pt x="102" y="27"/>
                </a:cubicBezTo>
                <a:cubicBezTo>
                  <a:pt x="104" y="26"/>
                  <a:pt x="106" y="25"/>
                  <a:pt x="108" y="23"/>
                </a:cubicBezTo>
                <a:close/>
                <a:moveTo>
                  <a:pt x="82" y="12"/>
                </a:moveTo>
                <a:cubicBezTo>
                  <a:pt x="82" y="12"/>
                  <a:pt x="82" y="12"/>
                  <a:pt x="82" y="12"/>
                </a:cubicBezTo>
                <a:cubicBezTo>
                  <a:pt x="80" y="12"/>
                  <a:pt x="78" y="12"/>
                  <a:pt x="75" y="12"/>
                </a:cubicBezTo>
                <a:cubicBezTo>
                  <a:pt x="75" y="35"/>
                  <a:pt x="75" y="35"/>
                  <a:pt x="75" y="35"/>
                </a:cubicBezTo>
                <a:cubicBezTo>
                  <a:pt x="82" y="35"/>
                  <a:pt x="88" y="33"/>
                  <a:pt x="94" y="31"/>
                </a:cubicBezTo>
                <a:cubicBezTo>
                  <a:pt x="95" y="31"/>
                  <a:pt x="96" y="30"/>
                  <a:pt x="96" y="30"/>
                </a:cubicBezTo>
                <a:cubicBezTo>
                  <a:pt x="96" y="29"/>
                  <a:pt x="95" y="28"/>
                  <a:pt x="95" y="27"/>
                </a:cubicBezTo>
                <a:cubicBezTo>
                  <a:pt x="91" y="20"/>
                  <a:pt x="87" y="15"/>
                  <a:pt x="82" y="12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6" y="12"/>
                  <a:pt x="64" y="12"/>
                  <a:pt x="62" y="12"/>
                </a:cubicBezTo>
                <a:cubicBezTo>
                  <a:pt x="57" y="15"/>
                  <a:pt x="53" y="20"/>
                  <a:pt x="49" y="27"/>
                </a:cubicBezTo>
                <a:cubicBezTo>
                  <a:pt x="48" y="28"/>
                  <a:pt x="48" y="29"/>
                  <a:pt x="47" y="30"/>
                </a:cubicBezTo>
                <a:cubicBezTo>
                  <a:pt x="48" y="30"/>
                  <a:pt x="49" y="31"/>
                  <a:pt x="50" y="31"/>
                </a:cubicBezTo>
                <a:cubicBezTo>
                  <a:pt x="56" y="33"/>
                  <a:pt x="62" y="35"/>
                  <a:pt x="69" y="35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4" y="18"/>
                  <a:pt x="39" y="21"/>
                  <a:pt x="36" y="23"/>
                </a:cubicBezTo>
                <a:cubicBezTo>
                  <a:pt x="37" y="25"/>
                  <a:pt x="39" y="26"/>
                  <a:pt x="41" y="27"/>
                </a:cubicBezTo>
                <a:cubicBezTo>
                  <a:pt x="42" y="26"/>
                  <a:pt x="43" y="25"/>
                  <a:pt x="43" y="24"/>
                </a:cubicBezTo>
                <a:cubicBezTo>
                  <a:pt x="45" y="21"/>
                  <a:pt x="46" y="19"/>
                  <a:pt x="48" y="16"/>
                </a:cubicBezTo>
                <a:close/>
                <a:moveTo>
                  <a:pt x="30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9" y="29"/>
                </a:cubicBezTo>
                <a:cubicBezTo>
                  <a:pt x="18" y="40"/>
                  <a:pt x="12" y="54"/>
                  <a:pt x="11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56"/>
                  <a:pt x="35" y="44"/>
                  <a:pt x="39" y="33"/>
                </a:cubicBezTo>
                <a:cubicBezTo>
                  <a:pt x="36" y="32"/>
                  <a:pt x="33" y="30"/>
                  <a:pt x="30" y="28"/>
                </a:cubicBezTo>
                <a:close/>
                <a:moveTo>
                  <a:pt x="99" y="36"/>
                </a:moveTo>
                <a:cubicBezTo>
                  <a:pt x="99" y="36"/>
                  <a:pt x="99" y="36"/>
                  <a:pt x="99" y="36"/>
                </a:cubicBezTo>
                <a:cubicBezTo>
                  <a:pt x="98" y="37"/>
                  <a:pt x="97" y="37"/>
                  <a:pt x="96" y="37"/>
                </a:cubicBezTo>
                <a:cubicBezTo>
                  <a:pt x="90" y="40"/>
                  <a:pt x="83" y="41"/>
                  <a:pt x="75" y="42"/>
                </a:cubicBezTo>
                <a:cubicBezTo>
                  <a:pt x="75" y="69"/>
                  <a:pt x="75" y="69"/>
                  <a:pt x="75" y="69"/>
                </a:cubicBezTo>
                <a:cubicBezTo>
                  <a:pt x="105" y="69"/>
                  <a:pt x="105" y="69"/>
                  <a:pt x="105" y="69"/>
                </a:cubicBezTo>
                <a:cubicBezTo>
                  <a:pt x="105" y="57"/>
                  <a:pt x="103" y="46"/>
                  <a:pt x="99" y="36"/>
                </a:cubicBezTo>
                <a:close/>
                <a:moveTo>
                  <a:pt x="69" y="42"/>
                </a:moveTo>
                <a:cubicBezTo>
                  <a:pt x="69" y="42"/>
                  <a:pt x="69" y="42"/>
                  <a:pt x="69" y="42"/>
                </a:cubicBezTo>
                <a:cubicBezTo>
                  <a:pt x="61" y="41"/>
                  <a:pt x="54" y="40"/>
                  <a:pt x="48" y="37"/>
                </a:cubicBezTo>
                <a:cubicBezTo>
                  <a:pt x="47" y="37"/>
                  <a:pt x="46" y="37"/>
                  <a:pt x="45" y="36"/>
                </a:cubicBezTo>
                <a:cubicBezTo>
                  <a:pt x="41" y="46"/>
                  <a:pt x="39" y="57"/>
                  <a:pt x="3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42"/>
                  <a:pt x="69" y="42"/>
                  <a:pt x="69" y="42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65" name="Rectangle 69"/>
          <p:cNvSpPr>
            <a:spLocks noChangeArrowheads="1"/>
          </p:cNvSpPr>
          <p:nvPr/>
        </p:nvSpPr>
        <p:spPr bwMode="auto">
          <a:xfrm>
            <a:off x="3060700" y="3295650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01</a:t>
            </a:r>
          </a:p>
        </p:txBody>
      </p:sp>
      <p:sp>
        <p:nvSpPr>
          <p:cNvPr id="29766" name="Rectangle 70"/>
          <p:cNvSpPr>
            <a:spLocks noChangeArrowheads="1"/>
          </p:cNvSpPr>
          <p:nvPr/>
        </p:nvSpPr>
        <p:spPr bwMode="auto">
          <a:xfrm>
            <a:off x="3060700" y="3662363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02</a:t>
            </a:r>
          </a:p>
        </p:txBody>
      </p:sp>
      <p:sp>
        <p:nvSpPr>
          <p:cNvPr id="29767" name="Rectangle 71"/>
          <p:cNvSpPr>
            <a:spLocks noChangeArrowheads="1"/>
          </p:cNvSpPr>
          <p:nvPr/>
        </p:nvSpPr>
        <p:spPr bwMode="auto">
          <a:xfrm>
            <a:off x="5416550" y="1924050"/>
            <a:ext cx="674688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03</a:t>
            </a:r>
          </a:p>
        </p:txBody>
      </p:sp>
      <p:sp>
        <p:nvSpPr>
          <p:cNvPr id="29768" name="Rectangle 72"/>
          <p:cNvSpPr>
            <a:spLocks noChangeArrowheads="1"/>
          </p:cNvSpPr>
          <p:nvPr/>
        </p:nvSpPr>
        <p:spPr bwMode="auto">
          <a:xfrm>
            <a:off x="5416550" y="2290763"/>
            <a:ext cx="67468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Option 04</a:t>
            </a:r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9" name="组合 48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1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50" name="Freeform 106"/>
          <p:cNvSpPr/>
          <p:nvPr/>
        </p:nvSpPr>
        <p:spPr bwMode="auto">
          <a:xfrm>
            <a:off x="3195638" y="1541463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1" name="Freeform 107"/>
          <p:cNvSpPr/>
          <p:nvPr/>
        </p:nvSpPr>
        <p:spPr bwMode="auto">
          <a:xfrm>
            <a:off x="3195638" y="2609850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2" name="Freeform 108"/>
          <p:cNvSpPr/>
          <p:nvPr/>
        </p:nvSpPr>
        <p:spPr bwMode="auto">
          <a:xfrm>
            <a:off x="4260850" y="1541463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594D7B"/>
              </a:solidFill>
            </a:endParaRPr>
          </a:p>
        </p:txBody>
      </p:sp>
      <p:sp>
        <p:nvSpPr>
          <p:cNvPr id="31853" name="Freeform 109"/>
          <p:cNvSpPr/>
          <p:nvPr/>
        </p:nvSpPr>
        <p:spPr bwMode="auto">
          <a:xfrm>
            <a:off x="4260850" y="2609850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4" name="Freeform 110"/>
          <p:cNvSpPr>
            <a:spLocks noEditPoints="1"/>
          </p:cNvSpPr>
          <p:nvPr/>
        </p:nvSpPr>
        <p:spPr bwMode="auto">
          <a:xfrm>
            <a:off x="5494338" y="2832100"/>
            <a:ext cx="282575" cy="227013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5" name="Freeform 111"/>
          <p:cNvSpPr>
            <a:spLocks noEditPoints="1"/>
          </p:cNvSpPr>
          <p:nvPr/>
        </p:nvSpPr>
        <p:spPr bwMode="auto">
          <a:xfrm>
            <a:off x="3333750" y="2828925"/>
            <a:ext cx="279400" cy="233363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6" name="Freeform 112"/>
          <p:cNvSpPr>
            <a:spLocks noEditPoints="1"/>
          </p:cNvSpPr>
          <p:nvPr/>
        </p:nvSpPr>
        <p:spPr bwMode="auto">
          <a:xfrm>
            <a:off x="4448175" y="1698625"/>
            <a:ext cx="280988" cy="233363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7" name="Freeform 113"/>
          <p:cNvSpPr>
            <a:spLocks noEditPoints="1"/>
          </p:cNvSpPr>
          <p:nvPr/>
        </p:nvSpPr>
        <p:spPr bwMode="auto">
          <a:xfrm>
            <a:off x="4416425" y="2787650"/>
            <a:ext cx="309563" cy="252413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858" name="Freeform 114"/>
          <p:cNvSpPr>
            <a:spLocks noEditPoints="1"/>
          </p:cNvSpPr>
          <p:nvPr/>
        </p:nvSpPr>
        <p:spPr bwMode="auto">
          <a:xfrm>
            <a:off x="4491038" y="3873500"/>
            <a:ext cx="195262" cy="276225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59" name="Line 115"/>
          <p:cNvSpPr>
            <a:spLocks noChangeShapeType="1"/>
          </p:cNvSpPr>
          <p:nvPr/>
        </p:nvSpPr>
        <p:spPr bwMode="auto">
          <a:xfrm flipH="1">
            <a:off x="3473450" y="1774825"/>
            <a:ext cx="760413" cy="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0" name="Line 116"/>
          <p:cNvSpPr>
            <a:spLocks noChangeShapeType="1"/>
          </p:cNvSpPr>
          <p:nvPr/>
        </p:nvSpPr>
        <p:spPr bwMode="auto">
          <a:xfrm>
            <a:off x="3473450" y="3262313"/>
            <a:ext cx="0" cy="74930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1" name="Line 117"/>
          <p:cNvSpPr>
            <a:spLocks noChangeShapeType="1"/>
          </p:cNvSpPr>
          <p:nvPr/>
        </p:nvSpPr>
        <p:spPr bwMode="auto">
          <a:xfrm>
            <a:off x="4913313" y="4011613"/>
            <a:ext cx="720725" cy="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2" name="Line 118"/>
          <p:cNvSpPr>
            <a:spLocks noChangeShapeType="1"/>
          </p:cNvSpPr>
          <p:nvPr/>
        </p:nvSpPr>
        <p:spPr bwMode="auto">
          <a:xfrm flipV="1">
            <a:off x="5634038" y="1774825"/>
            <a:ext cx="0" cy="7889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63" name="Rectangle 119"/>
          <p:cNvSpPr>
            <a:spLocks noChangeArrowheads="1"/>
          </p:cNvSpPr>
          <p:nvPr/>
        </p:nvSpPr>
        <p:spPr bwMode="auto">
          <a:xfrm>
            <a:off x="5795963" y="169862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594D7B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1864" name="Rectangle 120"/>
          <p:cNvSpPr>
            <a:spLocks noChangeArrowheads="1"/>
          </p:cNvSpPr>
          <p:nvPr/>
        </p:nvSpPr>
        <p:spPr bwMode="auto">
          <a:xfrm>
            <a:off x="5795963" y="392747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9DD53E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1865" name="Rectangle 121"/>
          <p:cNvSpPr>
            <a:spLocks noChangeArrowheads="1"/>
          </p:cNvSpPr>
          <p:nvPr/>
        </p:nvSpPr>
        <p:spPr bwMode="auto">
          <a:xfrm>
            <a:off x="957263" y="169862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1866" name="Rectangle 122"/>
          <p:cNvSpPr>
            <a:spLocks noChangeArrowheads="1"/>
          </p:cNvSpPr>
          <p:nvPr/>
        </p:nvSpPr>
        <p:spPr bwMode="auto">
          <a:xfrm>
            <a:off x="957263" y="3927475"/>
            <a:ext cx="23764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28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29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1" name="组合 3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2" name="直接连接符 31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20" name="Freeform 28"/>
          <p:cNvSpPr/>
          <p:nvPr/>
        </p:nvSpPr>
        <p:spPr bwMode="auto">
          <a:xfrm>
            <a:off x="5154613" y="3179763"/>
            <a:ext cx="914400" cy="539750"/>
          </a:xfrm>
          <a:custGeom>
            <a:avLst/>
            <a:gdLst>
              <a:gd name="T0" fmla="*/ 0 w 576"/>
              <a:gd name="T1" fmla="*/ 340 h 340"/>
              <a:gd name="T2" fmla="*/ 576 w 576"/>
              <a:gd name="T3" fmla="*/ 340 h 340"/>
              <a:gd name="T4" fmla="*/ 576 w 576"/>
              <a:gd name="T5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340">
                <a:moveTo>
                  <a:pt x="0" y="340"/>
                </a:moveTo>
                <a:lnTo>
                  <a:pt x="576" y="340"/>
                </a:lnTo>
                <a:lnTo>
                  <a:pt x="576" y="0"/>
                </a:lnTo>
              </a:path>
            </a:pathLst>
          </a:custGeom>
          <a:noFill/>
          <a:ln w="6350" cap="flat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5154613" y="1552575"/>
            <a:ext cx="914400" cy="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22" name="Freeform 30"/>
          <p:cNvSpPr/>
          <p:nvPr/>
        </p:nvSpPr>
        <p:spPr bwMode="auto">
          <a:xfrm>
            <a:off x="5154613" y="2019300"/>
            <a:ext cx="914400" cy="346075"/>
          </a:xfrm>
          <a:custGeom>
            <a:avLst/>
            <a:gdLst>
              <a:gd name="T0" fmla="*/ 0 w 576"/>
              <a:gd name="T1" fmla="*/ 0 h 218"/>
              <a:gd name="T2" fmla="*/ 576 w 576"/>
              <a:gd name="T3" fmla="*/ 0 h 218"/>
              <a:gd name="T4" fmla="*/ 576 w 576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6" h="218">
                <a:moveTo>
                  <a:pt x="0" y="0"/>
                </a:moveTo>
                <a:lnTo>
                  <a:pt x="576" y="0"/>
                </a:lnTo>
                <a:lnTo>
                  <a:pt x="576" y="218"/>
                </a:lnTo>
              </a:path>
            </a:pathLst>
          </a:custGeom>
          <a:noFill/>
          <a:ln w="6350" cap="flat">
            <a:solidFill>
              <a:schemeClr val="bg2"/>
            </a:solidFill>
            <a:prstDash val="dash"/>
            <a:miter lim="800000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3870" name="Group 78"/>
          <p:cNvGrpSpPr/>
          <p:nvPr/>
        </p:nvGrpSpPr>
        <p:grpSpPr bwMode="auto">
          <a:xfrm>
            <a:off x="4572000" y="1189038"/>
            <a:ext cx="676275" cy="3394075"/>
            <a:chOff x="2880" y="712"/>
            <a:chExt cx="426" cy="2138"/>
          </a:xfrm>
        </p:grpSpPr>
        <p:sp>
          <p:nvSpPr>
            <p:cNvPr id="33825" name="Rectangle 33"/>
            <p:cNvSpPr>
              <a:spLocks noChangeArrowheads="1"/>
            </p:cNvSpPr>
            <p:nvPr/>
          </p:nvSpPr>
          <p:spPr bwMode="auto">
            <a:xfrm>
              <a:off x="2940" y="771"/>
              <a:ext cx="307" cy="1535"/>
            </a:xfrm>
            <a:prstGeom prst="rect">
              <a:avLst/>
            </a:prstGeom>
            <a:noFill/>
            <a:ln w="6350">
              <a:solidFill>
                <a:schemeClr val="bg2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34"/>
            <p:cNvSpPr/>
            <p:nvPr/>
          </p:nvSpPr>
          <p:spPr bwMode="auto">
            <a:xfrm>
              <a:off x="2940" y="771"/>
              <a:ext cx="307" cy="1535"/>
            </a:xfrm>
            <a:custGeom>
              <a:avLst/>
              <a:gdLst>
                <a:gd name="T0" fmla="*/ 307 w 307"/>
                <a:gd name="T1" fmla="*/ 0 h 1535"/>
                <a:gd name="T2" fmla="*/ 0 w 307"/>
                <a:gd name="T3" fmla="*/ 217 h 1535"/>
                <a:gd name="T4" fmla="*/ 143 w 307"/>
                <a:gd name="T5" fmla="*/ 321 h 1535"/>
                <a:gd name="T6" fmla="*/ 307 w 307"/>
                <a:gd name="T7" fmla="*/ 464 h 1535"/>
                <a:gd name="T8" fmla="*/ 143 w 307"/>
                <a:gd name="T9" fmla="*/ 631 h 1535"/>
                <a:gd name="T10" fmla="*/ 0 w 307"/>
                <a:gd name="T11" fmla="*/ 853 h 1535"/>
                <a:gd name="T12" fmla="*/ 111 w 307"/>
                <a:gd name="T13" fmla="*/ 1058 h 1535"/>
                <a:gd name="T14" fmla="*/ 307 w 307"/>
                <a:gd name="T15" fmla="*/ 957 h 1535"/>
                <a:gd name="T16" fmla="*/ 126 w 307"/>
                <a:gd name="T17" fmla="*/ 1269 h 1535"/>
                <a:gd name="T18" fmla="*/ 307 w 307"/>
                <a:gd name="T19" fmla="*/ 153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535">
                  <a:moveTo>
                    <a:pt x="307" y="0"/>
                  </a:moveTo>
                  <a:lnTo>
                    <a:pt x="0" y="217"/>
                  </a:lnTo>
                  <a:lnTo>
                    <a:pt x="143" y="321"/>
                  </a:lnTo>
                  <a:lnTo>
                    <a:pt x="307" y="464"/>
                  </a:lnTo>
                  <a:lnTo>
                    <a:pt x="143" y="631"/>
                  </a:lnTo>
                  <a:lnTo>
                    <a:pt x="0" y="853"/>
                  </a:lnTo>
                  <a:lnTo>
                    <a:pt x="111" y="1058"/>
                  </a:lnTo>
                  <a:lnTo>
                    <a:pt x="307" y="957"/>
                  </a:lnTo>
                  <a:lnTo>
                    <a:pt x="126" y="1269"/>
                  </a:lnTo>
                  <a:lnTo>
                    <a:pt x="307" y="1535"/>
                  </a:lnTo>
                </a:path>
              </a:pathLst>
            </a:custGeom>
            <a:noFill/>
            <a:ln w="6350" cap="flat">
              <a:solidFill>
                <a:srgbClr val="595757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35"/>
            <p:cNvSpPr/>
            <p:nvPr/>
          </p:nvSpPr>
          <p:spPr bwMode="auto">
            <a:xfrm>
              <a:off x="2940" y="2040"/>
              <a:ext cx="307" cy="266"/>
            </a:xfrm>
            <a:custGeom>
              <a:avLst/>
              <a:gdLst>
                <a:gd name="T0" fmla="*/ 0 w 307"/>
                <a:gd name="T1" fmla="*/ 266 h 266"/>
                <a:gd name="T2" fmla="*/ 126 w 307"/>
                <a:gd name="T3" fmla="*/ 0 h 266"/>
                <a:gd name="T4" fmla="*/ 307 w 307"/>
                <a:gd name="T5" fmla="*/ 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266">
                  <a:moveTo>
                    <a:pt x="0" y="266"/>
                  </a:moveTo>
                  <a:lnTo>
                    <a:pt x="126" y="0"/>
                  </a:lnTo>
                  <a:lnTo>
                    <a:pt x="307" y="64"/>
                  </a:lnTo>
                </a:path>
              </a:pathLst>
            </a:custGeom>
            <a:noFill/>
            <a:ln w="6350" cap="flat">
              <a:solidFill>
                <a:srgbClr val="595757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36"/>
            <p:cNvSpPr/>
            <p:nvPr/>
          </p:nvSpPr>
          <p:spPr bwMode="auto">
            <a:xfrm>
              <a:off x="2940" y="941"/>
              <a:ext cx="307" cy="683"/>
            </a:xfrm>
            <a:custGeom>
              <a:avLst/>
              <a:gdLst>
                <a:gd name="T0" fmla="*/ 0 w 307"/>
                <a:gd name="T1" fmla="*/ 683 h 683"/>
                <a:gd name="T2" fmla="*/ 307 w 307"/>
                <a:gd name="T3" fmla="*/ 553 h 683"/>
                <a:gd name="T4" fmla="*/ 143 w 307"/>
                <a:gd name="T5" fmla="*/ 461 h 683"/>
                <a:gd name="T6" fmla="*/ 0 w 307"/>
                <a:gd name="T7" fmla="*/ 345 h 683"/>
                <a:gd name="T8" fmla="*/ 143 w 307"/>
                <a:gd name="T9" fmla="*/ 151 h 683"/>
                <a:gd name="T10" fmla="*/ 307 w 307"/>
                <a:gd name="T11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683">
                  <a:moveTo>
                    <a:pt x="0" y="683"/>
                  </a:moveTo>
                  <a:lnTo>
                    <a:pt x="307" y="553"/>
                  </a:lnTo>
                  <a:lnTo>
                    <a:pt x="143" y="461"/>
                  </a:lnTo>
                  <a:lnTo>
                    <a:pt x="0" y="345"/>
                  </a:lnTo>
                  <a:lnTo>
                    <a:pt x="143" y="151"/>
                  </a:lnTo>
                  <a:lnTo>
                    <a:pt x="307" y="0"/>
                  </a:lnTo>
                </a:path>
              </a:pathLst>
            </a:custGeom>
            <a:noFill/>
            <a:ln w="6350" cap="flat">
              <a:solidFill>
                <a:srgbClr val="595757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Oval 37"/>
            <p:cNvSpPr>
              <a:spLocks noChangeArrowheads="1"/>
            </p:cNvSpPr>
            <p:nvPr/>
          </p:nvSpPr>
          <p:spPr bwMode="auto">
            <a:xfrm>
              <a:off x="2880" y="712"/>
              <a:ext cx="119" cy="119"/>
            </a:xfrm>
            <a:prstGeom prst="ellipse">
              <a:avLst/>
            </a:pr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Oval 38"/>
            <p:cNvSpPr>
              <a:spLocks noChangeArrowheads="1"/>
            </p:cNvSpPr>
            <p:nvPr/>
          </p:nvSpPr>
          <p:spPr bwMode="auto">
            <a:xfrm>
              <a:off x="3023" y="1034"/>
              <a:ext cx="119" cy="117"/>
            </a:xfrm>
            <a:prstGeom prst="ellipse">
              <a:avLst/>
            </a:pr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Oval 39"/>
            <p:cNvSpPr>
              <a:spLocks noChangeArrowheads="1"/>
            </p:cNvSpPr>
            <p:nvPr/>
          </p:nvSpPr>
          <p:spPr bwMode="auto">
            <a:xfrm>
              <a:off x="3023" y="1343"/>
              <a:ext cx="119" cy="118"/>
            </a:xfrm>
            <a:prstGeom prst="ellipse">
              <a:avLst/>
            </a:pr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2" name="Oval 40"/>
            <p:cNvSpPr>
              <a:spLocks noChangeArrowheads="1"/>
            </p:cNvSpPr>
            <p:nvPr/>
          </p:nvSpPr>
          <p:spPr bwMode="auto">
            <a:xfrm>
              <a:off x="2880" y="1565"/>
              <a:ext cx="119" cy="118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Oval 41"/>
            <p:cNvSpPr>
              <a:spLocks noChangeArrowheads="1"/>
            </p:cNvSpPr>
            <p:nvPr/>
          </p:nvSpPr>
          <p:spPr bwMode="auto">
            <a:xfrm>
              <a:off x="2992" y="1772"/>
              <a:ext cx="117" cy="117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4" name="Oval 42"/>
            <p:cNvSpPr>
              <a:spLocks noChangeArrowheads="1"/>
            </p:cNvSpPr>
            <p:nvPr/>
          </p:nvSpPr>
          <p:spPr bwMode="auto">
            <a:xfrm>
              <a:off x="3190" y="1176"/>
              <a:ext cx="116" cy="118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Oval 43"/>
            <p:cNvSpPr>
              <a:spLocks noChangeArrowheads="1"/>
            </p:cNvSpPr>
            <p:nvPr/>
          </p:nvSpPr>
          <p:spPr bwMode="auto">
            <a:xfrm>
              <a:off x="3190" y="1670"/>
              <a:ext cx="116" cy="117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Oval 44"/>
            <p:cNvSpPr>
              <a:spLocks noChangeArrowheads="1"/>
            </p:cNvSpPr>
            <p:nvPr/>
          </p:nvSpPr>
          <p:spPr bwMode="auto">
            <a:xfrm>
              <a:off x="3009" y="1981"/>
              <a:ext cx="116" cy="118"/>
            </a:xfrm>
            <a:prstGeom prst="ellipse">
              <a:avLst/>
            </a:pr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7" name="Oval 45"/>
            <p:cNvSpPr>
              <a:spLocks noChangeArrowheads="1"/>
            </p:cNvSpPr>
            <p:nvPr/>
          </p:nvSpPr>
          <p:spPr bwMode="auto">
            <a:xfrm>
              <a:off x="3190" y="712"/>
              <a:ext cx="116" cy="119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8" name="Oval 46"/>
            <p:cNvSpPr>
              <a:spLocks noChangeArrowheads="1"/>
            </p:cNvSpPr>
            <p:nvPr/>
          </p:nvSpPr>
          <p:spPr bwMode="auto">
            <a:xfrm>
              <a:off x="3053" y="730"/>
              <a:ext cx="82" cy="83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9" name="Oval 47"/>
            <p:cNvSpPr>
              <a:spLocks noChangeArrowheads="1"/>
            </p:cNvSpPr>
            <p:nvPr/>
          </p:nvSpPr>
          <p:spPr bwMode="auto">
            <a:xfrm>
              <a:off x="2880" y="2247"/>
              <a:ext cx="119" cy="118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Oval 48"/>
            <p:cNvSpPr>
              <a:spLocks noChangeArrowheads="1"/>
            </p:cNvSpPr>
            <p:nvPr/>
          </p:nvSpPr>
          <p:spPr bwMode="auto">
            <a:xfrm>
              <a:off x="3190" y="2247"/>
              <a:ext cx="116" cy="118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Oval 49"/>
            <p:cNvSpPr>
              <a:spLocks noChangeArrowheads="1"/>
            </p:cNvSpPr>
            <p:nvPr/>
          </p:nvSpPr>
          <p:spPr bwMode="auto">
            <a:xfrm>
              <a:off x="3053" y="2265"/>
              <a:ext cx="82" cy="82"/>
            </a:xfrm>
            <a:prstGeom prst="ellipse">
              <a:avLst/>
            </a:pr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2" name="Oval 50"/>
            <p:cNvSpPr>
              <a:spLocks noChangeArrowheads="1"/>
            </p:cNvSpPr>
            <p:nvPr/>
          </p:nvSpPr>
          <p:spPr bwMode="auto">
            <a:xfrm>
              <a:off x="2880" y="939"/>
              <a:ext cx="83" cy="82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3" name="Oval 51"/>
            <p:cNvSpPr>
              <a:spLocks noChangeArrowheads="1"/>
            </p:cNvSpPr>
            <p:nvPr/>
          </p:nvSpPr>
          <p:spPr bwMode="auto">
            <a:xfrm>
              <a:off x="2898" y="1245"/>
              <a:ext cx="83" cy="82"/>
            </a:xfrm>
            <a:prstGeom prst="ellipse">
              <a:avLst/>
            </a:pr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4" name="Oval 52"/>
            <p:cNvSpPr>
              <a:spLocks noChangeArrowheads="1"/>
            </p:cNvSpPr>
            <p:nvPr/>
          </p:nvSpPr>
          <p:spPr bwMode="auto">
            <a:xfrm>
              <a:off x="2898" y="1893"/>
              <a:ext cx="83" cy="83"/>
            </a:xfrm>
            <a:prstGeom prst="ellipse">
              <a:avLst/>
            </a:pr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5" name="Oval 53"/>
            <p:cNvSpPr>
              <a:spLocks noChangeArrowheads="1"/>
            </p:cNvSpPr>
            <p:nvPr/>
          </p:nvSpPr>
          <p:spPr bwMode="auto">
            <a:xfrm>
              <a:off x="3208" y="900"/>
              <a:ext cx="80" cy="82"/>
            </a:xfrm>
            <a:prstGeom prst="ellipse">
              <a:avLst/>
            </a:pr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6" name="Oval 54"/>
            <p:cNvSpPr>
              <a:spLocks noChangeArrowheads="1"/>
            </p:cNvSpPr>
            <p:nvPr/>
          </p:nvSpPr>
          <p:spPr bwMode="auto">
            <a:xfrm>
              <a:off x="3208" y="1453"/>
              <a:ext cx="80" cy="82"/>
            </a:xfrm>
            <a:prstGeom prst="ellipse">
              <a:avLst/>
            </a:pr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7" name="Oval 55"/>
            <p:cNvSpPr>
              <a:spLocks noChangeArrowheads="1"/>
            </p:cNvSpPr>
            <p:nvPr/>
          </p:nvSpPr>
          <p:spPr bwMode="auto">
            <a:xfrm>
              <a:off x="3208" y="2063"/>
              <a:ext cx="80" cy="82"/>
            </a:xfrm>
            <a:prstGeom prst="ellipse">
              <a:avLst/>
            </a:pr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848" name="Group 56"/>
            <p:cNvGrpSpPr/>
            <p:nvPr/>
          </p:nvGrpSpPr>
          <p:grpSpPr bwMode="auto">
            <a:xfrm>
              <a:off x="2940" y="2431"/>
              <a:ext cx="307" cy="419"/>
              <a:chOff x="2963" y="2431"/>
              <a:chExt cx="307" cy="419"/>
            </a:xfrm>
          </p:grpSpPr>
          <p:sp>
            <p:nvSpPr>
              <p:cNvPr id="33849" name="Freeform 57"/>
              <p:cNvSpPr/>
              <p:nvPr/>
            </p:nvSpPr>
            <p:spPr bwMode="auto">
              <a:xfrm>
                <a:off x="3068" y="2715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30 w 60"/>
                  <a:gd name="T3" fmla="*/ 82 h 82"/>
                  <a:gd name="T4" fmla="*/ 60 w 60"/>
                  <a:gd name="T5" fmla="*/ 0 h 82"/>
                  <a:gd name="T6" fmla="*/ 30 w 60"/>
                  <a:gd name="T7" fmla="*/ 3 h 82"/>
                  <a:gd name="T8" fmla="*/ 0 w 60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0" name="Freeform 58"/>
              <p:cNvSpPr/>
              <p:nvPr/>
            </p:nvSpPr>
            <p:spPr bwMode="auto">
              <a:xfrm>
                <a:off x="2963" y="2431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64 w 187"/>
                  <a:gd name="T3" fmla="*/ 173 h 176"/>
                  <a:gd name="T4" fmla="*/ 94 w 187"/>
                  <a:gd name="T5" fmla="*/ 176 h 176"/>
                  <a:gd name="T6" fmla="*/ 124 w 187"/>
                  <a:gd name="T7" fmla="*/ 173 h 176"/>
                  <a:gd name="T8" fmla="*/ 187 w 187"/>
                  <a:gd name="T9" fmla="*/ 0 h 176"/>
                  <a:gd name="T10" fmla="*/ 0 w 187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3851" name="Oval 59"/>
          <p:cNvSpPr>
            <a:spLocks noChangeArrowheads="1"/>
          </p:cNvSpPr>
          <p:nvPr/>
        </p:nvSpPr>
        <p:spPr bwMode="auto">
          <a:xfrm>
            <a:off x="684213" y="3651250"/>
            <a:ext cx="579437" cy="579438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3852" name="Oval 60"/>
          <p:cNvSpPr>
            <a:spLocks noChangeArrowheads="1"/>
          </p:cNvSpPr>
          <p:nvPr/>
        </p:nvSpPr>
        <p:spPr bwMode="auto">
          <a:xfrm>
            <a:off x="1619250" y="3651250"/>
            <a:ext cx="579438" cy="579438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3853" name="Oval 61"/>
          <p:cNvSpPr>
            <a:spLocks noChangeArrowheads="1"/>
          </p:cNvSpPr>
          <p:nvPr/>
        </p:nvSpPr>
        <p:spPr bwMode="auto">
          <a:xfrm>
            <a:off x="2552700" y="3651250"/>
            <a:ext cx="579438" cy="579438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33854" name="Group 62"/>
          <p:cNvGrpSpPr/>
          <p:nvPr/>
        </p:nvGrpSpPr>
        <p:grpSpPr bwMode="auto">
          <a:xfrm>
            <a:off x="2743200" y="3810000"/>
            <a:ext cx="201613" cy="255588"/>
            <a:chOff x="2234" y="2038"/>
            <a:chExt cx="127" cy="161"/>
          </a:xfrm>
        </p:grpSpPr>
        <p:sp>
          <p:nvSpPr>
            <p:cNvPr id="33855" name="Freeform 63"/>
            <p:cNvSpPr/>
            <p:nvPr/>
          </p:nvSpPr>
          <p:spPr bwMode="auto">
            <a:xfrm>
              <a:off x="2234" y="2038"/>
              <a:ext cx="127" cy="161"/>
            </a:xfrm>
            <a:custGeom>
              <a:avLst/>
              <a:gdLst>
                <a:gd name="T0" fmla="*/ 17 w 77"/>
                <a:gd name="T1" fmla="*/ 90 h 98"/>
                <a:gd name="T2" fmla="*/ 9 w 77"/>
                <a:gd name="T3" fmla="*/ 90 h 98"/>
                <a:gd name="T4" fmla="*/ 9 w 77"/>
                <a:gd name="T5" fmla="*/ 8 h 98"/>
                <a:gd name="T6" fmla="*/ 72 w 77"/>
                <a:gd name="T7" fmla="*/ 8 h 98"/>
                <a:gd name="T8" fmla="*/ 77 w 77"/>
                <a:gd name="T9" fmla="*/ 4 h 98"/>
                <a:gd name="T10" fmla="*/ 72 w 77"/>
                <a:gd name="T11" fmla="*/ 0 h 98"/>
                <a:gd name="T12" fmla="*/ 4 w 77"/>
                <a:gd name="T13" fmla="*/ 0 h 98"/>
                <a:gd name="T14" fmla="*/ 0 w 77"/>
                <a:gd name="T15" fmla="*/ 4 h 98"/>
                <a:gd name="T16" fmla="*/ 0 w 77"/>
                <a:gd name="T17" fmla="*/ 94 h 98"/>
                <a:gd name="T18" fmla="*/ 4 w 77"/>
                <a:gd name="T19" fmla="*/ 98 h 98"/>
                <a:gd name="T20" fmla="*/ 17 w 77"/>
                <a:gd name="T21" fmla="*/ 98 h 98"/>
                <a:gd name="T22" fmla="*/ 21 w 77"/>
                <a:gd name="T23" fmla="*/ 94 h 98"/>
                <a:gd name="T24" fmla="*/ 17 w 77"/>
                <a:gd name="T2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6" name="Freeform 64"/>
            <p:cNvSpPr/>
            <p:nvPr/>
          </p:nvSpPr>
          <p:spPr bwMode="auto">
            <a:xfrm>
              <a:off x="2313" y="2132"/>
              <a:ext cx="48" cy="67"/>
            </a:xfrm>
            <a:custGeom>
              <a:avLst/>
              <a:gdLst>
                <a:gd name="T0" fmla="*/ 24 w 29"/>
                <a:gd name="T1" fmla="*/ 0 h 41"/>
                <a:gd name="T2" fmla="*/ 20 w 29"/>
                <a:gd name="T3" fmla="*/ 5 h 41"/>
                <a:gd name="T4" fmla="*/ 20 w 29"/>
                <a:gd name="T5" fmla="*/ 33 h 41"/>
                <a:gd name="T6" fmla="*/ 4 w 29"/>
                <a:gd name="T7" fmla="*/ 33 h 41"/>
                <a:gd name="T8" fmla="*/ 0 w 29"/>
                <a:gd name="T9" fmla="*/ 37 h 41"/>
                <a:gd name="T10" fmla="*/ 4 w 29"/>
                <a:gd name="T11" fmla="*/ 41 h 41"/>
                <a:gd name="T12" fmla="*/ 24 w 29"/>
                <a:gd name="T13" fmla="*/ 41 h 41"/>
                <a:gd name="T14" fmla="*/ 27 w 29"/>
                <a:gd name="T15" fmla="*/ 40 h 41"/>
                <a:gd name="T16" fmla="*/ 29 w 29"/>
                <a:gd name="T17" fmla="*/ 37 h 41"/>
                <a:gd name="T18" fmla="*/ 29 w 29"/>
                <a:gd name="T19" fmla="*/ 5 h 41"/>
                <a:gd name="T20" fmla="*/ 24 w 29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7" name="Freeform 65"/>
            <p:cNvSpPr>
              <a:spLocks noEditPoints="1"/>
            </p:cNvSpPr>
            <p:nvPr/>
          </p:nvSpPr>
          <p:spPr bwMode="auto">
            <a:xfrm>
              <a:off x="2279" y="2071"/>
              <a:ext cx="78" cy="115"/>
            </a:xfrm>
            <a:custGeom>
              <a:avLst/>
              <a:gdLst>
                <a:gd name="T0" fmla="*/ 42 w 48"/>
                <a:gd name="T1" fmla="*/ 2 h 70"/>
                <a:gd name="T2" fmla="*/ 37 w 48"/>
                <a:gd name="T3" fmla="*/ 0 h 70"/>
                <a:gd name="T4" fmla="*/ 28 w 48"/>
                <a:gd name="T5" fmla="*/ 5 h 70"/>
                <a:gd name="T6" fmla="*/ 1 w 48"/>
                <a:gd name="T7" fmla="*/ 53 h 70"/>
                <a:gd name="T8" fmla="*/ 0 w 48"/>
                <a:gd name="T9" fmla="*/ 55 h 70"/>
                <a:gd name="T10" fmla="*/ 1 w 48"/>
                <a:gd name="T11" fmla="*/ 66 h 70"/>
                <a:gd name="T12" fmla="*/ 3 w 48"/>
                <a:gd name="T13" fmla="*/ 69 h 70"/>
                <a:gd name="T14" fmla="*/ 5 w 48"/>
                <a:gd name="T15" fmla="*/ 70 h 70"/>
                <a:gd name="T16" fmla="*/ 7 w 48"/>
                <a:gd name="T17" fmla="*/ 69 h 70"/>
                <a:gd name="T18" fmla="*/ 17 w 48"/>
                <a:gd name="T19" fmla="*/ 64 h 70"/>
                <a:gd name="T20" fmla="*/ 18 w 48"/>
                <a:gd name="T21" fmla="*/ 63 h 70"/>
                <a:gd name="T22" fmla="*/ 46 w 48"/>
                <a:gd name="T23" fmla="*/ 15 h 70"/>
                <a:gd name="T24" fmla="*/ 42 w 48"/>
                <a:gd name="T25" fmla="*/ 2 h 70"/>
                <a:gd name="T26" fmla="*/ 38 w 48"/>
                <a:gd name="T27" fmla="*/ 11 h 70"/>
                <a:gd name="T28" fmla="*/ 11 w 48"/>
                <a:gd name="T29" fmla="*/ 57 h 70"/>
                <a:gd name="T30" fmla="*/ 9 w 48"/>
                <a:gd name="T31" fmla="*/ 59 h 70"/>
                <a:gd name="T32" fmla="*/ 9 w 48"/>
                <a:gd name="T33" fmla="*/ 56 h 70"/>
                <a:gd name="T34" fmla="*/ 36 w 48"/>
                <a:gd name="T35" fmla="*/ 9 h 70"/>
                <a:gd name="T36" fmla="*/ 38 w 48"/>
                <a:gd name="T37" fmla="*/ 9 h 70"/>
                <a:gd name="T38" fmla="*/ 38 w 48"/>
                <a:gd name="T3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8" name="Freeform 66"/>
            <p:cNvSpPr/>
            <p:nvPr/>
          </p:nvSpPr>
          <p:spPr bwMode="auto">
            <a:xfrm>
              <a:off x="2257" y="2084"/>
              <a:ext cx="49" cy="13"/>
            </a:xfrm>
            <a:custGeom>
              <a:avLst/>
              <a:gdLst>
                <a:gd name="T0" fmla="*/ 30 w 30"/>
                <a:gd name="T1" fmla="*/ 4 h 8"/>
                <a:gd name="T2" fmla="*/ 26 w 30"/>
                <a:gd name="T3" fmla="*/ 0 h 8"/>
                <a:gd name="T4" fmla="*/ 4 w 30"/>
                <a:gd name="T5" fmla="*/ 0 h 8"/>
                <a:gd name="T6" fmla="*/ 0 w 30"/>
                <a:gd name="T7" fmla="*/ 4 h 8"/>
                <a:gd name="T8" fmla="*/ 4 w 30"/>
                <a:gd name="T9" fmla="*/ 8 h 8"/>
                <a:gd name="T10" fmla="*/ 26 w 30"/>
                <a:gd name="T11" fmla="*/ 8 h 8"/>
                <a:gd name="T12" fmla="*/ 30 w 3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59" name="Freeform 67"/>
            <p:cNvSpPr/>
            <p:nvPr/>
          </p:nvSpPr>
          <p:spPr bwMode="auto">
            <a:xfrm>
              <a:off x="2257" y="2110"/>
              <a:ext cx="31" cy="15"/>
            </a:xfrm>
            <a:custGeom>
              <a:avLst/>
              <a:gdLst>
                <a:gd name="T0" fmla="*/ 4 w 19"/>
                <a:gd name="T1" fmla="*/ 0 h 9"/>
                <a:gd name="T2" fmla="*/ 0 w 19"/>
                <a:gd name="T3" fmla="*/ 5 h 9"/>
                <a:gd name="T4" fmla="*/ 4 w 19"/>
                <a:gd name="T5" fmla="*/ 9 h 9"/>
                <a:gd name="T6" fmla="*/ 15 w 19"/>
                <a:gd name="T7" fmla="*/ 9 h 9"/>
                <a:gd name="T8" fmla="*/ 19 w 19"/>
                <a:gd name="T9" fmla="*/ 5 h 9"/>
                <a:gd name="T10" fmla="*/ 15 w 19"/>
                <a:gd name="T11" fmla="*/ 0 h 9"/>
                <a:gd name="T12" fmla="*/ 4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60" name="Group 68"/>
          <p:cNvGrpSpPr/>
          <p:nvPr/>
        </p:nvGrpSpPr>
        <p:grpSpPr bwMode="auto">
          <a:xfrm>
            <a:off x="1778000" y="3810000"/>
            <a:ext cx="258763" cy="258763"/>
            <a:chOff x="1714" y="2038"/>
            <a:chExt cx="163" cy="163"/>
          </a:xfrm>
        </p:grpSpPr>
        <p:sp>
          <p:nvSpPr>
            <p:cNvPr id="33861" name="Freeform 69"/>
            <p:cNvSpPr>
              <a:spLocks noEditPoints="1"/>
            </p:cNvSpPr>
            <p:nvPr/>
          </p:nvSpPr>
          <p:spPr bwMode="auto">
            <a:xfrm>
              <a:off x="1714" y="2038"/>
              <a:ext cx="163" cy="163"/>
            </a:xfrm>
            <a:custGeom>
              <a:avLst/>
              <a:gdLst>
                <a:gd name="T0" fmla="*/ 96 w 99"/>
                <a:gd name="T1" fmla="*/ 39 h 99"/>
                <a:gd name="T2" fmla="*/ 86 w 99"/>
                <a:gd name="T3" fmla="*/ 33 h 99"/>
                <a:gd name="T4" fmla="*/ 89 w 99"/>
                <a:gd name="T5" fmla="*/ 21 h 99"/>
                <a:gd name="T6" fmla="*/ 75 w 99"/>
                <a:gd name="T7" fmla="*/ 10 h 99"/>
                <a:gd name="T8" fmla="*/ 63 w 99"/>
                <a:gd name="T9" fmla="*/ 12 h 99"/>
                <a:gd name="T10" fmla="*/ 57 w 99"/>
                <a:gd name="T11" fmla="*/ 1 h 99"/>
                <a:gd name="T12" fmla="*/ 39 w 99"/>
                <a:gd name="T13" fmla="*/ 4 h 99"/>
                <a:gd name="T14" fmla="*/ 32 w 99"/>
                <a:gd name="T15" fmla="*/ 13 h 99"/>
                <a:gd name="T16" fmla="*/ 20 w 99"/>
                <a:gd name="T17" fmla="*/ 10 h 99"/>
                <a:gd name="T18" fmla="*/ 9 w 99"/>
                <a:gd name="T19" fmla="*/ 25 h 99"/>
                <a:gd name="T20" fmla="*/ 11 w 99"/>
                <a:gd name="T21" fmla="*/ 36 h 99"/>
                <a:gd name="T22" fmla="*/ 1 w 99"/>
                <a:gd name="T23" fmla="*/ 43 h 99"/>
                <a:gd name="T24" fmla="*/ 1 w 99"/>
                <a:gd name="T25" fmla="*/ 58 h 99"/>
                <a:gd name="T26" fmla="*/ 11 w 99"/>
                <a:gd name="T27" fmla="*/ 64 h 99"/>
                <a:gd name="T28" fmla="*/ 9 w 99"/>
                <a:gd name="T29" fmla="*/ 75 h 99"/>
                <a:gd name="T30" fmla="*/ 20 w 99"/>
                <a:gd name="T31" fmla="*/ 90 h 99"/>
                <a:gd name="T32" fmla="*/ 32 w 99"/>
                <a:gd name="T33" fmla="*/ 87 h 99"/>
                <a:gd name="T34" fmla="*/ 39 w 99"/>
                <a:gd name="T35" fmla="*/ 96 h 99"/>
                <a:gd name="T36" fmla="*/ 50 w 99"/>
                <a:gd name="T37" fmla="*/ 99 h 99"/>
                <a:gd name="T38" fmla="*/ 61 w 99"/>
                <a:gd name="T39" fmla="*/ 96 h 99"/>
                <a:gd name="T40" fmla="*/ 67 w 99"/>
                <a:gd name="T41" fmla="*/ 87 h 99"/>
                <a:gd name="T42" fmla="*/ 79 w 99"/>
                <a:gd name="T43" fmla="*/ 90 h 99"/>
                <a:gd name="T44" fmla="*/ 90 w 99"/>
                <a:gd name="T45" fmla="*/ 75 h 99"/>
                <a:gd name="T46" fmla="*/ 88 w 99"/>
                <a:gd name="T47" fmla="*/ 64 h 99"/>
                <a:gd name="T48" fmla="*/ 98 w 99"/>
                <a:gd name="T49" fmla="*/ 58 h 99"/>
                <a:gd name="T50" fmla="*/ 98 w 99"/>
                <a:gd name="T51" fmla="*/ 43 h 99"/>
                <a:gd name="T52" fmla="*/ 83 w 99"/>
                <a:gd name="T53" fmla="*/ 56 h 99"/>
                <a:gd name="T54" fmla="*/ 78 w 99"/>
                <a:gd name="T55" fmla="*/ 65 h 99"/>
                <a:gd name="T56" fmla="*/ 81 w 99"/>
                <a:gd name="T57" fmla="*/ 76 h 99"/>
                <a:gd name="T58" fmla="*/ 69 w 99"/>
                <a:gd name="T59" fmla="*/ 78 h 99"/>
                <a:gd name="T60" fmla="*/ 59 w 99"/>
                <a:gd name="T61" fmla="*/ 81 h 99"/>
                <a:gd name="T62" fmla="*/ 53 w 99"/>
                <a:gd name="T63" fmla="*/ 91 h 99"/>
                <a:gd name="T64" fmla="*/ 43 w 99"/>
                <a:gd name="T65" fmla="*/ 83 h 99"/>
                <a:gd name="T66" fmla="*/ 34 w 99"/>
                <a:gd name="T67" fmla="*/ 78 h 99"/>
                <a:gd name="T68" fmla="*/ 24 w 99"/>
                <a:gd name="T69" fmla="*/ 81 h 99"/>
                <a:gd name="T70" fmla="*/ 22 w 99"/>
                <a:gd name="T71" fmla="*/ 69 h 99"/>
                <a:gd name="T72" fmla="*/ 19 w 99"/>
                <a:gd name="T73" fmla="*/ 59 h 99"/>
                <a:gd name="T74" fmla="*/ 9 w 99"/>
                <a:gd name="T75" fmla="*/ 54 h 99"/>
                <a:gd name="T76" fmla="*/ 9 w 99"/>
                <a:gd name="T77" fmla="*/ 46 h 99"/>
                <a:gd name="T78" fmla="*/ 19 w 99"/>
                <a:gd name="T79" fmla="*/ 41 h 99"/>
                <a:gd name="T80" fmla="*/ 22 w 99"/>
                <a:gd name="T81" fmla="*/ 31 h 99"/>
                <a:gd name="T82" fmla="*/ 24 w 99"/>
                <a:gd name="T83" fmla="*/ 19 h 99"/>
                <a:gd name="T84" fmla="*/ 34 w 99"/>
                <a:gd name="T85" fmla="*/ 22 h 99"/>
                <a:gd name="T86" fmla="*/ 43 w 99"/>
                <a:gd name="T87" fmla="*/ 17 h 99"/>
                <a:gd name="T88" fmla="*/ 53 w 99"/>
                <a:gd name="T89" fmla="*/ 9 h 99"/>
                <a:gd name="T90" fmla="*/ 59 w 99"/>
                <a:gd name="T91" fmla="*/ 19 h 99"/>
                <a:gd name="T92" fmla="*/ 69 w 99"/>
                <a:gd name="T93" fmla="*/ 22 h 99"/>
                <a:gd name="T94" fmla="*/ 81 w 99"/>
                <a:gd name="T95" fmla="*/ 24 h 99"/>
                <a:gd name="T96" fmla="*/ 78 w 99"/>
                <a:gd name="T97" fmla="*/ 35 h 99"/>
                <a:gd name="T98" fmla="*/ 83 w 99"/>
                <a:gd name="T99" fmla="*/ 44 h 99"/>
                <a:gd name="T100" fmla="*/ 91 w 99"/>
                <a:gd name="T101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2" name="Freeform 70"/>
            <p:cNvSpPr>
              <a:spLocks noEditPoints="1"/>
            </p:cNvSpPr>
            <p:nvPr/>
          </p:nvSpPr>
          <p:spPr bwMode="auto">
            <a:xfrm>
              <a:off x="1764" y="2086"/>
              <a:ext cx="64" cy="65"/>
            </a:xfrm>
            <a:custGeom>
              <a:avLst/>
              <a:gdLst>
                <a:gd name="T0" fmla="*/ 20 w 39"/>
                <a:gd name="T1" fmla="*/ 0 h 40"/>
                <a:gd name="T2" fmla="*/ 0 w 39"/>
                <a:gd name="T3" fmla="*/ 20 h 40"/>
                <a:gd name="T4" fmla="*/ 20 w 39"/>
                <a:gd name="T5" fmla="*/ 40 h 40"/>
                <a:gd name="T6" fmla="*/ 39 w 39"/>
                <a:gd name="T7" fmla="*/ 20 h 40"/>
                <a:gd name="T8" fmla="*/ 20 w 39"/>
                <a:gd name="T9" fmla="*/ 0 h 40"/>
                <a:gd name="T10" fmla="*/ 20 w 39"/>
                <a:gd name="T11" fmla="*/ 31 h 40"/>
                <a:gd name="T12" fmla="*/ 9 w 39"/>
                <a:gd name="T13" fmla="*/ 20 h 40"/>
                <a:gd name="T14" fmla="*/ 20 w 39"/>
                <a:gd name="T15" fmla="*/ 9 h 40"/>
                <a:gd name="T16" fmla="*/ 31 w 39"/>
                <a:gd name="T17" fmla="*/ 20 h 40"/>
                <a:gd name="T18" fmla="*/ 20 w 39"/>
                <a:gd name="T1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63" name="Group 71"/>
          <p:cNvGrpSpPr/>
          <p:nvPr/>
        </p:nvGrpSpPr>
        <p:grpSpPr bwMode="auto">
          <a:xfrm>
            <a:off x="846138" y="3813175"/>
            <a:ext cx="255587" cy="255588"/>
            <a:chOff x="1215" y="2040"/>
            <a:chExt cx="161" cy="161"/>
          </a:xfrm>
        </p:grpSpPr>
        <p:sp>
          <p:nvSpPr>
            <p:cNvPr id="33864" name="Freeform 72"/>
            <p:cNvSpPr/>
            <p:nvPr/>
          </p:nvSpPr>
          <p:spPr bwMode="auto">
            <a:xfrm>
              <a:off x="1215" y="2040"/>
              <a:ext cx="161" cy="116"/>
            </a:xfrm>
            <a:custGeom>
              <a:avLst/>
              <a:gdLst>
                <a:gd name="T0" fmla="*/ 75 w 98"/>
                <a:gd name="T1" fmla="*/ 26 h 71"/>
                <a:gd name="T2" fmla="*/ 71 w 98"/>
                <a:gd name="T3" fmla="*/ 26 h 71"/>
                <a:gd name="T4" fmla="*/ 71 w 98"/>
                <a:gd name="T5" fmla="*/ 24 h 71"/>
                <a:gd name="T6" fmla="*/ 47 w 98"/>
                <a:gd name="T7" fmla="*/ 0 h 71"/>
                <a:gd name="T8" fmla="*/ 23 w 98"/>
                <a:gd name="T9" fmla="*/ 20 h 71"/>
                <a:gd name="T10" fmla="*/ 16 w 98"/>
                <a:gd name="T11" fmla="*/ 21 h 71"/>
                <a:gd name="T12" fmla="*/ 16 w 98"/>
                <a:gd name="T13" fmla="*/ 21 h 71"/>
                <a:gd name="T14" fmla="*/ 6 w 98"/>
                <a:gd name="T15" fmla="*/ 35 h 71"/>
                <a:gd name="T16" fmla="*/ 7 w 98"/>
                <a:gd name="T17" fmla="*/ 42 h 71"/>
                <a:gd name="T18" fmla="*/ 0 w 98"/>
                <a:gd name="T19" fmla="*/ 55 h 71"/>
                <a:gd name="T20" fmla="*/ 16 w 98"/>
                <a:gd name="T21" fmla="*/ 71 h 71"/>
                <a:gd name="T22" fmla="*/ 32 w 98"/>
                <a:gd name="T23" fmla="*/ 71 h 71"/>
                <a:gd name="T24" fmla="*/ 36 w 98"/>
                <a:gd name="T25" fmla="*/ 66 h 71"/>
                <a:gd name="T26" fmla="*/ 32 w 98"/>
                <a:gd name="T27" fmla="*/ 62 h 71"/>
                <a:gd name="T28" fmla="*/ 16 w 98"/>
                <a:gd name="T29" fmla="*/ 62 h 71"/>
                <a:gd name="T30" fmla="*/ 9 w 98"/>
                <a:gd name="T31" fmla="*/ 55 h 71"/>
                <a:gd name="T32" fmla="*/ 15 w 98"/>
                <a:gd name="T33" fmla="*/ 48 h 71"/>
                <a:gd name="T34" fmla="*/ 18 w 98"/>
                <a:gd name="T35" fmla="*/ 45 h 71"/>
                <a:gd name="T36" fmla="*/ 17 w 98"/>
                <a:gd name="T37" fmla="*/ 41 h 71"/>
                <a:gd name="T38" fmla="*/ 14 w 98"/>
                <a:gd name="T39" fmla="*/ 35 h 71"/>
                <a:gd name="T40" fmla="*/ 19 w 98"/>
                <a:gd name="T41" fmla="*/ 28 h 71"/>
                <a:gd name="T42" fmla="*/ 19 w 98"/>
                <a:gd name="T43" fmla="*/ 28 h 71"/>
                <a:gd name="T44" fmla="*/ 25 w 98"/>
                <a:gd name="T45" fmla="*/ 29 h 71"/>
                <a:gd name="T46" fmla="*/ 29 w 98"/>
                <a:gd name="T47" fmla="*/ 29 h 71"/>
                <a:gd name="T48" fmla="*/ 31 w 98"/>
                <a:gd name="T49" fmla="*/ 25 h 71"/>
                <a:gd name="T50" fmla="*/ 31 w 98"/>
                <a:gd name="T51" fmla="*/ 24 h 71"/>
                <a:gd name="T52" fmla="*/ 31 w 98"/>
                <a:gd name="T53" fmla="*/ 24 h 71"/>
                <a:gd name="T54" fmla="*/ 47 w 98"/>
                <a:gd name="T55" fmla="*/ 8 h 71"/>
                <a:gd name="T56" fmla="*/ 62 w 98"/>
                <a:gd name="T57" fmla="*/ 24 h 71"/>
                <a:gd name="T58" fmla="*/ 60 w 98"/>
                <a:gd name="T59" fmla="*/ 32 h 71"/>
                <a:gd name="T60" fmla="*/ 61 w 98"/>
                <a:gd name="T61" fmla="*/ 37 h 71"/>
                <a:gd name="T62" fmla="*/ 66 w 98"/>
                <a:gd name="T63" fmla="*/ 37 h 71"/>
                <a:gd name="T64" fmla="*/ 75 w 98"/>
                <a:gd name="T65" fmla="*/ 34 h 71"/>
                <a:gd name="T66" fmla="*/ 89 w 98"/>
                <a:gd name="T67" fmla="*/ 48 h 71"/>
                <a:gd name="T68" fmla="*/ 75 w 98"/>
                <a:gd name="T69" fmla="*/ 62 h 71"/>
                <a:gd name="T70" fmla="*/ 66 w 98"/>
                <a:gd name="T71" fmla="*/ 62 h 71"/>
                <a:gd name="T72" fmla="*/ 62 w 98"/>
                <a:gd name="T73" fmla="*/ 66 h 71"/>
                <a:gd name="T74" fmla="*/ 66 w 98"/>
                <a:gd name="T75" fmla="*/ 71 h 71"/>
                <a:gd name="T76" fmla="*/ 75 w 98"/>
                <a:gd name="T77" fmla="*/ 71 h 71"/>
                <a:gd name="T78" fmla="*/ 98 w 98"/>
                <a:gd name="T79" fmla="*/ 48 h 71"/>
                <a:gd name="T80" fmla="*/ 75 w 98"/>
                <a:gd name="T8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65" name="Freeform 73"/>
            <p:cNvSpPr/>
            <p:nvPr/>
          </p:nvSpPr>
          <p:spPr bwMode="auto">
            <a:xfrm>
              <a:off x="1264" y="2104"/>
              <a:ext cx="62" cy="97"/>
            </a:xfrm>
            <a:custGeom>
              <a:avLst/>
              <a:gdLst>
                <a:gd name="T0" fmla="*/ 30 w 38"/>
                <a:gd name="T1" fmla="*/ 38 h 59"/>
                <a:gd name="T2" fmla="*/ 23 w 38"/>
                <a:gd name="T3" fmla="*/ 45 h 59"/>
                <a:gd name="T4" fmla="*/ 23 w 38"/>
                <a:gd name="T5" fmla="*/ 5 h 59"/>
                <a:gd name="T6" fmla="*/ 19 w 38"/>
                <a:gd name="T7" fmla="*/ 0 h 59"/>
                <a:gd name="T8" fmla="*/ 15 w 38"/>
                <a:gd name="T9" fmla="*/ 5 h 59"/>
                <a:gd name="T10" fmla="*/ 15 w 38"/>
                <a:gd name="T11" fmla="*/ 45 h 59"/>
                <a:gd name="T12" fmla="*/ 8 w 38"/>
                <a:gd name="T13" fmla="*/ 38 h 59"/>
                <a:gd name="T14" fmla="*/ 2 w 38"/>
                <a:gd name="T15" fmla="*/ 38 h 59"/>
                <a:gd name="T16" fmla="*/ 2 w 38"/>
                <a:gd name="T17" fmla="*/ 44 h 59"/>
                <a:gd name="T18" fmla="*/ 16 w 38"/>
                <a:gd name="T19" fmla="*/ 58 h 59"/>
                <a:gd name="T20" fmla="*/ 19 w 38"/>
                <a:gd name="T21" fmla="*/ 59 h 59"/>
                <a:gd name="T22" fmla="*/ 22 w 38"/>
                <a:gd name="T23" fmla="*/ 58 h 59"/>
                <a:gd name="T24" fmla="*/ 36 w 38"/>
                <a:gd name="T25" fmla="*/ 44 h 59"/>
                <a:gd name="T26" fmla="*/ 36 w 38"/>
                <a:gd name="T27" fmla="*/ 38 h 59"/>
                <a:gd name="T28" fmla="*/ 30 w 38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866" name="Rectangle 74"/>
          <p:cNvSpPr>
            <a:spLocks noChangeArrowheads="1"/>
          </p:cNvSpPr>
          <p:nvPr/>
        </p:nvSpPr>
        <p:spPr bwMode="auto">
          <a:xfrm>
            <a:off x="6191250" y="147161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9DD53E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3867" name="Rectangle 75"/>
          <p:cNvSpPr>
            <a:spLocks noChangeArrowheads="1"/>
          </p:cNvSpPr>
          <p:nvPr/>
        </p:nvSpPr>
        <p:spPr bwMode="auto">
          <a:xfrm>
            <a:off x="6191250" y="228441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3868" name="Rectangle 76"/>
          <p:cNvSpPr>
            <a:spLocks noChangeArrowheads="1"/>
          </p:cNvSpPr>
          <p:nvPr/>
        </p:nvSpPr>
        <p:spPr bwMode="auto">
          <a:xfrm>
            <a:off x="6191250" y="3103563"/>
            <a:ext cx="24479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594D7B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3869" name="Rectangle 77"/>
          <p:cNvSpPr>
            <a:spLocks noChangeArrowheads="1"/>
          </p:cNvSpPr>
          <p:nvPr/>
        </p:nvSpPr>
        <p:spPr bwMode="auto">
          <a:xfrm>
            <a:off x="684213" y="1562100"/>
            <a:ext cx="3382962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rgbClr val="333333"/>
                </a:solidFill>
              </a:rPr>
              <a:t>WHAT MAKES US</a:t>
            </a:r>
            <a:r>
              <a:rPr lang="zh-CN" altLang="en-US" sz="1000" b="1" dirty="0">
                <a:solidFill>
                  <a:srgbClr val="333333"/>
                </a:solidFill>
              </a:rPr>
              <a:t> </a:t>
            </a:r>
            <a:r>
              <a:rPr lang="zh-CN" altLang="en-US" sz="1000" b="1" dirty="0">
                <a:solidFill>
                  <a:srgbClr val="594D7B"/>
                </a:solidFill>
              </a:rPr>
              <a:t>DIFFERENT</a:t>
            </a:r>
            <a:r>
              <a:rPr lang="zh-CN" altLang="en-US" sz="1000" dirty="0">
                <a:solidFill>
                  <a:srgbClr val="333333"/>
                </a:solidFill>
                <a:ea typeface="微软雅黑" pitchFamily="34" charset="-122"/>
              </a:rPr>
              <a:t>？</a:t>
            </a:r>
            <a:endParaRPr lang="zh-CN" altLang="zh-CN" sz="1000" dirty="0">
              <a:solidFill>
                <a:srgbClr val="333333"/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333333"/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60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61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63" name="组合 6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64" name="直接连接符 63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00" name="Rectangle 60" descr="psb"/>
          <p:cNvSpPr>
            <a:spLocks noChangeArrowheads="1"/>
          </p:cNvSpPr>
          <p:nvPr/>
        </p:nvSpPr>
        <p:spPr bwMode="auto">
          <a:xfrm>
            <a:off x="0" y="2427288"/>
            <a:ext cx="9144000" cy="27146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902" name="Rectangle 62"/>
          <p:cNvSpPr>
            <a:spLocks noChangeArrowheads="1"/>
          </p:cNvSpPr>
          <p:nvPr/>
        </p:nvSpPr>
        <p:spPr bwMode="auto">
          <a:xfrm>
            <a:off x="896938" y="1903413"/>
            <a:ext cx="1679575" cy="1636712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3" name="Freeform 63"/>
          <p:cNvSpPr/>
          <p:nvPr/>
        </p:nvSpPr>
        <p:spPr bwMode="auto">
          <a:xfrm>
            <a:off x="896938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4" name="Rectangle 64"/>
          <p:cNvSpPr>
            <a:spLocks noChangeArrowheads="1"/>
          </p:cNvSpPr>
          <p:nvPr/>
        </p:nvSpPr>
        <p:spPr bwMode="auto">
          <a:xfrm>
            <a:off x="2786063" y="1903413"/>
            <a:ext cx="1679575" cy="1636712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5" name="Freeform 65"/>
          <p:cNvSpPr/>
          <p:nvPr/>
        </p:nvSpPr>
        <p:spPr bwMode="auto">
          <a:xfrm>
            <a:off x="2786063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6" name="Rectangle 66"/>
          <p:cNvSpPr>
            <a:spLocks noChangeArrowheads="1"/>
          </p:cNvSpPr>
          <p:nvPr/>
        </p:nvSpPr>
        <p:spPr bwMode="auto">
          <a:xfrm>
            <a:off x="4676775" y="1903413"/>
            <a:ext cx="1679575" cy="1636712"/>
          </a:xfrm>
          <a:prstGeom prst="rect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7" name="Freeform 67"/>
          <p:cNvSpPr/>
          <p:nvPr/>
        </p:nvSpPr>
        <p:spPr bwMode="auto">
          <a:xfrm>
            <a:off x="4676775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8" name="Rectangle 68"/>
          <p:cNvSpPr>
            <a:spLocks noChangeArrowheads="1"/>
          </p:cNvSpPr>
          <p:nvPr/>
        </p:nvSpPr>
        <p:spPr bwMode="auto">
          <a:xfrm>
            <a:off x="6565900" y="1903413"/>
            <a:ext cx="1679575" cy="1636712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09" name="Freeform 69"/>
          <p:cNvSpPr/>
          <p:nvPr/>
        </p:nvSpPr>
        <p:spPr bwMode="auto">
          <a:xfrm>
            <a:off x="6565900" y="1346200"/>
            <a:ext cx="1679575" cy="219075"/>
          </a:xfrm>
          <a:custGeom>
            <a:avLst/>
            <a:gdLst>
              <a:gd name="T0" fmla="*/ 1472 w 1472"/>
              <a:gd name="T1" fmla="*/ 45 h 192"/>
              <a:gd name="T2" fmla="*/ 1427 w 1472"/>
              <a:gd name="T3" fmla="*/ 0 h 192"/>
              <a:gd name="T4" fmla="*/ 45 w 1472"/>
              <a:gd name="T5" fmla="*/ 0 h 192"/>
              <a:gd name="T6" fmla="*/ 0 w 1472"/>
              <a:gd name="T7" fmla="*/ 45 h 192"/>
              <a:gd name="T8" fmla="*/ 0 w 1472"/>
              <a:gd name="T9" fmla="*/ 147 h 192"/>
              <a:gd name="T10" fmla="*/ 45 w 1472"/>
              <a:gd name="T11" fmla="*/ 192 h 192"/>
              <a:gd name="T12" fmla="*/ 1427 w 1472"/>
              <a:gd name="T13" fmla="*/ 192 h 192"/>
              <a:gd name="T14" fmla="*/ 1472 w 1472"/>
              <a:gd name="T15" fmla="*/ 147 h 192"/>
              <a:gd name="T16" fmla="*/ 1472 w 1472"/>
              <a:gd name="T17" fmla="*/ 4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2" h="192">
                <a:moveTo>
                  <a:pt x="1472" y="45"/>
                </a:moveTo>
                <a:cubicBezTo>
                  <a:pt x="1472" y="20"/>
                  <a:pt x="1452" y="0"/>
                  <a:pt x="142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2"/>
                  <a:pt x="20" y="192"/>
                  <a:pt x="45" y="192"/>
                </a:cubicBezTo>
                <a:cubicBezTo>
                  <a:pt x="1427" y="192"/>
                  <a:pt x="1427" y="192"/>
                  <a:pt x="1427" y="192"/>
                </a:cubicBezTo>
                <a:cubicBezTo>
                  <a:pt x="1452" y="192"/>
                  <a:pt x="1472" y="172"/>
                  <a:pt x="1472" y="147"/>
                </a:cubicBezTo>
                <a:lnTo>
                  <a:pt x="1472" y="45"/>
                </a:ln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910" name="Rectangle 70"/>
          <p:cNvSpPr>
            <a:spLocks noChangeArrowheads="1"/>
          </p:cNvSpPr>
          <p:nvPr/>
        </p:nvSpPr>
        <p:spPr bwMode="auto">
          <a:xfrm>
            <a:off x="1131888" y="1347788"/>
            <a:ext cx="12271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01 SPEECH SECTION</a:t>
            </a:r>
          </a:p>
        </p:txBody>
      </p:sp>
      <p:sp>
        <p:nvSpPr>
          <p:cNvPr id="35911" name="Rectangle 71"/>
          <p:cNvSpPr>
            <a:spLocks noChangeArrowheads="1"/>
          </p:cNvSpPr>
          <p:nvPr/>
        </p:nvSpPr>
        <p:spPr bwMode="auto">
          <a:xfrm>
            <a:off x="3011488" y="1347788"/>
            <a:ext cx="12271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01 SPEECH SECTION</a:t>
            </a:r>
          </a:p>
        </p:txBody>
      </p:sp>
      <p:sp>
        <p:nvSpPr>
          <p:cNvPr id="35912" name="Rectangle 72"/>
          <p:cNvSpPr>
            <a:spLocks noChangeArrowheads="1"/>
          </p:cNvSpPr>
          <p:nvPr/>
        </p:nvSpPr>
        <p:spPr bwMode="auto">
          <a:xfrm>
            <a:off x="4899025" y="1347788"/>
            <a:ext cx="12271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05 SPEECH SECTION</a:t>
            </a:r>
          </a:p>
        </p:txBody>
      </p:sp>
      <p:sp>
        <p:nvSpPr>
          <p:cNvPr id="35913" name="Rectangle 73"/>
          <p:cNvSpPr>
            <a:spLocks noChangeArrowheads="1"/>
          </p:cNvSpPr>
          <p:nvPr/>
        </p:nvSpPr>
        <p:spPr bwMode="auto">
          <a:xfrm>
            <a:off x="6810375" y="1347788"/>
            <a:ext cx="12271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800" b="1">
                <a:solidFill>
                  <a:schemeClr val="bg1"/>
                </a:solidFill>
              </a:rPr>
              <a:t>04 SPEECH SECTION</a:t>
            </a:r>
          </a:p>
        </p:txBody>
      </p:sp>
      <p:sp>
        <p:nvSpPr>
          <p:cNvPr id="35914" name="Rectangle 74"/>
          <p:cNvSpPr>
            <a:spLocks noChangeArrowheads="1"/>
          </p:cNvSpPr>
          <p:nvPr/>
        </p:nvSpPr>
        <p:spPr bwMode="auto">
          <a:xfrm>
            <a:off x="1009650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5" name="Rectangle 75"/>
          <p:cNvSpPr>
            <a:spLocks noChangeArrowheads="1"/>
          </p:cNvSpPr>
          <p:nvPr/>
        </p:nvSpPr>
        <p:spPr bwMode="auto">
          <a:xfrm>
            <a:off x="290353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6" name="Rectangle 76"/>
          <p:cNvSpPr>
            <a:spLocks noChangeArrowheads="1"/>
          </p:cNvSpPr>
          <p:nvPr/>
        </p:nvSpPr>
        <p:spPr bwMode="auto">
          <a:xfrm>
            <a:off x="479583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7" name="Rectangle 77"/>
          <p:cNvSpPr>
            <a:spLocks noChangeArrowheads="1"/>
          </p:cNvSpPr>
          <p:nvPr/>
        </p:nvSpPr>
        <p:spPr bwMode="auto">
          <a:xfrm>
            <a:off x="6681788" y="2122488"/>
            <a:ext cx="1441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endParaRPr lang="en-US" altLang="zh-CN" sz="800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5918" name="Freeform 78"/>
          <p:cNvSpPr>
            <a:spLocks noEditPoints="1"/>
          </p:cNvSpPr>
          <p:nvPr/>
        </p:nvSpPr>
        <p:spPr bwMode="auto">
          <a:xfrm flipH="1">
            <a:off x="5334000" y="2989263"/>
            <a:ext cx="393700" cy="314325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19" name="Freeform 79"/>
          <p:cNvSpPr>
            <a:spLocks noEditPoints="1"/>
          </p:cNvSpPr>
          <p:nvPr/>
        </p:nvSpPr>
        <p:spPr bwMode="auto">
          <a:xfrm flipH="1">
            <a:off x="3460750" y="2984500"/>
            <a:ext cx="390525" cy="323850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20" name="Freeform 80"/>
          <p:cNvSpPr>
            <a:spLocks noEditPoints="1"/>
          </p:cNvSpPr>
          <p:nvPr/>
        </p:nvSpPr>
        <p:spPr bwMode="auto">
          <a:xfrm flipH="1">
            <a:off x="1519238" y="2986088"/>
            <a:ext cx="390525" cy="320675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921" name="Freeform 81"/>
          <p:cNvSpPr>
            <a:spLocks noEditPoints="1"/>
          </p:cNvSpPr>
          <p:nvPr/>
        </p:nvSpPr>
        <p:spPr bwMode="auto">
          <a:xfrm flipH="1">
            <a:off x="7265988" y="2955925"/>
            <a:ext cx="269875" cy="381000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3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5" name="组合 3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7" name="Group 9"/>
          <p:cNvGrpSpPr/>
          <p:nvPr/>
        </p:nvGrpSpPr>
        <p:grpSpPr bwMode="auto">
          <a:xfrm>
            <a:off x="1200150" y="1965325"/>
            <a:ext cx="434975" cy="1071563"/>
            <a:chOff x="0" y="0"/>
            <a:chExt cx="274" cy="675"/>
          </a:xfrm>
          <a:solidFill>
            <a:srgbClr val="C09CC2"/>
          </a:solidFill>
        </p:grpSpPr>
        <p:sp>
          <p:nvSpPr>
            <p:cNvPr id="17418" name="Freeform 10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9" name="Oval 1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0" name="Freeform 12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2" name="Group 14"/>
          <p:cNvGrpSpPr/>
          <p:nvPr/>
        </p:nvGrpSpPr>
        <p:grpSpPr bwMode="auto">
          <a:xfrm>
            <a:off x="5618163" y="1957388"/>
            <a:ext cx="565150" cy="1073150"/>
            <a:chOff x="0" y="0"/>
            <a:chExt cx="356" cy="676"/>
          </a:xfrm>
          <a:solidFill>
            <a:srgbClr val="C09CC2"/>
          </a:solidFill>
        </p:grpSpPr>
        <p:sp>
          <p:nvSpPr>
            <p:cNvPr id="17423" name="Freeform 15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Oval 16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5" name="Group 17"/>
          <p:cNvGrpSpPr/>
          <p:nvPr/>
        </p:nvGrpSpPr>
        <p:grpSpPr bwMode="auto">
          <a:xfrm>
            <a:off x="1800225" y="1965325"/>
            <a:ext cx="434975" cy="1071563"/>
            <a:chOff x="0" y="0"/>
            <a:chExt cx="274" cy="675"/>
          </a:xfrm>
          <a:solidFill>
            <a:srgbClr val="594D7B"/>
          </a:solidFill>
        </p:grpSpPr>
        <p:sp>
          <p:nvSpPr>
            <p:cNvPr id="17426" name="Freeform 18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Oval 19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8" name="Group 20"/>
          <p:cNvGrpSpPr/>
          <p:nvPr/>
        </p:nvGrpSpPr>
        <p:grpSpPr bwMode="auto">
          <a:xfrm>
            <a:off x="6218238" y="1957388"/>
            <a:ext cx="565150" cy="1073150"/>
            <a:chOff x="0" y="0"/>
            <a:chExt cx="356" cy="676"/>
          </a:xfrm>
          <a:solidFill>
            <a:srgbClr val="594D7B"/>
          </a:solidFill>
        </p:grpSpPr>
        <p:sp>
          <p:nvSpPr>
            <p:cNvPr id="17429" name="Freeform 21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1" name="Group 23"/>
          <p:cNvGrpSpPr/>
          <p:nvPr/>
        </p:nvGrpSpPr>
        <p:grpSpPr bwMode="auto">
          <a:xfrm>
            <a:off x="2400300" y="1965325"/>
            <a:ext cx="434975" cy="1071563"/>
            <a:chOff x="0" y="0"/>
            <a:chExt cx="274" cy="675"/>
          </a:xfrm>
          <a:solidFill>
            <a:srgbClr val="E54B81"/>
          </a:solidFill>
        </p:grpSpPr>
        <p:sp>
          <p:nvSpPr>
            <p:cNvPr id="17432" name="Freeform 24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4" name="Group 26"/>
          <p:cNvGrpSpPr/>
          <p:nvPr/>
        </p:nvGrpSpPr>
        <p:grpSpPr bwMode="auto">
          <a:xfrm>
            <a:off x="6818313" y="1957388"/>
            <a:ext cx="565150" cy="1073150"/>
            <a:chOff x="0" y="0"/>
            <a:chExt cx="356" cy="676"/>
          </a:xfrm>
          <a:solidFill>
            <a:srgbClr val="E54B81"/>
          </a:solidFill>
        </p:grpSpPr>
        <p:sp>
          <p:nvSpPr>
            <p:cNvPr id="17435" name="Freeform 27"/>
            <p:cNvSpPr/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6" name="Oval 28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7" name="Group 29"/>
          <p:cNvGrpSpPr/>
          <p:nvPr/>
        </p:nvGrpSpPr>
        <p:grpSpPr bwMode="auto">
          <a:xfrm>
            <a:off x="3000375" y="1965325"/>
            <a:ext cx="434975" cy="1071563"/>
            <a:chOff x="0" y="0"/>
            <a:chExt cx="274" cy="675"/>
          </a:xfrm>
          <a:solidFill>
            <a:srgbClr val="9DD53E"/>
          </a:solidFill>
        </p:grpSpPr>
        <p:sp>
          <p:nvSpPr>
            <p:cNvPr id="17438" name="Freeform 30"/>
            <p:cNvSpPr/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Oval 3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40" name="Group 32"/>
          <p:cNvGrpSpPr/>
          <p:nvPr/>
        </p:nvGrpSpPr>
        <p:grpSpPr bwMode="auto">
          <a:xfrm>
            <a:off x="7416800" y="1957388"/>
            <a:ext cx="566738" cy="1073150"/>
            <a:chOff x="0" y="0"/>
            <a:chExt cx="357" cy="676"/>
          </a:xfrm>
          <a:solidFill>
            <a:srgbClr val="9DD53E"/>
          </a:solidFill>
        </p:grpSpPr>
        <p:sp>
          <p:nvSpPr>
            <p:cNvPr id="17441" name="Freeform 33"/>
            <p:cNvSpPr/>
            <p:nvPr/>
          </p:nvSpPr>
          <p:spPr bwMode="auto">
            <a:xfrm>
              <a:off x="0" y="137"/>
              <a:ext cx="357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Oval 34"/>
            <p:cNvSpPr>
              <a:spLocks noChangeArrowheads="1"/>
            </p:cNvSpPr>
            <p:nvPr/>
          </p:nvSpPr>
          <p:spPr bwMode="auto">
            <a:xfrm>
              <a:off x="123" y="0"/>
              <a:ext cx="114" cy="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1" name="Group 93"/>
          <p:cNvGrpSpPr/>
          <p:nvPr/>
        </p:nvGrpSpPr>
        <p:grpSpPr bwMode="auto">
          <a:xfrm>
            <a:off x="1008063" y="1635125"/>
            <a:ext cx="349250" cy="295275"/>
            <a:chOff x="635" y="1030"/>
            <a:chExt cx="220" cy="186"/>
          </a:xfrm>
        </p:grpSpPr>
        <p:sp>
          <p:nvSpPr>
            <p:cNvPr id="17464" name="Freeform 56"/>
            <p:cNvSpPr/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5" name="Oval 57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6" name="Oval 58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7" name="Oval 59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0" name="Group 92"/>
          <p:cNvGrpSpPr/>
          <p:nvPr/>
        </p:nvGrpSpPr>
        <p:grpSpPr bwMode="auto">
          <a:xfrm>
            <a:off x="1619250" y="1635125"/>
            <a:ext cx="346075" cy="295275"/>
            <a:chOff x="1020" y="1030"/>
            <a:chExt cx="218" cy="186"/>
          </a:xfrm>
        </p:grpSpPr>
        <p:sp>
          <p:nvSpPr>
            <p:cNvPr id="17469" name="Freeform 61"/>
            <p:cNvSpPr/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0" name="Oval 62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1" name="Oval 63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2" name="Oval 64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8" name="Group 90"/>
          <p:cNvGrpSpPr/>
          <p:nvPr/>
        </p:nvGrpSpPr>
        <p:grpSpPr bwMode="auto">
          <a:xfrm>
            <a:off x="3306763" y="1635125"/>
            <a:ext cx="349250" cy="295275"/>
            <a:chOff x="2083" y="1030"/>
            <a:chExt cx="220" cy="186"/>
          </a:xfrm>
        </p:grpSpPr>
        <p:sp>
          <p:nvSpPr>
            <p:cNvPr id="17474" name="Freeform 66"/>
            <p:cNvSpPr/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5" name="Oval 67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6" name="Oval 68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7" name="Oval 69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9" name="Group 91"/>
          <p:cNvGrpSpPr/>
          <p:nvPr/>
        </p:nvGrpSpPr>
        <p:grpSpPr bwMode="auto">
          <a:xfrm>
            <a:off x="2700338" y="1635125"/>
            <a:ext cx="344487" cy="295275"/>
            <a:chOff x="1701" y="1030"/>
            <a:chExt cx="217" cy="186"/>
          </a:xfrm>
        </p:grpSpPr>
        <p:sp>
          <p:nvSpPr>
            <p:cNvPr id="17479" name="Freeform 71"/>
            <p:cNvSpPr/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0" name="Oval 72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1" name="Oval 73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2" name="Oval 74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83" name="Line 75"/>
          <p:cNvSpPr>
            <a:spLocks noChangeShapeType="1"/>
          </p:cNvSpPr>
          <p:nvPr/>
        </p:nvSpPr>
        <p:spPr bwMode="auto">
          <a:xfrm>
            <a:off x="3976688" y="2498725"/>
            <a:ext cx="1189037" cy="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84" name="Oval 76"/>
          <p:cNvSpPr>
            <a:spLocks noChangeArrowheads="1"/>
          </p:cNvSpPr>
          <p:nvPr/>
        </p:nvSpPr>
        <p:spPr bwMode="auto">
          <a:xfrm>
            <a:off x="4287838" y="2214563"/>
            <a:ext cx="566737" cy="56991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485" name="Text Box 77"/>
          <p:cNvSpPr txBox="1">
            <a:spLocks noChangeArrowheads="1"/>
          </p:cNvSpPr>
          <p:nvPr/>
        </p:nvSpPr>
        <p:spPr bwMode="auto">
          <a:xfrm>
            <a:off x="4359449" y="2322513"/>
            <a:ext cx="42351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VS</a:t>
            </a:r>
          </a:p>
        </p:txBody>
      </p:sp>
      <p:sp>
        <p:nvSpPr>
          <p:cNvPr id="17486" name="Text Box 78"/>
          <p:cNvSpPr txBox="1">
            <a:spLocks noChangeArrowheads="1"/>
          </p:cNvSpPr>
          <p:nvPr/>
        </p:nvSpPr>
        <p:spPr bwMode="auto">
          <a:xfrm>
            <a:off x="16605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rgbClr val="594D7B"/>
                </a:solidFill>
              </a:rPr>
              <a:t>35,216,840</a:t>
            </a:r>
          </a:p>
        </p:txBody>
      </p:sp>
      <p:sp>
        <p:nvSpPr>
          <p:cNvPr id="17487" name="Rectangle 79"/>
          <p:cNvSpPr>
            <a:spLocks noChangeArrowheads="1"/>
          </p:cNvSpPr>
          <p:nvPr/>
        </p:nvSpPr>
        <p:spPr bwMode="auto">
          <a:xfrm>
            <a:off x="13525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88" name="Text Box 80"/>
          <p:cNvSpPr txBox="1">
            <a:spLocks noChangeArrowheads="1"/>
          </p:cNvSpPr>
          <p:nvPr/>
        </p:nvSpPr>
        <p:spPr bwMode="auto">
          <a:xfrm>
            <a:off x="61436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dirty="0">
                <a:solidFill>
                  <a:srgbClr val="594D7B"/>
                </a:solidFill>
              </a:rPr>
              <a:t>61,478,900</a:t>
            </a:r>
          </a:p>
        </p:txBody>
      </p:sp>
      <p:sp>
        <p:nvSpPr>
          <p:cNvPr id="17489" name="Rectangle 81"/>
          <p:cNvSpPr>
            <a:spLocks noChangeArrowheads="1"/>
          </p:cNvSpPr>
          <p:nvPr/>
        </p:nvSpPr>
        <p:spPr bwMode="auto">
          <a:xfrm>
            <a:off x="58356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90" name="Line 82"/>
          <p:cNvSpPr>
            <a:spLocks noChangeShapeType="1"/>
          </p:cNvSpPr>
          <p:nvPr/>
        </p:nvSpPr>
        <p:spPr bwMode="auto">
          <a:xfrm>
            <a:off x="1363663" y="3846513"/>
            <a:ext cx="1944687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91" name="Line 83"/>
          <p:cNvSpPr>
            <a:spLocks noChangeShapeType="1"/>
          </p:cNvSpPr>
          <p:nvPr/>
        </p:nvSpPr>
        <p:spPr bwMode="auto">
          <a:xfrm>
            <a:off x="5827713" y="3846513"/>
            <a:ext cx="1944687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502" name="Group 94"/>
          <p:cNvGrpSpPr/>
          <p:nvPr/>
        </p:nvGrpSpPr>
        <p:grpSpPr bwMode="auto">
          <a:xfrm>
            <a:off x="5457825" y="1635125"/>
            <a:ext cx="349250" cy="295275"/>
            <a:chOff x="635" y="1030"/>
            <a:chExt cx="220" cy="186"/>
          </a:xfrm>
        </p:grpSpPr>
        <p:sp>
          <p:nvSpPr>
            <p:cNvPr id="17503" name="Freeform 95"/>
            <p:cNvSpPr/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C09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4" name="Oval 96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5" name="Oval 97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6" name="Oval 98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7" name="Group 99"/>
          <p:cNvGrpSpPr/>
          <p:nvPr/>
        </p:nvGrpSpPr>
        <p:grpSpPr bwMode="auto">
          <a:xfrm>
            <a:off x="6069013" y="1635125"/>
            <a:ext cx="346075" cy="295275"/>
            <a:chOff x="1020" y="1030"/>
            <a:chExt cx="218" cy="186"/>
          </a:xfrm>
        </p:grpSpPr>
        <p:sp>
          <p:nvSpPr>
            <p:cNvPr id="17508" name="Freeform 100"/>
            <p:cNvSpPr/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594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9" name="Oval 101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0" name="Oval 102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1" name="Oval 103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2" name="Group 104"/>
          <p:cNvGrpSpPr/>
          <p:nvPr/>
        </p:nvGrpSpPr>
        <p:grpSpPr bwMode="auto">
          <a:xfrm>
            <a:off x="7756525" y="1635125"/>
            <a:ext cx="349250" cy="295275"/>
            <a:chOff x="2083" y="1030"/>
            <a:chExt cx="220" cy="186"/>
          </a:xfrm>
        </p:grpSpPr>
        <p:sp>
          <p:nvSpPr>
            <p:cNvPr id="17513" name="Freeform 105"/>
            <p:cNvSpPr/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DD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4" name="Oval 106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5" name="Oval 107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6" name="Oval 108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7" name="Group 109"/>
          <p:cNvGrpSpPr/>
          <p:nvPr/>
        </p:nvGrpSpPr>
        <p:grpSpPr bwMode="auto">
          <a:xfrm>
            <a:off x="7150100" y="1635125"/>
            <a:ext cx="344488" cy="295275"/>
            <a:chOff x="1701" y="1030"/>
            <a:chExt cx="217" cy="186"/>
          </a:xfrm>
        </p:grpSpPr>
        <p:sp>
          <p:nvSpPr>
            <p:cNvPr id="17518" name="Freeform 110"/>
            <p:cNvSpPr/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E54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9" name="Oval 111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0" name="Oval 112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1" name="Oval 113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594D7B"/>
                </a:solidFill>
              </a:rPr>
              <a:t>WRITE YOUR GREAT TITLE HERE</a:t>
            </a:r>
          </a:p>
        </p:txBody>
      </p:sp>
      <p:sp>
        <p:nvSpPr>
          <p:cNvPr id="8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85" name="组合 8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8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86" name="直接连接符 8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610469" y="0"/>
            <a:ext cx="877971" cy="4113946"/>
            <a:chOff x="1775252" y="-1053552"/>
            <a:chExt cx="1045160" cy="4897356"/>
          </a:xfrm>
        </p:grpSpPr>
        <p:grpSp>
          <p:nvGrpSpPr>
            <p:cNvPr id="51" name="组合 5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2" name="直接连接符 51"/>
            <p:cNvCxnSpPr/>
            <p:nvPr/>
          </p:nvCxnSpPr>
          <p:spPr>
            <a:xfrm flipV="1">
              <a:off x="2295726" y="-1053552"/>
              <a:ext cx="0" cy="3881360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30"/>
          <p:cNvSpPr>
            <a:spLocks noChangeArrowheads="1"/>
          </p:cNvSpPr>
          <p:nvPr/>
        </p:nvSpPr>
        <p:spPr bwMode="auto">
          <a:xfrm>
            <a:off x="4230876" y="1854928"/>
            <a:ext cx="31302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600" b="1" dirty="0" smtClean="0">
                <a:solidFill>
                  <a:srgbClr val="E54B81"/>
                </a:solidFill>
                <a:ea typeface="微软雅黑" pitchFamily="34" charset="-122"/>
              </a:rPr>
              <a:t>此处添加标题</a:t>
            </a:r>
            <a:endParaRPr lang="zh-CN" altLang="en-US" sz="1600" b="1" dirty="0">
              <a:solidFill>
                <a:srgbClr val="E54B81"/>
              </a:solidFill>
              <a:ea typeface="微软雅黑" pitchFamily="34" charset="-122"/>
            </a:endParaRPr>
          </a:p>
        </p:txBody>
      </p:sp>
      <p:sp>
        <p:nvSpPr>
          <p:cNvPr id="63" name="Rectangle 31"/>
          <p:cNvSpPr>
            <a:spLocks noChangeArrowheads="1"/>
          </p:cNvSpPr>
          <p:nvPr/>
        </p:nvSpPr>
        <p:spPr bwMode="auto">
          <a:xfrm>
            <a:off x="4230876" y="209727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 to help anyone that is stepping into the world of PowerPoint for the very first time. 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3131840" y="1774124"/>
            <a:ext cx="8516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5400" dirty="0">
                <a:ln>
                  <a:solidFill>
                    <a:srgbClr val="E54B81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03</a:t>
            </a:r>
            <a:endParaRPr lang="zh-CN" altLang="en-US" sz="5400" dirty="0">
              <a:ln>
                <a:solidFill>
                  <a:srgbClr val="E54B81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9" name="Rectangle 19"/>
          <p:cNvSpPr>
            <a:spLocks noChangeArrowheads="1"/>
          </p:cNvSpPr>
          <p:nvPr/>
        </p:nvSpPr>
        <p:spPr bwMode="auto">
          <a:xfrm>
            <a:off x="576263" y="1565275"/>
            <a:ext cx="3694112" cy="1098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0" name="Freeform 20" descr="001e90bc453a118d6b4237"/>
          <p:cNvSpPr/>
          <p:nvPr/>
        </p:nvSpPr>
        <p:spPr bwMode="auto">
          <a:xfrm>
            <a:off x="576263" y="1565275"/>
            <a:ext cx="1522412" cy="1098550"/>
          </a:xfrm>
          <a:custGeom>
            <a:avLst/>
            <a:gdLst>
              <a:gd name="T0" fmla="*/ 898 w 959"/>
              <a:gd name="T1" fmla="*/ 284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4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4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4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1" name="Freeform 21"/>
          <p:cNvSpPr/>
          <p:nvPr/>
        </p:nvSpPr>
        <p:spPr bwMode="auto">
          <a:xfrm>
            <a:off x="576263" y="1565275"/>
            <a:ext cx="631825" cy="631825"/>
          </a:xfrm>
          <a:custGeom>
            <a:avLst/>
            <a:gdLst>
              <a:gd name="T0" fmla="*/ 0 w 398"/>
              <a:gd name="T1" fmla="*/ 398 h 398"/>
              <a:gd name="T2" fmla="*/ 0 w 398"/>
              <a:gd name="T3" fmla="*/ 0 h 398"/>
              <a:gd name="T4" fmla="*/ 398 w 398"/>
              <a:gd name="T5" fmla="*/ 0 h 398"/>
              <a:gd name="T6" fmla="*/ 0 w 398"/>
              <a:gd name="T7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8">
                <a:moveTo>
                  <a:pt x="0" y="398"/>
                </a:moveTo>
                <a:lnTo>
                  <a:pt x="0" y="0"/>
                </a:lnTo>
                <a:lnTo>
                  <a:pt x="398" y="0"/>
                </a:lnTo>
                <a:lnTo>
                  <a:pt x="0" y="398"/>
                </a:ln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2" name="Rectangle 22"/>
          <p:cNvSpPr>
            <a:spLocks noChangeArrowheads="1"/>
          </p:cNvSpPr>
          <p:nvPr/>
        </p:nvSpPr>
        <p:spPr bwMode="auto">
          <a:xfrm>
            <a:off x="4875213" y="1565275"/>
            <a:ext cx="3694112" cy="1098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3" name="Freeform 23" descr="160621-20121008052951-1"/>
          <p:cNvSpPr/>
          <p:nvPr/>
        </p:nvSpPr>
        <p:spPr bwMode="auto">
          <a:xfrm>
            <a:off x="4875213" y="1565275"/>
            <a:ext cx="1522412" cy="1098550"/>
          </a:xfrm>
          <a:custGeom>
            <a:avLst/>
            <a:gdLst>
              <a:gd name="T0" fmla="*/ 898 w 959"/>
              <a:gd name="T1" fmla="*/ 284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4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4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4" name="Freeform 24"/>
          <p:cNvSpPr/>
          <p:nvPr/>
        </p:nvSpPr>
        <p:spPr bwMode="auto">
          <a:xfrm>
            <a:off x="4875213" y="1565275"/>
            <a:ext cx="631825" cy="631825"/>
          </a:xfrm>
          <a:custGeom>
            <a:avLst/>
            <a:gdLst>
              <a:gd name="T0" fmla="*/ 0 w 398"/>
              <a:gd name="T1" fmla="*/ 398 h 398"/>
              <a:gd name="T2" fmla="*/ 0 w 398"/>
              <a:gd name="T3" fmla="*/ 0 h 398"/>
              <a:gd name="T4" fmla="*/ 398 w 398"/>
              <a:gd name="T5" fmla="*/ 0 h 398"/>
              <a:gd name="T6" fmla="*/ 0 w 398"/>
              <a:gd name="T7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8">
                <a:moveTo>
                  <a:pt x="0" y="398"/>
                </a:moveTo>
                <a:lnTo>
                  <a:pt x="0" y="0"/>
                </a:lnTo>
                <a:lnTo>
                  <a:pt x="398" y="0"/>
                </a:lnTo>
                <a:lnTo>
                  <a:pt x="0" y="398"/>
                </a:ln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5" name="Rectangle 25"/>
          <p:cNvSpPr>
            <a:spLocks noChangeArrowheads="1"/>
          </p:cNvSpPr>
          <p:nvPr/>
        </p:nvSpPr>
        <p:spPr bwMode="auto">
          <a:xfrm>
            <a:off x="576263" y="3219450"/>
            <a:ext cx="3694112" cy="1098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6" name="Freeform 26" descr="160621-20121008053042-5"/>
          <p:cNvSpPr/>
          <p:nvPr/>
        </p:nvSpPr>
        <p:spPr bwMode="auto">
          <a:xfrm>
            <a:off x="576263" y="3219450"/>
            <a:ext cx="1522412" cy="1098550"/>
          </a:xfrm>
          <a:custGeom>
            <a:avLst/>
            <a:gdLst>
              <a:gd name="T0" fmla="*/ 898 w 959"/>
              <a:gd name="T1" fmla="*/ 283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3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3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3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7" name="Freeform 27"/>
          <p:cNvSpPr/>
          <p:nvPr/>
        </p:nvSpPr>
        <p:spPr bwMode="auto">
          <a:xfrm>
            <a:off x="576263" y="3219450"/>
            <a:ext cx="631825" cy="630238"/>
          </a:xfrm>
          <a:custGeom>
            <a:avLst/>
            <a:gdLst>
              <a:gd name="T0" fmla="*/ 0 w 398"/>
              <a:gd name="T1" fmla="*/ 397 h 397"/>
              <a:gd name="T2" fmla="*/ 0 w 398"/>
              <a:gd name="T3" fmla="*/ 0 h 397"/>
              <a:gd name="T4" fmla="*/ 398 w 398"/>
              <a:gd name="T5" fmla="*/ 0 h 397"/>
              <a:gd name="T6" fmla="*/ 0 w 398"/>
              <a:gd name="T7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7">
                <a:moveTo>
                  <a:pt x="0" y="397"/>
                </a:moveTo>
                <a:lnTo>
                  <a:pt x="0" y="0"/>
                </a:lnTo>
                <a:lnTo>
                  <a:pt x="398" y="0"/>
                </a:lnTo>
                <a:lnTo>
                  <a:pt x="0" y="397"/>
                </a:ln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08" name="Rectangle 28"/>
          <p:cNvSpPr>
            <a:spLocks noChangeArrowheads="1"/>
          </p:cNvSpPr>
          <p:nvPr/>
        </p:nvSpPr>
        <p:spPr bwMode="auto">
          <a:xfrm>
            <a:off x="4875213" y="3219450"/>
            <a:ext cx="3694112" cy="10985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9" name="Freeform 29" descr="160621-20121008053110-8"/>
          <p:cNvSpPr/>
          <p:nvPr/>
        </p:nvSpPr>
        <p:spPr bwMode="auto">
          <a:xfrm>
            <a:off x="4875213" y="3219450"/>
            <a:ext cx="1522412" cy="1098550"/>
          </a:xfrm>
          <a:custGeom>
            <a:avLst/>
            <a:gdLst>
              <a:gd name="T0" fmla="*/ 898 w 959"/>
              <a:gd name="T1" fmla="*/ 283 h 692"/>
              <a:gd name="T2" fmla="*/ 898 w 959"/>
              <a:gd name="T3" fmla="*/ 0 h 692"/>
              <a:gd name="T4" fmla="*/ 0 w 959"/>
              <a:gd name="T5" fmla="*/ 0 h 692"/>
              <a:gd name="T6" fmla="*/ 0 w 959"/>
              <a:gd name="T7" fmla="*/ 692 h 692"/>
              <a:gd name="T8" fmla="*/ 898 w 959"/>
              <a:gd name="T9" fmla="*/ 692 h 692"/>
              <a:gd name="T10" fmla="*/ 898 w 959"/>
              <a:gd name="T11" fmla="*/ 407 h 692"/>
              <a:gd name="T12" fmla="*/ 959 w 959"/>
              <a:gd name="T13" fmla="*/ 346 h 692"/>
              <a:gd name="T14" fmla="*/ 898 w 959"/>
              <a:gd name="T15" fmla="*/ 283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9" h="692">
                <a:moveTo>
                  <a:pt x="898" y="283"/>
                </a:moveTo>
                <a:lnTo>
                  <a:pt x="898" y="0"/>
                </a:lnTo>
                <a:lnTo>
                  <a:pt x="0" y="0"/>
                </a:lnTo>
                <a:lnTo>
                  <a:pt x="0" y="692"/>
                </a:lnTo>
                <a:lnTo>
                  <a:pt x="898" y="692"/>
                </a:lnTo>
                <a:lnTo>
                  <a:pt x="898" y="407"/>
                </a:lnTo>
                <a:lnTo>
                  <a:pt x="959" y="346"/>
                </a:lnTo>
                <a:lnTo>
                  <a:pt x="898" y="283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0" name="Freeform 30"/>
          <p:cNvSpPr/>
          <p:nvPr/>
        </p:nvSpPr>
        <p:spPr bwMode="auto">
          <a:xfrm>
            <a:off x="4875213" y="3219450"/>
            <a:ext cx="631825" cy="630238"/>
          </a:xfrm>
          <a:custGeom>
            <a:avLst/>
            <a:gdLst>
              <a:gd name="T0" fmla="*/ 0 w 398"/>
              <a:gd name="T1" fmla="*/ 397 h 397"/>
              <a:gd name="T2" fmla="*/ 0 w 398"/>
              <a:gd name="T3" fmla="*/ 0 h 397"/>
              <a:gd name="T4" fmla="*/ 398 w 398"/>
              <a:gd name="T5" fmla="*/ 0 h 397"/>
              <a:gd name="T6" fmla="*/ 0 w 398"/>
              <a:gd name="T7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8" h="397">
                <a:moveTo>
                  <a:pt x="0" y="397"/>
                </a:moveTo>
                <a:lnTo>
                  <a:pt x="0" y="0"/>
                </a:lnTo>
                <a:lnTo>
                  <a:pt x="398" y="0"/>
                </a:lnTo>
                <a:lnTo>
                  <a:pt x="0" y="397"/>
                </a:ln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111" name="Line 31"/>
          <p:cNvSpPr>
            <a:spLocks noChangeShapeType="1"/>
          </p:cNvSpPr>
          <p:nvPr/>
        </p:nvSpPr>
        <p:spPr bwMode="auto">
          <a:xfrm>
            <a:off x="576263" y="2947988"/>
            <a:ext cx="7967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2" name="Line 32"/>
          <p:cNvSpPr>
            <a:spLocks noChangeShapeType="1"/>
          </p:cNvSpPr>
          <p:nvPr/>
        </p:nvSpPr>
        <p:spPr bwMode="auto">
          <a:xfrm>
            <a:off x="4567238" y="1565275"/>
            <a:ext cx="0" cy="2752725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6113" name="Group 33"/>
          <p:cNvGrpSpPr/>
          <p:nvPr/>
        </p:nvGrpSpPr>
        <p:grpSpPr bwMode="auto">
          <a:xfrm>
            <a:off x="4979988" y="3311525"/>
            <a:ext cx="171450" cy="222250"/>
            <a:chOff x="0" y="0"/>
            <a:chExt cx="108" cy="140"/>
          </a:xfrm>
        </p:grpSpPr>
        <p:sp>
          <p:nvSpPr>
            <p:cNvPr id="46114" name="Freeform 34"/>
            <p:cNvSpPr/>
            <p:nvPr/>
          </p:nvSpPr>
          <p:spPr bwMode="auto">
            <a:xfrm>
              <a:off x="0" y="0"/>
              <a:ext cx="108" cy="140"/>
            </a:xfrm>
            <a:custGeom>
              <a:avLst/>
              <a:gdLst>
                <a:gd name="T0" fmla="*/ 16 w 73"/>
                <a:gd name="T1" fmla="*/ 86 h 94"/>
                <a:gd name="T2" fmla="*/ 8 w 73"/>
                <a:gd name="T3" fmla="*/ 86 h 94"/>
                <a:gd name="T4" fmla="*/ 8 w 73"/>
                <a:gd name="T5" fmla="*/ 8 h 94"/>
                <a:gd name="T6" fmla="*/ 69 w 73"/>
                <a:gd name="T7" fmla="*/ 8 h 94"/>
                <a:gd name="T8" fmla="*/ 73 w 73"/>
                <a:gd name="T9" fmla="*/ 4 h 94"/>
                <a:gd name="T10" fmla="*/ 69 w 73"/>
                <a:gd name="T11" fmla="*/ 0 h 94"/>
                <a:gd name="T12" fmla="*/ 4 w 73"/>
                <a:gd name="T13" fmla="*/ 0 h 94"/>
                <a:gd name="T14" fmla="*/ 0 w 73"/>
                <a:gd name="T15" fmla="*/ 4 h 94"/>
                <a:gd name="T16" fmla="*/ 0 w 73"/>
                <a:gd name="T17" fmla="*/ 90 h 94"/>
                <a:gd name="T18" fmla="*/ 4 w 73"/>
                <a:gd name="T19" fmla="*/ 94 h 94"/>
                <a:gd name="T20" fmla="*/ 16 w 73"/>
                <a:gd name="T21" fmla="*/ 94 h 94"/>
                <a:gd name="T22" fmla="*/ 20 w 73"/>
                <a:gd name="T23" fmla="*/ 90 h 94"/>
                <a:gd name="T24" fmla="*/ 16 w 73"/>
                <a:gd name="T25" fmla="*/ 8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94">
                  <a:moveTo>
                    <a:pt x="16" y="86"/>
                  </a:moveTo>
                  <a:cubicBezTo>
                    <a:pt x="8" y="86"/>
                    <a:pt x="8" y="86"/>
                    <a:pt x="8" y="8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1" y="8"/>
                    <a:pt x="73" y="6"/>
                    <a:pt x="73" y="4"/>
                  </a:cubicBezTo>
                  <a:cubicBezTo>
                    <a:pt x="73" y="1"/>
                    <a:pt x="71" y="0"/>
                    <a:pt x="6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2"/>
                    <a:pt x="2" y="94"/>
                    <a:pt x="4" y="94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8" y="94"/>
                    <a:pt x="20" y="92"/>
                    <a:pt x="20" y="90"/>
                  </a:cubicBezTo>
                  <a:cubicBezTo>
                    <a:pt x="20" y="88"/>
                    <a:pt x="18" y="86"/>
                    <a:pt x="16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5" name="Freeform 35"/>
            <p:cNvSpPr/>
            <p:nvPr/>
          </p:nvSpPr>
          <p:spPr bwMode="auto">
            <a:xfrm>
              <a:off x="68" y="82"/>
              <a:ext cx="40" cy="58"/>
            </a:xfrm>
            <a:custGeom>
              <a:avLst/>
              <a:gdLst>
                <a:gd name="T0" fmla="*/ 23 w 27"/>
                <a:gd name="T1" fmla="*/ 0 h 39"/>
                <a:gd name="T2" fmla="*/ 19 w 27"/>
                <a:gd name="T3" fmla="*/ 4 h 39"/>
                <a:gd name="T4" fmla="*/ 19 w 27"/>
                <a:gd name="T5" fmla="*/ 31 h 39"/>
                <a:gd name="T6" fmla="*/ 4 w 27"/>
                <a:gd name="T7" fmla="*/ 31 h 39"/>
                <a:gd name="T8" fmla="*/ 0 w 27"/>
                <a:gd name="T9" fmla="*/ 35 h 39"/>
                <a:gd name="T10" fmla="*/ 4 w 27"/>
                <a:gd name="T11" fmla="*/ 39 h 39"/>
                <a:gd name="T12" fmla="*/ 23 w 27"/>
                <a:gd name="T13" fmla="*/ 39 h 39"/>
                <a:gd name="T14" fmla="*/ 26 w 27"/>
                <a:gd name="T15" fmla="*/ 38 h 39"/>
                <a:gd name="T16" fmla="*/ 27 w 27"/>
                <a:gd name="T17" fmla="*/ 35 h 39"/>
                <a:gd name="T18" fmla="*/ 27 w 27"/>
                <a:gd name="T19" fmla="*/ 4 h 39"/>
                <a:gd name="T20" fmla="*/ 23 w 27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39">
                  <a:moveTo>
                    <a:pt x="23" y="0"/>
                  </a:moveTo>
                  <a:cubicBezTo>
                    <a:pt x="21" y="0"/>
                    <a:pt x="19" y="2"/>
                    <a:pt x="19" y="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5" y="39"/>
                    <a:pt x="26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6" name="Freeform 36"/>
            <p:cNvSpPr>
              <a:spLocks noEditPoints="1"/>
            </p:cNvSpPr>
            <p:nvPr/>
          </p:nvSpPr>
          <p:spPr bwMode="auto">
            <a:xfrm>
              <a:off x="38" y="29"/>
              <a:ext cx="69" cy="99"/>
            </a:xfrm>
            <a:custGeom>
              <a:avLst/>
              <a:gdLst>
                <a:gd name="T0" fmla="*/ 40 w 46"/>
                <a:gd name="T1" fmla="*/ 1 h 67"/>
                <a:gd name="T2" fmla="*/ 35 w 46"/>
                <a:gd name="T3" fmla="*/ 0 h 67"/>
                <a:gd name="T4" fmla="*/ 27 w 46"/>
                <a:gd name="T5" fmla="*/ 5 h 67"/>
                <a:gd name="T6" fmla="*/ 0 w 46"/>
                <a:gd name="T7" fmla="*/ 50 h 67"/>
                <a:gd name="T8" fmla="*/ 0 w 46"/>
                <a:gd name="T9" fmla="*/ 53 h 67"/>
                <a:gd name="T10" fmla="*/ 0 w 46"/>
                <a:gd name="T11" fmla="*/ 63 h 67"/>
                <a:gd name="T12" fmla="*/ 2 w 46"/>
                <a:gd name="T13" fmla="*/ 66 h 67"/>
                <a:gd name="T14" fmla="*/ 4 w 46"/>
                <a:gd name="T15" fmla="*/ 67 h 67"/>
                <a:gd name="T16" fmla="*/ 6 w 46"/>
                <a:gd name="T17" fmla="*/ 66 h 67"/>
                <a:gd name="T18" fmla="*/ 15 w 46"/>
                <a:gd name="T19" fmla="*/ 61 h 67"/>
                <a:gd name="T20" fmla="*/ 17 w 46"/>
                <a:gd name="T21" fmla="*/ 60 h 67"/>
                <a:gd name="T22" fmla="*/ 43 w 46"/>
                <a:gd name="T23" fmla="*/ 15 h 67"/>
                <a:gd name="T24" fmla="*/ 40 w 46"/>
                <a:gd name="T25" fmla="*/ 1 h 67"/>
                <a:gd name="T26" fmla="*/ 36 w 46"/>
                <a:gd name="T27" fmla="*/ 10 h 67"/>
                <a:gd name="T28" fmla="*/ 11 w 46"/>
                <a:gd name="T29" fmla="*/ 55 h 67"/>
                <a:gd name="T30" fmla="*/ 8 w 46"/>
                <a:gd name="T31" fmla="*/ 56 h 67"/>
                <a:gd name="T32" fmla="*/ 8 w 46"/>
                <a:gd name="T33" fmla="*/ 53 h 67"/>
                <a:gd name="T34" fmla="*/ 34 w 46"/>
                <a:gd name="T35" fmla="*/ 9 h 67"/>
                <a:gd name="T36" fmla="*/ 36 w 46"/>
                <a:gd name="T37" fmla="*/ 8 h 67"/>
                <a:gd name="T38" fmla="*/ 36 w 46"/>
                <a:gd name="T39" fmla="*/ 1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67">
                  <a:moveTo>
                    <a:pt x="40" y="1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2" y="0"/>
                    <a:pt x="28" y="2"/>
                    <a:pt x="27" y="5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6"/>
                  </a:cubicBezTo>
                  <a:cubicBezTo>
                    <a:pt x="3" y="67"/>
                    <a:pt x="4" y="67"/>
                    <a:pt x="4" y="67"/>
                  </a:cubicBezTo>
                  <a:cubicBezTo>
                    <a:pt x="5" y="67"/>
                    <a:pt x="6" y="67"/>
                    <a:pt x="6" y="66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7" y="61"/>
                    <a:pt x="17" y="60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6" y="10"/>
                    <a:pt x="44" y="4"/>
                    <a:pt x="40" y="1"/>
                  </a:cubicBezTo>
                  <a:close/>
                  <a:moveTo>
                    <a:pt x="36" y="10"/>
                  </a:moveTo>
                  <a:cubicBezTo>
                    <a:pt x="11" y="55"/>
                    <a:pt x="11" y="55"/>
                    <a:pt x="11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8"/>
                    <a:pt x="35" y="8"/>
                    <a:pt x="36" y="8"/>
                  </a:cubicBezTo>
                  <a:cubicBezTo>
                    <a:pt x="36" y="9"/>
                    <a:pt x="37" y="10"/>
                    <a:pt x="3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7" name="Freeform 37"/>
            <p:cNvSpPr/>
            <p:nvPr/>
          </p:nvSpPr>
          <p:spPr bwMode="auto">
            <a:xfrm>
              <a:off x="19" y="39"/>
              <a:ext cx="43" cy="13"/>
            </a:xfrm>
            <a:custGeom>
              <a:avLst/>
              <a:gdLst>
                <a:gd name="T0" fmla="*/ 29 w 29"/>
                <a:gd name="T1" fmla="*/ 4 h 9"/>
                <a:gd name="T2" fmla="*/ 25 w 29"/>
                <a:gd name="T3" fmla="*/ 0 h 9"/>
                <a:gd name="T4" fmla="*/ 4 w 29"/>
                <a:gd name="T5" fmla="*/ 0 h 9"/>
                <a:gd name="T6" fmla="*/ 0 w 29"/>
                <a:gd name="T7" fmla="*/ 4 h 9"/>
                <a:gd name="T8" fmla="*/ 4 w 29"/>
                <a:gd name="T9" fmla="*/ 9 h 9"/>
                <a:gd name="T10" fmla="*/ 25 w 29"/>
                <a:gd name="T11" fmla="*/ 9 h 9"/>
                <a:gd name="T12" fmla="*/ 29 w 2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9">
                  <a:moveTo>
                    <a:pt x="29" y="4"/>
                  </a:moveTo>
                  <a:cubicBezTo>
                    <a:pt x="29" y="2"/>
                    <a:pt x="27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9" y="7"/>
                    <a:pt x="2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18" name="Freeform 38"/>
            <p:cNvSpPr/>
            <p:nvPr/>
          </p:nvSpPr>
          <p:spPr bwMode="auto">
            <a:xfrm>
              <a:off x="19" y="63"/>
              <a:ext cx="28" cy="12"/>
            </a:xfrm>
            <a:custGeom>
              <a:avLst/>
              <a:gdLst>
                <a:gd name="T0" fmla="*/ 4 w 19"/>
                <a:gd name="T1" fmla="*/ 0 h 8"/>
                <a:gd name="T2" fmla="*/ 0 w 19"/>
                <a:gd name="T3" fmla="*/ 4 h 8"/>
                <a:gd name="T4" fmla="*/ 4 w 19"/>
                <a:gd name="T5" fmla="*/ 8 h 8"/>
                <a:gd name="T6" fmla="*/ 15 w 19"/>
                <a:gd name="T7" fmla="*/ 8 h 8"/>
                <a:gd name="T8" fmla="*/ 19 w 19"/>
                <a:gd name="T9" fmla="*/ 4 h 8"/>
                <a:gd name="T10" fmla="*/ 15 w 19"/>
                <a:gd name="T11" fmla="*/ 0 h 8"/>
                <a:gd name="T12" fmla="*/ 4 w 1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7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119" name="Group 39"/>
          <p:cNvGrpSpPr/>
          <p:nvPr/>
        </p:nvGrpSpPr>
        <p:grpSpPr bwMode="auto">
          <a:xfrm>
            <a:off x="668338" y="3309938"/>
            <a:ext cx="223837" cy="223837"/>
            <a:chOff x="0" y="0"/>
            <a:chExt cx="141" cy="141"/>
          </a:xfrm>
        </p:grpSpPr>
        <p:sp>
          <p:nvSpPr>
            <p:cNvPr id="46120" name="Freeform 40"/>
            <p:cNvSpPr>
              <a:spLocks noEditPoints="1"/>
            </p:cNvSpPr>
            <p:nvPr/>
          </p:nvSpPr>
          <p:spPr bwMode="auto">
            <a:xfrm>
              <a:off x="0" y="0"/>
              <a:ext cx="141" cy="141"/>
            </a:xfrm>
            <a:custGeom>
              <a:avLst/>
              <a:gdLst>
                <a:gd name="T0" fmla="*/ 91 w 95"/>
                <a:gd name="T1" fmla="*/ 37 h 95"/>
                <a:gd name="T2" fmla="*/ 82 w 95"/>
                <a:gd name="T3" fmla="*/ 31 h 95"/>
                <a:gd name="T4" fmla="*/ 85 w 95"/>
                <a:gd name="T5" fmla="*/ 20 h 95"/>
                <a:gd name="T6" fmla="*/ 71 w 95"/>
                <a:gd name="T7" fmla="*/ 9 h 95"/>
                <a:gd name="T8" fmla="*/ 60 w 95"/>
                <a:gd name="T9" fmla="*/ 11 h 95"/>
                <a:gd name="T10" fmla="*/ 55 w 95"/>
                <a:gd name="T11" fmla="*/ 1 h 95"/>
                <a:gd name="T12" fmla="*/ 37 w 95"/>
                <a:gd name="T13" fmla="*/ 4 h 95"/>
                <a:gd name="T14" fmla="*/ 31 w 95"/>
                <a:gd name="T15" fmla="*/ 13 h 95"/>
                <a:gd name="T16" fmla="*/ 20 w 95"/>
                <a:gd name="T17" fmla="*/ 10 h 95"/>
                <a:gd name="T18" fmla="*/ 9 w 95"/>
                <a:gd name="T19" fmla="*/ 24 h 95"/>
                <a:gd name="T20" fmla="*/ 11 w 95"/>
                <a:gd name="T21" fmla="*/ 35 h 95"/>
                <a:gd name="T22" fmla="*/ 1 w 95"/>
                <a:gd name="T23" fmla="*/ 41 h 95"/>
                <a:gd name="T24" fmla="*/ 1 w 95"/>
                <a:gd name="T25" fmla="*/ 55 h 95"/>
                <a:gd name="T26" fmla="*/ 11 w 95"/>
                <a:gd name="T27" fmla="*/ 61 h 95"/>
                <a:gd name="T28" fmla="*/ 9 w 95"/>
                <a:gd name="T29" fmla="*/ 72 h 95"/>
                <a:gd name="T30" fmla="*/ 20 w 95"/>
                <a:gd name="T31" fmla="*/ 86 h 95"/>
                <a:gd name="T32" fmla="*/ 31 w 95"/>
                <a:gd name="T33" fmla="*/ 83 h 95"/>
                <a:gd name="T34" fmla="*/ 37 w 95"/>
                <a:gd name="T35" fmla="*/ 92 h 95"/>
                <a:gd name="T36" fmla="*/ 47 w 95"/>
                <a:gd name="T37" fmla="*/ 95 h 95"/>
                <a:gd name="T38" fmla="*/ 58 w 95"/>
                <a:gd name="T39" fmla="*/ 92 h 95"/>
                <a:gd name="T40" fmla="*/ 64 w 95"/>
                <a:gd name="T41" fmla="*/ 83 h 95"/>
                <a:gd name="T42" fmla="*/ 75 w 95"/>
                <a:gd name="T43" fmla="*/ 86 h 95"/>
                <a:gd name="T44" fmla="*/ 86 w 95"/>
                <a:gd name="T45" fmla="*/ 72 h 95"/>
                <a:gd name="T46" fmla="*/ 84 w 95"/>
                <a:gd name="T47" fmla="*/ 61 h 95"/>
                <a:gd name="T48" fmla="*/ 94 w 95"/>
                <a:gd name="T49" fmla="*/ 55 h 95"/>
                <a:gd name="T50" fmla="*/ 94 w 95"/>
                <a:gd name="T51" fmla="*/ 41 h 95"/>
                <a:gd name="T52" fmla="*/ 79 w 95"/>
                <a:gd name="T53" fmla="*/ 54 h 95"/>
                <a:gd name="T54" fmla="*/ 74 w 95"/>
                <a:gd name="T55" fmla="*/ 62 h 95"/>
                <a:gd name="T56" fmla="*/ 77 w 95"/>
                <a:gd name="T57" fmla="*/ 73 h 95"/>
                <a:gd name="T58" fmla="*/ 66 w 95"/>
                <a:gd name="T59" fmla="*/ 75 h 95"/>
                <a:gd name="T60" fmla="*/ 56 w 95"/>
                <a:gd name="T61" fmla="*/ 77 h 95"/>
                <a:gd name="T62" fmla="*/ 51 w 95"/>
                <a:gd name="T63" fmla="*/ 87 h 95"/>
                <a:gd name="T64" fmla="*/ 41 w 95"/>
                <a:gd name="T65" fmla="*/ 80 h 95"/>
                <a:gd name="T66" fmla="*/ 33 w 95"/>
                <a:gd name="T67" fmla="*/ 75 h 95"/>
                <a:gd name="T68" fmla="*/ 22 w 95"/>
                <a:gd name="T69" fmla="*/ 78 h 95"/>
                <a:gd name="T70" fmla="*/ 21 w 95"/>
                <a:gd name="T71" fmla="*/ 66 h 95"/>
                <a:gd name="T72" fmla="*/ 18 w 95"/>
                <a:gd name="T73" fmla="*/ 56 h 95"/>
                <a:gd name="T74" fmla="*/ 8 w 95"/>
                <a:gd name="T75" fmla="*/ 51 h 95"/>
                <a:gd name="T76" fmla="*/ 8 w 95"/>
                <a:gd name="T77" fmla="*/ 44 h 95"/>
                <a:gd name="T78" fmla="*/ 18 w 95"/>
                <a:gd name="T79" fmla="*/ 39 h 95"/>
                <a:gd name="T80" fmla="*/ 21 w 95"/>
                <a:gd name="T81" fmla="*/ 29 h 95"/>
                <a:gd name="T82" fmla="*/ 22 w 95"/>
                <a:gd name="T83" fmla="*/ 18 h 95"/>
                <a:gd name="T84" fmla="*/ 33 w 95"/>
                <a:gd name="T85" fmla="*/ 21 h 95"/>
                <a:gd name="T86" fmla="*/ 41 w 95"/>
                <a:gd name="T87" fmla="*/ 16 h 95"/>
                <a:gd name="T88" fmla="*/ 51 w 95"/>
                <a:gd name="T89" fmla="*/ 9 h 95"/>
                <a:gd name="T90" fmla="*/ 56 w 95"/>
                <a:gd name="T91" fmla="*/ 18 h 95"/>
                <a:gd name="T92" fmla="*/ 66 w 95"/>
                <a:gd name="T93" fmla="*/ 21 h 95"/>
                <a:gd name="T94" fmla="*/ 77 w 95"/>
                <a:gd name="T95" fmla="*/ 23 h 95"/>
                <a:gd name="T96" fmla="*/ 74 w 95"/>
                <a:gd name="T97" fmla="*/ 33 h 95"/>
                <a:gd name="T98" fmla="*/ 79 w 95"/>
                <a:gd name="T99" fmla="*/ 42 h 95"/>
                <a:gd name="T100" fmla="*/ 87 w 95"/>
                <a:gd name="T101" fmla="*/ 4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95">
                  <a:moveTo>
                    <a:pt x="94" y="41"/>
                  </a:moveTo>
                  <a:cubicBezTo>
                    <a:pt x="94" y="39"/>
                    <a:pt x="93" y="38"/>
                    <a:pt x="91" y="37"/>
                  </a:cubicBezTo>
                  <a:cubicBezTo>
                    <a:pt x="84" y="35"/>
                    <a:pt x="84" y="35"/>
                    <a:pt x="84" y="35"/>
                  </a:cubicBezTo>
                  <a:cubicBezTo>
                    <a:pt x="84" y="33"/>
                    <a:pt x="83" y="32"/>
                    <a:pt x="82" y="31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3"/>
                    <a:pt x="86" y="21"/>
                    <a:pt x="85" y="20"/>
                  </a:cubicBezTo>
                  <a:cubicBezTo>
                    <a:pt x="83" y="16"/>
                    <a:pt x="79" y="13"/>
                    <a:pt x="75" y="10"/>
                  </a:cubicBezTo>
                  <a:cubicBezTo>
                    <a:pt x="74" y="9"/>
                    <a:pt x="73" y="9"/>
                    <a:pt x="71" y="9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2"/>
                    <a:pt x="62" y="12"/>
                    <a:pt x="60" y="11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7" y="2"/>
                    <a:pt x="56" y="1"/>
                    <a:pt x="55" y="1"/>
                  </a:cubicBezTo>
                  <a:cubicBezTo>
                    <a:pt x="49" y="0"/>
                    <a:pt x="45" y="0"/>
                    <a:pt x="40" y="1"/>
                  </a:cubicBezTo>
                  <a:cubicBezTo>
                    <a:pt x="39" y="1"/>
                    <a:pt x="38" y="2"/>
                    <a:pt x="37" y="4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2"/>
                    <a:pt x="32" y="12"/>
                    <a:pt x="31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2" y="9"/>
                    <a:pt x="21" y="9"/>
                    <a:pt x="20" y="10"/>
                  </a:cubicBezTo>
                  <a:cubicBezTo>
                    <a:pt x="16" y="13"/>
                    <a:pt x="12" y="16"/>
                    <a:pt x="9" y="20"/>
                  </a:cubicBezTo>
                  <a:cubicBezTo>
                    <a:pt x="8" y="21"/>
                    <a:pt x="8" y="23"/>
                    <a:pt x="9" y="2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5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8"/>
                    <a:pt x="1" y="39"/>
                    <a:pt x="1" y="41"/>
                  </a:cubicBezTo>
                  <a:cubicBezTo>
                    <a:pt x="0" y="43"/>
                    <a:pt x="0" y="46"/>
                    <a:pt x="0" y="48"/>
                  </a:cubicBezTo>
                  <a:cubicBezTo>
                    <a:pt x="0" y="50"/>
                    <a:pt x="0" y="52"/>
                    <a:pt x="1" y="55"/>
                  </a:cubicBezTo>
                  <a:cubicBezTo>
                    <a:pt x="1" y="56"/>
                    <a:pt x="2" y="58"/>
                    <a:pt x="3" y="58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62"/>
                    <a:pt x="12" y="63"/>
                    <a:pt x="12" y="64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8" y="73"/>
                    <a:pt x="8" y="74"/>
                    <a:pt x="9" y="76"/>
                  </a:cubicBezTo>
                  <a:cubicBezTo>
                    <a:pt x="12" y="80"/>
                    <a:pt x="16" y="83"/>
                    <a:pt x="20" y="86"/>
                  </a:cubicBezTo>
                  <a:cubicBezTo>
                    <a:pt x="21" y="87"/>
                    <a:pt x="22" y="87"/>
                    <a:pt x="24" y="86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2" y="83"/>
                    <a:pt x="33" y="84"/>
                    <a:pt x="34" y="8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3"/>
                    <a:pt x="39" y="94"/>
                    <a:pt x="40" y="94"/>
                  </a:cubicBezTo>
                  <a:cubicBezTo>
                    <a:pt x="43" y="95"/>
                    <a:pt x="45" y="95"/>
                    <a:pt x="47" y="95"/>
                  </a:cubicBezTo>
                  <a:cubicBezTo>
                    <a:pt x="50" y="95"/>
                    <a:pt x="52" y="95"/>
                    <a:pt x="55" y="94"/>
                  </a:cubicBezTo>
                  <a:cubicBezTo>
                    <a:pt x="56" y="94"/>
                    <a:pt x="57" y="93"/>
                    <a:pt x="58" y="9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2" y="84"/>
                    <a:pt x="63" y="83"/>
                    <a:pt x="64" y="83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3" y="87"/>
                    <a:pt x="74" y="87"/>
                    <a:pt x="75" y="86"/>
                  </a:cubicBezTo>
                  <a:cubicBezTo>
                    <a:pt x="79" y="83"/>
                    <a:pt x="83" y="80"/>
                    <a:pt x="85" y="76"/>
                  </a:cubicBezTo>
                  <a:cubicBezTo>
                    <a:pt x="86" y="74"/>
                    <a:pt x="87" y="73"/>
                    <a:pt x="86" y="72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4" y="62"/>
                    <a:pt x="84" y="61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3" y="58"/>
                    <a:pt x="94" y="56"/>
                    <a:pt x="94" y="55"/>
                  </a:cubicBezTo>
                  <a:cubicBezTo>
                    <a:pt x="94" y="52"/>
                    <a:pt x="95" y="50"/>
                    <a:pt x="95" y="48"/>
                  </a:cubicBezTo>
                  <a:cubicBezTo>
                    <a:pt x="95" y="46"/>
                    <a:pt x="94" y="43"/>
                    <a:pt x="94" y="41"/>
                  </a:cubicBezTo>
                  <a:close/>
                  <a:moveTo>
                    <a:pt x="86" y="51"/>
                  </a:moveTo>
                  <a:cubicBezTo>
                    <a:pt x="79" y="54"/>
                    <a:pt x="79" y="54"/>
                    <a:pt x="79" y="54"/>
                  </a:cubicBezTo>
                  <a:cubicBezTo>
                    <a:pt x="78" y="54"/>
                    <a:pt x="77" y="55"/>
                    <a:pt x="77" y="56"/>
                  </a:cubicBezTo>
                  <a:cubicBezTo>
                    <a:pt x="76" y="59"/>
                    <a:pt x="75" y="61"/>
                    <a:pt x="74" y="62"/>
                  </a:cubicBezTo>
                  <a:cubicBezTo>
                    <a:pt x="74" y="64"/>
                    <a:pt x="74" y="65"/>
                    <a:pt x="74" y="66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6" y="75"/>
                    <a:pt x="74" y="76"/>
                    <a:pt x="72" y="78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5" y="74"/>
                    <a:pt x="63" y="74"/>
                    <a:pt x="62" y="75"/>
                  </a:cubicBezTo>
                  <a:cubicBezTo>
                    <a:pt x="60" y="76"/>
                    <a:pt x="58" y="77"/>
                    <a:pt x="56" y="77"/>
                  </a:cubicBezTo>
                  <a:cubicBezTo>
                    <a:pt x="55" y="78"/>
                    <a:pt x="54" y="78"/>
                    <a:pt x="53" y="80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48" y="87"/>
                    <a:pt x="46" y="87"/>
                    <a:pt x="44" y="87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79"/>
                    <a:pt x="40" y="78"/>
                    <a:pt x="39" y="77"/>
                  </a:cubicBezTo>
                  <a:cubicBezTo>
                    <a:pt x="37" y="77"/>
                    <a:pt x="35" y="76"/>
                    <a:pt x="33" y="75"/>
                  </a:cubicBezTo>
                  <a:cubicBezTo>
                    <a:pt x="32" y="74"/>
                    <a:pt x="30" y="74"/>
                    <a:pt x="29" y="75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21" y="76"/>
                    <a:pt x="19" y="75"/>
                    <a:pt x="17" y="73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65"/>
                    <a:pt x="21" y="64"/>
                    <a:pt x="20" y="62"/>
                  </a:cubicBezTo>
                  <a:cubicBezTo>
                    <a:pt x="19" y="61"/>
                    <a:pt x="19" y="59"/>
                    <a:pt x="18" y="56"/>
                  </a:cubicBezTo>
                  <a:cubicBezTo>
                    <a:pt x="18" y="55"/>
                    <a:pt x="17" y="54"/>
                    <a:pt x="15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0"/>
                    <a:pt x="8" y="49"/>
                    <a:pt x="8" y="48"/>
                  </a:cubicBezTo>
                  <a:cubicBezTo>
                    <a:pt x="8" y="47"/>
                    <a:pt x="8" y="45"/>
                    <a:pt x="8" y="44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8" y="40"/>
                    <a:pt x="18" y="39"/>
                  </a:cubicBezTo>
                  <a:cubicBezTo>
                    <a:pt x="19" y="37"/>
                    <a:pt x="19" y="35"/>
                    <a:pt x="20" y="33"/>
                  </a:cubicBezTo>
                  <a:cubicBezTo>
                    <a:pt x="21" y="32"/>
                    <a:pt x="21" y="31"/>
                    <a:pt x="21" y="29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9" y="21"/>
                    <a:pt x="21" y="19"/>
                    <a:pt x="22" y="18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2" y="21"/>
                    <a:pt x="33" y="21"/>
                  </a:cubicBezTo>
                  <a:cubicBezTo>
                    <a:pt x="35" y="20"/>
                    <a:pt x="37" y="19"/>
                    <a:pt x="39" y="18"/>
                  </a:cubicBezTo>
                  <a:cubicBezTo>
                    <a:pt x="40" y="18"/>
                    <a:pt x="41" y="17"/>
                    <a:pt x="41" y="1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9"/>
                    <a:pt x="48" y="9"/>
                    <a:pt x="51" y="9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7"/>
                    <a:pt x="55" y="18"/>
                    <a:pt x="56" y="18"/>
                  </a:cubicBezTo>
                  <a:cubicBezTo>
                    <a:pt x="58" y="19"/>
                    <a:pt x="60" y="20"/>
                    <a:pt x="62" y="21"/>
                  </a:cubicBezTo>
                  <a:cubicBezTo>
                    <a:pt x="63" y="21"/>
                    <a:pt x="65" y="21"/>
                    <a:pt x="66" y="21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4" y="19"/>
                    <a:pt x="76" y="21"/>
                    <a:pt x="77" y="23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4" y="31"/>
                    <a:pt x="74" y="32"/>
                    <a:pt x="74" y="33"/>
                  </a:cubicBezTo>
                  <a:cubicBezTo>
                    <a:pt x="75" y="35"/>
                    <a:pt x="76" y="37"/>
                    <a:pt x="77" y="39"/>
                  </a:cubicBezTo>
                  <a:cubicBezTo>
                    <a:pt x="77" y="40"/>
                    <a:pt x="78" y="41"/>
                    <a:pt x="79" y="42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5"/>
                    <a:pt x="87" y="47"/>
                    <a:pt x="87" y="48"/>
                  </a:cubicBezTo>
                  <a:cubicBezTo>
                    <a:pt x="87" y="49"/>
                    <a:pt x="87" y="50"/>
                    <a:pt x="86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21" name="Freeform 41"/>
            <p:cNvSpPr>
              <a:spLocks noEditPoints="1"/>
            </p:cNvSpPr>
            <p:nvPr/>
          </p:nvSpPr>
          <p:spPr bwMode="auto">
            <a:xfrm>
              <a:off x="43" y="41"/>
              <a:ext cx="55" cy="57"/>
            </a:xfrm>
            <a:custGeom>
              <a:avLst/>
              <a:gdLst>
                <a:gd name="T0" fmla="*/ 18 w 37"/>
                <a:gd name="T1" fmla="*/ 0 h 38"/>
                <a:gd name="T2" fmla="*/ 0 w 37"/>
                <a:gd name="T3" fmla="*/ 19 h 38"/>
                <a:gd name="T4" fmla="*/ 18 w 37"/>
                <a:gd name="T5" fmla="*/ 38 h 38"/>
                <a:gd name="T6" fmla="*/ 37 w 37"/>
                <a:gd name="T7" fmla="*/ 19 h 38"/>
                <a:gd name="T8" fmla="*/ 18 w 37"/>
                <a:gd name="T9" fmla="*/ 0 h 38"/>
                <a:gd name="T10" fmla="*/ 18 w 37"/>
                <a:gd name="T11" fmla="*/ 29 h 38"/>
                <a:gd name="T12" fmla="*/ 8 w 37"/>
                <a:gd name="T13" fmla="*/ 19 h 38"/>
                <a:gd name="T14" fmla="*/ 18 w 37"/>
                <a:gd name="T15" fmla="*/ 8 h 38"/>
                <a:gd name="T16" fmla="*/ 29 w 37"/>
                <a:gd name="T17" fmla="*/ 19 h 38"/>
                <a:gd name="T18" fmla="*/ 18 w 37"/>
                <a:gd name="T19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8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8"/>
                    <a:pt x="18" y="38"/>
                  </a:cubicBezTo>
                  <a:cubicBezTo>
                    <a:pt x="29" y="38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9"/>
                  </a:moveTo>
                  <a:cubicBezTo>
                    <a:pt x="13" y="29"/>
                    <a:pt x="8" y="25"/>
                    <a:pt x="8" y="19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24" y="8"/>
                    <a:pt x="29" y="13"/>
                    <a:pt x="29" y="19"/>
                  </a:cubicBezTo>
                  <a:cubicBezTo>
                    <a:pt x="29" y="25"/>
                    <a:pt x="24" y="29"/>
                    <a:pt x="18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122" name="Group 42"/>
          <p:cNvGrpSpPr/>
          <p:nvPr/>
        </p:nvGrpSpPr>
        <p:grpSpPr bwMode="auto">
          <a:xfrm>
            <a:off x="4956175" y="1652588"/>
            <a:ext cx="219075" cy="222250"/>
            <a:chOff x="0" y="0"/>
            <a:chExt cx="138" cy="140"/>
          </a:xfrm>
        </p:grpSpPr>
        <p:sp>
          <p:nvSpPr>
            <p:cNvPr id="46123" name="Freeform 43"/>
            <p:cNvSpPr/>
            <p:nvPr/>
          </p:nvSpPr>
          <p:spPr bwMode="auto">
            <a:xfrm>
              <a:off x="0" y="0"/>
              <a:ext cx="138" cy="101"/>
            </a:xfrm>
            <a:custGeom>
              <a:avLst/>
              <a:gdLst>
                <a:gd name="T0" fmla="*/ 72 w 93"/>
                <a:gd name="T1" fmla="*/ 25 h 68"/>
                <a:gd name="T2" fmla="*/ 67 w 93"/>
                <a:gd name="T3" fmla="*/ 25 h 68"/>
                <a:gd name="T4" fmla="*/ 67 w 93"/>
                <a:gd name="T5" fmla="*/ 23 h 68"/>
                <a:gd name="T6" fmla="*/ 44 w 93"/>
                <a:gd name="T7" fmla="*/ 0 h 68"/>
                <a:gd name="T8" fmla="*/ 21 w 93"/>
                <a:gd name="T9" fmla="*/ 19 h 68"/>
                <a:gd name="T10" fmla="*/ 15 w 93"/>
                <a:gd name="T11" fmla="*/ 20 h 68"/>
                <a:gd name="T12" fmla="*/ 15 w 93"/>
                <a:gd name="T13" fmla="*/ 20 h 68"/>
                <a:gd name="T14" fmla="*/ 5 w 93"/>
                <a:gd name="T15" fmla="*/ 34 h 68"/>
                <a:gd name="T16" fmla="*/ 7 w 93"/>
                <a:gd name="T17" fmla="*/ 40 h 68"/>
                <a:gd name="T18" fmla="*/ 0 w 93"/>
                <a:gd name="T19" fmla="*/ 53 h 68"/>
                <a:gd name="T20" fmla="*/ 15 w 93"/>
                <a:gd name="T21" fmla="*/ 68 h 68"/>
                <a:gd name="T22" fmla="*/ 30 w 93"/>
                <a:gd name="T23" fmla="*/ 68 h 68"/>
                <a:gd name="T24" fmla="*/ 34 w 93"/>
                <a:gd name="T25" fmla="*/ 64 h 68"/>
                <a:gd name="T26" fmla="*/ 30 w 93"/>
                <a:gd name="T27" fmla="*/ 60 h 68"/>
                <a:gd name="T28" fmla="*/ 15 w 93"/>
                <a:gd name="T29" fmla="*/ 60 h 68"/>
                <a:gd name="T30" fmla="*/ 8 w 93"/>
                <a:gd name="T31" fmla="*/ 53 h 68"/>
                <a:gd name="T32" fmla="*/ 14 w 93"/>
                <a:gd name="T33" fmla="*/ 46 h 68"/>
                <a:gd name="T34" fmla="*/ 17 w 93"/>
                <a:gd name="T35" fmla="*/ 43 h 68"/>
                <a:gd name="T36" fmla="*/ 16 w 93"/>
                <a:gd name="T37" fmla="*/ 39 h 68"/>
                <a:gd name="T38" fmla="*/ 13 w 93"/>
                <a:gd name="T39" fmla="*/ 34 h 68"/>
                <a:gd name="T40" fmla="*/ 18 w 93"/>
                <a:gd name="T41" fmla="*/ 27 h 68"/>
                <a:gd name="T42" fmla="*/ 18 w 93"/>
                <a:gd name="T43" fmla="*/ 27 h 68"/>
                <a:gd name="T44" fmla="*/ 23 w 93"/>
                <a:gd name="T45" fmla="*/ 28 h 68"/>
                <a:gd name="T46" fmla="*/ 27 w 93"/>
                <a:gd name="T47" fmla="*/ 28 h 68"/>
                <a:gd name="T48" fmla="*/ 29 w 93"/>
                <a:gd name="T49" fmla="*/ 24 h 68"/>
                <a:gd name="T50" fmla="*/ 29 w 93"/>
                <a:gd name="T51" fmla="*/ 23 h 68"/>
                <a:gd name="T52" fmla="*/ 29 w 93"/>
                <a:gd name="T53" fmla="*/ 23 h 68"/>
                <a:gd name="T54" fmla="*/ 44 w 93"/>
                <a:gd name="T55" fmla="*/ 8 h 68"/>
                <a:gd name="T56" fmla="*/ 59 w 93"/>
                <a:gd name="T57" fmla="*/ 23 h 68"/>
                <a:gd name="T58" fmla="*/ 57 w 93"/>
                <a:gd name="T59" fmla="*/ 31 h 68"/>
                <a:gd name="T60" fmla="*/ 58 w 93"/>
                <a:gd name="T61" fmla="*/ 36 h 68"/>
                <a:gd name="T62" fmla="*/ 63 w 93"/>
                <a:gd name="T63" fmla="*/ 36 h 68"/>
                <a:gd name="T64" fmla="*/ 72 w 93"/>
                <a:gd name="T65" fmla="*/ 33 h 68"/>
                <a:gd name="T66" fmla="*/ 85 w 93"/>
                <a:gd name="T67" fmla="*/ 46 h 68"/>
                <a:gd name="T68" fmla="*/ 72 w 93"/>
                <a:gd name="T69" fmla="*/ 60 h 68"/>
                <a:gd name="T70" fmla="*/ 63 w 93"/>
                <a:gd name="T71" fmla="*/ 60 h 68"/>
                <a:gd name="T72" fmla="*/ 59 w 93"/>
                <a:gd name="T73" fmla="*/ 64 h 68"/>
                <a:gd name="T74" fmla="*/ 63 w 93"/>
                <a:gd name="T75" fmla="*/ 68 h 68"/>
                <a:gd name="T76" fmla="*/ 72 w 93"/>
                <a:gd name="T77" fmla="*/ 68 h 68"/>
                <a:gd name="T78" fmla="*/ 93 w 93"/>
                <a:gd name="T79" fmla="*/ 46 h 68"/>
                <a:gd name="T80" fmla="*/ 72 w 93"/>
                <a:gd name="T81" fmla="*/ 2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" h="68">
                  <a:moveTo>
                    <a:pt x="72" y="25"/>
                  </a:moveTo>
                  <a:cubicBezTo>
                    <a:pt x="70" y="25"/>
                    <a:pt x="69" y="25"/>
                    <a:pt x="67" y="25"/>
                  </a:cubicBezTo>
                  <a:cubicBezTo>
                    <a:pt x="67" y="24"/>
                    <a:pt x="67" y="24"/>
                    <a:pt x="67" y="23"/>
                  </a:cubicBezTo>
                  <a:cubicBezTo>
                    <a:pt x="67" y="10"/>
                    <a:pt x="57" y="0"/>
                    <a:pt x="44" y="0"/>
                  </a:cubicBezTo>
                  <a:cubicBezTo>
                    <a:pt x="33" y="0"/>
                    <a:pt x="23" y="8"/>
                    <a:pt x="21" y="19"/>
                  </a:cubicBezTo>
                  <a:cubicBezTo>
                    <a:pt x="19" y="19"/>
                    <a:pt x="17" y="19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9" y="22"/>
                    <a:pt x="5" y="28"/>
                    <a:pt x="5" y="34"/>
                  </a:cubicBezTo>
                  <a:cubicBezTo>
                    <a:pt x="5" y="36"/>
                    <a:pt x="6" y="38"/>
                    <a:pt x="7" y="40"/>
                  </a:cubicBezTo>
                  <a:cubicBezTo>
                    <a:pt x="3" y="43"/>
                    <a:pt x="0" y="48"/>
                    <a:pt x="0" y="53"/>
                  </a:cubicBezTo>
                  <a:cubicBezTo>
                    <a:pt x="0" y="61"/>
                    <a:pt x="6" y="68"/>
                    <a:pt x="15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3" y="68"/>
                    <a:pt x="34" y="66"/>
                    <a:pt x="34" y="64"/>
                  </a:cubicBezTo>
                  <a:cubicBezTo>
                    <a:pt x="34" y="61"/>
                    <a:pt x="33" y="60"/>
                    <a:pt x="30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1" y="60"/>
                    <a:pt x="8" y="57"/>
                    <a:pt x="8" y="53"/>
                  </a:cubicBezTo>
                  <a:cubicBezTo>
                    <a:pt x="8" y="50"/>
                    <a:pt x="10" y="47"/>
                    <a:pt x="14" y="46"/>
                  </a:cubicBezTo>
                  <a:cubicBezTo>
                    <a:pt x="15" y="46"/>
                    <a:pt x="17" y="45"/>
                    <a:pt x="17" y="43"/>
                  </a:cubicBezTo>
                  <a:cubicBezTo>
                    <a:pt x="18" y="42"/>
                    <a:pt x="17" y="40"/>
                    <a:pt x="16" y="39"/>
                  </a:cubicBezTo>
                  <a:cubicBezTo>
                    <a:pt x="14" y="38"/>
                    <a:pt x="13" y="36"/>
                    <a:pt x="13" y="34"/>
                  </a:cubicBezTo>
                  <a:cubicBezTo>
                    <a:pt x="13" y="31"/>
                    <a:pt x="15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21" y="27"/>
                    <a:pt x="23" y="28"/>
                  </a:cubicBezTo>
                  <a:cubicBezTo>
                    <a:pt x="25" y="29"/>
                    <a:pt x="26" y="29"/>
                    <a:pt x="27" y="28"/>
                  </a:cubicBezTo>
                  <a:cubicBezTo>
                    <a:pt x="29" y="27"/>
                    <a:pt x="29" y="26"/>
                    <a:pt x="29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15"/>
                    <a:pt x="36" y="8"/>
                    <a:pt x="44" y="8"/>
                  </a:cubicBezTo>
                  <a:cubicBezTo>
                    <a:pt x="52" y="8"/>
                    <a:pt x="59" y="15"/>
                    <a:pt x="59" y="23"/>
                  </a:cubicBezTo>
                  <a:cubicBezTo>
                    <a:pt x="59" y="26"/>
                    <a:pt x="58" y="28"/>
                    <a:pt x="57" y="31"/>
                  </a:cubicBezTo>
                  <a:cubicBezTo>
                    <a:pt x="56" y="32"/>
                    <a:pt x="56" y="35"/>
                    <a:pt x="58" y="36"/>
                  </a:cubicBezTo>
                  <a:cubicBezTo>
                    <a:pt x="59" y="37"/>
                    <a:pt x="62" y="37"/>
                    <a:pt x="63" y="36"/>
                  </a:cubicBezTo>
                  <a:cubicBezTo>
                    <a:pt x="65" y="35"/>
                    <a:pt x="68" y="33"/>
                    <a:pt x="72" y="33"/>
                  </a:cubicBezTo>
                  <a:cubicBezTo>
                    <a:pt x="79" y="33"/>
                    <a:pt x="85" y="39"/>
                    <a:pt x="85" y="46"/>
                  </a:cubicBezTo>
                  <a:cubicBezTo>
                    <a:pt x="85" y="54"/>
                    <a:pt x="79" y="60"/>
                    <a:pt x="72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0" y="60"/>
                    <a:pt x="59" y="61"/>
                    <a:pt x="59" y="64"/>
                  </a:cubicBezTo>
                  <a:cubicBezTo>
                    <a:pt x="59" y="66"/>
                    <a:pt x="60" y="68"/>
                    <a:pt x="63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83" y="68"/>
                    <a:pt x="93" y="58"/>
                    <a:pt x="93" y="46"/>
                  </a:cubicBezTo>
                  <a:cubicBezTo>
                    <a:pt x="93" y="34"/>
                    <a:pt x="83" y="25"/>
                    <a:pt x="72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124" name="Freeform 44"/>
            <p:cNvSpPr/>
            <p:nvPr/>
          </p:nvSpPr>
          <p:spPr bwMode="auto">
            <a:xfrm>
              <a:off x="42" y="56"/>
              <a:ext cx="55" cy="84"/>
            </a:xfrm>
            <a:custGeom>
              <a:avLst/>
              <a:gdLst>
                <a:gd name="T0" fmla="*/ 29 w 37"/>
                <a:gd name="T1" fmla="*/ 36 h 56"/>
                <a:gd name="T2" fmla="*/ 23 w 37"/>
                <a:gd name="T3" fmla="*/ 43 h 56"/>
                <a:gd name="T4" fmla="*/ 23 w 37"/>
                <a:gd name="T5" fmla="*/ 4 h 56"/>
                <a:gd name="T6" fmla="*/ 18 w 37"/>
                <a:gd name="T7" fmla="*/ 0 h 56"/>
                <a:gd name="T8" fmla="*/ 14 w 37"/>
                <a:gd name="T9" fmla="*/ 4 h 56"/>
                <a:gd name="T10" fmla="*/ 14 w 37"/>
                <a:gd name="T11" fmla="*/ 43 h 56"/>
                <a:gd name="T12" fmla="*/ 8 w 37"/>
                <a:gd name="T13" fmla="*/ 36 h 56"/>
                <a:gd name="T14" fmla="*/ 2 w 37"/>
                <a:gd name="T15" fmla="*/ 36 h 56"/>
                <a:gd name="T16" fmla="*/ 2 w 37"/>
                <a:gd name="T17" fmla="*/ 41 h 56"/>
                <a:gd name="T18" fmla="*/ 16 w 37"/>
                <a:gd name="T19" fmla="*/ 55 h 56"/>
                <a:gd name="T20" fmla="*/ 18 w 37"/>
                <a:gd name="T21" fmla="*/ 56 h 56"/>
                <a:gd name="T22" fmla="*/ 21 w 37"/>
                <a:gd name="T23" fmla="*/ 55 h 56"/>
                <a:gd name="T24" fmla="*/ 35 w 37"/>
                <a:gd name="T25" fmla="*/ 41 h 56"/>
                <a:gd name="T26" fmla="*/ 35 w 37"/>
                <a:gd name="T27" fmla="*/ 36 h 56"/>
                <a:gd name="T28" fmla="*/ 29 w 37"/>
                <a:gd name="T29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56">
                  <a:moveTo>
                    <a:pt x="29" y="36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2"/>
                    <a:pt x="21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6" y="34"/>
                    <a:pt x="3" y="34"/>
                    <a:pt x="2" y="36"/>
                  </a:cubicBezTo>
                  <a:cubicBezTo>
                    <a:pt x="0" y="37"/>
                    <a:pt x="0" y="40"/>
                    <a:pt x="2" y="41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7" y="56"/>
                    <a:pt x="18" y="56"/>
                  </a:cubicBezTo>
                  <a:cubicBezTo>
                    <a:pt x="20" y="56"/>
                    <a:pt x="21" y="56"/>
                    <a:pt x="21" y="55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7" y="40"/>
                    <a:pt x="37" y="37"/>
                    <a:pt x="35" y="36"/>
                  </a:cubicBezTo>
                  <a:cubicBezTo>
                    <a:pt x="34" y="34"/>
                    <a:pt x="31" y="34"/>
                    <a:pt x="29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6125" name="Freeform 45"/>
          <p:cNvSpPr>
            <a:spLocks noEditPoints="1"/>
          </p:cNvSpPr>
          <p:nvPr/>
        </p:nvSpPr>
        <p:spPr bwMode="auto">
          <a:xfrm>
            <a:off x="668338" y="1687513"/>
            <a:ext cx="223837" cy="153987"/>
          </a:xfrm>
          <a:custGeom>
            <a:avLst/>
            <a:gdLst>
              <a:gd name="T0" fmla="*/ 91 w 95"/>
              <a:gd name="T1" fmla="*/ 7 h 65"/>
              <a:gd name="T2" fmla="*/ 82 w 95"/>
              <a:gd name="T3" fmla="*/ 3 h 65"/>
              <a:gd name="T4" fmla="*/ 73 w 95"/>
              <a:gd name="T5" fmla="*/ 7 h 65"/>
              <a:gd name="T6" fmla="*/ 69 w 95"/>
              <a:gd name="T7" fmla="*/ 16 h 65"/>
              <a:gd name="T8" fmla="*/ 71 w 95"/>
              <a:gd name="T9" fmla="*/ 21 h 65"/>
              <a:gd name="T10" fmla="*/ 55 w 95"/>
              <a:gd name="T11" fmla="*/ 35 h 65"/>
              <a:gd name="T12" fmla="*/ 47 w 95"/>
              <a:gd name="T13" fmla="*/ 33 h 65"/>
              <a:gd name="T14" fmla="*/ 39 w 95"/>
              <a:gd name="T15" fmla="*/ 35 h 65"/>
              <a:gd name="T16" fmla="*/ 28 w 95"/>
              <a:gd name="T17" fmla="*/ 22 h 65"/>
              <a:gd name="T18" fmla="*/ 25 w 95"/>
              <a:gd name="T19" fmla="*/ 4 h 65"/>
              <a:gd name="T20" fmla="*/ 15 w 95"/>
              <a:gd name="T21" fmla="*/ 0 h 65"/>
              <a:gd name="T22" fmla="*/ 4 w 95"/>
              <a:gd name="T23" fmla="*/ 4 h 65"/>
              <a:gd name="T24" fmla="*/ 0 w 95"/>
              <a:gd name="T25" fmla="*/ 14 h 65"/>
              <a:gd name="T26" fmla="*/ 4 w 95"/>
              <a:gd name="T27" fmla="*/ 25 h 65"/>
              <a:gd name="T28" fmla="*/ 15 w 95"/>
              <a:gd name="T29" fmla="*/ 29 h 65"/>
              <a:gd name="T30" fmla="*/ 22 w 95"/>
              <a:gd name="T31" fmla="*/ 27 h 65"/>
              <a:gd name="T32" fmla="*/ 33 w 95"/>
              <a:gd name="T33" fmla="*/ 40 h 65"/>
              <a:gd name="T34" fmla="*/ 35 w 95"/>
              <a:gd name="T35" fmla="*/ 60 h 65"/>
              <a:gd name="T36" fmla="*/ 47 w 95"/>
              <a:gd name="T37" fmla="*/ 65 h 65"/>
              <a:gd name="T38" fmla="*/ 58 w 95"/>
              <a:gd name="T39" fmla="*/ 60 h 65"/>
              <a:gd name="T40" fmla="*/ 60 w 95"/>
              <a:gd name="T41" fmla="*/ 41 h 65"/>
              <a:gd name="T42" fmla="*/ 76 w 95"/>
              <a:gd name="T43" fmla="*/ 27 h 65"/>
              <a:gd name="T44" fmla="*/ 82 w 95"/>
              <a:gd name="T45" fmla="*/ 29 h 65"/>
              <a:gd name="T46" fmla="*/ 91 w 95"/>
              <a:gd name="T47" fmla="*/ 25 h 65"/>
              <a:gd name="T48" fmla="*/ 95 w 95"/>
              <a:gd name="T49" fmla="*/ 16 h 65"/>
              <a:gd name="T50" fmla="*/ 91 w 95"/>
              <a:gd name="T51" fmla="*/ 7 h 65"/>
              <a:gd name="T52" fmla="*/ 10 w 95"/>
              <a:gd name="T53" fmla="*/ 19 h 65"/>
              <a:gd name="T54" fmla="*/ 8 w 95"/>
              <a:gd name="T55" fmla="*/ 14 h 65"/>
              <a:gd name="T56" fmla="*/ 10 w 95"/>
              <a:gd name="T57" fmla="*/ 10 h 65"/>
              <a:gd name="T58" fmla="*/ 15 w 95"/>
              <a:gd name="T59" fmla="*/ 8 h 65"/>
              <a:gd name="T60" fmla="*/ 20 w 95"/>
              <a:gd name="T61" fmla="*/ 10 h 65"/>
              <a:gd name="T62" fmla="*/ 20 w 95"/>
              <a:gd name="T63" fmla="*/ 19 h 65"/>
              <a:gd name="T64" fmla="*/ 10 w 95"/>
              <a:gd name="T65" fmla="*/ 19 h 65"/>
              <a:gd name="T66" fmla="*/ 85 w 95"/>
              <a:gd name="T67" fmla="*/ 19 h 65"/>
              <a:gd name="T68" fmla="*/ 79 w 95"/>
              <a:gd name="T69" fmla="*/ 19 h 65"/>
              <a:gd name="T70" fmla="*/ 77 w 95"/>
              <a:gd name="T71" fmla="*/ 16 h 65"/>
              <a:gd name="T72" fmla="*/ 79 w 95"/>
              <a:gd name="T73" fmla="*/ 13 h 65"/>
              <a:gd name="T74" fmla="*/ 82 w 95"/>
              <a:gd name="T75" fmla="*/ 11 h 65"/>
              <a:gd name="T76" fmla="*/ 85 w 95"/>
              <a:gd name="T77" fmla="*/ 13 h 65"/>
              <a:gd name="T78" fmla="*/ 87 w 95"/>
              <a:gd name="T79" fmla="*/ 16 h 65"/>
              <a:gd name="T80" fmla="*/ 85 w 95"/>
              <a:gd name="T81" fmla="*/ 1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5" h="65">
                <a:moveTo>
                  <a:pt x="91" y="7"/>
                </a:moveTo>
                <a:cubicBezTo>
                  <a:pt x="89" y="5"/>
                  <a:pt x="85" y="3"/>
                  <a:pt x="82" y="3"/>
                </a:cubicBezTo>
                <a:cubicBezTo>
                  <a:pt x="79" y="3"/>
                  <a:pt x="75" y="5"/>
                  <a:pt x="73" y="7"/>
                </a:cubicBezTo>
                <a:cubicBezTo>
                  <a:pt x="71" y="9"/>
                  <a:pt x="69" y="13"/>
                  <a:pt x="69" y="16"/>
                </a:cubicBezTo>
                <a:cubicBezTo>
                  <a:pt x="69" y="18"/>
                  <a:pt x="70" y="20"/>
                  <a:pt x="71" y="21"/>
                </a:cubicBezTo>
                <a:cubicBezTo>
                  <a:pt x="55" y="35"/>
                  <a:pt x="55" y="35"/>
                  <a:pt x="55" y="35"/>
                </a:cubicBezTo>
                <a:cubicBezTo>
                  <a:pt x="52" y="34"/>
                  <a:pt x="50" y="33"/>
                  <a:pt x="47" y="33"/>
                </a:cubicBezTo>
                <a:cubicBezTo>
                  <a:pt x="44" y="33"/>
                  <a:pt x="41" y="33"/>
                  <a:pt x="39" y="35"/>
                </a:cubicBezTo>
                <a:cubicBezTo>
                  <a:pt x="28" y="22"/>
                  <a:pt x="28" y="22"/>
                  <a:pt x="28" y="22"/>
                </a:cubicBezTo>
                <a:cubicBezTo>
                  <a:pt x="31" y="16"/>
                  <a:pt x="30" y="9"/>
                  <a:pt x="25" y="4"/>
                </a:cubicBezTo>
                <a:cubicBezTo>
                  <a:pt x="23" y="1"/>
                  <a:pt x="19" y="0"/>
                  <a:pt x="15" y="0"/>
                </a:cubicBezTo>
                <a:cubicBezTo>
                  <a:pt x="11" y="0"/>
                  <a:pt x="7" y="1"/>
                  <a:pt x="4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4" y="25"/>
                </a:cubicBezTo>
                <a:cubicBezTo>
                  <a:pt x="7" y="28"/>
                  <a:pt x="11" y="29"/>
                  <a:pt x="15" y="29"/>
                </a:cubicBezTo>
                <a:cubicBezTo>
                  <a:pt x="17" y="29"/>
                  <a:pt x="20" y="28"/>
                  <a:pt x="22" y="27"/>
                </a:cubicBezTo>
                <a:cubicBezTo>
                  <a:pt x="33" y="40"/>
                  <a:pt x="33" y="40"/>
                  <a:pt x="33" y="40"/>
                </a:cubicBezTo>
                <a:cubicBezTo>
                  <a:pt x="29" y="47"/>
                  <a:pt x="30" y="55"/>
                  <a:pt x="35" y="60"/>
                </a:cubicBezTo>
                <a:cubicBezTo>
                  <a:pt x="38" y="63"/>
                  <a:pt x="42" y="65"/>
                  <a:pt x="47" y="65"/>
                </a:cubicBezTo>
                <a:cubicBezTo>
                  <a:pt x="51" y="65"/>
                  <a:pt x="55" y="63"/>
                  <a:pt x="58" y="60"/>
                </a:cubicBezTo>
                <a:cubicBezTo>
                  <a:pt x="63" y="55"/>
                  <a:pt x="64" y="47"/>
                  <a:pt x="60" y="41"/>
                </a:cubicBezTo>
                <a:cubicBezTo>
                  <a:pt x="76" y="27"/>
                  <a:pt x="76" y="27"/>
                  <a:pt x="76" y="27"/>
                </a:cubicBezTo>
                <a:cubicBezTo>
                  <a:pt x="78" y="28"/>
                  <a:pt x="80" y="29"/>
                  <a:pt x="82" y="29"/>
                </a:cubicBezTo>
                <a:cubicBezTo>
                  <a:pt x="85" y="29"/>
                  <a:pt x="89" y="27"/>
                  <a:pt x="91" y="25"/>
                </a:cubicBezTo>
                <a:cubicBezTo>
                  <a:pt x="93" y="23"/>
                  <a:pt x="95" y="19"/>
                  <a:pt x="95" y="16"/>
                </a:cubicBezTo>
                <a:cubicBezTo>
                  <a:pt x="95" y="13"/>
                  <a:pt x="93" y="9"/>
                  <a:pt x="91" y="7"/>
                </a:cubicBezTo>
                <a:close/>
                <a:moveTo>
                  <a:pt x="10" y="19"/>
                </a:moveTo>
                <a:cubicBezTo>
                  <a:pt x="9" y="18"/>
                  <a:pt x="8" y="16"/>
                  <a:pt x="8" y="14"/>
                </a:cubicBezTo>
                <a:cubicBezTo>
                  <a:pt x="8" y="13"/>
                  <a:pt x="9" y="11"/>
                  <a:pt x="10" y="10"/>
                </a:cubicBezTo>
                <a:cubicBezTo>
                  <a:pt x="11" y="8"/>
                  <a:pt x="13" y="8"/>
                  <a:pt x="15" y="8"/>
                </a:cubicBezTo>
                <a:cubicBezTo>
                  <a:pt x="17" y="8"/>
                  <a:pt x="18" y="8"/>
                  <a:pt x="20" y="10"/>
                </a:cubicBezTo>
                <a:cubicBezTo>
                  <a:pt x="22" y="12"/>
                  <a:pt x="22" y="16"/>
                  <a:pt x="20" y="19"/>
                </a:cubicBezTo>
                <a:cubicBezTo>
                  <a:pt x="17" y="22"/>
                  <a:pt x="13" y="22"/>
                  <a:pt x="10" y="19"/>
                </a:cubicBezTo>
                <a:close/>
                <a:moveTo>
                  <a:pt x="85" y="19"/>
                </a:moveTo>
                <a:cubicBezTo>
                  <a:pt x="83" y="21"/>
                  <a:pt x="80" y="21"/>
                  <a:pt x="79" y="19"/>
                </a:cubicBezTo>
                <a:cubicBezTo>
                  <a:pt x="78" y="18"/>
                  <a:pt x="77" y="17"/>
                  <a:pt x="77" y="16"/>
                </a:cubicBezTo>
                <a:cubicBezTo>
                  <a:pt x="77" y="15"/>
                  <a:pt x="78" y="14"/>
                  <a:pt x="79" y="13"/>
                </a:cubicBezTo>
                <a:cubicBezTo>
                  <a:pt x="80" y="12"/>
                  <a:pt x="81" y="11"/>
                  <a:pt x="82" y="11"/>
                </a:cubicBezTo>
                <a:cubicBezTo>
                  <a:pt x="83" y="11"/>
                  <a:pt x="84" y="12"/>
                  <a:pt x="85" y="13"/>
                </a:cubicBezTo>
                <a:cubicBezTo>
                  <a:pt x="86" y="14"/>
                  <a:pt x="87" y="15"/>
                  <a:pt x="87" y="16"/>
                </a:cubicBezTo>
                <a:cubicBezTo>
                  <a:pt x="87" y="17"/>
                  <a:pt x="86" y="18"/>
                  <a:pt x="85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26" name="Rectangle 46"/>
          <p:cNvSpPr>
            <a:spLocks noChangeArrowheads="1"/>
          </p:cNvSpPr>
          <p:nvPr/>
        </p:nvSpPr>
        <p:spPr bwMode="auto">
          <a:xfrm>
            <a:off x="2201863" y="1673225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  <a:endParaRPr lang="zh-CN" altLang="en-US" sz="800" dirty="0">
              <a:solidFill>
                <a:srgbClr val="C09CC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46127" name="Line 47"/>
          <p:cNvSpPr>
            <a:spLocks noChangeShapeType="1"/>
          </p:cNvSpPr>
          <p:nvPr/>
        </p:nvSpPr>
        <p:spPr bwMode="auto">
          <a:xfrm>
            <a:off x="2214563" y="1909763"/>
            <a:ext cx="1871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28" name="Rectangle 48"/>
          <p:cNvSpPr>
            <a:spLocks noChangeArrowheads="1"/>
          </p:cNvSpPr>
          <p:nvPr/>
        </p:nvSpPr>
        <p:spPr bwMode="auto">
          <a:xfrm>
            <a:off x="6478588" y="1673225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TOPIC HEADER TWO</a:t>
            </a:r>
            <a:endParaRPr lang="zh-CN" altLang="en-US" sz="800" dirty="0">
              <a:solidFill>
                <a:srgbClr val="594D7B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F7787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r>
              <a:rPr lang="en-US" altLang="zh-CN" sz="800" dirty="0">
                <a:solidFill>
                  <a:schemeClr val="bg1"/>
                </a:solidFill>
              </a:rPr>
              <a:t>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46129" name="Line 49"/>
          <p:cNvSpPr>
            <a:spLocks noChangeShapeType="1"/>
          </p:cNvSpPr>
          <p:nvPr/>
        </p:nvSpPr>
        <p:spPr bwMode="auto">
          <a:xfrm>
            <a:off x="6491288" y="1909763"/>
            <a:ext cx="1871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0" name="Rectangle 50"/>
          <p:cNvSpPr>
            <a:spLocks noChangeArrowheads="1"/>
          </p:cNvSpPr>
          <p:nvPr/>
        </p:nvSpPr>
        <p:spPr bwMode="auto">
          <a:xfrm>
            <a:off x="2201863" y="33289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THREE</a:t>
            </a:r>
            <a:endParaRPr lang="zh-CN" altLang="en-US" sz="800" dirty="0">
              <a:solidFill>
                <a:srgbClr val="E54B8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B59BC5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46131" name="Line 51"/>
          <p:cNvSpPr>
            <a:spLocks noChangeShapeType="1"/>
          </p:cNvSpPr>
          <p:nvPr/>
        </p:nvSpPr>
        <p:spPr bwMode="auto">
          <a:xfrm>
            <a:off x="2214563" y="3565525"/>
            <a:ext cx="1871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2" name="Rectangle 52"/>
          <p:cNvSpPr>
            <a:spLocks noChangeArrowheads="1"/>
          </p:cNvSpPr>
          <p:nvPr/>
        </p:nvSpPr>
        <p:spPr bwMode="auto">
          <a:xfrm>
            <a:off x="6478588" y="33289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FOUR</a:t>
            </a:r>
            <a:endParaRPr lang="zh-CN" altLang="en-US" sz="800" dirty="0">
              <a:solidFill>
                <a:srgbClr val="9DD53E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46133" name="Line 53"/>
          <p:cNvSpPr>
            <a:spLocks noChangeShapeType="1"/>
          </p:cNvSpPr>
          <p:nvPr/>
        </p:nvSpPr>
        <p:spPr bwMode="auto">
          <a:xfrm>
            <a:off x="6491288" y="3565525"/>
            <a:ext cx="1871662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9" name="组合 48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1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矩形 60"/>
          <p:cNvSpPr/>
          <p:nvPr/>
        </p:nvSpPr>
        <p:spPr>
          <a:xfrm>
            <a:off x="3917917" y="45871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 descr="Money副本"/>
          <p:cNvSpPr>
            <a:spLocks noChangeArrowheads="1"/>
          </p:cNvSpPr>
          <p:nvPr/>
        </p:nvSpPr>
        <p:spPr bwMode="auto">
          <a:xfrm>
            <a:off x="0" y="1203325"/>
            <a:ext cx="9144000" cy="21590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116013" y="1201738"/>
            <a:ext cx="2087562" cy="3170237"/>
          </a:xfrm>
          <a:prstGeom prst="rect">
            <a:avLst/>
          </a:prstGeom>
          <a:solidFill>
            <a:srgbClr val="E54B81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293813" y="2047875"/>
            <a:ext cx="172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“</a:t>
            </a: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What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Makes us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Different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2000">
                <a:solidFill>
                  <a:schemeClr val="bg1"/>
                </a:solidFill>
                <a:ea typeface="微软雅黑" pitchFamily="34" charset="-122"/>
              </a:rPr>
              <a:t>？</a:t>
            </a:r>
            <a:r>
              <a:rPr lang="zh-CN" altLang="en-US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”</a:t>
            </a:r>
            <a:endParaRPr lang="zh-CN" altLang="en-US" sz="20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427538" y="3795713"/>
            <a:ext cx="410368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1200" b="1">
                <a:solidFill>
                  <a:schemeClr val="bg2"/>
                </a:solidFill>
              </a:rPr>
              <a:t>WRITE YOUR GREAT TITLE HERE</a:t>
            </a:r>
            <a:endParaRPr lang="zh-CN" altLang="en-US" sz="1200" b="1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085" name="Freeform 13"/>
          <p:cNvSpPr>
            <a:spLocks noEditPoints="1"/>
          </p:cNvSpPr>
          <p:nvPr/>
        </p:nvSpPr>
        <p:spPr bwMode="auto">
          <a:xfrm>
            <a:off x="3990975" y="3821113"/>
            <a:ext cx="285750" cy="187325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1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15" name="组合 1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1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7"/>
          <p:cNvSpPr txBox="1">
            <a:spLocks noChangeArrowheads="1"/>
          </p:cNvSpPr>
          <p:nvPr/>
        </p:nvSpPr>
        <p:spPr bwMode="auto">
          <a:xfrm>
            <a:off x="4158811" y="266700"/>
            <a:ext cx="8263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4" name="Rectangle 148"/>
          <p:cNvSpPr>
            <a:spLocks noChangeArrowheads="1"/>
          </p:cNvSpPr>
          <p:nvPr/>
        </p:nvSpPr>
        <p:spPr bwMode="auto">
          <a:xfrm>
            <a:off x="4158811" y="728365"/>
            <a:ext cx="826378" cy="169277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CONTENTS</a:t>
            </a:r>
          </a:p>
        </p:txBody>
      </p:sp>
      <p:grpSp>
        <p:nvGrpSpPr>
          <p:cNvPr id="6" name="组合 5"/>
          <p:cNvGrpSpPr/>
          <p:nvPr/>
        </p:nvGrpSpPr>
        <p:grpSpPr>
          <a:xfrm rot="10800000">
            <a:off x="867293" y="1192769"/>
            <a:ext cx="504055" cy="3949144"/>
            <a:chOff x="1775252" y="-4344780"/>
            <a:chExt cx="1045160" cy="8188584"/>
          </a:xfrm>
        </p:grpSpPr>
        <p:grpSp>
          <p:nvGrpSpPr>
            <p:cNvPr id="7" name="组合 6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rot="10800000">
              <a:off x="2295726" y="-4344780"/>
              <a:ext cx="0" cy="7172588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1209691" y="2010449"/>
            <a:ext cx="19736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 smtClean="0">
                <a:solidFill>
                  <a:srgbClr val="C09CC2"/>
                </a:solidFill>
                <a:ea typeface="微软雅黑" pitchFamily="34" charset="-122"/>
              </a:rPr>
              <a:t>此处添加标题</a:t>
            </a:r>
            <a:endParaRPr lang="zh-CN" altLang="en-US" sz="1000" b="1" dirty="0">
              <a:solidFill>
                <a:srgbClr val="C09CC2"/>
              </a:solidFill>
              <a:ea typeface="微软雅黑" pitchFamily="34" charset="-122"/>
            </a:endParaRPr>
          </a:p>
        </p:txBody>
      </p:sp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1209691" y="2179902"/>
            <a:ext cx="19736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. </a:t>
            </a:r>
          </a:p>
        </p:txBody>
      </p:sp>
      <p:sp>
        <p:nvSpPr>
          <p:cNvPr id="21" name="Rectangle 30"/>
          <p:cNvSpPr>
            <a:spLocks noChangeArrowheads="1"/>
          </p:cNvSpPr>
          <p:nvPr/>
        </p:nvSpPr>
        <p:spPr bwMode="auto">
          <a:xfrm>
            <a:off x="624800" y="1967745"/>
            <a:ext cx="40838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3200" dirty="0">
                <a:ln w="6350">
                  <a:solidFill>
                    <a:srgbClr val="C09CC2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01</a:t>
            </a:r>
            <a:endParaRPr lang="zh-CN" altLang="en-US" sz="3200" dirty="0">
              <a:ln w="6350">
                <a:solidFill>
                  <a:srgbClr val="C09CC2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 rot="10800000">
            <a:off x="2339978" y="2761388"/>
            <a:ext cx="504055" cy="2380525"/>
            <a:chOff x="1775252" y="-1092235"/>
            <a:chExt cx="1045160" cy="4936039"/>
          </a:xfrm>
        </p:grpSpPr>
        <p:grpSp>
          <p:nvGrpSpPr>
            <p:cNvPr id="26" name="组合 25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8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rot="10800000">
              <a:off x="2295726" y="-1092235"/>
              <a:ext cx="0" cy="392004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0"/>
          <p:cNvSpPr>
            <a:spLocks noChangeArrowheads="1"/>
          </p:cNvSpPr>
          <p:nvPr/>
        </p:nvSpPr>
        <p:spPr bwMode="auto">
          <a:xfrm>
            <a:off x="2682376" y="3579068"/>
            <a:ext cx="19736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 smtClean="0">
                <a:solidFill>
                  <a:srgbClr val="594D7B"/>
                </a:solidFill>
                <a:ea typeface="微软雅黑" pitchFamily="34" charset="-122"/>
              </a:rPr>
              <a:t>此处添加标题</a:t>
            </a:r>
            <a:endParaRPr lang="zh-CN" altLang="en-US" sz="1000" b="1" dirty="0">
              <a:solidFill>
                <a:srgbClr val="594D7B"/>
              </a:solidFill>
              <a:ea typeface="微软雅黑" pitchFamily="34" charset="-122"/>
            </a:endParaRPr>
          </a:p>
        </p:txBody>
      </p:sp>
      <p:sp>
        <p:nvSpPr>
          <p:cNvPr id="38" name="Rectangle 31"/>
          <p:cNvSpPr>
            <a:spLocks noChangeArrowheads="1"/>
          </p:cNvSpPr>
          <p:nvPr/>
        </p:nvSpPr>
        <p:spPr bwMode="auto">
          <a:xfrm>
            <a:off x="2682376" y="3748521"/>
            <a:ext cx="19736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. </a:t>
            </a:r>
          </a:p>
        </p:txBody>
      </p:sp>
      <p:sp>
        <p:nvSpPr>
          <p:cNvPr id="39" name="Rectangle 30"/>
          <p:cNvSpPr>
            <a:spLocks noChangeArrowheads="1"/>
          </p:cNvSpPr>
          <p:nvPr/>
        </p:nvSpPr>
        <p:spPr bwMode="auto">
          <a:xfrm>
            <a:off x="2024273" y="3536364"/>
            <a:ext cx="48159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3200" dirty="0">
                <a:ln w="6350">
                  <a:solidFill>
                    <a:srgbClr val="594D7B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02</a:t>
            </a:r>
            <a:endParaRPr lang="zh-CN" altLang="en-US" sz="3200" dirty="0">
              <a:ln w="6350">
                <a:solidFill>
                  <a:srgbClr val="594D7B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 rot="10800000">
            <a:off x="4745108" y="1192769"/>
            <a:ext cx="504055" cy="3949144"/>
            <a:chOff x="1775252" y="-4344780"/>
            <a:chExt cx="1045160" cy="8188584"/>
          </a:xfrm>
        </p:grpSpPr>
        <p:grpSp>
          <p:nvGrpSpPr>
            <p:cNvPr id="43" name="组合 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 rot="10800000">
              <a:off x="2295726" y="-4344780"/>
              <a:ext cx="0" cy="7172588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5087506" y="2010449"/>
            <a:ext cx="19736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 smtClean="0">
                <a:solidFill>
                  <a:srgbClr val="E54B81"/>
                </a:solidFill>
                <a:ea typeface="微软雅黑" pitchFamily="34" charset="-122"/>
              </a:rPr>
              <a:t>此处添加标题</a:t>
            </a:r>
            <a:endParaRPr lang="zh-CN" altLang="en-US" sz="1000" b="1" dirty="0">
              <a:solidFill>
                <a:srgbClr val="E54B81"/>
              </a:solidFill>
              <a:ea typeface="微软雅黑" pitchFamily="34" charset="-122"/>
            </a:endParaRPr>
          </a:p>
        </p:txBody>
      </p:sp>
      <p:sp>
        <p:nvSpPr>
          <p:cNvPr id="55" name="Rectangle 31"/>
          <p:cNvSpPr>
            <a:spLocks noChangeArrowheads="1"/>
          </p:cNvSpPr>
          <p:nvPr/>
        </p:nvSpPr>
        <p:spPr bwMode="auto">
          <a:xfrm>
            <a:off x="5087506" y="2179902"/>
            <a:ext cx="19736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. </a:t>
            </a:r>
          </a:p>
        </p:txBody>
      </p:sp>
      <p:sp>
        <p:nvSpPr>
          <p:cNvPr id="56" name="Rectangle 30"/>
          <p:cNvSpPr>
            <a:spLocks noChangeArrowheads="1"/>
          </p:cNvSpPr>
          <p:nvPr/>
        </p:nvSpPr>
        <p:spPr bwMode="auto">
          <a:xfrm>
            <a:off x="4427985" y="1967745"/>
            <a:ext cx="4830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3200" dirty="0">
                <a:ln w="6350">
                  <a:solidFill>
                    <a:srgbClr val="E54B81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03</a:t>
            </a:r>
            <a:endParaRPr lang="zh-CN" altLang="en-US" sz="3200" dirty="0">
              <a:ln w="6350">
                <a:solidFill>
                  <a:srgbClr val="E54B81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 rot="10800000">
            <a:off x="6261499" y="2761388"/>
            <a:ext cx="504055" cy="2380525"/>
            <a:chOff x="1775252" y="-1092235"/>
            <a:chExt cx="1045160" cy="4936039"/>
          </a:xfrm>
        </p:grpSpPr>
        <p:grpSp>
          <p:nvGrpSpPr>
            <p:cNvPr id="58" name="组合 57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0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9" name="直接连接符 58"/>
            <p:cNvCxnSpPr/>
            <p:nvPr/>
          </p:nvCxnSpPr>
          <p:spPr>
            <a:xfrm rot="10800000">
              <a:off x="2295726" y="-1092235"/>
              <a:ext cx="0" cy="392004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ectangle 30"/>
          <p:cNvSpPr>
            <a:spLocks noChangeArrowheads="1"/>
          </p:cNvSpPr>
          <p:nvPr/>
        </p:nvSpPr>
        <p:spPr bwMode="auto">
          <a:xfrm>
            <a:off x="6603897" y="3579068"/>
            <a:ext cx="197364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 smtClean="0">
                <a:solidFill>
                  <a:srgbClr val="9DD53E"/>
                </a:solidFill>
                <a:ea typeface="微软雅黑" pitchFamily="34" charset="-122"/>
              </a:rPr>
              <a:t>此处添加标题</a:t>
            </a:r>
            <a:endParaRPr lang="zh-CN" altLang="en-US" sz="1000" b="1" dirty="0">
              <a:solidFill>
                <a:srgbClr val="9DD53E"/>
              </a:solidFill>
              <a:ea typeface="微软雅黑" pitchFamily="34" charset="-122"/>
            </a:endParaRPr>
          </a:p>
        </p:txBody>
      </p:sp>
      <p:sp>
        <p:nvSpPr>
          <p:cNvPr id="70" name="Rectangle 31"/>
          <p:cNvSpPr>
            <a:spLocks noChangeArrowheads="1"/>
          </p:cNvSpPr>
          <p:nvPr/>
        </p:nvSpPr>
        <p:spPr bwMode="auto">
          <a:xfrm>
            <a:off x="6603897" y="3748521"/>
            <a:ext cx="19736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. </a:t>
            </a:r>
          </a:p>
        </p:txBody>
      </p:sp>
      <p:sp>
        <p:nvSpPr>
          <p:cNvPr id="71" name="Rectangle 30"/>
          <p:cNvSpPr>
            <a:spLocks noChangeArrowheads="1"/>
          </p:cNvSpPr>
          <p:nvPr/>
        </p:nvSpPr>
        <p:spPr bwMode="auto">
          <a:xfrm>
            <a:off x="5945794" y="3536364"/>
            <a:ext cx="48159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3200" dirty="0">
                <a:ln w="6350">
                  <a:solidFill>
                    <a:srgbClr val="9DD53E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04</a:t>
            </a:r>
            <a:endParaRPr lang="zh-CN" altLang="en-US" sz="3200" dirty="0">
              <a:ln w="6350">
                <a:solidFill>
                  <a:srgbClr val="9DD53E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1220788" y="1524000"/>
            <a:ext cx="0" cy="3825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4565650" y="1524000"/>
            <a:ext cx="0" cy="3825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7216775" y="1524000"/>
            <a:ext cx="0" cy="3825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2203450" y="1809750"/>
            <a:ext cx="0" cy="35560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2889250" y="2727325"/>
            <a:ext cx="0" cy="360363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3602038" y="1809750"/>
            <a:ext cx="0" cy="35560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5529263" y="1809750"/>
            <a:ext cx="0" cy="355600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6219825" y="2727325"/>
            <a:ext cx="0" cy="360363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8196263" y="2727325"/>
            <a:ext cx="0" cy="360363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635000" y="1839913"/>
            <a:ext cx="1174750" cy="1173162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1898650" y="2124075"/>
            <a:ext cx="604838" cy="60325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2589213" y="2124075"/>
            <a:ext cx="604837" cy="603250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3298825" y="2124075"/>
            <a:ext cx="603250" cy="603250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5237163" y="2124075"/>
            <a:ext cx="603250" cy="60325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5927725" y="2124075"/>
            <a:ext cx="606425" cy="603250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7893050" y="2124075"/>
            <a:ext cx="606425" cy="60325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3992563" y="1851025"/>
            <a:ext cx="1147762" cy="1150938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>
            <a:off x="6640513" y="1851025"/>
            <a:ext cx="1150937" cy="1150938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5142" name="Group 22"/>
          <p:cNvGrpSpPr/>
          <p:nvPr/>
        </p:nvGrpSpPr>
        <p:grpSpPr bwMode="auto">
          <a:xfrm>
            <a:off x="2093913" y="2286000"/>
            <a:ext cx="222250" cy="280988"/>
            <a:chOff x="0" y="0"/>
            <a:chExt cx="140" cy="177"/>
          </a:xfrm>
        </p:grpSpPr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0" y="0"/>
              <a:ext cx="135" cy="134"/>
            </a:xfrm>
            <a:custGeom>
              <a:avLst/>
              <a:gdLst>
                <a:gd name="T0" fmla="*/ 9 w 57"/>
                <a:gd name="T1" fmla="*/ 50 h 57"/>
                <a:gd name="T2" fmla="*/ 7 w 57"/>
                <a:gd name="T3" fmla="*/ 56 h 57"/>
                <a:gd name="T4" fmla="*/ 6 w 57"/>
                <a:gd name="T5" fmla="*/ 49 h 57"/>
                <a:gd name="T6" fmla="*/ 10 w 57"/>
                <a:gd name="T7" fmla="*/ 45 h 57"/>
                <a:gd name="T8" fmla="*/ 46 w 57"/>
                <a:gd name="T9" fmla="*/ 10 h 57"/>
                <a:gd name="T10" fmla="*/ 50 w 57"/>
                <a:gd name="T11" fmla="*/ 1 h 57"/>
                <a:gd name="T12" fmla="*/ 51 w 57"/>
                <a:gd name="T13" fmla="*/ 8 h 57"/>
                <a:gd name="T14" fmla="*/ 50 w 57"/>
                <a:gd name="T15" fmla="*/ 10 h 57"/>
                <a:gd name="T16" fmla="*/ 48 w 57"/>
                <a:gd name="T17" fmla="*/ 11 h 57"/>
                <a:gd name="T18" fmla="*/ 47 w 57"/>
                <a:gd name="T19" fmla="*/ 11 h 57"/>
                <a:gd name="T20" fmla="*/ 49 w 57"/>
                <a:gd name="T21" fmla="*/ 18 h 57"/>
                <a:gd name="T22" fmla="*/ 46 w 57"/>
                <a:gd name="T23" fmla="*/ 14 h 57"/>
                <a:gd name="T24" fmla="*/ 37 w 57"/>
                <a:gd name="T25" fmla="*/ 21 h 57"/>
                <a:gd name="T26" fmla="*/ 40 w 57"/>
                <a:gd name="T27" fmla="*/ 26 h 57"/>
                <a:gd name="T28" fmla="*/ 30 w 57"/>
                <a:gd name="T29" fmla="*/ 28 h 57"/>
                <a:gd name="T30" fmla="*/ 33 w 57"/>
                <a:gd name="T31" fmla="*/ 34 h 57"/>
                <a:gd name="T32" fmla="*/ 23 w 57"/>
                <a:gd name="T33" fmla="*/ 35 h 57"/>
                <a:gd name="T34" fmla="*/ 25 w 57"/>
                <a:gd name="T35" fmla="*/ 41 h 57"/>
                <a:gd name="T36" fmla="*/ 14 w 57"/>
                <a:gd name="T37" fmla="*/ 45 h 57"/>
                <a:gd name="T38" fmla="*/ 18 w 57"/>
                <a:gd name="T39" fmla="*/ 48 h 57"/>
                <a:gd name="T40" fmla="*/ 12 w 57"/>
                <a:gd name="T41" fmla="*/ 47 h 57"/>
                <a:gd name="T42" fmla="*/ 11 w 57"/>
                <a:gd name="T43" fmla="*/ 48 h 57"/>
                <a:gd name="T44" fmla="*/ 14 w 57"/>
                <a:gd name="T45" fmla="*/ 53 h 57"/>
                <a:gd name="T46" fmla="*/ 28 w 57"/>
                <a:gd name="T47" fmla="*/ 15 h 57"/>
                <a:gd name="T48" fmla="*/ 22 w 57"/>
                <a:gd name="T49" fmla="*/ 20 h 57"/>
                <a:gd name="T50" fmla="*/ 34 w 57"/>
                <a:gd name="T51" fmla="*/ 22 h 57"/>
                <a:gd name="T52" fmla="*/ 25 w 57"/>
                <a:gd name="T53" fmla="*/ 7 h 57"/>
                <a:gd name="T54" fmla="*/ 14 w 57"/>
                <a:gd name="T55" fmla="*/ 12 h 57"/>
                <a:gd name="T56" fmla="*/ 27 w 57"/>
                <a:gd name="T57" fmla="*/ 13 h 57"/>
                <a:gd name="T58" fmla="*/ 29 w 57"/>
                <a:gd name="T59" fmla="*/ 11 h 57"/>
                <a:gd name="T60" fmla="*/ 39 w 57"/>
                <a:gd name="T61" fmla="*/ 8 h 57"/>
                <a:gd name="T62" fmla="*/ 31 w 57"/>
                <a:gd name="T63" fmla="*/ 14 h 57"/>
                <a:gd name="T64" fmla="*/ 43 w 57"/>
                <a:gd name="T65" fmla="*/ 12 h 57"/>
                <a:gd name="T66" fmla="*/ 31 w 57"/>
                <a:gd name="T67" fmla="*/ 13 h 57"/>
                <a:gd name="T68" fmla="*/ 12 w 57"/>
                <a:gd name="T69" fmla="*/ 27 h 57"/>
                <a:gd name="T70" fmla="*/ 18 w 57"/>
                <a:gd name="T71" fmla="*/ 19 h 57"/>
                <a:gd name="T72" fmla="*/ 6 w 57"/>
                <a:gd name="T73" fmla="*/ 24 h 57"/>
                <a:gd name="T74" fmla="*/ 8 w 57"/>
                <a:gd name="T75" fmla="*/ 39 h 57"/>
                <a:gd name="T76" fmla="*/ 11 w 57"/>
                <a:gd name="T77" fmla="*/ 29 h 57"/>
                <a:gd name="T78" fmla="*/ 15 w 57"/>
                <a:gd name="T79" fmla="*/ 29 h 57"/>
                <a:gd name="T80" fmla="*/ 27 w 57"/>
                <a:gd name="T81" fmla="*/ 29 h 57"/>
                <a:gd name="T82" fmla="*/ 19 w 57"/>
                <a:gd name="T83" fmla="*/ 22 h 57"/>
                <a:gd name="T84" fmla="*/ 20 w 57"/>
                <a:gd name="T85" fmla="*/ 35 h 57"/>
                <a:gd name="T86" fmla="*/ 11 w 57"/>
                <a:gd name="T87" fmla="*/ 43 h 57"/>
                <a:gd name="T88" fmla="*/ 20 w 57"/>
                <a:gd name="T8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" h="57">
                  <a:moveTo>
                    <a:pt x="14" y="53"/>
                  </a:moveTo>
                  <a:cubicBezTo>
                    <a:pt x="12" y="52"/>
                    <a:pt x="11" y="51"/>
                    <a:pt x="10" y="50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1"/>
                    <a:pt x="8" y="51"/>
                  </a:cubicBezTo>
                  <a:cubicBezTo>
                    <a:pt x="9" y="53"/>
                    <a:pt x="8" y="55"/>
                    <a:pt x="7" y="56"/>
                  </a:cubicBezTo>
                  <a:cubicBezTo>
                    <a:pt x="6" y="57"/>
                    <a:pt x="3" y="57"/>
                    <a:pt x="1" y="56"/>
                  </a:cubicBezTo>
                  <a:cubicBezTo>
                    <a:pt x="0" y="54"/>
                    <a:pt x="0" y="52"/>
                    <a:pt x="1" y="50"/>
                  </a:cubicBezTo>
                  <a:cubicBezTo>
                    <a:pt x="3" y="49"/>
                    <a:pt x="5" y="48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8" y="48"/>
                    <a:pt x="9" y="47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2" y="35"/>
                    <a:pt x="2" y="20"/>
                    <a:pt x="11" y="11"/>
                  </a:cubicBezTo>
                  <a:cubicBezTo>
                    <a:pt x="21" y="2"/>
                    <a:pt x="36" y="2"/>
                    <a:pt x="45" y="10"/>
                  </a:cubicBezTo>
                  <a:cubicBezTo>
                    <a:pt x="45" y="10"/>
                    <a:pt x="46" y="10"/>
                    <a:pt x="46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8" y="5"/>
                    <a:pt x="49" y="3"/>
                    <a:pt x="50" y="1"/>
                  </a:cubicBezTo>
                  <a:cubicBezTo>
                    <a:pt x="52" y="0"/>
                    <a:pt x="54" y="0"/>
                    <a:pt x="56" y="1"/>
                  </a:cubicBezTo>
                  <a:cubicBezTo>
                    <a:pt x="57" y="3"/>
                    <a:pt x="57" y="6"/>
                    <a:pt x="56" y="7"/>
                  </a:cubicBezTo>
                  <a:cubicBezTo>
                    <a:pt x="55" y="8"/>
                    <a:pt x="53" y="9"/>
                    <a:pt x="51" y="8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50" y="10"/>
                  </a:cubicBezTo>
                  <a:cubicBezTo>
                    <a:pt x="51" y="11"/>
                    <a:pt x="52" y="12"/>
                    <a:pt x="53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0" y="12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4"/>
                    <a:pt x="49" y="15"/>
                    <a:pt x="50" y="1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18"/>
                    <a:pt x="47" y="16"/>
                    <a:pt x="46" y="14"/>
                  </a:cubicBezTo>
                  <a:cubicBezTo>
                    <a:pt x="46" y="14"/>
                    <a:pt x="46" y="14"/>
                    <a:pt x="45" y="13"/>
                  </a:cubicBezTo>
                  <a:cubicBezTo>
                    <a:pt x="45" y="13"/>
                    <a:pt x="45" y="14"/>
                    <a:pt x="45" y="14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9" y="24"/>
                    <a:pt x="41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5"/>
                    <a:pt x="37" y="24"/>
                    <a:pt x="36" y="23"/>
                  </a:cubicBezTo>
                  <a:cubicBezTo>
                    <a:pt x="36" y="23"/>
                    <a:pt x="35" y="23"/>
                    <a:pt x="35" y="23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8" y="30"/>
                    <a:pt x="28" y="30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6"/>
                    <a:pt x="23" y="36"/>
                  </a:cubicBezTo>
                  <a:cubicBezTo>
                    <a:pt x="24" y="37"/>
                    <a:pt x="26" y="39"/>
                    <a:pt x="26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6" y="47"/>
                    <a:pt x="18" y="47"/>
                    <a:pt x="20" y="46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5" y="49"/>
                    <a:pt x="14" y="48"/>
                    <a:pt x="12" y="47"/>
                  </a:cubicBezTo>
                  <a:cubicBezTo>
                    <a:pt x="12" y="47"/>
                    <a:pt x="12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50"/>
                    <a:pt x="14" y="51"/>
                    <a:pt x="15" y="51"/>
                  </a:cubicBezTo>
                  <a:lnTo>
                    <a:pt x="14" y="53"/>
                  </a:lnTo>
                  <a:close/>
                  <a:moveTo>
                    <a:pt x="34" y="21"/>
                  </a:moveTo>
                  <a:cubicBezTo>
                    <a:pt x="32" y="19"/>
                    <a:pt x="30" y="17"/>
                    <a:pt x="29" y="15"/>
                  </a:cubicBezTo>
                  <a:cubicBezTo>
                    <a:pt x="29" y="14"/>
                    <a:pt x="28" y="14"/>
                    <a:pt x="28" y="15"/>
                  </a:cubicBezTo>
                  <a:cubicBezTo>
                    <a:pt x="26" y="16"/>
                    <a:pt x="24" y="17"/>
                    <a:pt x="22" y="19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2" y="20"/>
                    <a:pt x="22" y="2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lose/>
                  <a:moveTo>
                    <a:pt x="27" y="12"/>
                  </a:moveTo>
                  <a:cubicBezTo>
                    <a:pt x="26" y="10"/>
                    <a:pt x="26" y="8"/>
                    <a:pt x="25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0" y="7"/>
                    <a:pt x="17" y="8"/>
                    <a:pt x="14" y="11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6"/>
                    <a:pt x="25" y="14"/>
                    <a:pt x="27" y="13"/>
                  </a:cubicBezTo>
                  <a:cubicBezTo>
                    <a:pt x="27" y="13"/>
                    <a:pt x="28" y="12"/>
                    <a:pt x="27" y="12"/>
                  </a:cubicBezTo>
                  <a:close/>
                  <a:moveTo>
                    <a:pt x="27" y="7"/>
                  </a:moveTo>
                  <a:cubicBezTo>
                    <a:pt x="27" y="8"/>
                    <a:pt x="28" y="10"/>
                    <a:pt x="29" y="11"/>
                  </a:cubicBezTo>
                  <a:cubicBezTo>
                    <a:pt x="29" y="12"/>
                    <a:pt x="30" y="12"/>
                    <a:pt x="30" y="11"/>
                  </a:cubicBezTo>
                  <a:cubicBezTo>
                    <a:pt x="33" y="10"/>
                    <a:pt x="36" y="9"/>
                    <a:pt x="39" y="9"/>
                  </a:cubicBezTo>
                  <a:cubicBezTo>
                    <a:pt x="39" y="9"/>
                    <a:pt x="40" y="8"/>
                    <a:pt x="39" y="8"/>
                  </a:cubicBezTo>
                  <a:cubicBezTo>
                    <a:pt x="36" y="6"/>
                    <a:pt x="32" y="5"/>
                    <a:pt x="28" y="6"/>
                  </a:cubicBezTo>
                  <a:cubicBezTo>
                    <a:pt x="27" y="6"/>
                    <a:pt x="27" y="6"/>
                    <a:pt x="27" y="7"/>
                  </a:cubicBezTo>
                  <a:close/>
                  <a:moveTo>
                    <a:pt x="31" y="14"/>
                  </a:moveTo>
                  <a:cubicBezTo>
                    <a:pt x="32" y="16"/>
                    <a:pt x="33" y="18"/>
                    <a:pt x="35" y="20"/>
                  </a:cubicBezTo>
                  <a:cubicBezTo>
                    <a:pt x="35" y="20"/>
                    <a:pt x="36" y="20"/>
                    <a:pt x="36" y="2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1"/>
                    <a:pt x="43" y="11"/>
                  </a:cubicBezTo>
                  <a:cubicBezTo>
                    <a:pt x="40" y="9"/>
                    <a:pt x="34" y="11"/>
                    <a:pt x="31" y="13"/>
                  </a:cubicBezTo>
                  <a:cubicBezTo>
                    <a:pt x="30" y="13"/>
                    <a:pt x="30" y="14"/>
                    <a:pt x="31" y="14"/>
                  </a:cubicBezTo>
                  <a:close/>
                  <a:moveTo>
                    <a:pt x="7" y="25"/>
                  </a:moveTo>
                  <a:cubicBezTo>
                    <a:pt x="8" y="26"/>
                    <a:pt x="10" y="26"/>
                    <a:pt x="12" y="27"/>
                  </a:cubicBezTo>
                  <a:cubicBezTo>
                    <a:pt x="12" y="28"/>
                    <a:pt x="13" y="27"/>
                    <a:pt x="13" y="27"/>
                  </a:cubicBezTo>
                  <a:cubicBezTo>
                    <a:pt x="14" y="25"/>
                    <a:pt x="16" y="23"/>
                    <a:pt x="18" y="20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1" y="14"/>
                  </a:cubicBezTo>
                  <a:cubicBezTo>
                    <a:pt x="9" y="17"/>
                    <a:pt x="7" y="20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lose/>
                  <a:moveTo>
                    <a:pt x="6" y="28"/>
                  </a:moveTo>
                  <a:cubicBezTo>
                    <a:pt x="6" y="32"/>
                    <a:pt x="6" y="36"/>
                    <a:pt x="8" y="39"/>
                  </a:cubicBezTo>
                  <a:cubicBezTo>
                    <a:pt x="8" y="40"/>
                    <a:pt x="9" y="39"/>
                    <a:pt x="9" y="39"/>
                  </a:cubicBezTo>
                  <a:cubicBezTo>
                    <a:pt x="9" y="36"/>
                    <a:pt x="10" y="33"/>
                    <a:pt x="11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0" y="28"/>
                    <a:pt x="8" y="27"/>
                    <a:pt x="7" y="27"/>
                  </a:cubicBezTo>
                  <a:cubicBezTo>
                    <a:pt x="6" y="27"/>
                    <a:pt x="6" y="27"/>
                    <a:pt x="6" y="28"/>
                  </a:cubicBezTo>
                  <a:close/>
                  <a:moveTo>
                    <a:pt x="15" y="29"/>
                  </a:moveTo>
                  <a:cubicBezTo>
                    <a:pt x="17" y="30"/>
                    <a:pt x="19" y="32"/>
                    <a:pt x="21" y="34"/>
                  </a:cubicBezTo>
                  <a:cubicBezTo>
                    <a:pt x="21" y="34"/>
                    <a:pt x="22" y="34"/>
                    <a:pt x="22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19" y="22"/>
                  </a:cubicBezTo>
                  <a:cubicBezTo>
                    <a:pt x="17" y="24"/>
                    <a:pt x="16" y="26"/>
                    <a:pt x="15" y="28"/>
                  </a:cubicBezTo>
                  <a:cubicBezTo>
                    <a:pt x="14" y="28"/>
                    <a:pt x="14" y="29"/>
                    <a:pt x="15" y="29"/>
                  </a:cubicBezTo>
                  <a:close/>
                  <a:moveTo>
                    <a:pt x="20" y="35"/>
                  </a:moveTo>
                  <a:cubicBezTo>
                    <a:pt x="18" y="33"/>
                    <a:pt x="16" y="32"/>
                    <a:pt x="14" y="31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1" y="34"/>
                    <a:pt x="9" y="40"/>
                    <a:pt x="11" y="43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5"/>
                    <a:pt x="2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19" y="33"/>
              <a:ext cx="121" cy="144"/>
            </a:xfrm>
            <a:custGeom>
              <a:avLst/>
              <a:gdLst>
                <a:gd name="T0" fmla="*/ 30 w 51"/>
                <a:gd name="T1" fmla="*/ 25 h 61"/>
                <a:gd name="T2" fmla="*/ 22 w 51"/>
                <a:gd name="T3" fmla="*/ 30 h 61"/>
                <a:gd name="T4" fmla="*/ 24 w 51"/>
                <a:gd name="T5" fmla="*/ 37 h 61"/>
                <a:gd name="T6" fmla="*/ 36 w 51"/>
                <a:gd name="T7" fmla="*/ 32 h 61"/>
                <a:gd name="T8" fmla="*/ 6 w 51"/>
                <a:gd name="T9" fmla="*/ 39 h 61"/>
                <a:gd name="T10" fmla="*/ 39 w 51"/>
                <a:gd name="T11" fmla="*/ 33 h 61"/>
                <a:gd name="T12" fmla="*/ 45 w 51"/>
                <a:gd name="T13" fmla="*/ 0 h 61"/>
                <a:gd name="T14" fmla="*/ 23 w 51"/>
                <a:gd name="T15" fmla="*/ 43 h 61"/>
                <a:gd name="T16" fmla="*/ 22 w 51"/>
                <a:gd name="T17" fmla="*/ 45 h 61"/>
                <a:gd name="T18" fmla="*/ 22 w 51"/>
                <a:gd name="T19" fmla="*/ 53 h 61"/>
                <a:gd name="T20" fmla="*/ 22 w 51"/>
                <a:gd name="T21" fmla="*/ 54 h 61"/>
                <a:gd name="T22" fmla="*/ 40 w 51"/>
                <a:gd name="T23" fmla="*/ 60 h 61"/>
                <a:gd name="T24" fmla="*/ 1 w 51"/>
                <a:gd name="T25" fmla="*/ 61 h 61"/>
                <a:gd name="T26" fmla="*/ 18 w 51"/>
                <a:gd name="T27" fmla="*/ 55 h 61"/>
                <a:gd name="T28" fmla="*/ 19 w 51"/>
                <a:gd name="T29" fmla="*/ 53 h 61"/>
                <a:gd name="T30" fmla="*/ 19 w 51"/>
                <a:gd name="T31" fmla="*/ 45 h 61"/>
                <a:gd name="T32" fmla="*/ 19 w 51"/>
                <a:gd name="T33" fmla="*/ 44 h 61"/>
                <a:gd name="T34" fmla="*/ 6 w 51"/>
                <a:gd name="T35" fmla="*/ 39 h 61"/>
                <a:gd name="T36" fmla="*/ 10 w 51"/>
                <a:gd name="T37" fmla="*/ 35 h 61"/>
                <a:gd name="T38" fmla="*/ 22 w 51"/>
                <a:gd name="T39" fmla="*/ 37 h 61"/>
                <a:gd name="T40" fmla="*/ 20 w 51"/>
                <a:gd name="T41" fmla="*/ 32 h 61"/>
                <a:gd name="T42" fmla="*/ 10 w 51"/>
                <a:gd name="T43" fmla="*/ 34 h 61"/>
                <a:gd name="T44" fmla="*/ 12 w 51"/>
                <a:gd name="T45" fmla="*/ 32 h 61"/>
                <a:gd name="T46" fmla="*/ 19 w 51"/>
                <a:gd name="T47" fmla="*/ 29 h 61"/>
                <a:gd name="T48" fmla="*/ 18 w 51"/>
                <a:gd name="T49" fmla="*/ 26 h 61"/>
                <a:gd name="T50" fmla="*/ 21 w 51"/>
                <a:gd name="T51" fmla="*/ 29 h 61"/>
                <a:gd name="T52" fmla="*/ 28 w 51"/>
                <a:gd name="T53" fmla="*/ 23 h 61"/>
                <a:gd name="T54" fmla="*/ 26 w 51"/>
                <a:gd name="T55" fmla="*/ 19 h 61"/>
                <a:gd name="T56" fmla="*/ 29 w 51"/>
                <a:gd name="T57" fmla="*/ 22 h 61"/>
                <a:gd name="T58" fmla="*/ 35 w 51"/>
                <a:gd name="T59" fmla="*/ 15 h 61"/>
                <a:gd name="T60" fmla="*/ 32 w 51"/>
                <a:gd name="T61" fmla="*/ 12 h 61"/>
                <a:gd name="T62" fmla="*/ 35 w 51"/>
                <a:gd name="T63" fmla="*/ 13 h 61"/>
                <a:gd name="T64" fmla="*/ 38 w 51"/>
                <a:gd name="T65" fmla="*/ 6 h 61"/>
                <a:gd name="T66" fmla="*/ 40 w 51"/>
                <a:gd name="T67" fmla="*/ 4 h 61"/>
                <a:gd name="T68" fmla="*/ 38 w 51"/>
                <a:gd name="T69" fmla="*/ 14 h 61"/>
                <a:gd name="T70" fmla="*/ 44 w 51"/>
                <a:gd name="T71" fmla="*/ 15 h 61"/>
                <a:gd name="T72" fmla="*/ 41 w 51"/>
                <a:gd name="T73" fmla="*/ 4 h 61"/>
                <a:gd name="T74" fmla="*/ 38 w 51"/>
                <a:gd name="T75" fmla="*/ 32 h 61"/>
                <a:gd name="T76" fmla="*/ 43 w 51"/>
                <a:gd name="T77" fmla="*/ 18 h 61"/>
                <a:gd name="T78" fmla="*/ 36 w 51"/>
                <a:gd name="T79" fmla="*/ 16 h 61"/>
                <a:gd name="T80" fmla="*/ 31 w 51"/>
                <a:gd name="T81" fmla="*/ 24 h 61"/>
                <a:gd name="T82" fmla="*/ 37 w 51"/>
                <a:gd name="T83" fmla="*/ 30 h 61"/>
                <a:gd name="T84" fmla="*/ 43 w 51"/>
                <a:gd name="T85" fmla="*/ 1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" h="61">
                  <a:moveTo>
                    <a:pt x="36" y="31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7" y="27"/>
                    <a:pt x="24" y="29"/>
                    <a:pt x="22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3" y="33"/>
                    <a:pt x="24" y="35"/>
                    <a:pt x="24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9" y="36"/>
                    <a:pt x="32" y="35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lose/>
                  <a:moveTo>
                    <a:pt x="6" y="39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17" y="43"/>
                    <a:pt x="31" y="42"/>
                    <a:pt x="39" y="33"/>
                  </a:cubicBezTo>
                  <a:cubicBezTo>
                    <a:pt x="48" y="25"/>
                    <a:pt x="49" y="11"/>
                    <a:pt x="43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11"/>
                    <a:pt x="50" y="25"/>
                    <a:pt x="41" y="35"/>
                  </a:cubicBezTo>
                  <a:cubicBezTo>
                    <a:pt x="36" y="40"/>
                    <a:pt x="29" y="42"/>
                    <a:pt x="23" y="43"/>
                  </a:cubicBezTo>
                  <a:cubicBezTo>
                    <a:pt x="22" y="43"/>
                    <a:pt x="22" y="43"/>
                    <a:pt x="22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5" y="47"/>
                    <a:pt x="25" y="51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5"/>
                    <a:pt x="22" y="55"/>
                    <a:pt x="23" y="55"/>
                  </a:cubicBezTo>
                  <a:cubicBezTo>
                    <a:pt x="29" y="55"/>
                    <a:pt x="35" y="57"/>
                    <a:pt x="40" y="60"/>
                  </a:cubicBezTo>
                  <a:cubicBezTo>
                    <a:pt x="41" y="60"/>
                    <a:pt x="40" y="61"/>
                    <a:pt x="4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0"/>
                    <a:pt x="1" y="60"/>
                  </a:cubicBezTo>
                  <a:cubicBezTo>
                    <a:pt x="6" y="57"/>
                    <a:pt x="13" y="55"/>
                    <a:pt x="18" y="55"/>
                  </a:cubicBezTo>
                  <a:cubicBezTo>
                    <a:pt x="19" y="55"/>
                    <a:pt x="19" y="55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1"/>
                    <a:pt x="16" y="47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8" y="43"/>
                  </a:cubicBezTo>
                  <a:cubicBezTo>
                    <a:pt x="14" y="42"/>
                    <a:pt x="10" y="41"/>
                    <a:pt x="6" y="39"/>
                  </a:cubicBezTo>
                  <a:close/>
                  <a:moveTo>
                    <a:pt x="8" y="36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7"/>
                    <a:pt x="17" y="38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5"/>
                    <a:pt x="21" y="34"/>
                    <a:pt x="20" y="32"/>
                  </a:cubicBezTo>
                  <a:cubicBezTo>
                    <a:pt x="20" y="32"/>
                    <a:pt x="20" y="31"/>
                    <a:pt x="19" y="32"/>
                  </a:cubicBezTo>
                  <a:cubicBezTo>
                    <a:pt x="16" y="33"/>
                    <a:pt x="13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7" y="31"/>
                    <a:pt x="18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8" y="28"/>
                    <a:pt x="18" y="28"/>
                    <a:pt x="17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20" y="28"/>
                    <a:pt x="20" y="28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3" y="27"/>
                    <a:pt x="25" y="26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2" y="19"/>
                    <a:pt x="33" y="17"/>
                    <a:pt x="35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4" y="14"/>
                    <a:pt x="33" y="13"/>
                    <a:pt x="32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5" y="12"/>
                    <a:pt x="35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7" y="10"/>
                    <a:pt x="38" y="8"/>
                    <a:pt x="38" y="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7"/>
                    <a:pt x="39" y="10"/>
                    <a:pt x="38" y="13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0" y="15"/>
                    <a:pt x="41" y="16"/>
                    <a:pt x="43" y="16"/>
                  </a:cubicBezTo>
                  <a:cubicBezTo>
                    <a:pt x="43" y="16"/>
                    <a:pt x="43" y="16"/>
                    <a:pt x="44" y="15"/>
                  </a:cubicBezTo>
                  <a:cubicBezTo>
                    <a:pt x="44" y="11"/>
                    <a:pt x="43" y="7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7" y="12"/>
                    <a:pt x="46" y="24"/>
                    <a:pt x="38" y="32"/>
                  </a:cubicBezTo>
                  <a:cubicBezTo>
                    <a:pt x="30" y="40"/>
                    <a:pt x="18" y="41"/>
                    <a:pt x="8" y="36"/>
                  </a:cubicBezTo>
                  <a:close/>
                  <a:moveTo>
                    <a:pt x="43" y="18"/>
                  </a:moveTo>
                  <a:cubicBezTo>
                    <a:pt x="41" y="17"/>
                    <a:pt x="39" y="17"/>
                    <a:pt x="37" y="16"/>
                  </a:cubicBezTo>
                  <a:cubicBezTo>
                    <a:pt x="37" y="16"/>
                    <a:pt x="36" y="16"/>
                    <a:pt x="36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6"/>
                    <a:pt x="42" y="23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45" name="Freeform 25"/>
          <p:cNvSpPr/>
          <p:nvPr/>
        </p:nvSpPr>
        <p:spPr bwMode="auto">
          <a:xfrm>
            <a:off x="2792413" y="2300288"/>
            <a:ext cx="209550" cy="2508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6" name="Freeform 26"/>
          <p:cNvSpPr>
            <a:spLocks noEditPoints="1"/>
          </p:cNvSpPr>
          <p:nvPr/>
        </p:nvSpPr>
        <p:spPr bwMode="auto">
          <a:xfrm>
            <a:off x="3463925" y="2255838"/>
            <a:ext cx="261938" cy="314325"/>
          </a:xfrm>
          <a:custGeom>
            <a:avLst/>
            <a:gdLst>
              <a:gd name="T0" fmla="*/ 23 w 70"/>
              <a:gd name="T1" fmla="*/ 70 h 84"/>
              <a:gd name="T2" fmla="*/ 29 w 70"/>
              <a:gd name="T3" fmla="*/ 72 h 84"/>
              <a:gd name="T4" fmla="*/ 17 w 70"/>
              <a:gd name="T5" fmla="*/ 29 h 84"/>
              <a:gd name="T6" fmla="*/ 17 w 70"/>
              <a:gd name="T7" fmla="*/ 31 h 84"/>
              <a:gd name="T8" fmla="*/ 4 w 70"/>
              <a:gd name="T9" fmla="*/ 54 h 84"/>
              <a:gd name="T10" fmla="*/ 2 w 70"/>
              <a:gd name="T11" fmla="*/ 54 h 84"/>
              <a:gd name="T12" fmla="*/ 16 w 70"/>
              <a:gd name="T13" fmla="*/ 29 h 84"/>
              <a:gd name="T14" fmla="*/ 17 w 70"/>
              <a:gd name="T15" fmla="*/ 29 h 84"/>
              <a:gd name="T16" fmla="*/ 66 w 70"/>
              <a:gd name="T17" fmla="*/ 58 h 84"/>
              <a:gd name="T18" fmla="*/ 53 w 70"/>
              <a:gd name="T19" fmla="*/ 81 h 84"/>
              <a:gd name="T20" fmla="*/ 52 w 70"/>
              <a:gd name="T21" fmla="*/ 83 h 84"/>
              <a:gd name="T22" fmla="*/ 54 w 70"/>
              <a:gd name="T23" fmla="*/ 84 h 84"/>
              <a:gd name="T24" fmla="*/ 67 w 70"/>
              <a:gd name="T25" fmla="*/ 58 h 84"/>
              <a:gd name="T26" fmla="*/ 59 w 70"/>
              <a:gd name="T27" fmla="*/ 58 h 84"/>
              <a:gd name="T28" fmla="*/ 58 w 70"/>
              <a:gd name="T29" fmla="*/ 59 h 84"/>
              <a:gd name="T30" fmla="*/ 49 w 70"/>
              <a:gd name="T31" fmla="*/ 74 h 84"/>
              <a:gd name="T32" fmla="*/ 48 w 70"/>
              <a:gd name="T33" fmla="*/ 75 h 84"/>
              <a:gd name="T34" fmla="*/ 50 w 70"/>
              <a:gd name="T35" fmla="*/ 77 h 84"/>
              <a:gd name="T36" fmla="*/ 59 w 70"/>
              <a:gd name="T37" fmla="*/ 58 h 84"/>
              <a:gd name="T38" fmla="*/ 21 w 70"/>
              <a:gd name="T39" fmla="*/ 37 h 84"/>
              <a:gd name="T40" fmla="*/ 21 w 70"/>
              <a:gd name="T41" fmla="*/ 38 h 84"/>
              <a:gd name="T42" fmla="*/ 12 w 70"/>
              <a:gd name="T43" fmla="*/ 54 h 84"/>
              <a:gd name="T44" fmla="*/ 11 w 70"/>
              <a:gd name="T45" fmla="*/ 54 h 84"/>
              <a:gd name="T46" fmla="*/ 20 w 70"/>
              <a:gd name="T47" fmla="*/ 36 h 84"/>
              <a:gd name="T48" fmla="*/ 50 w 70"/>
              <a:gd name="T49" fmla="*/ 57 h 84"/>
              <a:gd name="T50" fmla="*/ 45 w 70"/>
              <a:gd name="T51" fmla="*/ 75 h 84"/>
              <a:gd name="T52" fmla="*/ 13 w 70"/>
              <a:gd name="T53" fmla="*/ 62 h 84"/>
              <a:gd name="T54" fmla="*/ 21 w 70"/>
              <a:gd name="T55" fmla="*/ 53 h 84"/>
              <a:gd name="T56" fmla="*/ 40 w 70"/>
              <a:gd name="T57" fmla="*/ 37 h 84"/>
              <a:gd name="T58" fmla="*/ 44 w 70"/>
              <a:gd name="T59" fmla="*/ 32 h 84"/>
              <a:gd name="T60" fmla="*/ 51 w 70"/>
              <a:gd name="T61" fmla="*/ 35 h 84"/>
              <a:gd name="T62" fmla="*/ 50 w 70"/>
              <a:gd name="T63" fmla="*/ 37 h 84"/>
              <a:gd name="T64" fmla="*/ 50 w 70"/>
              <a:gd name="T65" fmla="*/ 57 h 84"/>
              <a:gd name="T66" fmla="*/ 58 w 70"/>
              <a:gd name="T67" fmla="*/ 7 h 84"/>
              <a:gd name="T68" fmla="*/ 66 w 70"/>
              <a:gd name="T69" fmla="*/ 11 h 84"/>
              <a:gd name="T70" fmla="*/ 53 w 70"/>
              <a:gd name="T71" fmla="*/ 34 h 84"/>
              <a:gd name="T72" fmla="*/ 45 w 70"/>
              <a:gd name="T73" fmla="*/ 30 h 84"/>
              <a:gd name="T74" fmla="*/ 60 w 70"/>
              <a:gd name="T75" fmla="*/ 5 h 84"/>
              <a:gd name="T76" fmla="*/ 67 w 70"/>
              <a:gd name="T77" fmla="*/ 9 h 84"/>
              <a:gd name="T78" fmla="*/ 60 w 70"/>
              <a:gd name="T79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" h="84">
                <a:moveTo>
                  <a:pt x="29" y="74"/>
                </a:moveTo>
                <a:cubicBezTo>
                  <a:pt x="26" y="77"/>
                  <a:pt x="22" y="74"/>
                  <a:pt x="23" y="70"/>
                </a:cubicBezTo>
                <a:cubicBezTo>
                  <a:pt x="23" y="69"/>
                  <a:pt x="23" y="69"/>
                  <a:pt x="24" y="69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30" y="73"/>
                  <a:pt x="29" y="74"/>
                </a:cubicBezTo>
                <a:close/>
                <a:moveTo>
                  <a:pt x="17" y="29"/>
                </a:moveTo>
                <a:cubicBezTo>
                  <a:pt x="18" y="30"/>
                  <a:pt x="18" y="30"/>
                  <a:pt x="18" y="30"/>
                </a:cubicBezTo>
                <a:cubicBezTo>
                  <a:pt x="18" y="31"/>
                  <a:pt x="17" y="31"/>
                  <a:pt x="17" y="31"/>
                </a:cubicBezTo>
                <a:cubicBezTo>
                  <a:pt x="8" y="34"/>
                  <a:pt x="2" y="44"/>
                  <a:pt x="4" y="53"/>
                </a:cubicBezTo>
                <a:cubicBezTo>
                  <a:pt x="4" y="54"/>
                  <a:pt x="4" y="54"/>
                  <a:pt x="4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5"/>
                  <a:pt x="3" y="54"/>
                  <a:pt x="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43"/>
                  <a:pt x="6" y="32"/>
                  <a:pt x="16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lose/>
                <a:moveTo>
                  <a:pt x="67" y="58"/>
                </a:move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5" y="59"/>
                  <a:pt x="65" y="59"/>
                </a:cubicBezTo>
                <a:cubicBezTo>
                  <a:pt x="67" y="69"/>
                  <a:pt x="62" y="78"/>
                  <a:pt x="53" y="81"/>
                </a:cubicBezTo>
                <a:cubicBezTo>
                  <a:pt x="52" y="81"/>
                  <a:pt x="52" y="82"/>
                  <a:pt x="52" y="82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3"/>
                  <a:pt x="53" y="83"/>
                  <a:pt x="53" y="83"/>
                </a:cubicBezTo>
                <a:cubicBezTo>
                  <a:pt x="53" y="84"/>
                  <a:pt x="53" y="84"/>
                  <a:pt x="54" y="84"/>
                </a:cubicBezTo>
                <a:cubicBezTo>
                  <a:pt x="64" y="80"/>
                  <a:pt x="70" y="69"/>
                  <a:pt x="68" y="59"/>
                </a:cubicBezTo>
                <a:cubicBezTo>
                  <a:pt x="68" y="58"/>
                  <a:pt x="68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lose/>
                <a:moveTo>
                  <a:pt x="59" y="58"/>
                </a:move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60" y="66"/>
                  <a:pt x="56" y="73"/>
                  <a:pt x="49" y="74"/>
                </a:cubicBezTo>
                <a:cubicBezTo>
                  <a:pt x="49" y="74"/>
                  <a:pt x="49" y="74"/>
                  <a:pt x="48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8" y="76"/>
                  <a:pt x="48" y="76"/>
                </a:cubicBezTo>
                <a:cubicBezTo>
                  <a:pt x="49" y="77"/>
                  <a:pt x="49" y="77"/>
                  <a:pt x="50" y="77"/>
                </a:cubicBezTo>
                <a:cubicBezTo>
                  <a:pt x="58" y="75"/>
                  <a:pt x="63" y="67"/>
                  <a:pt x="60" y="59"/>
                </a:cubicBezTo>
                <a:cubicBezTo>
                  <a:pt x="60" y="58"/>
                  <a:pt x="59" y="58"/>
                  <a:pt x="59" y="58"/>
                </a:cubicBezTo>
                <a:close/>
                <a:moveTo>
                  <a:pt x="21" y="36"/>
                </a:move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1" y="37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14" y="39"/>
                  <a:pt x="10" y="46"/>
                  <a:pt x="12" y="53"/>
                </a:cubicBezTo>
                <a:cubicBezTo>
                  <a:pt x="12" y="53"/>
                  <a:pt x="12" y="53"/>
                  <a:pt x="12" y="54"/>
                </a:cubicBezTo>
                <a:cubicBezTo>
                  <a:pt x="12" y="54"/>
                  <a:pt x="12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7" y="46"/>
                  <a:pt x="12" y="37"/>
                  <a:pt x="20" y="36"/>
                </a:cubicBezTo>
                <a:cubicBezTo>
                  <a:pt x="21" y="35"/>
                  <a:pt x="21" y="36"/>
                  <a:pt x="21" y="36"/>
                </a:cubicBezTo>
                <a:close/>
                <a:moveTo>
                  <a:pt x="50" y="57"/>
                </a:moveTo>
                <a:cubicBezTo>
                  <a:pt x="47" y="61"/>
                  <a:pt x="46" y="64"/>
                  <a:pt x="45" y="67"/>
                </a:cubicBezTo>
                <a:cubicBezTo>
                  <a:pt x="44" y="69"/>
                  <a:pt x="44" y="72"/>
                  <a:pt x="45" y="75"/>
                </a:cubicBezTo>
                <a:cubicBezTo>
                  <a:pt x="45" y="78"/>
                  <a:pt x="43" y="79"/>
                  <a:pt x="41" y="78"/>
                </a:cubicBezTo>
                <a:cubicBezTo>
                  <a:pt x="32" y="73"/>
                  <a:pt x="22" y="67"/>
                  <a:pt x="13" y="62"/>
                </a:cubicBezTo>
                <a:cubicBezTo>
                  <a:pt x="11" y="60"/>
                  <a:pt x="11" y="58"/>
                  <a:pt x="13" y="57"/>
                </a:cubicBezTo>
                <a:cubicBezTo>
                  <a:pt x="17" y="56"/>
                  <a:pt x="19" y="54"/>
                  <a:pt x="21" y="53"/>
                </a:cubicBezTo>
                <a:cubicBezTo>
                  <a:pt x="23" y="51"/>
                  <a:pt x="24" y="48"/>
                  <a:pt x="27" y="43"/>
                </a:cubicBezTo>
                <a:cubicBezTo>
                  <a:pt x="30" y="38"/>
                  <a:pt x="35" y="36"/>
                  <a:pt x="40" y="37"/>
                </a:cubicBezTo>
                <a:cubicBezTo>
                  <a:pt x="42" y="38"/>
                  <a:pt x="43" y="37"/>
                  <a:pt x="44" y="33"/>
                </a:cubicBezTo>
                <a:cubicBezTo>
                  <a:pt x="44" y="33"/>
                  <a:pt x="44" y="33"/>
                  <a:pt x="44" y="32"/>
                </a:cubicBezTo>
                <a:cubicBezTo>
                  <a:pt x="44" y="32"/>
                  <a:pt x="45" y="31"/>
                  <a:pt x="45" y="32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6"/>
                  <a:pt x="51" y="36"/>
                </a:cubicBezTo>
                <a:cubicBezTo>
                  <a:pt x="51" y="36"/>
                  <a:pt x="50" y="37"/>
                  <a:pt x="50" y="37"/>
                </a:cubicBezTo>
                <a:cubicBezTo>
                  <a:pt x="47" y="40"/>
                  <a:pt x="47" y="40"/>
                  <a:pt x="49" y="42"/>
                </a:cubicBezTo>
                <a:cubicBezTo>
                  <a:pt x="52" y="46"/>
                  <a:pt x="53" y="51"/>
                  <a:pt x="50" y="57"/>
                </a:cubicBezTo>
                <a:close/>
                <a:moveTo>
                  <a:pt x="45" y="29"/>
                </a:moveTo>
                <a:cubicBezTo>
                  <a:pt x="48" y="22"/>
                  <a:pt x="53" y="13"/>
                  <a:pt x="58" y="7"/>
                </a:cubicBezTo>
                <a:cubicBezTo>
                  <a:pt x="58" y="7"/>
                  <a:pt x="59" y="6"/>
                  <a:pt x="59" y="7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2"/>
                </a:cubicBezTo>
                <a:cubicBezTo>
                  <a:pt x="63" y="19"/>
                  <a:pt x="58" y="28"/>
                  <a:pt x="53" y="34"/>
                </a:cubicBezTo>
                <a:cubicBezTo>
                  <a:pt x="53" y="34"/>
                  <a:pt x="52" y="34"/>
                  <a:pt x="52" y="3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29"/>
                </a:cubicBezTo>
                <a:close/>
                <a:moveTo>
                  <a:pt x="60" y="5"/>
                </a:moveTo>
                <a:cubicBezTo>
                  <a:pt x="63" y="2"/>
                  <a:pt x="65" y="0"/>
                  <a:pt x="67" y="1"/>
                </a:cubicBezTo>
                <a:cubicBezTo>
                  <a:pt x="68" y="2"/>
                  <a:pt x="68" y="5"/>
                  <a:pt x="67" y="9"/>
                </a:cubicBezTo>
                <a:cubicBezTo>
                  <a:pt x="67" y="9"/>
                  <a:pt x="66" y="10"/>
                  <a:pt x="66" y="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59" y="5"/>
                  <a:pt x="6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7" name="Freeform 27"/>
          <p:cNvSpPr>
            <a:spLocks noEditPoints="1"/>
          </p:cNvSpPr>
          <p:nvPr/>
        </p:nvSpPr>
        <p:spPr bwMode="auto">
          <a:xfrm>
            <a:off x="7051675" y="2195513"/>
            <a:ext cx="327025" cy="461962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8" name="Freeform 28"/>
          <p:cNvSpPr>
            <a:spLocks noEditPoints="1"/>
          </p:cNvSpPr>
          <p:nvPr/>
        </p:nvSpPr>
        <p:spPr bwMode="auto">
          <a:xfrm>
            <a:off x="6073775" y="2255838"/>
            <a:ext cx="314325" cy="322262"/>
          </a:xfrm>
          <a:custGeom>
            <a:avLst/>
            <a:gdLst>
              <a:gd name="T0" fmla="*/ 58 w 84"/>
              <a:gd name="T1" fmla="*/ 29 h 86"/>
              <a:gd name="T2" fmla="*/ 35 w 84"/>
              <a:gd name="T3" fmla="*/ 15 h 86"/>
              <a:gd name="T4" fmla="*/ 20 w 84"/>
              <a:gd name="T5" fmla="*/ 35 h 86"/>
              <a:gd name="T6" fmla="*/ 33 w 84"/>
              <a:gd name="T7" fmla="*/ 16 h 86"/>
              <a:gd name="T8" fmla="*/ 34 w 84"/>
              <a:gd name="T9" fmla="*/ 17 h 86"/>
              <a:gd name="T10" fmla="*/ 22 w 84"/>
              <a:gd name="T11" fmla="*/ 42 h 86"/>
              <a:gd name="T12" fmla="*/ 35 w 84"/>
              <a:gd name="T13" fmla="*/ 57 h 86"/>
              <a:gd name="T14" fmla="*/ 23 w 84"/>
              <a:gd name="T15" fmla="*/ 56 h 86"/>
              <a:gd name="T16" fmla="*/ 19 w 84"/>
              <a:gd name="T17" fmla="*/ 54 h 86"/>
              <a:gd name="T18" fmla="*/ 44 w 84"/>
              <a:gd name="T19" fmla="*/ 65 h 86"/>
              <a:gd name="T20" fmla="*/ 22 w 84"/>
              <a:gd name="T21" fmla="*/ 64 h 86"/>
              <a:gd name="T22" fmla="*/ 22 w 84"/>
              <a:gd name="T23" fmla="*/ 58 h 86"/>
              <a:gd name="T24" fmla="*/ 67 w 84"/>
              <a:gd name="T25" fmla="*/ 42 h 86"/>
              <a:gd name="T26" fmla="*/ 65 w 84"/>
              <a:gd name="T27" fmla="*/ 47 h 86"/>
              <a:gd name="T28" fmla="*/ 54 w 84"/>
              <a:gd name="T29" fmla="*/ 51 h 86"/>
              <a:gd name="T30" fmla="*/ 40 w 84"/>
              <a:gd name="T31" fmla="*/ 12 h 86"/>
              <a:gd name="T32" fmla="*/ 57 w 84"/>
              <a:gd name="T33" fmla="*/ 25 h 86"/>
              <a:gd name="T34" fmla="*/ 52 w 84"/>
              <a:gd name="T35" fmla="*/ 41 h 86"/>
              <a:gd name="T36" fmla="*/ 52 w 84"/>
              <a:gd name="T37" fmla="*/ 41 h 86"/>
              <a:gd name="T38" fmla="*/ 34 w 84"/>
              <a:gd name="T39" fmla="*/ 45 h 86"/>
              <a:gd name="T40" fmla="*/ 58 w 84"/>
              <a:gd name="T41" fmla="*/ 62 h 86"/>
              <a:gd name="T42" fmla="*/ 9 w 84"/>
              <a:gd name="T43" fmla="*/ 35 h 86"/>
              <a:gd name="T44" fmla="*/ 33 w 84"/>
              <a:gd name="T45" fmla="*/ 11 h 86"/>
              <a:gd name="T46" fmla="*/ 66 w 84"/>
              <a:gd name="T47" fmla="*/ 19 h 86"/>
              <a:gd name="T48" fmla="*/ 76 w 84"/>
              <a:gd name="T49" fmla="*/ 48 h 86"/>
              <a:gd name="T50" fmla="*/ 75 w 84"/>
              <a:gd name="T51" fmla="*/ 48 h 86"/>
              <a:gd name="T52" fmla="*/ 73 w 84"/>
              <a:gd name="T53" fmla="*/ 40 h 86"/>
              <a:gd name="T54" fmla="*/ 68 w 84"/>
              <a:gd name="T55" fmla="*/ 26 h 86"/>
              <a:gd name="T56" fmla="*/ 68 w 84"/>
              <a:gd name="T57" fmla="*/ 38 h 86"/>
              <a:gd name="T58" fmla="*/ 52 w 84"/>
              <a:gd name="T59" fmla="*/ 73 h 86"/>
              <a:gd name="T60" fmla="*/ 58 w 84"/>
              <a:gd name="T61" fmla="*/ 67 h 86"/>
              <a:gd name="T62" fmla="*/ 70 w 84"/>
              <a:gd name="T63" fmla="*/ 55 h 86"/>
              <a:gd name="T64" fmla="*/ 58 w 84"/>
              <a:gd name="T65" fmla="*/ 62 h 86"/>
              <a:gd name="T66" fmla="*/ 16 w 84"/>
              <a:gd name="T67" fmla="*/ 50 h 86"/>
              <a:gd name="T68" fmla="*/ 12 w 84"/>
              <a:gd name="T69" fmla="*/ 39 h 86"/>
              <a:gd name="T70" fmla="*/ 15 w 84"/>
              <a:gd name="T71" fmla="*/ 5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86">
                <a:moveTo>
                  <a:pt x="58" y="28"/>
                </a:moveTo>
                <a:cubicBezTo>
                  <a:pt x="58" y="28"/>
                  <a:pt x="58" y="29"/>
                  <a:pt x="58" y="29"/>
                </a:cubicBezTo>
                <a:cubicBezTo>
                  <a:pt x="58" y="30"/>
                  <a:pt x="58" y="30"/>
                  <a:pt x="57" y="30"/>
                </a:cubicBezTo>
                <a:cubicBezTo>
                  <a:pt x="51" y="23"/>
                  <a:pt x="43" y="18"/>
                  <a:pt x="35" y="15"/>
                </a:cubicBezTo>
                <a:cubicBezTo>
                  <a:pt x="21" y="11"/>
                  <a:pt x="12" y="20"/>
                  <a:pt x="19" y="35"/>
                </a:cubicBezTo>
                <a:cubicBezTo>
                  <a:pt x="19" y="36"/>
                  <a:pt x="20" y="36"/>
                  <a:pt x="20" y="35"/>
                </a:cubicBezTo>
                <a:cubicBezTo>
                  <a:pt x="22" y="29"/>
                  <a:pt x="25" y="23"/>
                  <a:pt x="29" y="17"/>
                </a:cubicBezTo>
                <a:cubicBezTo>
                  <a:pt x="30" y="16"/>
                  <a:pt x="32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4" y="17"/>
                </a:cubicBezTo>
                <a:cubicBezTo>
                  <a:pt x="28" y="23"/>
                  <a:pt x="24" y="32"/>
                  <a:pt x="22" y="39"/>
                </a:cubicBezTo>
                <a:cubicBezTo>
                  <a:pt x="22" y="40"/>
                  <a:pt x="22" y="41"/>
                  <a:pt x="22" y="42"/>
                </a:cubicBezTo>
                <a:cubicBezTo>
                  <a:pt x="26" y="47"/>
                  <a:pt x="30" y="52"/>
                  <a:pt x="35" y="56"/>
                </a:cubicBezTo>
                <a:cubicBezTo>
                  <a:pt x="35" y="56"/>
                  <a:pt x="35" y="57"/>
                  <a:pt x="35" y="57"/>
                </a:cubicBezTo>
                <a:cubicBezTo>
                  <a:pt x="31" y="57"/>
                  <a:pt x="28" y="57"/>
                  <a:pt x="25" y="57"/>
                </a:cubicBezTo>
                <a:cubicBezTo>
                  <a:pt x="24" y="57"/>
                  <a:pt x="24" y="57"/>
                  <a:pt x="23" y="56"/>
                </a:cubicBezTo>
                <a:cubicBezTo>
                  <a:pt x="22" y="55"/>
                  <a:pt x="21" y="54"/>
                  <a:pt x="21" y="53"/>
                </a:cubicBezTo>
                <a:cubicBezTo>
                  <a:pt x="20" y="53"/>
                  <a:pt x="19" y="53"/>
                  <a:pt x="19" y="54"/>
                </a:cubicBezTo>
                <a:cubicBezTo>
                  <a:pt x="18" y="73"/>
                  <a:pt x="32" y="80"/>
                  <a:pt x="45" y="67"/>
                </a:cubicBezTo>
                <a:cubicBezTo>
                  <a:pt x="45" y="66"/>
                  <a:pt x="45" y="65"/>
                  <a:pt x="44" y="65"/>
                </a:cubicBezTo>
                <a:cubicBezTo>
                  <a:pt x="37" y="67"/>
                  <a:pt x="30" y="67"/>
                  <a:pt x="25" y="66"/>
                </a:cubicBezTo>
                <a:cubicBezTo>
                  <a:pt x="23" y="66"/>
                  <a:pt x="22" y="65"/>
                  <a:pt x="22" y="64"/>
                </a:cubicBezTo>
                <a:cubicBezTo>
                  <a:pt x="21" y="62"/>
                  <a:pt x="21" y="60"/>
                  <a:pt x="21" y="59"/>
                </a:cubicBezTo>
                <a:cubicBezTo>
                  <a:pt x="21" y="58"/>
                  <a:pt x="21" y="58"/>
                  <a:pt x="22" y="58"/>
                </a:cubicBezTo>
                <a:cubicBezTo>
                  <a:pt x="36" y="61"/>
                  <a:pt x="59" y="55"/>
                  <a:pt x="69" y="45"/>
                </a:cubicBezTo>
                <a:cubicBezTo>
                  <a:pt x="68" y="44"/>
                  <a:pt x="68" y="43"/>
                  <a:pt x="67" y="42"/>
                </a:cubicBezTo>
                <a:cubicBezTo>
                  <a:pt x="67" y="42"/>
                  <a:pt x="66" y="42"/>
                  <a:pt x="66" y="43"/>
                </a:cubicBezTo>
                <a:cubicBezTo>
                  <a:pt x="66" y="44"/>
                  <a:pt x="65" y="45"/>
                  <a:pt x="65" y="47"/>
                </a:cubicBezTo>
                <a:cubicBezTo>
                  <a:pt x="62" y="49"/>
                  <a:pt x="59" y="51"/>
                  <a:pt x="55" y="52"/>
                </a:cubicBezTo>
                <a:cubicBezTo>
                  <a:pt x="55" y="52"/>
                  <a:pt x="54" y="52"/>
                  <a:pt x="54" y="51"/>
                </a:cubicBezTo>
                <a:cubicBezTo>
                  <a:pt x="55" y="50"/>
                  <a:pt x="55" y="49"/>
                  <a:pt x="56" y="47"/>
                </a:cubicBezTo>
                <a:cubicBezTo>
                  <a:pt x="67" y="18"/>
                  <a:pt x="54" y="3"/>
                  <a:pt x="40" y="12"/>
                </a:cubicBezTo>
                <a:cubicBezTo>
                  <a:pt x="39" y="12"/>
                  <a:pt x="39" y="13"/>
                  <a:pt x="40" y="13"/>
                </a:cubicBezTo>
                <a:cubicBezTo>
                  <a:pt x="46" y="16"/>
                  <a:pt x="52" y="20"/>
                  <a:pt x="57" y="25"/>
                </a:cubicBezTo>
                <a:cubicBezTo>
                  <a:pt x="58" y="26"/>
                  <a:pt x="58" y="27"/>
                  <a:pt x="58" y="28"/>
                </a:cubicBezTo>
                <a:close/>
                <a:moveTo>
                  <a:pt x="52" y="41"/>
                </a:moveTo>
                <a:cubicBezTo>
                  <a:pt x="53" y="56"/>
                  <a:pt x="31" y="56"/>
                  <a:pt x="31" y="42"/>
                </a:cubicBezTo>
                <a:cubicBezTo>
                  <a:pt x="30" y="29"/>
                  <a:pt x="51" y="28"/>
                  <a:pt x="52" y="41"/>
                </a:cubicBezTo>
                <a:close/>
                <a:moveTo>
                  <a:pt x="44" y="44"/>
                </a:moveTo>
                <a:cubicBezTo>
                  <a:pt x="44" y="51"/>
                  <a:pt x="34" y="51"/>
                  <a:pt x="34" y="45"/>
                </a:cubicBezTo>
                <a:cubicBezTo>
                  <a:pt x="34" y="38"/>
                  <a:pt x="43" y="38"/>
                  <a:pt x="44" y="44"/>
                </a:cubicBezTo>
                <a:close/>
                <a:moveTo>
                  <a:pt x="58" y="62"/>
                </a:moveTo>
                <a:cubicBezTo>
                  <a:pt x="44" y="86"/>
                  <a:pt x="22" y="84"/>
                  <a:pt x="17" y="64"/>
                </a:cubicBezTo>
                <a:cubicBezTo>
                  <a:pt x="3" y="59"/>
                  <a:pt x="0" y="46"/>
                  <a:pt x="9" y="35"/>
                </a:cubicBezTo>
                <a:cubicBezTo>
                  <a:pt x="10" y="34"/>
                  <a:pt x="10" y="33"/>
                  <a:pt x="10" y="32"/>
                </a:cubicBezTo>
                <a:cubicBezTo>
                  <a:pt x="7" y="17"/>
                  <a:pt x="18" y="8"/>
                  <a:pt x="33" y="11"/>
                </a:cubicBezTo>
                <a:cubicBezTo>
                  <a:pt x="34" y="11"/>
                  <a:pt x="35" y="11"/>
                  <a:pt x="36" y="10"/>
                </a:cubicBezTo>
                <a:cubicBezTo>
                  <a:pt x="48" y="0"/>
                  <a:pt x="62" y="5"/>
                  <a:pt x="66" y="19"/>
                </a:cubicBezTo>
                <a:cubicBezTo>
                  <a:pt x="67" y="20"/>
                  <a:pt x="67" y="20"/>
                  <a:pt x="68" y="21"/>
                </a:cubicBezTo>
                <a:cubicBezTo>
                  <a:pt x="80" y="26"/>
                  <a:pt x="84" y="38"/>
                  <a:pt x="76" y="48"/>
                </a:cubicBezTo>
                <a:cubicBezTo>
                  <a:pt x="76" y="49"/>
                  <a:pt x="76" y="49"/>
                  <a:pt x="75" y="49"/>
                </a:cubicBezTo>
                <a:cubicBezTo>
                  <a:pt x="75" y="49"/>
                  <a:pt x="75" y="48"/>
                  <a:pt x="75" y="48"/>
                </a:cubicBezTo>
                <a:cubicBezTo>
                  <a:pt x="74" y="46"/>
                  <a:pt x="73" y="45"/>
                  <a:pt x="73" y="43"/>
                </a:cubicBezTo>
                <a:cubicBezTo>
                  <a:pt x="72" y="42"/>
                  <a:pt x="72" y="41"/>
                  <a:pt x="73" y="40"/>
                </a:cubicBezTo>
                <a:cubicBezTo>
                  <a:pt x="76" y="34"/>
                  <a:pt x="74" y="29"/>
                  <a:pt x="69" y="25"/>
                </a:cubicBezTo>
                <a:cubicBezTo>
                  <a:pt x="68" y="25"/>
                  <a:pt x="68" y="25"/>
                  <a:pt x="68" y="26"/>
                </a:cubicBezTo>
                <a:cubicBezTo>
                  <a:pt x="68" y="28"/>
                  <a:pt x="68" y="31"/>
                  <a:pt x="67" y="35"/>
                </a:cubicBezTo>
                <a:cubicBezTo>
                  <a:pt x="67" y="36"/>
                  <a:pt x="68" y="37"/>
                  <a:pt x="68" y="38"/>
                </a:cubicBezTo>
                <a:cubicBezTo>
                  <a:pt x="82" y="59"/>
                  <a:pt x="72" y="77"/>
                  <a:pt x="52" y="74"/>
                </a:cubicBezTo>
                <a:cubicBezTo>
                  <a:pt x="52" y="74"/>
                  <a:pt x="51" y="73"/>
                  <a:pt x="52" y="73"/>
                </a:cubicBezTo>
                <a:cubicBezTo>
                  <a:pt x="53" y="71"/>
                  <a:pt x="54" y="70"/>
                  <a:pt x="55" y="68"/>
                </a:cubicBezTo>
                <a:cubicBezTo>
                  <a:pt x="56" y="67"/>
                  <a:pt x="57" y="67"/>
                  <a:pt x="58" y="67"/>
                </a:cubicBezTo>
                <a:cubicBezTo>
                  <a:pt x="66" y="67"/>
                  <a:pt x="71" y="62"/>
                  <a:pt x="71" y="55"/>
                </a:cubicBezTo>
                <a:cubicBezTo>
                  <a:pt x="71" y="55"/>
                  <a:pt x="70" y="54"/>
                  <a:pt x="70" y="55"/>
                </a:cubicBezTo>
                <a:cubicBezTo>
                  <a:pt x="67" y="57"/>
                  <a:pt x="64" y="59"/>
                  <a:pt x="60" y="60"/>
                </a:cubicBezTo>
                <a:cubicBezTo>
                  <a:pt x="59" y="61"/>
                  <a:pt x="58" y="61"/>
                  <a:pt x="58" y="62"/>
                </a:cubicBezTo>
                <a:close/>
                <a:moveTo>
                  <a:pt x="16" y="55"/>
                </a:moveTo>
                <a:cubicBezTo>
                  <a:pt x="16" y="53"/>
                  <a:pt x="16" y="51"/>
                  <a:pt x="16" y="50"/>
                </a:cubicBezTo>
                <a:cubicBezTo>
                  <a:pt x="17" y="49"/>
                  <a:pt x="16" y="48"/>
                  <a:pt x="16" y="47"/>
                </a:cubicBezTo>
                <a:cubicBezTo>
                  <a:pt x="14" y="44"/>
                  <a:pt x="13" y="42"/>
                  <a:pt x="12" y="39"/>
                </a:cubicBezTo>
                <a:cubicBezTo>
                  <a:pt x="11" y="39"/>
                  <a:pt x="11" y="38"/>
                  <a:pt x="10" y="39"/>
                </a:cubicBezTo>
                <a:cubicBezTo>
                  <a:pt x="7" y="45"/>
                  <a:pt x="9" y="52"/>
                  <a:pt x="15" y="55"/>
                </a:cubicBezTo>
                <a:cubicBezTo>
                  <a:pt x="15" y="56"/>
                  <a:pt x="16" y="55"/>
                  <a:pt x="16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9" name="Freeform 29"/>
          <p:cNvSpPr>
            <a:spLocks noEditPoints="1"/>
          </p:cNvSpPr>
          <p:nvPr/>
        </p:nvSpPr>
        <p:spPr bwMode="auto">
          <a:xfrm>
            <a:off x="5391150" y="2266950"/>
            <a:ext cx="296863" cy="296863"/>
          </a:xfrm>
          <a:custGeom>
            <a:avLst/>
            <a:gdLst>
              <a:gd name="T0" fmla="*/ 79 w 79"/>
              <a:gd name="T1" fmla="*/ 39 h 79"/>
              <a:gd name="T2" fmla="*/ 0 w 79"/>
              <a:gd name="T3" fmla="*/ 39 h 79"/>
              <a:gd name="T4" fmla="*/ 60 w 79"/>
              <a:gd name="T5" fmla="*/ 41 h 79"/>
              <a:gd name="T6" fmla="*/ 64 w 79"/>
              <a:gd name="T7" fmla="*/ 34 h 79"/>
              <a:gd name="T8" fmla="*/ 71 w 79"/>
              <a:gd name="T9" fmla="*/ 37 h 79"/>
              <a:gd name="T10" fmla="*/ 72 w 79"/>
              <a:gd name="T11" fmla="*/ 32 h 79"/>
              <a:gd name="T12" fmla="*/ 73 w 79"/>
              <a:gd name="T13" fmla="*/ 40 h 79"/>
              <a:gd name="T14" fmla="*/ 72 w 79"/>
              <a:gd name="T15" fmla="*/ 43 h 79"/>
              <a:gd name="T16" fmla="*/ 73 w 79"/>
              <a:gd name="T17" fmla="*/ 44 h 79"/>
              <a:gd name="T18" fmla="*/ 72 w 79"/>
              <a:gd name="T19" fmla="*/ 45 h 79"/>
              <a:gd name="T20" fmla="*/ 69 w 79"/>
              <a:gd name="T21" fmla="*/ 42 h 79"/>
              <a:gd name="T22" fmla="*/ 69 w 79"/>
              <a:gd name="T23" fmla="*/ 46 h 79"/>
              <a:gd name="T24" fmla="*/ 72 w 79"/>
              <a:gd name="T25" fmla="*/ 47 h 79"/>
              <a:gd name="T26" fmla="*/ 39 w 79"/>
              <a:gd name="T27" fmla="*/ 73 h 79"/>
              <a:gd name="T28" fmla="*/ 39 w 79"/>
              <a:gd name="T29" fmla="*/ 5 h 79"/>
              <a:gd name="T30" fmla="*/ 50 w 79"/>
              <a:gd name="T31" fmla="*/ 8 h 79"/>
              <a:gd name="T32" fmla="*/ 36 w 79"/>
              <a:gd name="T33" fmla="*/ 15 h 79"/>
              <a:gd name="T34" fmla="*/ 29 w 79"/>
              <a:gd name="T35" fmla="*/ 16 h 79"/>
              <a:gd name="T36" fmla="*/ 28 w 79"/>
              <a:gd name="T37" fmla="*/ 23 h 79"/>
              <a:gd name="T38" fmla="*/ 25 w 79"/>
              <a:gd name="T39" fmla="*/ 28 h 79"/>
              <a:gd name="T40" fmla="*/ 23 w 79"/>
              <a:gd name="T41" fmla="*/ 30 h 79"/>
              <a:gd name="T42" fmla="*/ 25 w 79"/>
              <a:gd name="T43" fmla="*/ 32 h 79"/>
              <a:gd name="T44" fmla="*/ 27 w 79"/>
              <a:gd name="T45" fmla="*/ 31 h 79"/>
              <a:gd name="T46" fmla="*/ 31 w 79"/>
              <a:gd name="T47" fmla="*/ 27 h 79"/>
              <a:gd name="T48" fmla="*/ 36 w 79"/>
              <a:gd name="T49" fmla="*/ 29 h 79"/>
              <a:gd name="T50" fmla="*/ 39 w 79"/>
              <a:gd name="T51" fmla="*/ 32 h 79"/>
              <a:gd name="T52" fmla="*/ 34 w 79"/>
              <a:gd name="T53" fmla="*/ 33 h 79"/>
              <a:gd name="T54" fmla="*/ 30 w 79"/>
              <a:gd name="T55" fmla="*/ 31 h 79"/>
              <a:gd name="T56" fmla="*/ 24 w 79"/>
              <a:gd name="T57" fmla="*/ 35 h 79"/>
              <a:gd name="T58" fmla="*/ 22 w 79"/>
              <a:gd name="T59" fmla="*/ 45 h 79"/>
              <a:gd name="T60" fmla="*/ 27 w 79"/>
              <a:gd name="T61" fmla="*/ 49 h 79"/>
              <a:gd name="T62" fmla="*/ 34 w 79"/>
              <a:gd name="T63" fmla="*/ 49 h 79"/>
              <a:gd name="T64" fmla="*/ 41 w 79"/>
              <a:gd name="T65" fmla="*/ 67 h 79"/>
              <a:gd name="T66" fmla="*/ 47 w 79"/>
              <a:gd name="T67" fmla="*/ 55 h 79"/>
              <a:gd name="T68" fmla="*/ 47 w 79"/>
              <a:gd name="T69" fmla="*/ 43 h 79"/>
              <a:gd name="T70" fmla="*/ 42 w 79"/>
              <a:gd name="T71" fmla="*/ 36 h 79"/>
              <a:gd name="T72" fmla="*/ 45 w 79"/>
              <a:gd name="T73" fmla="*/ 39 h 79"/>
              <a:gd name="T74" fmla="*/ 51 w 79"/>
              <a:gd name="T75" fmla="*/ 35 h 79"/>
              <a:gd name="T76" fmla="*/ 48 w 79"/>
              <a:gd name="T77" fmla="*/ 33 h 79"/>
              <a:gd name="T78" fmla="*/ 53 w 79"/>
              <a:gd name="T79" fmla="*/ 33 h 79"/>
              <a:gd name="T80" fmla="*/ 59 w 79"/>
              <a:gd name="T81" fmla="*/ 41 h 79"/>
              <a:gd name="T82" fmla="*/ 49 w 79"/>
              <a:gd name="T83" fmla="*/ 55 h 79"/>
              <a:gd name="T84" fmla="*/ 47 w 79"/>
              <a:gd name="T85" fmla="*/ 60 h 79"/>
              <a:gd name="T86" fmla="*/ 50 w 79"/>
              <a:gd name="T87" fmla="*/ 5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" h="79">
                <a:moveTo>
                  <a:pt x="39" y="0"/>
                </a:moveTo>
                <a:cubicBezTo>
                  <a:pt x="61" y="0"/>
                  <a:pt x="79" y="18"/>
                  <a:pt x="79" y="39"/>
                </a:cubicBezTo>
                <a:cubicBezTo>
                  <a:pt x="79" y="61"/>
                  <a:pt x="61" y="79"/>
                  <a:pt x="39" y="79"/>
                </a:cubicBezTo>
                <a:cubicBezTo>
                  <a:pt x="18" y="79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60" y="41"/>
                </a:moveTo>
                <a:cubicBezTo>
                  <a:pt x="61" y="39"/>
                  <a:pt x="62" y="36"/>
                  <a:pt x="62" y="34"/>
                </a:cubicBezTo>
                <a:cubicBezTo>
                  <a:pt x="62" y="33"/>
                  <a:pt x="63" y="33"/>
                  <a:pt x="64" y="34"/>
                </a:cubicBezTo>
                <a:cubicBezTo>
                  <a:pt x="65" y="35"/>
                  <a:pt x="67" y="37"/>
                  <a:pt x="69" y="38"/>
                </a:cubicBezTo>
                <a:cubicBezTo>
                  <a:pt x="70" y="39"/>
                  <a:pt x="70" y="39"/>
                  <a:pt x="71" y="37"/>
                </a:cubicBezTo>
                <a:cubicBezTo>
                  <a:pt x="71" y="36"/>
                  <a:pt x="71" y="34"/>
                  <a:pt x="71" y="32"/>
                </a:cubicBezTo>
                <a:cubicBezTo>
                  <a:pt x="72" y="31"/>
                  <a:pt x="72" y="31"/>
                  <a:pt x="72" y="32"/>
                </a:cubicBezTo>
                <a:cubicBezTo>
                  <a:pt x="73" y="34"/>
                  <a:pt x="73" y="37"/>
                  <a:pt x="73" y="39"/>
                </a:cubicBezTo>
                <a:cubicBezTo>
                  <a:pt x="73" y="39"/>
                  <a:pt x="73" y="40"/>
                  <a:pt x="73" y="40"/>
                </a:cubicBezTo>
                <a:cubicBezTo>
                  <a:pt x="72" y="41"/>
                  <a:pt x="72" y="41"/>
                  <a:pt x="72" y="41"/>
                </a:cubicBezTo>
                <a:cubicBezTo>
                  <a:pt x="72" y="42"/>
                  <a:pt x="72" y="43"/>
                  <a:pt x="72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5"/>
                  <a:pt x="73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0" y="45"/>
                  <a:pt x="70" y="45"/>
                  <a:pt x="70" y="44"/>
                </a:cubicBezTo>
                <a:cubicBezTo>
                  <a:pt x="70" y="43"/>
                  <a:pt x="69" y="43"/>
                  <a:pt x="69" y="42"/>
                </a:cubicBezTo>
                <a:cubicBezTo>
                  <a:pt x="67" y="38"/>
                  <a:pt x="67" y="37"/>
                  <a:pt x="68" y="43"/>
                </a:cubicBezTo>
                <a:cubicBezTo>
                  <a:pt x="68" y="44"/>
                  <a:pt x="69" y="45"/>
                  <a:pt x="69" y="46"/>
                </a:cubicBezTo>
                <a:cubicBezTo>
                  <a:pt x="69" y="47"/>
                  <a:pt x="70" y="47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69" y="62"/>
                  <a:pt x="55" y="73"/>
                  <a:pt x="39" y="73"/>
                </a:cubicBezTo>
                <a:cubicBezTo>
                  <a:pt x="21" y="73"/>
                  <a:pt x="5" y="58"/>
                  <a:pt x="5" y="39"/>
                </a:cubicBezTo>
                <a:cubicBezTo>
                  <a:pt x="5" y="21"/>
                  <a:pt x="21" y="5"/>
                  <a:pt x="39" y="5"/>
                </a:cubicBezTo>
                <a:cubicBezTo>
                  <a:pt x="43" y="5"/>
                  <a:pt x="46" y="6"/>
                  <a:pt x="50" y="7"/>
                </a:cubicBezTo>
                <a:cubicBezTo>
                  <a:pt x="50" y="7"/>
                  <a:pt x="50" y="8"/>
                  <a:pt x="50" y="8"/>
                </a:cubicBezTo>
                <a:cubicBezTo>
                  <a:pt x="46" y="10"/>
                  <a:pt x="43" y="12"/>
                  <a:pt x="39" y="14"/>
                </a:cubicBezTo>
                <a:cubicBezTo>
                  <a:pt x="38" y="15"/>
                  <a:pt x="38" y="15"/>
                  <a:pt x="36" y="15"/>
                </a:cubicBezTo>
                <a:cubicBezTo>
                  <a:pt x="34" y="15"/>
                  <a:pt x="32" y="15"/>
                  <a:pt x="30" y="15"/>
                </a:cubicBezTo>
                <a:cubicBezTo>
                  <a:pt x="29" y="15"/>
                  <a:pt x="29" y="15"/>
                  <a:pt x="29" y="16"/>
                </a:cubicBezTo>
                <a:cubicBezTo>
                  <a:pt x="29" y="18"/>
                  <a:pt x="29" y="20"/>
                  <a:pt x="28" y="21"/>
                </a:cubicBezTo>
                <a:cubicBezTo>
                  <a:pt x="28" y="22"/>
                  <a:pt x="28" y="23"/>
                  <a:pt x="28" y="23"/>
                </a:cubicBezTo>
                <a:cubicBezTo>
                  <a:pt x="27" y="25"/>
                  <a:pt x="27" y="26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25" y="28"/>
                  <a:pt x="24" y="28"/>
                  <a:pt x="24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1"/>
                  <a:pt x="24" y="31"/>
                </a:cubicBezTo>
                <a:cubicBezTo>
                  <a:pt x="24" y="32"/>
                  <a:pt x="24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8" y="30"/>
                  <a:pt x="29" y="29"/>
                  <a:pt x="30" y="28"/>
                </a:cubicBezTo>
                <a:cubicBezTo>
                  <a:pt x="30" y="27"/>
                  <a:pt x="30" y="27"/>
                  <a:pt x="31" y="27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8"/>
                  <a:pt x="36" y="29"/>
                  <a:pt x="36" y="29"/>
                </a:cubicBezTo>
                <a:cubicBezTo>
                  <a:pt x="37" y="30"/>
                  <a:pt x="38" y="31"/>
                  <a:pt x="39" y="32"/>
                </a:cubicBezTo>
                <a:cubicBezTo>
                  <a:pt x="40" y="32"/>
                  <a:pt x="40" y="32"/>
                  <a:pt x="39" y="32"/>
                </a:cubicBezTo>
                <a:cubicBezTo>
                  <a:pt x="38" y="33"/>
                  <a:pt x="36" y="33"/>
                  <a:pt x="35" y="33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2"/>
                  <a:pt x="32" y="32"/>
                  <a:pt x="32" y="31"/>
                </a:cubicBezTo>
                <a:cubicBezTo>
                  <a:pt x="31" y="31"/>
                  <a:pt x="31" y="31"/>
                  <a:pt x="30" y="31"/>
                </a:cubicBezTo>
                <a:cubicBezTo>
                  <a:pt x="29" y="32"/>
                  <a:pt x="27" y="33"/>
                  <a:pt x="25" y="34"/>
                </a:cubicBezTo>
                <a:cubicBezTo>
                  <a:pt x="24" y="34"/>
                  <a:pt x="24" y="34"/>
                  <a:pt x="24" y="35"/>
                </a:cubicBezTo>
                <a:cubicBezTo>
                  <a:pt x="23" y="38"/>
                  <a:pt x="23" y="40"/>
                  <a:pt x="22" y="42"/>
                </a:cubicBezTo>
                <a:cubicBezTo>
                  <a:pt x="21" y="44"/>
                  <a:pt x="21" y="44"/>
                  <a:pt x="22" y="45"/>
                </a:cubicBezTo>
                <a:cubicBezTo>
                  <a:pt x="23" y="46"/>
                  <a:pt x="24" y="47"/>
                  <a:pt x="25" y="49"/>
                </a:cubicBezTo>
                <a:cubicBezTo>
                  <a:pt x="26" y="50"/>
                  <a:pt x="26" y="50"/>
                  <a:pt x="27" y="49"/>
                </a:cubicBezTo>
                <a:cubicBezTo>
                  <a:pt x="28" y="49"/>
                  <a:pt x="30" y="49"/>
                  <a:pt x="32" y="48"/>
                </a:cubicBezTo>
                <a:cubicBezTo>
                  <a:pt x="33" y="48"/>
                  <a:pt x="33" y="48"/>
                  <a:pt x="34" y="49"/>
                </a:cubicBezTo>
                <a:cubicBezTo>
                  <a:pt x="36" y="55"/>
                  <a:pt x="38" y="61"/>
                  <a:pt x="40" y="67"/>
                </a:cubicBezTo>
                <a:cubicBezTo>
                  <a:pt x="40" y="68"/>
                  <a:pt x="40" y="68"/>
                  <a:pt x="41" y="67"/>
                </a:cubicBezTo>
                <a:cubicBezTo>
                  <a:pt x="43" y="64"/>
                  <a:pt x="44" y="61"/>
                  <a:pt x="46" y="58"/>
                </a:cubicBezTo>
                <a:cubicBezTo>
                  <a:pt x="47" y="57"/>
                  <a:pt x="47" y="57"/>
                  <a:pt x="47" y="55"/>
                </a:cubicBezTo>
                <a:cubicBezTo>
                  <a:pt x="48" y="51"/>
                  <a:pt x="48" y="48"/>
                  <a:pt x="48" y="44"/>
                </a:cubicBezTo>
                <a:cubicBezTo>
                  <a:pt x="49" y="43"/>
                  <a:pt x="49" y="42"/>
                  <a:pt x="47" y="43"/>
                </a:cubicBezTo>
                <a:cubicBezTo>
                  <a:pt x="46" y="43"/>
                  <a:pt x="46" y="43"/>
                  <a:pt x="45" y="41"/>
                </a:cubicBezTo>
                <a:cubicBezTo>
                  <a:pt x="44" y="40"/>
                  <a:pt x="43" y="38"/>
                  <a:pt x="42" y="36"/>
                </a:cubicBezTo>
                <a:cubicBezTo>
                  <a:pt x="41" y="34"/>
                  <a:pt x="41" y="34"/>
                  <a:pt x="42" y="36"/>
                </a:cubicBezTo>
                <a:cubicBezTo>
                  <a:pt x="43" y="37"/>
                  <a:pt x="44" y="38"/>
                  <a:pt x="45" y="39"/>
                </a:cubicBezTo>
                <a:cubicBezTo>
                  <a:pt x="47" y="41"/>
                  <a:pt x="47" y="41"/>
                  <a:pt x="48" y="40"/>
                </a:cubicBezTo>
                <a:cubicBezTo>
                  <a:pt x="49" y="38"/>
                  <a:pt x="50" y="37"/>
                  <a:pt x="51" y="35"/>
                </a:cubicBezTo>
                <a:cubicBezTo>
                  <a:pt x="51" y="34"/>
                  <a:pt x="51" y="34"/>
                  <a:pt x="50" y="34"/>
                </a:cubicBezTo>
                <a:cubicBezTo>
                  <a:pt x="49" y="33"/>
                  <a:pt x="49" y="33"/>
                  <a:pt x="48" y="33"/>
                </a:cubicBezTo>
                <a:cubicBezTo>
                  <a:pt x="46" y="32"/>
                  <a:pt x="46" y="32"/>
                  <a:pt x="48" y="32"/>
                </a:cubicBezTo>
                <a:cubicBezTo>
                  <a:pt x="50" y="33"/>
                  <a:pt x="51" y="33"/>
                  <a:pt x="53" y="33"/>
                </a:cubicBezTo>
                <a:cubicBezTo>
                  <a:pt x="54" y="33"/>
                  <a:pt x="54" y="34"/>
                  <a:pt x="55" y="35"/>
                </a:cubicBezTo>
                <a:cubicBezTo>
                  <a:pt x="57" y="37"/>
                  <a:pt x="58" y="39"/>
                  <a:pt x="59" y="41"/>
                </a:cubicBezTo>
                <a:cubicBezTo>
                  <a:pt x="60" y="43"/>
                  <a:pt x="60" y="43"/>
                  <a:pt x="60" y="41"/>
                </a:cubicBezTo>
                <a:close/>
                <a:moveTo>
                  <a:pt x="49" y="55"/>
                </a:moveTo>
                <a:cubicBezTo>
                  <a:pt x="49" y="56"/>
                  <a:pt x="48" y="56"/>
                  <a:pt x="48" y="57"/>
                </a:cubicBezTo>
                <a:cubicBezTo>
                  <a:pt x="47" y="58"/>
                  <a:pt x="47" y="59"/>
                  <a:pt x="47" y="60"/>
                </a:cubicBezTo>
                <a:cubicBezTo>
                  <a:pt x="48" y="63"/>
                  <a:pt x="48" y="63"/>
                  <a:pt x="49" y="61"/>
                </a:cubicBezTo>
                <a:cubicBezTo>
                  <a:pt x="49" y="59"/>
                  <a:pt x="49" y="57"/>
                  <a:pt x="50" y="56"/>
                </a:cubicBezTo>
                <a:cubicBezTo>
                  <a:pt x="51" y="53"/>
                  <a:pt x="50" y="53"/>
                  <a:pt x="4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0" name="Freeform 30"/>
          <p:cNvSpPr>
            <a:spLocks noEditPoints="1"/>
          </p:cNvSpPr>
          <p:nvPr/>
        </p:nvSpPr>
        <p:spPr bwMode="auto">
          <a:xfrm>
            <a:off x="962025" y="2170113"/>
            <a:ext cx="517525" cy="517525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51" name="Group 31"/>
          <p:cNvGrpSpPr/>
          <p:nvPr/>
        </p:nvGrpSpPr>
        <p:grpSpPr bwMode="auto">
          <a:xfrm>
            <a:off x="8042275" y="2274888"/>
            <a:ext cx="303213" cy="295275"/>
            <a:chOff x="0" y="0"/>
            <a:chExt cx="191" cy="186"/>
          </a:xfrm>
        </p:grpSpPr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9318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01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4267200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05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69262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08</a:t>
            </a: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2593975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03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5929313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07</a:t>
            </a: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7899400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09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909763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02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3308350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04</a:t>
            </a: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5240338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06</a:t>
            </a: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827088" y="3892550"/>
            <a:ext cx="2160587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DESIGN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349091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MARKETING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617696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SALES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3203575" y="3921125"/>
            <a:ext cx="0" cy="719138"/>
          </a:xfrm>
          <a:prstGeom prst="line">
            <a:avLst/>
          </a:prstGeom>
          <a:noFill/>
          <a:ln w="6350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5883275" y="3921125"/>
            <a:ext cx="0" cy="719138"/>
          </a:xfrm>
          <a:prstGeom prst="line">
            <a:avLst/>
          </a:prstGeom>
          <a:noFill/>
          <a:ln w="6350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68" name="Group 48"/>
          <p:cNvGrpSpPr/>
          <p:nvPr/>
        </p:nvGrpSpPr>
        <p:grpSpPr bwMode="auto">
          <a:xfrm>
            <a:off x="4418013" y="2166938"/>
            <a:ext cx="306387" cy="517525"/>
            <a:chOff x="0" y="0"/>
            <a:chExt cx="193" cy="326"/>
          </a:xfrm>
        </p:grpSpPr>
        <p:sp>
          <p:nvSpPr>
            <p:cNvPr id="5169" name="AutoShape 49"/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19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0" name="Freeform 50"/>
            <p:cNvSpPr/>
            <p:nvPr/>
          </p:nvSpPr>
          <p:spPr bwMode="auto">
            <a:xfrm>
              <a:off x="0" y="2"/>
              <a:ext cx="193" cy="204"/>
            </a:xfrm>
            <a:custGeom>
              <a:avLst/>
              <a:gdLst>
                <a:gd name="T0" fmla="*/ 79 w 82"/>
                <a:gd name="T1" fmla="*/ 0 h 86"/>
                <a:gd name="T2" fmla="*/ 12 w 82"/>
                <a:gd name="T3" fmla="*/ 0 h 86"/>
                <a:gd name="T4" fmla="*/ 0 w 82"/>
                <a:gd name="T5" fmla="*/ 12 h 86"/>
                <a:gd name="T6" fmla="*/ 0 w 82"/>
                <a:gd name="T7" fmla="*/ 74 h 86"/>
                <a:gd name="T8" fmla="*/ 12 w 82"/>
                <a:gd name="T9" fmla="*/ 86 h 86"/>
                <a:gd name="T10" fmla="*/ 22 w 82"/>
                <a:gd name="T11" fmla="*/ 86 h 86"/>
                <a:gd name="T12" fmla="*/ 23 w 82"/>
                <a:gd name="T13" fmla="*/ 86 h 86"/>
                <a:gd name="T14" fmla="*/ 79 w 82"/>
                <a:gd name="T15" fmla="*/ 86 h 86"/>
                <a:gd name="T16" fmla="*/ 82 w 82"/>
                <a:gd name="T17" fmla="*/ 83 h 86"/>
                <a:gd name="T18" fmla="*/ 82 w 82"/>
                <a:gd name="T19" fmla="*/ 70 h 86"/>
                <a:gd name="T20" fmla="*/ 80 w 82"/>
                <a:gd name="T21" fmla="*/ 68 h 86"/>
                <a:gd name="T22" fmla="*/ 79 w 82"/>
                <a:gd name="T23" fmla="*/ 68 h 86"/>
                <a:gd name="T24" fmla="*/ 77 w 82"/>
                <a:gd name="T25" fmla="*/ 70 h 86"/>
                <a:gd name="T26" fmla="*/ 77 w 82"/>
                <a:gd name="T27" fmla="*/ 80 h 86"/>
                <a:gd name="T28" fmla="*/ 75 w 82"/>
                <a:gd name="T29" fmla="*/ 83 h 86"/>
                <a:gd name="T30" fmla="*/ 26 w 82"/>
                <a:gd name="T31" fmla="*/ 83 h 86"/>
                <a:gd name="T32" fmla="*/ 25 w 82"/>
                <a:gd name="T33" fmla="*/ 83 h 86"/>
                <a:gd name="T34" fmla="*/ 12 w 82"/>
                <a:gd name="T35" fmla="*/ 83 h 86"/>
                <a:gd name="T36" fmla="*/ 12 w 82"/>
                <a:gd name="T37" fmla="*/ 66 h 86"/>
                <a:gd name="T38" fmla="*/ 42 w 82"/>
                <a:gd name="T39" fmla="*/ 66 h 86"/>
                <a:gd name="T40" fmla="*/ 43 w 82"/>
                <a:gd name="T41" fmla="*/ 66 h 86"/>
                <a:gd name="T42" fmla="*/ 79 w 82"/>
                <a:gd name="T43" fmla="*/ 66 h 86"/>
                <a:gd name="T44" fmla="*/ 82 w 82"/>
                <a:gd name="T45" fmla="*/ 63 h 86"/>
                <a:gd name="T46" fmla="*/ 82 w 82"/>
                <a:gd name="T47" fmla="*/ 28 h 86"/>
                <a:gd name="T48" fmla="*/ 82 w 82"/>
                <a:gd name="T49" fmla="*/ 25 h 86"/>
                <a:gd name="T50" fmla="*/ 82 w 82"/>
                <a:gd name="T51" fmla="*/ 3 h 86"/>
                <a:gd name="T52" fmla="*/ 79 w 82"/>
                <a:gd name="T5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86">
                  <a:moveTo>
                    <a:pt x="7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7"/>
                    <a:pt x="0" y="49"/>
                    <a:pt x="0" y="74"/>
                  </a:cubicBezTo>
                  <a:cubicBezTo>
                    <a:pt x="0" y="81"/>
                    <a:pt x="5" y="86"/>
                    <a:pt x="1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6"/>
                    <a:pt x="82" y="85"/>
                    <a:pt x="82" y="8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2" y="69"/>
                    <a:pt x="81" y="68"/>
                    <a:pt x="80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7" y="69"/>
                    <a:pt x="77" y="7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2"/>
                    <a:pt x="76" y="83"/>
                    <a:pt x="75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" y="83"/>
                    <a:pt x="1" y="66"/>
                    <a:pt x="1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0" y="66"/>
                    <a:pt x="82" y="64"/>
                    <a:pt x="82" y="6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0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1" name="Freeform 51"/>
            <p:cNvSpPr/>
            <p:nvPr/>
          </p:nvSpPr>
          <p:spPr bwMode="auto">
            <a:xfrm>
              <a:off x="23" y="300"/>
              <a:ext cx="151" cy="9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0 w 64"/>
                <a:gd name="T7" fmla="*/ 2 h 4"/>
                <a:gd name="T8" fmla="*/ 2 w 64"/>
                <a:gd name="T9" fmla="*/ 4 h 4"/>
                <a:gd name="T10" fmla="*/ 62 w 64"/>
                <a:gd name="T11" fmla="*/ 4 h 4"/>
                <a:gd name="T12" fmla="*/ 64 w 64"/>
                <a:gd name="T13" fmla="*/ 2 h 4"/>
                <a:gd name="T14" fmla="*/ 64 w 64"/>
                <a:gd name="T15" fmla="*/ 2 h 4"/>
                <a:gd name="T16" fmla="*/ 62 w 6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2" name="Freeform 52"/>
            <p:cNvSpPr/>
            <p:nvPr/>
          </p:nvSpPr>
          <p:spPr bwMode="auto">
            <a:xfrm>
              <a:off x="23" y="286"/>
              <a:ext cx="151" cy="9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2 w 64"/>
                <a:gd name="T5" fmla="*/ 0 h 4"/>
                <a:gd name="T6" fmla="*/ 0 w 64"/>
                <a:gd name="T7" fmla="*/ 2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  <a:gd name="T14" fmla="*/ 64 w 6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3" name="Freeform 53"/>
            <p:cNvSpPr/>
            <p:nvPr/>
          </p:nvSpPr>
          <p:spPr bwMode="auto">
            <a:xfrm>
              <a:off x="0" y="196"/>
              <a:ext cx="193" cy="69"/>
            </a:xfrm>
            <a:custGeom>
              <a:avLst/>
              <a:gdLst>
                <a:gd name="T0" fmla="*/ 80 w 82"/>
                <a:gd name="T1" fmla="*/ 6 h 29"/>
                <a:gd name="T2" fmla="*/ 21 w 82"/>
                <a:gd name="T3" fmla="*/ 6 h 29"/>
                <a:gd name="T4" fmla="*/ 20 w 82"/>
                <a:gd name="T5" fmla="*/ 6 h 29"/>
                <a:gd name="T6" fmla="*/ 12 w 82"/>
                <a:gd name="T7" fmla="*/ 6 h 29"/>
                <a:gd name="T8" fmla="*/ 1 w 82"/>
                <a:gd name="T9" fmla="*/ 1 h 29"/>
                <a:gd name="T10" fmla="*/ 0 w 82"/>
                <a:gd name="T11" fmla="*/ 1 h 29"/>
                <a:gd name="T12" fmla="*/ 0 w 82"/>
                <a:gd name="T13" fmla="*/ 18 h 29"/>
                <a:gd name="T14" fmla="*/ 3 w 82"/>
                <a:gd name="T15" fmla="*/ 25 h 29"/>
                <a:gd name="T16" fmla="*/ 12 w 82"/>
                <a:gd name="T17" fmla="*/ 29 h 29"/>
                <a:gd name="T18" fmla="*/ 79 w 82"/>
                <a:gd name="T19" fmla="*/ 29 h 29"/>
                <a:gd name="T20" fmla="*/ 82 w 82"/>
                <a:gd name="T21" fmla="*/ 26 h 29"/>
                <a:gd name="T22" fmla="*/ 82 w 82"/>
                <a:gd name="T23" fmla="*/ 13 h 29"/>
                <a:gd name="T24" fmla="*/ 80 w 82"/>
                <a:gd name="T25" fmla="*/ 12 h 29"/>
                <a:gd name="T26" fmla="*/ 79 w 82"/>
                <a:gd name="T27" fmla="*/ 12 h 29"/>
                <a:gd name="T28" fmla="*/ 77 w 82"/>
                <a:gd name="T29" fmla="*/ 13 h 29"/>
                <a:gd name="T30" fmla="*/ 77 w 82"/>
                <a:gd name="T31" fmla="*/ 23 h 29"/>
                <a:gd name="T32" fmla="*/ 75 w 82"/>
                <a:gd name="T33" fmla="*/ 26 h 29"/>
                <a:gd name="T34" fmla="*/ 12 w 82"/>
                <a:gd name="T35" fmla="*/ 26 h 29"/>
                <a:gd name="T36" fmla="*/ 5 w 82"/>
                <a:gd name="T37" fmla="*/ 22 h 29"/>
                <a:gd name="T38" fmla="*/ 12 w 82"/>
                <a:gd name="T39" fmla="*/ 9 h 29"/>
                <a:gd name="T40" fmla="*/ 17 w 82"/>
                <a:gd name="T41" fmla="*/ 9 h 29"/>
                <a:gd name="T42" fmla="*/ 18 w 82"/>
                <a:gd name="T43" fmla="*/ 9 h 29"/>
                <a:gd name="T44" fmla="*/ 80 w 82"/>
                <a:gd name="T45" fmla="*/ 9 h 29"/>
                <a:gd name="T46" fmla="*/ 82 w 82"/>
                <a:gd name="T47" fmla="*/ 8 h 29"/>
                <a:gd name="T48" fmla="*/ 82 w 82"/>
                <a:gd name="T49" fmla="*/ 7 h 29"/>
                <a:gd name="T50" fmla="*/ 80 w 82"/>
                <a:gd name="T5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29">
                  <a:moveTo>
                    <a:pt x="80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4" y="4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3"/>
                    <a:pt x="3" y="25"/>
                  </a:cubicBezTo>
                  <a:cubicBezTo>
                    <a:pt x="5" y="27"/>
                    <a:pt x="8" y="29"/>
                    <a:pt x="12" y="29"/>
                  </a:cubicBezTo>
                  <a:cubicBezTo>
                    <a:pt x="35" y="29"/>
                    <a:pt x="56" y="29"/>
                    <a:pt x="79" y="29"/>
                  </a:cubicBezTo>
                  <a:cubicBezTo>
                    <a:pt x="80" y="29"/>
                    <a:pt x="82" y="28"/>
                    <a:pt x="82" y="26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2"/>
                    <a:pt x="81" y="12"/>
                    <a:pt x="8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7" y="12"/>
                    <a:pt x="77" y="1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5"/>
                    <a:pt x="76" y="26"/>
                    <a:pt x="75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8" y="26"/>
                    <a:pt x="6" y="25"/>
                    <a:pt x="5" y="22"/>
                  </a:cubicBezTo>
                  <a:cubicBezTo>
                    <a:pt x="2" y="17"/>
                    <a:pt x="4" y="9"/>
                    <a:pt x="12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2" y="8"/>
                    <a:pt x="82" y="8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6"/>
                    <a:pt x="81" y="6"/>
                    <a:pt x="8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4" name="Freeform 54"/>
            <p:cNvSpPr/>
            <p:nvPr/>
          </p:nvSpPr>
          <p:spPr bwMode="auto">
            <a:xfrm>
              <a:off x="0" y="257"/>
              <a:ext cx="193" cy="67"/>
            </a:xfrm>
            <a:custGeom>
              <a:avLst/>
              <a:gdLst>
                <a:gd name="T0" fmla="*/ 80 w 82"/>
                <a:gd name="T1" fmla="*/ 5 h 28"/>
                <a:gd name="T2" fmla="*/ 12 w 82"/>
                <a:gd name="T3" fmla="*/ 5 h 28"/>
                <a:gd name="T4" fmla="*/ 1 w 82"/>
                <a:gd name="T5" fmla="*/ 0 h 28"/>
                <a:gd name="T6" fmla="*/ 1 w 82"/>
                <a:gd name="T7" fmla="*/ 0 h 28"/>
                <a:gd name="T8" fmla="*/ 1 w 82"/>
                <a:gd name="T9" fmla="*/ 0 h 28"/>
                <a:gd name="T10" fmla="*/ 1 w 82"/>
                <a:gd name="T11" fmla="*/ 0 h 28"/>
                <a:gd name="T12" fmla="*/ 1 w 82"/>
                <a:gd name="T13" fmla="*/ 0 h 28"/>
                <a:gd name="T14" fmla="*/ 0 w 82"/>
                <a:gd name="T15" fmla="*/ 1 h 28"/>
                <a:gd name="T16" fmla="*/ 0 w 82"/>
                <a:gd name="T17" fmla="*/ 1 h 28"/>
                <a:gd name="T18" fmla="*/ 0 w 82"/>
                <a:gd name="T19" fmla="*/ 17 h 28"/>
                <a:gd name="T20" fmla="*/ 12 w 82"/>
                <a:gd name="T21" fmla="*/ 28 h 28"/>
                <a:gd name="T22" fmla="*/ 79 w 82"/>
                <a:gd name="T23" fmla="*/ 28 h 28"/>
                <a:gd name="T24" fmla="*/ 82 w 82"/>
                <a:gd name="T25" fmla="*/ 26 h 28"/>
                <a:gd name="T26" fmla="*/ 82 w 82"/>
                <a:gd name="T27" fmla="*/ 12 h 28"/>
                <a:gd name="T28" fmla="*/ 80 w 82"/>
                <a:gd name="T29" fmla="*/ 11 h 28"/>
                <a:gd name="T30" fmla="*/ 79 w 82"/>
                <a:gd name="T31" fmla="*/ 11 h 28"/>
                <a:gd name="T32" fmla="*/ 77 w 82"/>
                <a:gd name="T33" fmla="*/ 12 h 28"/>
                <a:gd name="T34" fmla="*/ 77 w 82"/>
                <a:gd name="T35" fmla="*/ 23 h 28"/>
                <a:gd name="T36" fmla="*/ 75 w 82"/>
                <a:gd name="T37" fmla="*/ 25 h 28"/>
                <a:gd name="T38" fmla="*/ 12 w 82"/>
                <a:gd name="T39" fmla="*/ 25 h 28"/>
                <a:gd name="T40" fmla="*/ 12 w 82"/>
                <a:gd name="T41" fmla="*/ 8 h 28"/>
                <a:gd name="T42" fmla="*/ 80 w 82"/>
                <a:gd name="T43" fmla="*/ 8 h 28"/>
                <a:gd name="T44" fmla="*/ 82 w 82"/>
                <a:gd name="T45" fmla="*/ 7 h 28"/>
                <a:gd name="T46" fmla="*/ 82 w 82"/>
                <a:gd name="T47" fmla="*/ 6 h 28"/>
                <a:gd name="T48" fmla="*/ 80 w 82"/>
                <a:gd name="T4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28">
                  <a:moveTo>
                    <a:pt x="80" y="5"/>
                  </a:moveTo>
                  <a:cubicBezTo>
                    <a:pt x="57" y="5"/>
                    <a:pt x="35" y="5"/>
                    <a:pt x="12" y="5"/>
                  </a:cubicBezTo>
                  <a:cubicBezTo>
                    <a:pt x="8" y="5"/>
                    <a:pt x="4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8"/>
                    <a:pt x="12" y="28"/>
                  </a:cubicBezTo>
                  <a:cubicBezTo>
                    <a:pt x="35" y="28"/>
                    <a:pt x="56" y="28"/>
                    <a:pt x="79" y="28"/>
                  </a:cubicBezTo>
                  <a:cubicBezTo>
                    <a:pt x="80" y="28"/>
                    <a:pt x="82" y="27"/>
                    <a:pt x="82" y="26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6" y="25"/>
                    <a:pt x="75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" y="25"/>
                    <a:pt x="1" y="8"/>
                    <a:pt x="1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2" y="8"/>
                    <a:pt x="82" y="7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1" y="5"/>
                    <a:pt x="8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5" name="Freeform 55"/>
            <p:cNvSpPr/>
            <p:nvPr/>
          </p:nvSpPr>
          <p:spPr bwMode="auto">
            <a:xfrm>
              <a:off x="23" y="227"/>
              <a:ext cx="151" cy="7"/>
            </a:xfrm>
            <a:custGeom>
              <a:avLst/>
              <a:gdLst>
                <a:gd name="T0" fmla="*/ 64 w 64"/>
                <a:gd name="T1" fmla="*/ 1 h 3"/>
                <a:gd name="T2" fmla="*/ 62 w 64"/>
                <a:gd name="T3" fmla="*/ 0 h 3"/>
                <a:gd name="T4" fmla="*/ 4 w 64"/>
                <a:gd name="T5" fmla="*/ 0 h 3"/>
                <a:gd name="T6" fmla="*/ 3 w 64"/>
                <a:gd name="T7" fmla="*/ 0 h 3"/>
                <a:gd name="T8" fmla="*/ 2 w 64"/>
                <a:gd name="T9" fmla="*/ 0 h 3"/>
                <a:gd name="T10" fmla="*/ 0 w 64"/>
                <a:gd name="T11" fmla="*/ 1 h 3"/>
                <a:gd name="T12" fmla="*/ 0 w 64"/>
                <a:gd name="T13" fmla="*/ 2 h 3"/>
                <a:gd name="T14" fmla="*/ 1 w 64"/>
                <a:gd name="T15" fmla="*/ 3 h 3"/>
                <a:gd name="T16" fmla="*/ 2 w 64"/>
                <a:gd name="T17" fmla="*/ 3 h 3"/>
                <a:gd name="T18" fmla="*/ 62 w 64"/>
                <a:gd name="T19" fmla="*/ 3 h 3"/>
                <a:gd name="T20" fmla="*/ 64 w 64"/>
                <a:gd name="T21" fmla="*/ 2 h 3"/>
                <a:gd name="T22" fmla="*/ 64 w 64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3">
                  <a:moveTo>
                    <a:pt x="64" y="1"/>
                  </a:moveTo>
                  <a:cubicBezTo>
                    <a:pt x="64" y="0"/>
                    <a:pt x="63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6" name="Freeform 56"/>
            <p:cNvSpPr/>
            <p:nvPr/>
          </p:nvSpPr>
          <p:spPr bwMode="auto">
            <a:xfrm>
              <a:off x="23" y="182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4 w 64"/>
                <a:gd name="T3" fmla="*/ 0 h 3"/>
                <a:gd name="T4" fmla="*/ 22 w 64"/>
                <a:gd name="T5" fmla="*/ 0 h 3"/>
                <a:gd name="T6" fmla="*/ 2 w 64"/>
                <a:gd name="T7" fmla="*/ 0 h 3"/>
                <a:gd name="T8" fmla="*/ 0 w 64"/>
                <a:gd name="T9" fmla="*/ 1 h 3"/>
                <a:gd name="T10" fmla="*/ 0 w 64"/>
                <a:gd name="T11" fmla="*/ 1 h 3"/>
                <a:gd name="T12" fmla="*/ 2 w 64"/>
                <a:gd name="T13" fmla="*/ 3 h 3"/>
                <a:gd name="T14" fmla="*/ 19 w 64"/>
                <a:gd name="T15" fmla="*/ 3 h 3"/>
                <a:gd name="T16" fmla="*/ 20 w 64"/>
                <a:gd name="T17" fmla="*/ 3 h 3"/>
                <a:gd name="T18" fmla="*/ 62 w 64"/>
                <a:gd name="T19" fmla="*/ 3 h 3"/>
                <a:gd name="T20" fmla="*/ 64 w 64"/>
                <a:gd name="T21" fmla="*/ 1 h 3"/>
                <a:gd name="T22" fmla="*/ 64 w 64"/>
                <a:gd name="T23" fmla="*/ 1 h 3"/>
                <a:gd name="T24" fmla="*/ 62 w 64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0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7" name="Freeform 57"/>
            <p:cNvSpPr/>
            <p:nvPr/>
          </p:nvSpPr>
          <p:spPr bwMode="auto">
            <a:xfrm>
              <a:off x="23" y="165"/>
              <a:ext cx="151" cy="10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30 w 64"/>
                <a:gd name="T5" fmla="*/ 0 h 4"/>
                <a:gd name="T6" fmla="*/ 28 w 64"/>
                <a:gd name="T7" fmla="*/ 0 h 4"/>
                <a:gd name="T8" fmla="*/ 2 w 64"/>
                <a:gd name="T9" fmla="*/ 0 h 4"/>
                <a:gd name="T10" fmla="*/ 0 w 64"/>
                <a:gd name="T11" fmla="*/ 2 h 4"/>
                <a:gd name="T12" fmla="*/ 0 w 64"/>
                <a:gd name="T13" fmla="*/ 2 h 4"/>
                <a:gd name="T14" fmla="*/ 2 w 64"/>
                <a:gd name="T15" fmla="*/ 4 h 4"/>
                <a:gd name="T16" fmla="*/ 24 w 64"/>
                <a:gd name="T17" fmla="*/ 4 h 4"/>
                <a:gd name="T18" fmla="*/ 26 w 64"/>
                <a:gd name="T19" fmla="*/ 4 h 4"/>
                <a:gd name="T20" fmla="*/ 62 w 64"/>
                <a:gd name="T21" fmla="*/ 4 h 4"/>
                <a:gd name="T22" fmla="*/ 64 w 64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8" name="Freeform 58"/>
            <p:cNvSpPr/>
            <p:nvPr/>
          </p:nvSpPr>
          <p:spPr bwMode="auto">
            <a:xfrm>
              <a:off x="23" y="241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 w 64"/>
                <a:gd name="T3" fmla="*/ 0 h 3"/>
                <a:gd name="T4" fmla="*/ 0 w 64"/>
                <a:gd name="T5" fmla="*/ 1 h 3"/>
                <a:gd name="T6" fmla="*/ 0 w 64"/>
                <a:gd name="T7" fmla="*/ 2 h 3"/>
                <a:gd name="T8" fmla="*/ 2 w 64"/>
                <a:gd name="T9" fmla="*/ 3 h 3"/>
                <a:gd name="T10" fmla="*/ 62 w 64"/>
                <a:gd name="T11" fmla="*/ 3 h 3"/>
                <a:gd name="T12" fmla="*/ 64 w 64"/>
                <a:gd name="T13" fmla="*/ 2 h 3"/>
                <a:gd name="T14" fmla="*/ 64 w 64"/>
                <a:gd name="T15" fmla="*/ 1 h 3"/>
                <a:gd name="T16" fmla="*/ 62 w 6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6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65" name="组合 6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6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66" name="直接连接符 6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95288" y="1346200"/>
            <a:ext cx="83518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173163" y="2376488"/>
            <a:ext cx="1968500" cy="1966912"/>
          </a:xfrm>
          <a:prstGeom prst="ellipse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1944688" y="2552700"/>
            <a:ext cx="238125" cy="2381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2295525" y="2257425"/>
            <a:ext cx="238125" cy="238125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44650" y="2581275"/>
            <a:ext cx="142875" cy="142875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2990850" y="2892425"/>
            <a:ext cx="238125" cy="2381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3273425" y="3162300"/>
            <a:ext cx="165100" cy="166688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3500438" y="3714750"/>
            <a:ext cx="163512" cy="1619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2760663" y="3779838"/>
            <a:ext cx="434975" cy="4318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1620838" y="4157663"/>
            <a:ext cx="147637" cy="14605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041525" y="4083050"/>
            <a:ext cx="153988" cy="1524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2514600" y="4373563"/>
            <a:ext cx="212725" cy="214312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628650" y="3763963"/>
            <a:ext cx="403225" cy="404812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468313" y="4233863"/>
            <a:ext cx="176212" cy="176212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2" name="Oval 18"/>
          <p:cNvSpPr>
            <a:spLocks noChangeArrowheads="1"/>
          </p:cNvSpPr>
          <p:nvPr/>
        </p:nvSpPr>
        <p:spPr bwMode="auto">
          <a:xfrm>
            <a:off x="546100" y="2747963"/>
            <a:ext cx="801688" cy="8001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3389313" y="2338388"/>
            <a:ext cx="809625" cy="809625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64" name="Freeform 20"/>
          <p:cNvSpPr>
            <a:spLocks noEditPoints="1"/>
          </p:cNvSpPr>
          <p:nvPr/>
        </p:nvSpPr>
        <p:spPr bwMode="auto">
          <a:xfrm>
            <a:off x="806450" y="2895600"/>
            <a:ext cx="293688" cy="471488"/>
          </a:xfrm>
          <a:custGeom>
            <a:avLst/>
            <a:gdLst>
              <a:gd name="T0" fmla="*/ 100 w 123"/>
              <a:gd name="T1" fmla="*/ 187 h 198"/>
              <a:gd name="T2" fmla="*/ 96 w 123"/>
              <a:gd name="T3" fmla="*/ 156 h 198"/>
              <a:gd name="T4" fmla="*/ 111 w 123"/>
              <a:gd name="T5" fmla="*/ 78 h 198"/>
              <a:gd name="T6" fmla="*/ 74 w 123"/>
              <a:gd name="T7" fmla="*/ 48 h 198"/>
              <a:gd name="T8" fmla="*/ 59 w 123"/>
              <a:gd name="T9" fmla="*/ 38 h 198"/>
              <a:gd name="T10" fmla="*/ 56 w 123"/>
              <a:gd name="T11" fmla="*/ 20 h 198"/>
              <a:gd name="T12" fmla="*/ 52 w 123"/>
              <a:gd name="T13" fmla="*/ 16 h 198"/>
              <a:gd name="T14" fmla="*/ 50 w 123"/>
              <a:gd name="T15" fmla="*/ 10 h 198"/>
              <a:gd name="T16" fmla="*/ 47 w 123"/>
              <a:gd name="T17" fmla="*/ 7 h 198"/>
              <a:gd name="T18" fmla="*/ 44 w 123"/>
              <a:gd name="T19" fmla="*/ 0 h 198"/>
              <a:gd name="T20" fmla="*/ 36 w 123"/>
              <a:gd name="T21" fmla="*/ 2 h 198"/>
              <a:gd name="T22" fmla="*/ 33 w 123"/>
              <a:gd name="T23" fmla="*/ 10 h 198"/>
              <a:gd name="T24" fmla="*/ 30 w 123"/>
              <a:gd name="T25" fmla="*/ 12 h 198"/>
              <a:gd name="T26" fmla="*/ 27 w 123"/>
              <a:gd name="T27" fmla="*/ 20 h 198"/>
              <a:gd name="T28" fmla="*/ 23 w 123"/>
              <a:gd name="T29" fmla="*/ 23 h 198"/>
              <a:gd name="T30" fmla="*/ 26 w 123"/>
              <a:gd name="T31" fmla="*/ 97 h 198"/>
              <a:gd name="T32" fmla="*/ 30 w 123"/>
              <a:gd name="T33" fmla="*/ 99 h 198"/>
              <a:gd name="T34" fmla="*/ 37 w 123"/>
              <a:gd name="T35" fmla="*/ 117 h 198"/>
              <a:gd name="T36" fmla="*/ 52 w 123"/>
              <a:gd name="T37" fmla="*/ 110 h 198"/>
              <a:gd name="T38" fmla="*/ 54 w 123"/>
              <a:gd name="T39" fmla="*/ 97 h 198"/>
              <a:gd name="T40" fmla="*/ 59 w 123"/>
              <a:gd name="T41" fmla="*/ 95 h 198"/>
              <a:gd name="T42" fmla="*/ 62 w 123"/>
              <a:gd name="T43" fmla="*/ 79 h 198"/>
              <a:gd name="T44" fmla="*/ 76 w 123"/>
              <a:gd name="T45" fmla="*/ 78 h 198"/>
              <a:gd name="T46" fmla="*/ 59 w 123"/>
              <a:gd name="T47" fmla="*/ 140 h 198"/>
              <a:gd name="T48" fmla="*/ 10 w 123"/>
              <a:gd name="T49" fmla="*/ 140 h 198"/>
              <a:gd name="T50" fmla="*/ 8 w 123"/>
              <a:gd name="T51" fmla="*/ 147 h 198"/>
              <a:gd name="T52" fmla="*/ 15 w 123"/>
              <a:gd name="T53" fmla="*/ 149 h 198"/>
              <a:gd name="T54" fmla="*/ 31 w 123"/>
              <a:gd name="T55" fmla="*/ 159 h 198"/>
              <a:gd name="T56" fmla="*/ 54 w 123"/>
              <a:gd name="T57" fmla="*/ 169 h 198"/>
              <a:gd name="T58" fmla="*/ 51 w 123"/>
              <a:gd name="T59" fmla="*/ 187 h 198"/>
              <a:gd name="T60" fmla="*/ 2 w 123"/>
              <a:gd name="T61" fmla="*/ 187 h 198"/>
              <a:gd name="T62" fmla="*/ 0 w 123"/>
              <a:gd name="T63" fmla="*/ 190 h 198"/>
              <a:gd name="T64" fmla="*/ 3 w 123"/>
              <a:gd name="T65" fmla="*/ 198 h 198"/>
              <a:gd name="T66" fmla="*/ 114 w 123"/>
              <a:gd name="T67" fmla="*/ 195 h 198"/>
              <a:gd name="T68" fmla="*/ 111 w 123"/>
              <a:gd name="T69" fmla="*/ 187 h 198"/>
              <a:gd name="T70" fmla="*/ 51 w 123"/>
              <a:gd name="T71" fmla="*/ 60 h 198"/>
              <a:gd name="T72" fmla="*/ 67 w 123"/>
              <a:gd name="T73" fmla="*/ 6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198">
                <a:moveTo>
                  <a:pt x="111" y="187"/>
                </a:moveTo>
                <a:cubicBezTo>
                  <a:pt x="100" y="187"/>
                  <a:pt x="100" y="187"/>
                  <a:pt x="100" y="187"/>
                </a:cubicBezTo>
                <a:cubicBezTo>
                  <a:pt x="98" y="187"/>
                  <a:pt x="96" y="186"/>
                  <a:pt x="96" y="184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7" y="152"/>
                  <a:pt x="99" y="150"/>
                </a:cubicBezTo>
                <a:cubicBezTo>
                  <a:pt x="120" y="131"/>
                  <a:pt x="123" y="101"/>
                  <a:pt x="111" y="78"/>
                </a:cubicBezTo>
                <a:cubicBezTo>
                  <a:pt x="105" y="65"/>
                  <a:pt x="93" y="55"/>
                  <a:pt x="78" y="50"/>
                </a:cubicBezTo>
                <a:cubicBezTo>
                  <a:pt x="76" y="50"/>
                  <a:pt x="75" y="49"/>
                  <a:pt x="74" y="48"/>
                </a:cubicBezTo>
                <a:cubicBezTo>
                  <a:pt x="71" y="44"/>
                  <a:pt x="67" y="42"/>
                  <a:pt x="62" y="41"/>
                </a:cubicBezTo>
                <a:cubicBezTo>
                  <a:pt x="60" y="41"/>
                  <a:pt x="59" y="39"/>
                  <a:pt x="59" y="38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1"/>
                  <a:pt x="58" y="20"/>
                  <a:pt x="5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4" y="20"/>
                  <a:pt x="52" y="18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1"/>
                  <a:pt x="51" y="10"/>
                  <a:pt x="50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8" y="10"/>
                  <a:pt x="47" y="9"/>
                  <a:pt x="47" y="7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0"/>
                  <a:pt x="4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9"/>
                  <a:pt x="35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0"/>
                  <a:pt x="30" y="11"/>
                  <a:pt x="30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29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0"/>
                  <a:pt x="23" y="21"/>
                  <a:pt x="23" y="23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6"/>
                  <a:pt x="24" y="97"/>
                  <a:pt x="26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29" y="97"/>
                  <a:pt x="30" y="98"/>
                  <a:pt x="30" y="9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4"/>
                  <a:pt x="33" y="117"/>
                  <a:pt x="37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9" y="117"/>
                  <a:pt x="52" y="114"/>
                  <a:pt x="52" y="110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98"/>
                  <a:pt x="53" y="97"/>
                  <a:pt x="54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6"/>
                  <a:pt x="59" y="95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81"/>
                  <a:pt x="60" y="80"/>
                  <a:pt x="62" y="79"/>
                </a:cubicBezTo>
                <a:cubicBezTo>
                  <a:pt x="64" y="79"/>
                  <a:pt x="66" y="78"/>
                  <a:pt x="68" y="77"/>
                </a:cubicBezTo>
                <a:cubicBezTo>
                  <a:pt x="71" y="76"/>
                  <a:pt x="73" y="76"/>
                  <a:pt x="76" y="78"/>
                </a:cubicBezTo>
                <a:cubicBezTo>
                  <a:pt x="84" y="82"/>
                  <a:pt x="89" y="90"/>
                  <a:pt x="91" y="98"/>
                </a:cubicBezTo>
                <a:cubicBezTo>
                  <a:pt x="96" y="117"/>
                  <a:pt x="84" y="140"/>
                  <a:pt x="59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41"/>
                  <a:pt x="8" y="142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8"/>
                  <a:pt x="9" y="149"/>
                  <a:pt x="10" y="149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17" y="149"/>
                  <a:pt x="18" y="150"/>
                  <a:pt x="20" y="151"/>
                </a:cubicBezTo>
                <a:cubicBezTo>
                  <a:pt x="23" y="154"/>
                  <a:pt x="27" y="156"/>
                  <a:pt x="31" y="159"/>
                </a:cubicBezTo>
                <a:cubicBezTo>
                  <a:pt x="37" y="162"/>
                  <a:pt x="44" y="164"/>
                  <a:pt x="51" y="165"/>
                </a:cubicBezTo>
                <a:cubicBezTo>
                  <a:pt x="53" y="166"/>
                  <a:pt x="54" y="167"/>
                  <a:pt x="54" y="169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3" y="187"/>
                  <a:pt x="51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7"/>
                  <a:pt x="2" y="187"/>
                  <a:pt x="2" y="187"/>
                </a:cubicBezTo>
                <a:cubicBezTo>
                  <a:pt x="1" y="187"/>
                  <a:pt x="0" y="188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7"/>
                  <a:pt x="1" y="198"/>
                  <a:pt x="3" y="198"/>
                </a:cubicBezTo>
                <a:cubicBezTo>
                  <a:pt x="111" y="198"/>
                  <a:pt x="111" y="198"/>
                  <a:pt x="111" y="198"/>
                </a:cubicBezTo>
                <a:cubicBezTo>
                  <a:pt x="112" y="198"/>
                  <a:pt x="114" y="197"/>
                  <a:pt x="114" y="195"/>
                </a:cubicBezTo>
                <a:cubicBezTo>
                  <a:pt x="114" y="190"/>
                  <a:pt x="114" y="190"/>
                  <a:pt x="114" y="190"/>
                </a:cubicBezTo>
                <a:cubicBezTo>
                  <a:pt x="114" y="189"/>
                  <a:pt x="112" y="187"/>
                  <a:pt x="111" y="187"/>
                </a:cubicBezTo>
                <a:close/>
                <a:moveTo>
                  <a:pt x="59" y="68"/>
                </a:moveTo>
                <a:cubicBezTo>
                  <a:pt x="55" y="68"/>
                  <a:pt x="51" y="65"/>
                  <a:pt x="51" y="60"/>
                </a:cubicBezTo>
                <a:cubicBezTo>
                  <a:pt x="51" y="56"/>
                  <a:pt x="55" y="52"/>
                  <a:pt x="59" y="52"/>
                </a:cubicBezTo>
                <a:cubicBezTo>
                  <a:pt x="64" y="52"/>
                  <a:pt x="67" y="56"/>
                  <a:pt x="67" y="60"/>
                </a:cubicBezTo>
                <a:cubicBezTo>
                  <a:pt x="67" y="65"/>
                  <a:pt x="64" y="68"/>
                  <a:pt x="5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21"/>
          <p:cNvSpPr>
            <a:spLocks noEditPoints="1"/>
          </p:cNvSpPr>
          <p:nvPr/>
        </p:nvSpPr>
        <p:spPr bwMode="auto">
          <a:xfrm>
            <a:off x="3654425" y="2576513"/>
            <a:ext cx="282575" cy="333375"/>
          </a:xfrm>
          <a:custGeom>
            <a:avLst/>
            <a:gdLst>
              <a:gd name="T0" fmla="*/ 78 w 119"/>
              <a:gd name="T1" fmla="*/ 9 h 140"/>
              <a:gd name="T2" fmla="*/ 86 w 119"/>
              <a:gd name="T3" fmla="*/ 1 h 140"/>
              <a:gd name="T4" fmla="*/ 56 w 119"/>
              <a:gd name="T5" fmla="*/ 127 h 140"/>
              <a:gd name="T6" fmla="*/ 89 w 119"/>
              <a:gd name="T7" fmla="*/ 132 h 140"/>
              <a:gd name="T8" fmla="*/ 89 w 119"/>
              <a:gd name="T9" fmla="*/ 140 h 140"/>
              <a:gd name="T10" fmla="*/ 14 w 119"/>
              <a:gd name="T11" fmla="*/ 134 h 140"/>
              <a:gd name="T12" fmla="*/ 49 w 119"/>
              <a:gd name="T13" fmla="*/ 129 h 140"/>
              <a:gd name="T14" fmla="*/ 24 w 119"/>
              <a:gd name="T15" fmla="*/ 118 h 140"/>
              <a:gd name="T16" fmla="*/ 26 w 119"/>
              <a:gd name="T17" fmla="*/ 103 h 140"/>
              <a:gd name="T18" fmla="*/ 84 w 119"/>
              <a:gd name="T19" fmla="*/ 16 h 140"/>
              <a:gd name="T20" fmla="*/ 35 w 119"/>
              <a:gd name="T21" fmla="*/ 107 h 140"/>
              <a:gd name="T22" fmla="*/ 31 w 119"/>
              <a:gd name="T23" fmla="*/ 112 h 140"/>
              <a:gd name="T24" fmla="*/ 111 w 119"/>
              <a:gd name="T25" fmla="*/ 58 h 140"/>
              <a:gd name="T26" fmla="*/ 84 w 119"/>
              <a:gd name="T27" fmla="*/ 11 h 140"/>
              <a:gd name="T28" fmla="*/ 81 w 119"/>
              <a:gd name="T29" fmla="*/ 61 h 140"/>
              <a:gd name="T30" fmla="*/ 92 w 119"/>
              <a:gd name="T31" fmla="*/ 56 h 140"/>
              <a:gd name="T32" fmla="*/ 97 w 119"/>
              <a:gd name="T33" fmla="*/ 49 h 140"/>
              <a:gd name="T34" fmla="*/ 98 w 119"/>
              <a:gd name="T35" fmla="*/ 59 h 140"/>
              <a:gd name="T36" fmla="*/ 97 w 119"/>
              <a:gd name="T37" fmla="*/ 63 h 140"/>
              <a:gd name="T38" fmla="*/ 97 w 119"/>
              <a:gd name="T39" fmla="*/ 65 h 140"/>
              <a:gd name="T40" fmla="*/ 92 w 119"/>
              <a:gd name="T41" fmla="*/ 62 h 140"/>
              <a:gd name="T42" fmla="*/ 94 w 119"/>
              <a:gd name="T43" fmla="*/ 68 h 140"/>
              <a:gd name="T44" fmla="*/ 52 w 119"/>
              <a:gd name="T45" fmla="*/ 103 h 140"/>
              <a:gd name="T46" fmla="*/ 66 w 119"/>
              <a:gd name="T47" fmla="*/ 15 h 140"/>
              <a:gd name="T48" fmla="*/ 48 w 119"/>
              <a:gd name="T49" fmla="*/ 25 h 140"/>
              <a:gd name="T50" fmla="*/ 38 w 119"/>
              <a:gd name="T51" fmla="*/ 34 h 140"/>
              <a:gd name="T52" fmla="*/ 33 w 119"/>
              <a:gd name="T53" fmla="*/ 43 h 140"/>
              <a:gd name="T54" fmla="*/ 31 w 119"/>
              <a:gd name="T55" fmla="*/ 47 h 140"/>
              <a:gd name="T56" fmla="*/ 37 w 119"/>
              <a:gd name="T57" fmla="*/ 47 h 140"/>
              <a:gd name="T58" fmla="*/ 47 w 119"/>
              <a:gd name="T59" fmla="*/ 43 h 140"/>
              <a:gd name="T60" fmla="*/ 52 w 119"/>
              <a:gd name="T61" fmla="*/ 49 h 140"/>
              <a:gd name="T62" fmla="*/ 42 w 119"/>
              <a:gd name="T63" fmla="*/ 47 h 140"/>
              <a:gd name="T64" fmla="*/ 32 w 119"/>
              <a:gd name="T65" fmla="*/ 53 h 140"/>
              <a:gd name="T66" fmla="*/ 33 w 119"/>
              <a:gd name="T67" fmla="*/ 71 h 140"/>
              <a:gd name="T68" fmla="*/ 45 w 119"/>
              <a:gd name="T69" fmla="*/ 71 h 140"/>
              <a:gd name="T70" fmla="*/ 61 w 119"/>
              <a:gd name="T71" fmla="*/ 83 h 140"/>
              <a:gd name="T72" fmla="*/ 63 w 119"/>
              <a:gd name="T73" fmla="*/ 62 h 140"/>
              <a:gd name="T74" fmla="*/ 56 w 119"/>
              <a:gd name="T75" fmla="*/ 53 h 140"/>
              <a:gd name="T76" fmla="*/ 68 w 119"/>
              <a:gd name="T77" fmla="*/ 53 h 140"/>
              <a:gd name="T78" fmla="*/ 64 w 119"/>
              <a:gd name="T79" fmla="*/ 49 h 140"/>
              <a:gd name="T80" fmla="*/ 79 w 119"/>
              <a:gd name="T81" fmla="*/ 61 h 140"/>
              <a:gd name="T82" fmla="*/ 64 w 119"/>
              <a:gd name="T83" fmla="*/ 82 h 140"/>
              <a:gd name="T84" fmla="*/ 67 w 119"/>
              <a:gd name="T85" fmla="*/ 8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9" h="140">
                <a:moveTo>
                  <a:pt x="52" y="5"/>
                </a:moveTo>
                <a:cubicBezTo>
                  <a:pt x="60" y="5"/>
                  <a:pt x="68" y="7"/>
                  <a:pt x="75" y="10"/>
                </a:cubicBezTo>
                <a:cubicBezTo>
                  <a:pt x="76" y="11"/>
                  <a:pt x="78" y="10"/>
                  <a:pt x="78" y="9"/>
                </a:cubicBezTo>
                <a:cubicBezTo>
                  <a:pt x="80" y="6"/>
                  <a:pt x="80" y="6"/>
                  <a:pt x="80" y="6"/>
                </a:cubicBezTo>
                <a:cubicBezTo>
                  <a:pt x="82" y="2"/>
                  <a:pt x="82" y="2"/>
                  <a:pt x="82" y="2"/>
                </a:cubicBezTo>
                <a:cubicBezTo>
                  <a:pt x="83" y="1"/>
                  <a:pt x="84" y="0"/>
                  <a:pt x="86" y="1"/>
                </a:cubicBezTo>
                <a:cubicBezTo>
                  <a:pt x="105" y="12"/>
                  <a:pt x="119" y="34"/>
                  <a:pt x="119" y="58"/>
                </a:cubicBezTo>
                <a:cubicBezTo>
                  <a:pt x="119" y="92"/>
                  <a:pt x="92" y="121"/>
                  <a:pt x="59" y="124"/>
                </a:cubicBezTo>
                <a:cubicBezTo>
                  <a:pt x="57" y="124"/>
                  <a:pt x="56" y="125"/>
                  <a:pt x="56" y="127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1"/>
                  <a:pt x="57" y="132"/>
                  <a:pt x="5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90" y="132"/>
                  <a:pt x="91" y="133"/>
                  <a:pt x="91" y="134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1" y="139"/>
                  <a:pt x="90" y="140"/>
                  <a:pt x="89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0"/>
                  <a:pt x="14" y="139"/>
                  <a:pt x="14" y="13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5" y="132"/>
                  <a:pt x="1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2"/>
                  <a:pt x="49" y="131"/>
                  <a:pt x="49" y="129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48" y="124"/>
                  <a:pt x="46" y="124"/>
                </a:cubicBezTo>
                <a:cubicBezTo>
                  <a:pt x="39" y="123"/>
                  <a:pt x="31" y="121"/>
                  <a:pt x="24" y="118"/>
                </a:cubicBezTo>
                <a:cubicBezTo>
                  <a:pt x="23" y="117"/>
                  <a:pt x="22" y="115"/>
                  <a:pt x="23" y="114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5"/>
                  <a:pt x="27" y="104"/>
                  <a:pt x="26" y="103"/>
                </a:cubicBezTo>
                <a:cubicBezTo>
                  <a:pt x="10" y="94"/>
                  <a:pt x="0" y="77"/>
                  <a:pt x="0" y="58"/>
                </a:cubicBezTo>
                <a:cubicBezTo>
                  <a:pt x="0" y="29"/>
                  <a:pt x="24" y="5"/>
                  <a:pt x="52" y="5"/>
                </a:cubicBezTo>
                <a:close/>
                <a:moveTo>
                  <a:pt x="84" y="16"/>
                </a:moveTo>
                <a:cubicBezTo>
                  <a:pt x="97" y="25"/>
                  <a:pt x="105" y="41"/>
                  <a:pt x="105" y="58"/>
                </a:cubicBezTo>
                <a:cubicBezTo>
                  <a:pt x="105" y="87"/>
                  <a:pt x="81" y="110"/>
                  <a:pt x="52" y="110"/>
                </a:cubicBezTo>
                <a:cubicBezTo>
                  <a:pt x="46" y="110"/>
                  <a:pt x="41" y="109"/>
                  <a:pt x="35" y="107"/>
                </a:cubicBezTo>
                <a:cubicBezTo>
                  <a:pt x="34" y="107"/>
                  <a:pt x="33" y="108"/>
                  <a:pt x="33" y="109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1" y="111"/>
                  <a:pt x="31" y="112"/>
                  <a:pt x="31" y="112"/>
                </a:cubicBezTo>
                <a:cubicBezTo>
                  <a:pt x="32" y="113"/>
                  <a:pt x="32" y="113"/>
                  <a:pt x="33" y="114"/>
                </a:cubicBezTo>
                <a:cubicBezTo>
                  <a:pt x="39" y="116"/>
                  <a:pt x="46" y="117"/>
                  <a:pt x="52" y="117"/>
                </a:cubicBezTo>
                <a:cubicBezTo>
                  <a:pt x="85" y="117"/>
                  <a:pt x="111" y="91"/>
                  <a:pt x="111" y="58"/>
                </a:cubicBezTo>
                <a:cubicBezTo>
                  <a:pt x="111" y="38"/>
                  <a:pt x="102" y="21"/>
                  <a:pt x="87" y="10"/>
                </a:cubicBezTo>
                <a:cubicBezTo>
                  <a:pt x="87" y="10"/>
                  <a:pt x="86" y="10"/>
                  <a:pt x="85" y="10"/>
                </a:cubicBezTo>
                <a:cubicBezTo>
                  <a:pt x="85" y="10"/>
                  <a:pt x="84" y="10"/>
                  <a:pt x="84" y="11"/>
                </a:cubicBezTo>
                <a:cubicBezTo>
                  <a:pt x="83" y="13"/>
                  <a:pt x="83" y="13"/>
                  <a:pt x="83" y="13"/>
                </a:cubicBezTo>
                <a:cubicBezTo>
                  <a:pt x="82" y="14"/>
                  <a:pt x="83" y="15"/>
                  <a:pt x="84" y="16"/>
                </a:cubicBezTo>
                <a:close/>
                <a:moveTo>
                  <a:pt x="81" y="61"/>
                </a:moveTo>
                <a:cubicBezTo>
                  <a:pt x="81" y="57"/>
                  <a:pt x="82" y="54"/>
                  <a:pt x="83" y="51"/>
                </a:cubicBezTo>
                <a:cubicBezTo>
                  <a:pt x="83" y="49"/>
                  <a:pt x="84" y="49"/>
                  <a:pt x="85" y="51"/>
                </a:cubicBezTo>
                <a:cubicBezTo>
                  <a:pt x="87" y="53"/>
                  <a:pt x="90" y="54"/>
                  <a:pt x="92" y="56"/>
                </a:cubicBezTo>
                <a:cubicBezTo>
                  <a:pt x="94" y="58"/>
                  <a:pt x="94" y="58"/>
                  <a:pt x="94" y="55"/>
                </a:cubicBezTo>
                <a:cubicBezTo>
                  <a:pt x="94" y="53"/>
                  <a:pt x="95" y="51"/>
                  <a:pt x="95" y="49"/>
                </a:cubicBezTo>
                <a:cubicBezTo>
                  <a:pt x="96" y="48"/>
                  <a:pt x="97" y="48"/>
                  <a:pt x="97" y="49"/>
                </a:cubicBezTo>
                <a:cubicBezTo>
                  <a:pt x="97" y="52"/>
                  <a:pt x="98" y="55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2"/>
                  <a:pt x="96" y="62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63"/>
                  <a:pt x="98" y="63"/>
                  <a:pt x="97" y="63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65"/>
                  <a:pt x="94" y="65"/>
                  <a:pt x="93" y="64"/>
                </a:cubicBezTo>
                <a:cubicBezTo>
                  <a:pt x="93" y="63"/>
                  <a:pt x="93" y="63"/>
                  <a:pt x="92" y="62"/>
                </a:cubicBezTo>
                <a:cubicBezTo>
                  <a:pt x="89" y="56"/>
                  <a:pt x="89" y="55"/>
                  <a:pt x="91" y="63"/>
                </a:cubicBezTo>
                <a:cubicBezTo>
                  <a:pt x="92" y="64"/>
                  <a:pt x="92" y="66"/>
                  <a:pt x="92" y="66"/>
                </a:cubicBezTo>
                <a:cubicBezTo>
                  <a:pt x="93" y="68"/>
                  <a:pt x="93" y="68"/>
                  <a:pt x="94" y="68"/>
                </a:cubicBezTo>
                <a:cubicBezTo>
                  <a:pt x="95" y="68"/>
                  <a:pt x="95" y="68"/>
                  <a:pt x="96" y="68"/>
                </a:cubicBezTo>
                <a:cubicBezTo>
                  <a:pt x="96" y="68"/>
                  <a:pt x="97" y="68"/>
                  <a:pt x="96" y="69"/>
                </a:cubicBezTo>
                <a:cubicBezTo>
                  <a:pt x="92" y="89"/>
                  <a:pt x="74" y="103"/>
                  <a:pt x="52" y="103"/>
                </a:cubicBezTo>
                <a:cubicBezTo>
                  <a:pt x="27" y="103"/>
                  <a:pt x="7" y="83"/>
                  <a:pt x="7" y="58"/>
                </a:cubicBezTo>
                <a:cubicBezTo>
                  <a:pt x="7" y="33"/>
                  <a:pt x="27" y="13"/>
                  <a:pt x="52" y="13"/>
                </a:cubicBezTo>
                <a:cubicBezTo>
                  <a:pt x="57" y="13"/>
                  <a:pt x="62" y="13"/>
                  <a:pt x="66" y="15"/>
                </a:cubicBezTo>
                <a:cubicBezTo>
                  <a:pt x="67" y="15"/>
                  <a:pt x="67" y="16"/>
                  <a:pt x="66" y="16"/>
                </a:cubicBezTo>
                <a:cubicBezTo>
                  <a:pt x="62" y="19"/>
                  <a:pt x="57" y="21"/>
                  <a:pt x="52" y="24"/>
                </a:cubicBezTo>
                <a:cubicBezTo>
                  <a:pt x="50" y="25"/>
                  <a:pt x="50" y="25"/>
                  <a:pt x="48" y="25"/>
                </a:cubicBezTo>
                <a:cubicBezTo>
                  <a:pt x="46" y="25"/>
                  <a:pt x="43" y="26"/>
                  <a:pt x="41" y="26"/>
                </a:cubicBezTo>
                <a:cubicBezTo>
                  <a:pt x="39" y="26"/>
                  <a:pt x="39" y="26"/>
                  <a:pt x="39" y="27"/>
                </a:cubicBezTo>
                <a:cubicBezTo>
                  <a:pt x="39" y="30"/>
                  <a:pt x="38" y="32"/>
                  <a:pt x="38" y="34"/>
                </a:cubicBezTo>
                <a:cubicBezTo>
                  <a:pt x="38" y="35"/>
                  <a:pt x="38" y="36"/>
                  <a:pt x="37" y="37"/>
                </a:cubicBezTo>
                <a:cubicBezTo>
                  <a:pt x="36" y="38"/>
                  <a:pt x="36" y="40"/>
                  <a:pt x="35" y="42"/>
                </a:cubicBezTo>
                <a:cubicBezTo>
                  <a:pt x="34" y="43"/>
                  <a:pt x="34" y="43"/>
                  <a:pt x="33" y="43"/>
                </a:cubicBezTo>
                <a:cubicBezTo>
                  <a:pt x="33" y="43"/>
                  <a:pt x="33" y="44"/>
                  <a:pt x="32" y="44"/>
                </a:cubicBezTo>
                <a:cubicBezTo>
                  <a:pt x="31" y="44"/>
                  <a:pt x="31" y="44"/>
                  <a:pt x="31" y="45"/>
                </a:cubicBezTo>
                <a:cubicBezTo>
                  <a:pt x="31" y="46"/>
                  <a:pt x="31" y="47"/>
                  <a:pt x="31" y="47"/>
                </a:cubicBezTo>
                <a:cubicBezTo>
                  <a:pt x="32" y="48"/>
                  <a:pt x="32" y="48"/>
                  <a:pt x="33" y="48"/>
                </a:cubicBezTo>
                <a:cubicBezTo>
                  <a:pt x="33" y="48"/>
                  <a:pt x="34" y="48"/>
                  <a:pt x="34" y="48"/>
                </a:cubicBezTo>
                <a:cubicBezTo>
                  <a:pt x="36" y="48"/>
                  <a:pt x="36" y="48"/>
                  <a:pt x="37" y="47"/>
                </a:cubicBezTo>
                <a:cubicBezTo>
                  <a:pt x="38" y="46"/>
                  <a:pt x="39" y="44"/>
                  <a:pt x="40" y="43"/>
                </a:cubicBezTo>
                <a:cubicBezTo>
                  <a:pt x="40" y="42"/>
                  <a:pt x="40" y="42"/>
                  <a:pt x="42" y="42"/>
                </a:cubicBezTo>
                <a:cubicBezTo>
                  <a:pt x="43" y="43"/>
                  <a:pt x="45" y="43"/>
                  <a:pt x="47" y="43"/>
                </a:cubicBezTo>
                <a:cubicBezTo>
                  <a:pt x="48" y="44"/>
                  <a:pt x="48" y="44"/>
                  <a:pt x="49" y="44"/>
                </a:cubicBezTo>
                <a:cubicBezTo>
                  <a:pt x="50" y="46"/>
                  <a:pt x="51" y="47"/>
                  <a:pt x="52" y="48"/>
                </a:cubicBezTo>
                <a:cubicBezTo>
                  <a:pt x="53" y="49"/>
                  <a:pt x="53" y="49"/>
                  <a:pt x="52" y="49"/>
                </a:cubicBezTo>
                <a:cubicBezTo>
                  <a:pt x="50" y="49"/>
                  <a:pt x="49" y="49"/>
                  <a:pt x="47" y="50"/>
                </a:cubicBezTo>
                <a:cubicBezTo>
                  <a:pt x="46" y="50"/>
                  <a:pt x="46" y="50"/>
                  <a:pt x="45" y="49"/>
                </a:cubicBezTo>
                <a:cubicBezTo>
                  <a:pt x="44" y="49"/>
                  <a:pt x="43" y="48"/>
                  <a:pt x="42" y="47"/>
                </a:cubicBezTo>
                <a:cubicBezTo>
                  <a:pt x="42" y="47"/>
                  <a:pt x="41" y="47"/>
                  <a:pt x="40" y="47"/>
                </a:cubicBezTo>
                <a:cubicBezTo>
                  <a:pt x="38" y="48"/>
                  <a:pt x="36" y="49"/>
                  <a:pt x="34" y="50"/>
                </a:cubicBezTo>
                <a:cubicBezTo>
                  <a:pt x="33" y="51"/>
                  <a:pt x="32" y="51"/>
                  <a:pt x="32" y="53"/>
                </a:cubicBezTo>
                <a:cubicBezTo>
                  <a:pt x="31" y="56"/>
                  <a:pt x="30" y="59"/>
                  <a:pt x="29" y="62"/>
                </a:cubicBezTo>
                <a:cubicBezTo>
                  <a:pt x="29" y="64"/>
                  <a:pt x="29" y="64"/>
                  <a:pt x="30" y="65"/>
                </a:cubicBezTo>
                <a:cubicBezTo>
                  <a:pt x="31" y="67"/>
                  <a:pt x="32" y="69"/>
                  <a:pt x="33" y="71"/>
                </a:cubicBezTo>
                <a:cubicBezTo>
                  <a:pt x="34" y="72"/>
                  <a:pt x="34" y="72"/>
                  <a:pt x="36" y="71"/>
                </a:cubicBezTo>
                <a:cubicBezTo>
                  <a:pt x="38" y="71"/>
                  <a:pt x="40" y="70"/>
                  <a:pt x="43" y="70"/>
                </a:cubicBezTo>
                <a:cubicBezTo>
                  <a:pt x="44" y="70"/>
                  <a:pt x="44" y="70"/>
                  <a:pt x="45" y="71"/>
                </a:cubicBezTo>
                <a:cubicBezTo>
                  <a:pt x="48" y="79"/>
                  <a:pt x="50" y="87"/>
                  <a:pt x="53" y="95"/>
                </a:cubicBezTo>
                <a:cubicBezTo>
                  <a:pt x="54" y="97"/>
                  <a:pt x="54" y="97"/>
                  <a:pt x="55" y="95"/>
                </a:cubicBezTo>
                <a:cubicBezTo>
                  <a:pt x="57" y="91"/>
                  <a:pt x="59" y="87"/>
                  <a:pt x="61" y="83"/>
                </a:cubicBezTo>
                <a:cubicBezTo>
                  <a:pt x="63" y="82"/>
                  <a:pt x="63" y="81"/>
                  <a:pt x="63" y="79"/>
                </a:cubicBezTo>
                <a:cubicBezTo>
                  <a:pt x="64" y="74"/>
                  <a:pt x="64" y="69"/>
                  <a:pt x="65" y="65"/>
                </a:cubicBezTo>
                <a:cubicBezTo>
                  <a:pt x="65" y="62"/>
                  <a:pt x="65" y="62"/>
                  <a:pt x="63" y="62"/>
                </a:cubicBezTo>
                <a:cubicBezTo>
                  <a:pt x="61" y="63"/>
                  <a:pt x="61" y="63"/>
                  <a:pt x="60" y="61"/>
                </a:cubicBezTo>
                <a:cubicBezTo>
                  <a:pt x="59" y="58"/>
                  <a:pt x="57" y="56"/>
                  <a:pt x="56" y="54"/>
                </a:cubicBezTo>
                <a:cubicBezTo>
                  <a:pt x="55" y="51"/>
                  <a:pt x="55" y="51"/>
                  <a:pt x="56" y="53"/>
                </a:cubicBezTo>
                <a:cubicBezTo>
                  <a:pt x="58" y="55"/>
                  <a:pt x="59" y="56"/>
                  <a:pt x="61" y="58"/>
                </a:cubicBezTo>
                <a:cubicBezTo>
                  <a:pt x="62" y="60"/>
                  <a:pt x="62" y="60"/>
                  <a:pt x="64" y="58"/>
                </a:cubicBezTo>
                <a:cubicBezTo>
                  <a:pt x="65" y="57"/>
                  <a:pt x="66" y="55"/>
                  <a:pt x="68" y="53"/>
                </a:cubicBezTo>
                <a:cubicBezTo>
                  <a:pt x="69" y="52"/>
                  <a:pt x="69" y="51"/>
                  <a:pt x="67" y="51"/>
                </a:cubicBezTo>
                <a:cubicBezTo>
                  <a:pt x="66" y="50"/>
                  <a:pt x="65" y="50"/>
                  <a:pt x="64" y="49"/>
                </a:cubicBezTo>
                <a:cubicBezTo>
                  <a:pt x="62" y="49"/>
                  <a:pt x="62" y="48"/>
                  <a:pt x="64" y="49"/>
                </a:cubicBezTo>
                <a:cubicBezTo>
                  <a:pt x="66" y="49"/>
                  <a:pt x="68" y="49"/>
                  <a:pt x="70" y="50"/>
                </a:cubicBezTo>
                <a:cubicBezTo>
                  <a:pt x="73" y="50"/>
                  <a:pt x="73" y="50"/>
                  <a:pt x="74" y="52"/>
                </a:cubicBezTo>
                <a:cubicBezTo>
                  <a:pt x="76" y="55"/>
                  <a:pt x="77" y="58"/>
                  <a:pt x="79" y="61"/>
                </a:cubicBezTo>
                <a:cubicBezTo>
                  <a:pt x="80" y="63"/>
                  <a:pt x="80" y="63"/>
                  <a:pt x="81" y="61"/>
                </a:cubicBezTo>
                <a:close/>
                <a:moveTo>
                  <a:pt x="65" y="79"/>
                </a:moveTo>
                <a:cubicBezTo>
                  <a:pt x="65" y="80"/>
                  <a:pt x="64" y="81"/>
                  <a:pt x="64" y="82"/>
                </a:cubicBezTo>
                <a:cubicBezTo>
                  <a:pt x="63" y="83"/>
                  <a:pt x="63" y="84"/>
                  <a:pt x="63" y="86"/>
                </a:cubicBezTo>
                <a:cubicBezTo>
                  <a:pt x="64" y="90"/>
                  <a:pt x="64" y="90"/>
                  <a:pt x="65" y="86"/>
                </a:cubicBezTo>
                <a:cubicBezTo>
                  <a:pt x="65" y="84"/>
                  <a:pt x="66" y="82"/>
                  <a:pt x="67" y="80"/>
                </a:cubicBezTo>
                <a:cubicBezTo>
                  <a:pt x="68" y="76"/>
                  <a:pt x="67" y="76"/>
                  <a:pt x="6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924425" y="295116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922838" y="2951163"/>
            <a:ext cx="2401887" cy="123825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8" name="Freeform 24"/>
          <p:cNvSpPr/>
          <p:nvPr/>
        </p:nvSpPr>
        <p:spPr bwMode="auto">
          <a:xfrm>
            <a:off x="7180263" y="2606675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4924425" y="3503613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4924425" y="3503613"/>
            <a:ext cx="2951163" cy="123825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4924425" y="4038600"/>
            <a:ext cx="3511550" cy="12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4924425" y="4038600"/>
            <a:ext cx="2089150" cy="123825"/>
          </a:xfrm>
          <a:prstGeom prst="rect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7221538" y="2695575"/>
            <a:ext cx="2111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4" name="Freeform 30"/>
          <p:cNvSpPr/>
          <p:nvPr/>
        </p:nvSpPr>
        <p:spPr bwMode="auto">
          <a:xfrm>
            <a:off x="7731125" y="31607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7772400" y="3249613"/>
            <a:ext cx="2111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6" name="Freeform 32"/>
          <p:cNvSpPr/>
          <p:nvPr/>
        </p:nvSpPr>
        <p:spPr bwMode="auto">
          <a:xfrm>
            <a:off x="6869113" y="36941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6910388" y="3783013"/>
            <a:ext cx="2111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4832350" y="2754313"/>
            <a:ext cx="677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Developer </a:t>
            </a:r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4832350" y="3309938"/>
            <a:ext cx="6207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Designer </a:t>
            </a:r>
          </a:p>
        </p:txBody>
      </p:sp>
      <p:sp>
        <p:nvSpPr>
          <p:cNvPr id="6180" name="Rectangle 36"/>
          <p:cNvSpPr>
            <a:spLocks noChangeArrowheads="1"/>
          </p:cNvSpPr>
          <p:nvPr/>
        </p:nvSpPr>
        <p:spPr bwMode="auto">
          <a:xfrm>
            <a:off x="4832350" y="3851275"/>
            <a:ext cx="660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Marketing </a:t>
            </a:r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4567238" y="2343150"/>
            <a:ext cx="0" cy="2087563"/>
          </a:xfrm>
          <a:prstGeom prst="line">
            <a:avLst/>
          </a:prstGeom>
          <a:noFill/>
          <a:ln w="6350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1452563" y="2859088"/>
            <a:ext cx="1438275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MARKETING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4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5" name="组合 4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6" name="直接连接符 4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 descr="slide3"/>
          <p:cNvSpPr>
            <a:spLocks noChangeArrowheads="1"/>
          </p:cNvSpPr>
          <p:nvPr/>
        </p:nvSpPr>
        <p:spPr bwMode="auto">
          <a:xfrm>
            <a:off x="3851275" y="1779588"/>
            <a:ext cx="5292725" cy="302418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820150" y="3290888"/>
            <a:ext cx="323850" cy="1512887"/>
          </a:xfrm>
          <a:prstGeom prst="rect">
            <a:avLst/>
          </a:prstGeom>
          <a:solidFill>
            <a:srgbClr val="9DD53E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403350" y="2171700"/>
            <a:ext cx="223202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E34326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66750" y="22367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>
                <a:solidFill>
                  <a:schemeClr val="bg2"/>
                </a:solidFill>
              </a:rPr>
              <a:t>08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00088" y="2670175"/>
            <a:ext cx="398462" cy="214313"/>
          </a:xfrm>
          <a:prstGeom prst="rect">
            <a:avLst/>
          </a:prstGeom>
          <a:solidFill>
            <a:srgbClr val="E54B8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403350" y="3560763"/>
            <a:ext cx="2232025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</a:t>
            </a:r>
            <a:r>
              <a:rPr lang="en-US" altLang="zh-CN" sz="800" b="1" dirty="0">
                <a:solidFill>
                  <a:srgbClr val="9DD53E"/>
                </a:solidFill>
              </a:rPr>
              <a:t>TWO</a:t>
            </a:r>
            <a:endParaRPr lang="zh-CN" altLang="en-US" sz="800" b="1" dirty="0">
              <a:solidFill>
                <a:srgbClr val="9DD53E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666750" y="3625850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>
                <a:solidFill>
                  <a:schemeClr val="bg2"/>
                </a:solidFill>
              </a:rPr>
              <a:t>12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96913" y="4059238"/>
            <a:ext cx="404812" cy="214312"/>
          </a:xfrm>
          <a:prstGeom prst="rect">
            <a:avLst/>
          </a:prstGeom>
          <a:solidFill>
            <a:srgbClr val="9DD53E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8820150" y="1779588"/>
            <a:ext cx="323850" cy="1512887"/>
          </a:xfrm>
          <a:prstGeom prst="rect">
            <a:avLst/>
          </a:prstGeom>
          <a:solidFill>
            <a:srgbClr val="594D7B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8496300" y="3290888"/>
            <a:ext cx="323850" cy="1512887"/>
          </a:xfrm>
          <a:prstGeom prst="rect">
            <a:avLst/>
          </a:prstGeom>
          <a:solidFill>
            <a:srgbClr val="E54B81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8496300" y="1779588"/>
            <a:ext cx="323850" cy="1512887"/>
          </a:xfrm>
          <a:prstGeom prst="rect">
            <a:avLst/>
          </a:prstGeom>
          <a:solidFill>
            <a:srgbClr val="C09CC2">
              <a:alpha val="89999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rgbClr val="C09CC2"/>
              </a:solidFill>
            </a:endParaRPr>
          </a:p>
        </p:txBody>
      </p:sp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20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2" name="组合 21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3" name="直接连接符 22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202113" y="1655763"/>
            <a:ext cx="4249737" cy="444500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8231188" y="1655763"/>
            <a:ext cx="444500" cy="444500"/>
          </a:xfrm>
          <a:prstGeom prst="ellipse">
            <a:avLst/>
          </a:prstGeom>
          <a:solidFill>
            <a:srgbClr val="C09CC2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3919538" y="2100263"/>
            <a:ext cx="4248150" cy="447675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7945438" y="2100263"/>
            <a:ext cx="444500" cy="447675"/>
          </a:xfrm>
          <a:prstGeom prst="ellipse">
            <a:avLst/>
          </a:prstGeom>
          <a:solidFill>
            <a:srgbClr val="594D7B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3584575" y="2547938"/>
            <a:ext cx="4251325" cy="444500"/>
          </a:xfrm>
          <a:prstGeom prst="rect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7612063" y="2547938"/>
            <a:ext cx="444500" cy="444500"/>
          </a:xfrm>
          <a:prstGeom prst="ellipse">
            <a:avLst/>
          </a:prstGeom>
          <a:solidFill>
            <a:srgbClr val="E54B81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3540125" y="2992438"/>
            <a:ext cx="3921125" cy="444500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7237413" y="2992438"/>
            <a:ext cx="444500" cy="444500"/>
          </a:xfrm>
          <a:prstGeom prst="ellipse">
            <a:avLst/>
          </a:prstGeom>
          <a:solidFill>
            <a:srgbClr val="9DD53E"/>
          </a:solidFill>
          <a:ln w="12700">
            <a:solidFill>
              <a:srgbClr val="FFFF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3059113" y="1776413"/>
            <a:ext cx="1873250" cy="1874837"/>
          </a:xfrm>
          <a:prstGeom prst="ellipse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7" name="Freeform 19"/>
          <p:cNvSpPr>
            <a:spLocks noEditPoints="1"/>
          </p:cNvSpPr>
          <p:nvPr/>
        </p:nvSpPr>
        <p:spPr bwMode="auto">
          <a:xfrm>
            <a:off x="2919413" y="1635125"/>
            <a:ext cx="2144712" cy="2147888"/>
          </a:xfrm>
          <a:custGeom>
            <a:avLst/>
            <a:gdLst>
              <a:gd name="T0" fmla="*/ 480 w 961"/>
              <a:gd name="T1" fmla="*/ 0 h 961"/>
              <a:gd name="T2" fmla="*/ 0 w 961"/>
              <a:gd name="T3" fmla="*/ 480 h 961"/>
              <a:gd name="T4" fmla="*/ 480 w 961"/>
              <a:gd name="T5" fmla="*/ 961 h 961"/>
              <a:gd name="T6" fmla="*/ 961 w 961"/>
              <a:gd name="T7" fmla="*/ 480 h 961"/>
              <a:gd name="T8" fmla="*/ 480 w 961"/>
              <a:gd name="T9" fmla="*/ 0 h 961"/>
              <a:gd name="T10" fmla="*/ 480 w 961"/>
              <a:gd name="T11" fmla="*/ 896 h 961"/>
              <a:gd name="T12" fmla="*/ 64 w 961"/>
              <a:gd name="T13" fmla="*/ 480 h 961"/>
              <a:gd name="T14" fmla="*/ 480 w 961"/>
              <a:gd name="T15" fmla="*/ 64 h 961"/>
              <a:gd name="T16" fmla="*/ 896 w 961"/>
              <a:gd name="T17" fmla="*/ 480 h 961"/>
              <a:gd name="T18" fmla="*/ 480 w 961"/>
              <a:gd name="T19" fmla="*/ 896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1" h="961">
                <a:moveTo>
                  <a:pt x="480" y="0"/>
                </a:moveTo>
                <a:cubicBezTo>
                  <a:pt x="215" y="0"/>
                  <a:pt x="0" y="215"/>
                  <a:pt x="0" y="480"/>
                </a:cubicBezTo>
                <a:cubicBezTo>
                  <a:pt x="0" y="746"/>
                  <a:pt x="215" y="961"/>
                  <a:pt x="480" y="961"/>
                </a:cubicBezTo>
                <a:cubicBezTo>
                  <a:pt x="746" y="961"/>
                  <a:pt x="961" y="746"/>
                  <a:pt x="961" y="480"/>
                </a:cubicBezTo>
                <a:cubicBezTo>
                  <a:pt x="961" y="215"/>
                  <a:pt x="746" y="0"/>
                  <a:pt x="480" y="0"/>
                </a:cubicBezTo>
                <a:close/>
                <a:moveTo>
                  <a:pt x="480" y="896"/>
                </a:moveTo>
                <a:cubicBezTo>
                  <a:pt x="251" y="896"/>
                  <a:pt x="64" y="710"/>
                  <a:pt x="64" y="480"/>
                </a:cubicBezTo>
                <a:cubicBezTo>
                  <a:pt x="64" y="251"/>
                  <a:pt x="251" y="64"/>
                  <a:pt x="480" y="64"/>
                </a:cubicBezTo>
                <a:cubicBezTo>
                  <a:pt x="710" y="64"/>
                  <a:pt x="896" y="251"/>
                  <a:pt x="896" y="480"/>
                </a:cubicBezTo>
                <a:cubicBezTo>
                  <a:pt x="896" y="710"/>
                  <a:pt x="710" y="896"/>
                  <a:pt x="480" y="8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8" name="Freeform 20"/>
          <p:cNvSpPr/>
          <p:nvPr/>
        </p:nvSpPr>
        <p:spPr bwMode="auto">
          <a:xfrm>
            <a:off x="4660900" y="3355975"/>
            <a:ext cx="631825" cy="633413"/>
          </a:xfrm>
          <a:custGeom>
            <a:avLst/>
            <a:gdLst>
              <a:gd name="T0" fmla="*/ 309 w 398"/>
              <a:gd name="T1" fmla="*/ 399 h 399"/>
              <a:gd name="T2" fmla="*/ 0 w 398"/>
              <a:gd name="T3" fmla="*/ 89 h 399"/>
              <a:gd name="T4" fmla="*/ 88 w 398"/>
              <a:gd name="T5" fmla="*/ 0 h 399"/>
              <a:gd name="T6" fmla="*/ 398 w 398"/>
              <a:gd name="T7" fmla="*/ 310 h 399"/>
              <a:gd name="T8" fmla="*/ 309 w 398"/>
              <a:gd name="T9" fmla="*/ 39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399">
                <a:moveTo>
                  <a:pt x="309" y="399"/>
                </a:moveTo>
                <a:lnTo>
                  <a:pt x="0" y="89"/>
                </a:lnTo>
                <a:lnTo>
                  <a:pt x="88" y="0"/>
                </a:lnTo>
                <a:lnTo>
                  <a:pt x="398" y="310"/>
                </a:lnTo>
                <a:lnTo>
                  <a:pt x="309" y="39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9" name="Freeform 21"/>
          <p:cNvSpPr/>
          <p:nvPr/>
        </p:nvSpPr>
        <p:spPr bwMode="auto">
          <a:xfrm>
            <a:off x="5086350" y="3786188"/>
            <a:ext cx="960438" cy="960437"/>
          </a:xfrm>
          <a:custGeom>
            <a:avLst/>
            <a:gdLst>
              <a:gd name="T0" fmla="*/ 340 w 430"/>
              <a:gd name="T1" fmla="*/ 415 h 430"/>
              <a:gd name="T2" fmla="*/ 302 w 430"/>
              <a:gd name="T3" fmla="*/ 421 h 430"/>
              <a:gd name="T4" fmla="*/ 9 w 430"/>
              <a:gd name="T5" fmla="*/ 128 h 430"/>
              <a:gd name="T6" fmla="*/ 14 w 430"/>
              <a:gd name="T7" fmla="*/ 90 h 430"/>
              <a:gd name="T8" fmla="*/ 91 w 430"/>
              <a:gd name="T9" fmla="*/ 14 h 430"/>
              <a:gd name="T10" fmla="*/ 128 w 430"/>
              <a:gd name="T11" fmla="*/ 8 h 430"/>
              <a:gd name="T12" fmla="*/ 421 w 430"/>
              <a:gd name="T13" fmla="*/ 301 h 430"/>
              <a:gd name="T14" fmla="*/ 416 w 430"/>
              <a:gd name="T15" fmla="*/ 339 h 430"/>
              <a:gd name="T16" fmla="*/ 340 w 430"/>
              <a:gd name="T17" fmla="*/ 4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0" h="430">
                <a:moveTo>
                  <a:pt x="340" y="415"/>
                </a:moveTo>
                <a:cubicBezTo>
                  <a:pt x="328" y="427"/>
                  <a:pt x="311" y="430"/>
                  <a:pt x="302" y="421"/>
                </a:cubicBezTo>
                <a:cubicBezTo>
                  <a:pt x="9" y="128"/>
                  <a:pt x="9" y="128"/>
                  <a:pt x="9" y="128"/>
                </a:cubicBezTo>
                <a:cubicBezTo>
                  <a:pt x="0" y="119"/>
                  <a:pt x="2" y="102"/>
                  <a:pt x="14" y="90"/>
                </a:cubicBezTo>
                <a:cubicBezTo>
                  <a:pt x="91" y="14"/>
                  <a:pt x="91" y="14"/>
                  <a:pt x="91" y="14"/>
                </a:cubicBezTo>
                <a:cubicBezTo>
                  <a:pt x="102" y="2"/>
                  <a:pt x="119" y="0"/>
                  <a:pt x="128" y="8"/>
                </a:cubicBezTo>
                <a:cubicBezTo>
                  <a:pt x="421" y="301"/>
                  <a:pt x="421" y="301"/>
                  <a:pt x="421" y="301"/>
                </a:cubicBezTo>
                <a:cubicBezTo>
                  <a:pt x="430" y="310"/>
                  <a:pt x="428" y="327"/>
                  <a:pt x="416" y="339"/>
                </a:cubicBezTo>
                <a:lnTo>
                  <a:pt x="340" y="41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0" name="Freeform 22"/>
          <p:cNvSpPr/>
          <p:nvPr/>
        </p:nvSpPr>
        <p:spPr bwMode="auto">
          <a:xfrm>
            <a:off x="5157788" y="3857625"/>
            <a:ext cx="304800" cy="301625"/>
          </a:xfrm>
          <a:custGeom>
            <a:avLst/>
            <a:gdLst>
              <a:gd name="T0" fmla="*/ 23 w 192"/>
              <a:gd name="T1" fmla="*/ 190 h 190"/>
              <a:gd name="T2" fmla="*/ 0 w 192"/>
              <a:gd name="T3" fmla="*/ 167 h 190"/>
              <a:gd name="T4" fmla="*/ 168 w 192"/>
              <a:gd name="T5" fmla="*/ 0 h 190"/>
              <a:gd name="T6" fmla="*/ 192 w 192"/>
              <a:gd name="T7" fmla="*/ 22 h 190"/>
              <a:gd name="T8" fmla="*/ 23 w 192"/>
              <a:gd name="T9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90">
                <a:moveTo>
                  <a:pt x="23" y="190"/>
                </a:moveTo>
                <a:lnTo>
                  <a:pt x="0" y="167"/>
                </a:lnTo>
                <a:lnTo>
                  <a:pt x="168" y="0"/>
                </a:lnTo>
                <a:lnTo>
                  <a:pt x="192" y="22"/>
                </a:lnTo>
                <a:lnTo>
                  <a:pt x="23" y="190"/>
                </a:ln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1" name="Freeform 23"/>
          <p:cNvSpPr/>
          <p:nvPr/>
        </p:nvSpPr>
        <p:spPr bwMode="auto">
          <a:xfrm>
            <a:off x="5673725" y="4371975"/>
            <a:ext cx="301625" cy="303213"/>
          </a:xfrm>
          <a:custGeom>
            <a:avLst/>
            <a:gdLst>
              <a:gd name="T0" fmla="*/ 23 w 190"/>
              <a:gd name="T1" fmla="*/ 191 h 191"/>
              <a:gd name="T2" fmla="*/ 0 w 190"/>
              <a:gd name="T3" fmla="*/ 167 h 191"/>
              <a:gd name="T4" fmla="*/ 168 w 190"/>
              <a:gd name="T5" fmla="*/ 0 h 191"/>
              <a:gd name="T6" fmla="*/ 190 w 190"/>
              <a:gd name="T7" fmla="*/ 22 h 191"/>
              <a:gd name="T8" fmla="*/ 23 w 190"/>
              <a:gd name="T9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91">
                <a:moveTo>
                  <a:pt x="23" y="191"/>
                </a:moveTo>
                <a:lnTo>
                  <a:pt x="0" y="167"/>
                </a:lnTo>
                <a:lnTo>
                  <a:pt x="168" y="0"/>
                </a:lnTo>
                <a:lnTo>
                  <a:pt x="190" y="22"/>
                </a:lnTo>
                <a:lnTo>
                  <a:pt x="23" y="191"/>
                </a:ln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468313" y="1589088"/>
            <a:ext cx="2159000" cy="243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3265488" y="2135188"/>
            <a:ext cx="145097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HERE</a:t>
            </a: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5226050" y="1727200"/>
            <a:ext cx="29464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5226050" y="2184400"/>
            <a:ext cx="2659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5226050" y="2627313"/>
            <a:ext cx="22987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5226050" y="3070225"/>
            <a:ext cx="20097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8237538" y="16986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7947025" y="21510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7613650" y="258921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auto">
          <a:xfrm>
            <a:off x="7237413" y="30368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E54B81"/>
                </a:solidFill>
              </a:rPr>
              <a:t>WRITE YOUR GREAT TITLE HERE</a:t>
            </a: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4" name="组合 33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6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610469" y="0"/>
            <a:ext cx="877971" cy="4113946"/>
            <a:chOff x="1775252" y="-1053552"/>
            <a:chExt cx="1045160" cy="4897356"/>
          </a:xfrm>
        </p:grpSpPr>
        <p:grpSp>
          <p:nvGrpSpPr>
            <p:cNvPr id="51" name="组合 5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2" name="直接连接符 51"/>
            <p:cNvCxnSpPr/>
            <p:nvPr/>
          </p:nvCxnSpPr>
          <p:spPr>
            <a:xfrm flipV="1">
              <a:off x="2295726" y="-1053552"/>
              <a:ext cx="0" cy="3881360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30"/>
          <p:cNvSpPr>
            <a:spLocks noChangeArrowheads="1"/>
          </p:cNvSpPr>
          <p:nvPr/>
        </p:nvSpPr>
        <p:spPr bwMode="auto">
          <a:xfrm>
            <a:off x="4230876" y="1854928"/>
            <a:ext cx="31302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600" b="1" dirty="0" smtClean="0">
                <a:solidFill>
                  <a:srgbClr val="9DD53E"/>
                </a:solidFill>
                <a:ea typeface="微软雅黑" pitchFamily="34" charset="-122"/>
              </a:rPr>
              <a:t>此处添加标题</a:t>
            </a:r>
            <a:endParaRPr lang="zh-CN" altLang="en-US" sz="1600" b="1" dirty="0">
              <a:solidFill>
                <a:srgbClr val="9DD53E"/>
              </a:solidFill>
              <a:ea typeface="微软雅黑" pitchFamily="34" charset="-122"/>
            </a:endParaRPr>
          </a:p>
        </p:txBody>
      </p:sp>
      <p:sp>
        <p:nvSpPr>
          <p:cNvPr id="63" name="Rectangle 31"/>
          <p:cNvSpPr>
            <a:spLocks noChangeArrowheads="1"/>
          </p:cNvSpPr>
          <p:nvPr/>
        </p:nvSpPr>
        <p:spPr bwMode="auto">
          <a:xfrm>
            <a:off x="4230876" y="209727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 to help anyone that is stepping into the world of PowerPoint for the very first time. 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3131840" y="1774124"/>
            <a:ext cx="8516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5400" dirty="0">
                <a:ln>
                  <a:solidFill>
                    <a:srgbClr val="9DD53E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04</a:t>
            </a:r>
            <a:endParaRPr lang="zh-CN" altLang="en-US" sz="5400" dirty="0">
              <a:ln>
                <a:solidFill>
                  <a:srgbClr val="9DD53E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36264" y="1346200"/>
            <a:ext cx="2746375" cy="1590675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3" name="Rectangle 5" descr="C3443F420FB5676601CD8A6FCB880146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 descr="headphones-405880_1280"/>
          <p:cNvSpPr>
            <a:spLocks noChangeArrowheads="1"/>
          </p:cNvSpPr>
          <p:nvPr/>
        </p:nvSpPr>
        <p:spPr bwMode="auto">
          <a:xfrm>
            <a:off x="5962650" y="1344613"/>
            <a:ext cx="2746375" cy="15906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Rectangle 7" descr="photo-1416339276121-ba1dfa199912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 descr="12"/>
          <p:cNvSpPr>
            <a:spLocks noChangeArrowheads="1"/>
          </p:cNvSpPr>
          <p:nvPr/>
        </p:nvSpPr>
        <p:spPr bwMode="auto">
          <a:xfrm>
            <a:off x="3200400" y="2954338"/>
            <a:ext cx="2746375" cy="159067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Rectangle 9" descr="psb"/>
          <p:cNvSpPr>
            <a:spLocks noChangeArrowheads="1"/>
          </p:cNvSpPr>
          <p:nvPr/>
        </p:nvSpPr>
        <p:spPr bwMode="auto">
          <a:xfrm>
            <a:off x="5962650" y="2954338"/>
            <a:ext cx="2746375" cy="159067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84213" y="1682750"/>
            <a:ext cx="22320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4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17" name="组合 16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1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8" name="直接连接符 17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0" name="Group 4"/>
          <p:cNvGrpSpPr/>
          <p:nvPr/>
        </p:nvGrpSpPr>
        <p:grpSpPr bwMode="auto">
          <a:xfrm>
            <a:off x="2900363" y="1808163"/>
            <a:ext cx="3343275" cy="2251075"/>
            <a:chOff x="0" y="0"/>
            <a:chExt cx="2724" cy="1835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4342" name="Group 6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4343" name="Picture 7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4" name="Rectangle 8" descr="star_stareu_177855_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345" name="Freeform 9"/>
          <p:cNvSpPr/>
          <p:nvPr/>
        </p:nvSpPr>
        <p:spPr bwMode="auto">
          <a:xfrm>
            <a:off x="2590800" y="1644650"/>
            <a:ext cx="231775" cy="2762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6" name="Freeform 10"/>
          <p:cNvSpPr>
            <a:spLocks noEditPoints="1"/>
          </p:cNvSpPr>
          <p:nvPr/>
        </p:nvSpPr>
        <p:spPr bwMode="auto">
          <a:xfrm>
            <a:off x="6296025" y="3433763"/>
            <a:ext cx="241300" cy="339725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 noEditPoints="1"/>
          </p:cNvSpPr>
          <p:nvPr/>
        </p:nvSpPr>
        <p:spPr bwMode="auto">
          <a:xfrm rot="-178888">
            <a:off x="2554288" y="3429000"/>
            <a:ext cx="304800" cy="304800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48" name="Group 12"/>
          <p:cNvGrpSpPr/>
          <p:nvPr/>
        </p:nvGrpSpPr>
        <p:grpSpPr bwMode="auto">
          <a:xfrm>
            <a:off x="6264275" y="1635125"/>
            <a:ext cx="304800" cy="295275"/>
            <a:chOff x="0" y="0"/>
            <a:chExt cx="191" cy="186"/>
          </a:xfrm>
          <a:solidFill>
            <a:srgbClr val="594D7B"/>
          </a:solidFill>
        </p:grpSpPr>
        <p:sp>
          <p:nvSpPr>
            <p:cNvPr id="14349" name="Freeform 13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0" name="Freeform 14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729413" y="16906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TOPIC HEADER TWO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729413" y="3524250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17513" y="1690688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95C1AD"/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417513" y="3524250"/>
            <a:ext cx="1943100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THREE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rgbClr val="E34326"/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2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2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5" name="组合 2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732588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6732588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00063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00063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8" name="Freeform 8"/>
          <p:cNvSpPr/>
          <p:nvPr/>
        </p:nvSpPr>
        <p:spPr bwMode="auto">
          <a:xfrm>
            <a:off x="3779838" y="1419225"/>
            <a:ext cx="1747837" cy="1120775"/>
          </a:xfrm>
          <a:custGeom>
            <a:avLst/>
            <a:gdLst>
              <a:gd name="T0" fmla="*/ 74 w 466"/>
              <a:gd name="T1" fmla="*/ 299 h 299"/>
              <a:gd name="T2" fmla="*/ 394 w 466"/>
              <a:gd name="T3" fmla="*/ 299 h 299"/>
              <a:gd name="T4" fmla="*/ 466 w 466"/>
              <a:gd name="T5" fmla="*/ 215 h 299"/>
              <a:gd name="T6" fmla="*/ 388 w 466"/>
              <a:gd name="T7" fmla="*/ 152 h 299"/>
              <a:gd name="T8" fmla="*/ 308 w 466"/>
              <a:gd name="T9" fmla="*/ 24 h 299"/>
              <a:gd name="T10" fmla="*/ 166 w 466"/>
              <a:gd name="T11" fmla="*/ 98 h 299"/>
              <a:gd name="T12" fmla="*/ 108 w 466"/>
              <a:gd name="T13" fmla="*/ 86 h 299"/>
              <a:gd name="T14" fmla="*/ 83 w 466"/>
              <a:gd name="T15" fmla="*/ 135 h 299"/>
              <a:gd name="T16" fmla="*/ 12 w 466"/>
              <a:gd name="T17" fmla="*/ 202 h 299"/>
              <a:gd name="T18" fmla="*/ 74 w 466"/>
              <a:gd name="T1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9"/>
          <p:cNvSpPr/>
          <p:nvPr/>
        </p:nvSpPr>
        <p:spPr bwMode="auto">
          <a:xfrm>
            <a:off x="2900363" y="1673225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9 h 227"/>
              <a:gd name="T10" fmla="*/ 125 w 353"/>
              <a:gd name="T11" fmla="*/ 75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4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10"/>
          <p:cNvSpPr/>
          <p:nvPr/>
        </p:nvSpPr>
        <p:spPr bwMode="auto">
          <a:xfrm>
            <a:off x="4176713" y="2036763"/>
            <a:ext cx="1327150" cy="850900"/>
          </a:xfrm>
          <a:custGeom>
            <a:avLst/>
            <a:gdLst>
              <a:gd name="T0" fmla="*/ 56 w 354"/>
              <a:gd name="T1" fmla="*/ 227 h 227"/>
              <a:gd name="T2" fmla="*/ 299 w 354"/>
              <a:gd name="T3" fmla="*/ 227 h 227"/>
              <a:gd name="T4" fmla="*/ 354 w 354"/>
              <a:gd name="T5" fmla="*/ 163 h 227"/>
              <a:gd name="T6" fmla="*/ 294 w 354"/>
              <a:gd name="T7" fmla="*/ 115 h 227"/>
              <a:gd name="T8" fmla="*/ 234 w 354"/>
              <a:gd name="T9" fmla="*/ 19 h 227"/>
              <a:gd name="T10" fmla="*/ 126 w 354"/>
              <a:gd name="T11" fmla="*/ 75 h 227"/>
              <a:gd name="T12" fmla="*/ 82 w 354"/>
              <a:gd name="T13" fmla="*/ 65 h 227"/>
              <a:gd name="T14" fmla="*/ 63 w 354"/>
              <a:gd name="T15" fmla="*/ 103 h 227"/>
              <a:gd name="T16" fmla="*/ 9 w 354"/>
              <a:gd name="T17" fmla="*/ 154 h 227"/>
              <a:gd name="T18" fmla="*/ 56 w 354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11"/>
          <p:cNvSpPr/>
          <p:nvPr/>
        </p:nvSpPr>
        <p:spPr bwMode="auto">
          <a:xfrm>
            <a:off x="5233988" y="1890713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8 h 227"/>
              <a:gd name="T10" fmla="*/ 125 w 353"/>
              <a:gd name="T11" fmla="*/ 74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3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2" name="Freeform 12"/>
          <p:cNvSpPr/>
          <p:nvPr/>
        </p:nvSpPr>
        <p:spPr bwMode="auto">
          <a:xfrm>
            <a:off x="5418138" y="1452563"/>
            <a:ext cx="517525" cy="333375"/>
          </a:xfrm>
          <a:custGeom>
            <a:avLst/>
            <a:gdLst>
              <a:gd name="T0" fmla="*/ 22 w 138"/>
              <a:gd name="T1" fmla="*/ 89 h 89"/>
              <a:gd name="T2" fmla="*/ 117 w 138"/>
              <a:gd name="T3" fmla="*/ 89 h 89"/>
              <a:gd name="T4" fmla="*/ 138 w 138"/>
              <a:gd name="T5" fmla="*/ 64 h 89"/>
              <a:gd name="T6" fmla="*/ 115 w 138"/>
              <a:gd name="T7" fmla="*/ 45 h 89"/>
              <a:gd name="T8" fmla="*/ 91 w 138"/>
              <a:gd name="T9" fmla="*/ 7 h 89"/>
              <a:gd name="T10" fmla="*/ 49 w 138"/>
              <a:gd name="T11" fmla="*/ 29 h 89"/>
              <a:gd name="T12" fmla="*/ 32 w 138"/>
              <a:gd name="T13" fmla="*/ 25 h 89"/>
              <a:gd name="T14" fmla="*/ 24 w 138"/>
              <a:gd name="T15" fmla="*/ 40 h 89"/>
              <a:gd name="T16" fmla="*/ 3 w 138"/>
              <a:gd name="T17" fmla="*/ 60 h 89"/>
              <a:gd name="T18" fmla="*/ 22 w 138"/>
              <a:gd name="T1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3" name="Freeform 13"/>
          <p:cNvSpPr/>
          <p:nvPr/>
        </p:nvSpPr>
        <p:spPr bwMode="auto">
          <a:xfrm>
            <a:off x="2582863" y="1606550"/>
            <a:ext cx="306387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8 h 52"/>
              <a:gd name="T6" fmla="*/ 68 w 82"/>
              <a:gd name="T7" fmla="*/ 27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4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4" name="Freeform 14"/>
          <p:cNvSpPr/>
          <p:nvPr/>
        </p:nvSpPr>
        <p:spPr bwMode="auto">
          <a:xfrm>
            <a:off x="2732088" y="2997200"/>
            <a:ext cx="307975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7 h 52"/>
              <a:gd name="T6" fmla="*/ 68 w 82"/>
              <a:gd name="T7" fmla="*/ 26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3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5" name="Freeform 15"/>
          <p:cNvSpPr/>
          <p:nvPr/>
        </p:nvSpPr>
        <p:spPr bwMode="auto">
          <a:xfrm>
            <a:off x="5935663" y="2944813"/>
            <a:ext cx="388937" cy="250825"/>
          </a:xfrm>
          <a:custGeom>
            <a:avLst/>
            <a:gdLst>
              <a:gd name="T0" fmla="*/ 16 w 104"/>
              <a:gd name="T1" fmla="*/ 67 h 67"/>
              <a:gd name="T2" fmla="*/ 88 w 104"/>
              <a:gd name="T3" fmla="*/ 67 h 67"/>
              <a:gd name="T4" fmla="*/ 104 w 104"/>
              <a:gd name="T5" fmla="*/ 48 h 67"/>
              <a:gd name="T6" fmla="*/ 87 w 104"/>
              <a:gd name="T7" fmla="*/ 34 h 67"/>
              <a:gd name="T8" fmla="*/ 69 w 104"/>
              <a:gd name="T9" fmla="*/ 5 h 67"/>
              <a:gd name="T10" fmla="*/ 37 w 104"/>
              <a:gd name="T11" fmla="*/ 22 h 67"/>
              <a:gd name="T12" fmla="*/ 24 w 104"/>
              <a:gd name="T13" fmla="*/ 19 h 67"/>
              <a:gd name="T14" fmla="*/ 18 w 104"/>
              <a:gd name="T15" fmla="*/ 30 h 67"/>
              <a:gd name="T16" fmla="*/ 2 w 104"/>
              <a:gd name="T17" fmla="*/ 45 h 67"/>
              <a:gd name="T18" fmla="*/ 16 w 104"/>
              <a:gd name="T1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6" name="Freeform 16"/>
          <p:cNvSpPr/>
          <p:nvPr/>
        </p:nvSpPr>
        <p:spPr bwMode="auto">
          <a:xfrm>
            <a:off x="2687638" y="3252788"/>
            <a:ext cx="1071562" cy="685800"/>
          </a:xfrm>
          <a:custGeom>
            <a:avLst/>
            <a:gdLst>
              <a:gd name="T0" fmla="*/ 46 w 286"/>
              <a:gd name="T1" fmla="*/ 183 h 183"/>
              <a:gd name="T2" fmla="*/ 241 w 286"/>
              <a:gd name="T3" fmla="*/ 183 h 183"/>
              <a:gd name="T4" fmla="*/ 286 w 286"/>
              <a:gd name="T5" fmla="*/ 131 h 183"/>
              <a:gd name="T6" fmla="*/ 238 w 286"/>
              <a:gd name="T7" fmla="*/ 93 h 183"/>
              <a:gd name="T8" fmla="*/ 189 w 286"/>
              <a:gd name="T9" fmla="*/ 15 h 183"/>
              <a:gd name="T10" fmla="*/ 102 w 286"/>
              <a:gd name="T11" fmla="*/ 60 h 183"/>
              <a:gd name="T12" fmla="*/ 67 w 286"/>
              <a:gd name="T13" fmla="*/ 52 h 183"/>
              <a:gd name="T14" fmla="*/ 51 w 286"/>
              <a:gd name="T15" fmla="*/ 83 h 183"/>
              <a:gd name="T16" fmla="*/ 8 w 286"/>
              <a:gd name="T17" fmla="*/ 123 h 183"/>
              <a:gd name="T18" fmla="*/ 46 w 286"/>
              <a:gd name="T1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7" name="Freeform 17"/>
          <p:cNvSpPr/>
          <p:nvPr/>
        </p:nvSpPr>
        <p:spPr bwMode="auto">
          <a:xfrm>
            <a:off x="5548313" y="3405188"/>
            <a:ext cx="908050" cy="582612"/>
          </a:xfrm>
          <a:custGeom>
            <a:avLst/>
            <a:gdLst>
              <a:gd name="T0" fmla="*/ 39 w 242"/>
              <a:gd name="T1" fmla="*/ 155 h 155"/>
              <a:gd name="T2" fmla="*/ 205 w 242"/>
              <a:gd name="T3" fmla="*/ 155 h 155"/>
              <a:gd name="T4" fmla="*/ 242 w 242"/>
              <a:gd name="T5" fmla="*/ 111 h 155"/>
              <a:gd name="T6" fmla="*/ 202 w 242"/>
              <a:gd name="T7" fmla="*/ 78 h 155"/>
              <a:gd name="T8" fmla="*/ 160 w 242"/>
              <a:gd name="T9" fmla="*/ 12 h 155"/>
              <a:gd name="T10" fmla="*/ 86 w 242"/>
              <a:gd name="T11" fmla="*/ 50 h 155"/>
              <a:gd name="T12" fmla="*/ 56 w 242"/>
              <a:gd name="T13" fmla="*/ 44 h 155"/>
              <a:gd name="T14" fmla="*/ 43 w 242"/>
              <a:gd name="T15" fmla="*/ 70 h 155"/>
              <a:gd name="T16" fmla="*/ 6 w 242"/>
              <a:gd name="T17" fmla="*/ 105 h 155"/>
              <a:gd name="T18" fmla="*/ 39 w 242"/>
              <a:gd name="T19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8" name="Freeform 18"/>
          <p:cNvSpPr/>
          <p:nvPr/>
        </p:nvSpPr>
        <p:spPr bwMode="auto">
          <a:xfrm>
            <a:off x="3494088" y="4305300"/>
            <a:ext cx="457200" cy="293688"/>
          </a:xfrm>
          <a:custGeom>
            <a:avLst/>
            <a:gdLst>
              <a:gd name="T0" fmla="*/ 19 w 122"/>
              <a:gd name="T1" fmla="*/ 78 h 78"/>
              <a:gd name="T2" fmla="*/ 103 w 122"/>
              <a:gd name="T3" fmla="*/ 78 h 78"/>
              <a:gd name="T4" fmla="*/ 122 w 122"/>
              <a:gd name="T5" fmla="*/ 56 h 78"/>
              <a:gd name="T6" fmla="*/ 102 w 122"/>
              <a:gd name="T7" fmla="*/ 39 h 78"/>
              <a:gd name="T8" fmla="*/ 81 w 122"/>
              <a:gd name="T9" fmla="*/ 6 h 78"/>
              <a:gd name="T10" fmla="*/ 43 w 122"/>
              <a:gd name="T11" fmla="*/ 25 h 78"/>
              <a:gd name="T12" fmla="*/ 28 w 122"/>
              <a:gd name="T13" fmla="*/ 22 h 78"/>
              <a:gd name="T14" fmla="*/ 22 w 122"/>
              <a:gd name="T15" fmla="*/ 35 h 78"/>
              <a:gd name="T16" fmla="*/ 3 w 122"/>
              <a:gd name="T17" fmla="*/ 53 h 78"/>
              <a:gd name="T18" fmla="*/ 19 w 122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4364038" y="2884488"/>
            <a:ext cx="0" cy="225425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4900613" y="2884488"/>
            <a:ext cx="0" cy="225425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Freeform 21"/>
          <p:cNvSpPr/>
          <p:nvPr/>
        </p:nvSpPr>
        <p:spPr bwMode="auto">
          <a:xfrm>
            <a:off x="3759200" y="2524125"/>
            <a:ext cx="604838" cy="919163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579 h 579"/>
              <a:gd name="T4" fmla="*/ 381 w 381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6350" cap="flat" cmpd="sng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2" name="Freeform 22"/>
          <p:cNvSpPr/>
          <p:nvPr/>
        </p:nvSpPr>
        <p:spPr bwMode="auto">
          <a:xfrm>
            <a:off x="4900613" y="2741613"/>
            <a:ext cx="787400" cy="765175"/>
          </a:xfrm>
          <a:custGeom>
            <a:avLst/>
            <a:gdLst>
              <a:gd name="T0" fmla="*/ 0 w 496"/>
              <a:gd name="T1" fmla="*/ 482 h 482"/>
              <a:gd name="T2" fmla="*/ 496 w 496"/>
              <a:gd name="T3" fmla="*/ 482 h 482"/>
              <a:gd name="T4" fmla="*/ 496 w 496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6350" cap="flat" cmpd="sng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3" name="Freeform 23"/>
          <p:cNvSpPr/>
          <p:nvPr/>
        </p:nvSpPr>
        <p:spPr bwMode="auto">
          <a:xfrm>
            <a:off x="4900613" y="3829050"/>
            <a:ext cx="666750" cy="993775"/>
          </a:xfrm>
          <a:custGeom>
            <a:avLst/>
            <a:gdLst>
              <a:gd name="T0" fmla="*/ 420 w 420"/>
              <a:gd name="T1" fmla="*/ 0 h 626"/>
              <a:gd name="T2" fmla="*/ 330 w 420"/>
              <a:gd name="T3" fmla="*/ 0 h 626"/>
              <a:gd name="T4" fmla="*/ 330 w 420"/>
              <a:gd name="T5" fmla="*/ 626 h 626"/>
              <a:gd name="T6" fmla="*/ 0 w 420"/>
              <a:gd name="T7" fmla="*/ 62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6350" cap="flat" cmpd="sng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4" name="Freeform 24"/>
          <p:cNvSpPr/>
          <p:nvPr/>
        </p:nvSpPr>
        <p:spPr bwMode="auto">
          <a:xfrm>
            <a:off x="3756025" y="3746500"/>
            <a:ext cx="1144588" cy="627063"/>
          </a:xfrm>
          <a:custGeom>
            <a:avLst/>
            <a:gdLst>
              <a:gd name="T0" fmla="*/ 721 w 721"/>
              <a:gd name="T1" fmla="*/ 395 h 395"/>
              <a:gd name="T2" fmla="*/ 191 w 721"/>
              <a:gd name="T3" fmla="*/ 395 h 395"/>
              <a:gd name="T4" fmla="*/ 191 w 721"/>
              <a:gd name="T5" fmla="*/ 0 h 395"/>
              <a:gd name="T6" fmla="*/ 0 w 721"/>
              <a:gd name="T7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5" name="Freeform 25"/>
          <p:cNvSpPr/>
          <p:nvPr/>
        </p:nvSpPr>
        <p:spPr bwMode="auto">
          <a:xfrm>
            <a:off x="3448050" y="2636838"/>
            <a:ext cx="393700" cy="255587"/>
          </a:xfrm>
          <a:custGeom>
            <a:avLst/>
            <a:gdLst>
              <a:gd name="T0" fmla="*/ 17 w 105"/>
              <a:gd name="T1" fmla="*/ 68 h 68"/>
              <a:gd name="T2" fmla="*/ 89 w 105"/>
              <a:gd name="T3" fmla="*/ 68 h 68"/>
              <a:gd name="T4" fmla="*/ 105 w 105"/>
              <a:gd name="T5" fmla="*/ 49 h 68"/>
              <a:gd name="T6" fmla="*/ 87 w 105"/>
              <a:gd name="T7" fmla="*/ 35 h 68"/>
              <a:gd name="T8" fmla="*/ 69 w 105"/>
              <a:gd name="T9" fmla="*/ 6 h 68"/>
              <a:gd name="T10" fmla="*/ 37 w 105"/>
              <a:gd name="T11" fmla="*/ 23 h 68"/>
              <a:gd name="T12" fmla="*/ 24 w 105"/>
              <a:gd name="T13" fmla="*/ 20 h 68"/>
              <a:gd name="T14" fmla="*/ 19 w 105"/>
              <a:gd name="T15" fmla="*/ 31 h 68"/>
              <a:gd name="T16" fmla="*/ 3 w 105"/>
              <a:gd name="T17" fmla="*/ 46 h 68"/>
              <a:gd name="T18" fmla="*/ 17 w 105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30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2" name="组合 31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3" name="直接连接符 32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Freeform 9"/>
          <p:cNvSpPr/>
          <p:nvPr/>
        </p:nvSpPr>
        <p:spPr bwMode="auto">
          <a:xfrm>
            <a:off x="2498725" y="2911401"/>
            <a:ext cx="1582738" cy="792162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10"/>
          <p:cNvSpPr/>
          <p:nvPr/>
        </p:nvSpPr>
        <p:spPr bwMode="auto">
          <a:xfrm>
            <a:off x="3779838" y="2119238"/>
            <a:ext cx="1584325" cy="792163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1"/>
          <p:cNvSpPr/>
          <p:nvPr/>
        </p:nvSpPr>
        <p:spPr bwMode="auto">
          <a:xfrm>
            <a:off x="5062538" y="2911401"/>
            <a:ext cx="1582737" cy="792162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4" name="Freeform 12"/>
          <p:cNvSpPr/>
          <p:nvPr/>
        </p:nvSpPr>
        <p:spPr bwMode="auto">
          <a:xfrm>
            <a:off x="1216025" y="2119238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/>
          <p:nvPr/>
        </p:nvSpPr>
        <p:spPr bwMode="auto">
          <a:xfrm>
            <a:off x="6343650" y="2119238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446" name="Group 14"/>
          <p:cNvGrpSpPr/>
          <p:nvPr/>
        </p:nvGrpSpPr>
        <p:grpSpPr bwMode="auto">
          <a:xfrm>
            <a:off x="1862138" y="2724076"/>
            <a:ext cx="292100" cy="374650"/>
            <a:chOff x="0" y="0"/>
            <a:chExt cx="184" cy="236"/>
          </a:xfrm>
          <a:solidFill>
            <a:schemeClr val="bg2"/>
          </a:solidFill>
        </p:grpSpPr>
        <p:sp>
          <p:nvSpPr>
            <p:cNvPr id="18447" name="Freeform 15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6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8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9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2" name="Group 20"/>
          <p:cNvGrpSpPr/>
          <p:nvPr/>
        </p:nvGrpSpPr>
        <p:grpSpPr bwMode="auto">
          <a:xfrm>
            <a:off x="5668963" y="2724076"/>
            <a:ext cx="369887" cy="374650"/>
            <a:chOff x="0" y="0"/>
            <a:chExt cx="233" cy="236"/>
          </a:xfrm>
          <a:solidFill>
            <a:schemeClr val="bg2"/>
          </a:solidFill>
        </p:grpSpPr>
        <p:sp>
          <p:nvSpPr>
            <p:cNvPr id="18453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4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5" name="Group 23"/>
          <p:cNvGrpSpPr/>
          <p:nvPr/>
        </p:nvGrpSpPr>
        <p:grpSpPr bwMode="auto">
          <a:xfrm>
            <a:off x="4387850" y="2724076"/>
            <a:ext cx="368300" cy="374650"/>
            <a:chOff x="0" y="0"/>
            <a:chExt cx="232" cy="236"/>
          </a:xfrm>
          <a:solidFill>
            <a:schemeClr val="bg2"/>
          </a:solidFill>
        </p:grpSpPr>
        <p:sp>
          <p:nvSpPr>
            <p:cNvPr id="18456" name="Freeform 24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7" name="Freeform 25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8" name="Group 26"/>
          <p:cNvGrpSpPr/>
          <p:nvPr/>
        </p:nvGrpSpPr>
        <p:grpSpPr bwMode="auto">
          <a:xfrm>
            <a:off x="3119438" y="2752651"/>
            <a:ext cx="373062" cy="317500"/>
            <a:chOff x="0" y="0"/>
            <a:chExt cx="235" cy="200"/>
          </a:xfrm>
          <a:solidFill>
            <a:schemeClr val="bg2"/>
          </a:solidFill>
        </p:grpSpPr>
        <p:sp>
          <p:nvSpPr>
            <p:cNvPr id="18459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0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61" name="Group 29"/>
          <p:cNvGrpSpPr/>
          <p:nvPr/>
        </p:nvGrpSpPr>
        <p:grpSpPr bwMode="auto">
          <a:xfrm>
            <a:off x="6953250" y="2728838"/>
            <a:ext cx="366713" cy="365125"/>
            <a:chOff x="0" y="0"/>
            <a:chExt cx="231" cy="230"/>
          </a:xfrm>
          <a:solidFill>
            <a:schemeClr val="bg2"/>
          </a:solidFill>
        </p:grpSpPr>
        <p:sp>
          <p:nvSpPr>
            <p:cNvPr id="18462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3" name="Freeform 31"/>
            <p:cNvSpPr/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2008188" y="319873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4572000" y="319873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7135813" y="319873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3305175" y="194778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5851525" y="1947788"/>
            <a:ext cx="0" cy="67468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1036638" y="4038526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  <a:endParaRPr lang="zh-CN" altLang="en-US" sz="800" dirty="0">
              <a:solidFill>
                <a:srgbClr val="C09CC2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3595688" y="4038526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ONE</a:t>
            </a:r>
            <a:endParaRPr lang="zh-CN" altLang="en-US" sz="800" dirty="0">
              <a:solidFill>
                <a:srgbClr val="E54B8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6165850" y="4038526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  <a:endParaRPr lang="zh-CN" altLang="en-US" sz="800" dirty="0">
              <a:solidFill>
                <a:srgbClr val="C09CC2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2320925" y="105878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TOPIC HEADER ONE</a:t>
            </a:r>
            <a:endParaRPr lang="zh-CN" altLang="en-US" sz="800" dirty="0">
              <a:solidFill>
                <a:srgbClr val="594D7B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4879975" y="1058788"/>
            <a:ext cx="1943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ONE</a:t>
            </a:r>
            <a:endParaRPr lang="zh-CN" altLang="en-US" sz="800" dirty="0">
              <a:solidFill>
                <a:srgbClr val="9DD53E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40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41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3" name="组合 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5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962025" y="1343025"/>
            <a:ext cx="1206500" cy="1206500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2" name="Rectangle 10" descr="001e90bc453a118d6b4237"/>
          <p:cNvSpPr>
            <a:spLocks noChangeArrowheads="1"/>
          </p:cNvSpPr>
          <p:nvPr/>
        </p:nvSpPr>
        <p:spPr bwMode="auto">
          <a:xfrm>
            <a:off x="2297113" y="1343025"/>
            <a:ext cx="1863725" cy="18669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4279900" y="1343025"/>
            <a:ext cx="1868488" cy="1206500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6272213" y="1343025"/>
            <a:ext cx="1225550" cy="1206500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pPr>
              <a:buFont typeface="Arial" charset="0"/>
              <a:buNone/>
            </a:pPr>
            <a:endParaRPr lang="zh-CN" altLang="zh-CN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950075" y="2667000"/>
            <a:ext cx="1230313" cy="1206500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2297113" y="3336925"/>
            <a:ext cx="1863725" cy="1223963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7" name="Rectangle 15" descr="160621-20121008053110-8"/>
          <p:cNvSpPr>
            <a:spLocks noChangeArrowheads="1"/>
          </p:cNvSpPr>
          <p:nvPr/>
        </p:nvSpPr>
        <p:spPr bwMode="auto">
          <a:xfrm>
            <a:off x="4279900" y="2667000"/>
            <a:ext cx="2559050" cy="189388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962025" y="2667000"/>
            <a:ext cx="1206500" cy="1206500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8689" name="Group 17"/>
          <p:cNvGrpSpPr/>
          <p:nvPr/>
        </p:nvGrpSpPr>
        <p:grpSpPr bwMode="auto">
          <a:xfrm>
            <a:off x="7385050" y="3041650"/>
            <a:ext cx="357188" cy="460375"/>
            <a:chOff x="0" y="0"/>
            <a:chExt cx="225" cy="290"/>
          </a:xfrm>
        </p:grpSpPr>
        <p:sp>
          <p:nvSpPr>
            <p:cNvPr id="28690" name="Freeform 18"/>
            <p:cNvSpPr/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21 w 95"/>
                <a:gd name="T1" fmla="*/ 112 h 123"/>
                <a:gd name="T2" fmla="*/ 11 w 95"/>
                <a:gd name="T3" fmla="*/ 112 h 123"/>
                <a:gd name="T4" fmla="*/ 11 w 95"/>
                <a:gd name="T5" fmla="*/ 10 h 123"/>
                <a:gd name="T6" fmla="*/ 90 w 95"/>
                <a:gd name="T7" fmla="*/ 10 h 123"/>
                <a:gd name="T8" fmla="*/ 95 w 95"/>
                <a:gd name="T9" fmla="*/ 5 h 123"/>
                <a:gd name="T10" fmla="*/ 90 w 95"/>
                <a:gd name="T11" fmla="*/ 0 h 123"/>
                <a:gd name="T12" fmla="*/ 5 w 95"/>
                <a:gd name="T13" fmla="*/ 0 h 123"/>
                <a:gd name="T14" fmla="*/ 0 w 95"/>
                <a:gd name="T15" fmla="*/ 5 h 123"/>
                <a:gd name="T16" fmla="*/ 0 w 95"/>
                <a:gd name="T17" fmla="*/ 118 h 123"/>
                <a:gd name="T18" fmla="*/ 5 w 95"/>
                <a:gd name="T19" fmla="*/ 123 h 123"/>
                <a:gd name="T20" fmla="*/ 21 w 95"/>
                <a:gd name="T21" fmla="*/ 123 h 123"/>
                <a:gd name="T22" fmla="*/ 26 w 95"/>
                <a:gd name="T23" fmla="*/ 118 h 123"/>
                <a:gd name="T24" fmla="*/ 21 w 95"/>
                <a:gd name="T25" fmla="*/ 1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1" name="Freeform 19"/>
            <p:cNvSpPr/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30 w 35"/>
                <a:gd name="T1" fmla="*/ 0 h 51"/>
                <a:gd name="T2" fmla="*/ 25 w 35"/>
                <a:gd name="T3" fmla="*/ 5 h 51"/>
                <a:gd name="T4" fmla="*/ 25 w 35"/>
                <a:gd name="T5" fmla="*/ 40 h 51"/>
                <a:gd name="T6" fmla="*/ 5 w 35"/>
                <a:gd name="T7" fmla="*/ 40 h 51"/>
                <a:gd name="T8" fmla="*/ 0 w 35"/>
                <a:gd name="T9" fmla="*/ 46 h 51"/>
                <a:gd name="T10" fmla="*/ 5 w 35"/>
                <a:gd name="T11" fmla="*/ 51 h 51"/>
                <a:gd name="T12" fmla="*/ 30 w 35"/>
                <a:gd name="T13" fmla="*/ 51 h 51"/>
                <a:gd name="T14" fmla="*/ 34 w 35"/>
                <a:gd name="T15" fmla="*/ 49 h 51"/>
                <a:gd name="T16" fmla="*/ 35 w 35"/>
                <a:gd name="T17" fmla="*/ 46 h 51"/>
                <a:gd name="T18" fmla="*/ 35 w 35"/>
                <a:gd name="T19" fmla="*/ 5 h 51"/>
                <a:gd name="T20" fmla="*/ 30 w 35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2" name="Freeform 20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52 w 60"/>
                <a:gd name="T1" fmla="*/ 2 h 87"/>
                <a:gd name="T2" fmla="*/ 46 w 60"/>
                <a:gd name="T3" fmla="*/ 0 h 87"/>
                <a:gd name="T4" fmla="*/ 35 w 60"/>
                <a:gd name="T5" fmla="*/ 7 h 87"/>
                <a:gd name="T6" fmla="*/ 1 w 60"/>
                <a:gd name="T7" fmla="*/ 66 h 87"/>
                <a:gd name="T8" fmla="*/ 0 w 60"/>
                <a:gd name="T9" fmla="*/ 69 h 87"/>
                <a:gd name="T10" fmla="*/ 0 w 60"/>
                <a:gd name="T11" fmla="*/ 82 h 87"/>
                <a:gd name="T12" fmla="*/ 3 w 60"/>
                <a:gd name="T13" fmla="*/ 87 h 87"/>
                <a:gd name="T14" fmla="*/ 6 w 60"/>
                <a:gd name="T15" fmla="*/ 87 h 87"/>
                <a:gd name="T16" fmla="*/ 8 w 60"/>
                <a:gd name="T17" fmla="*/ 87 h 87"/>
                <a:gd name="T18" fmla="*/ 20 w 60"/>
                <a:gd name="T19" fmla="*/ 80 h 87"/>
                <a:gd name="T20" fmla="*/ 22 w 60"/>
                <a:gd name="T21" fmla="*/ 78 h 87"/>
                <a:gd name="T22" fmla="*/ 56 w 60"/>
                <a:gd name="T23" fmla="*/ 19 h 87"/>
                <a:gd name="T24" fmla="*/ 52 w 60"/>
                <a:gd name="T25" fmla="*/ 2 h 87"/>
                <a:gd name="T26" fmla="*/ 47 w 60"/>
                <a:gd name="T27" fmla="*/ 14 h 87"/>
                <a:gd name="T28" fmla="*/ 14 w 60"/>
                <a:gd name="T29" fmla="*/ 72 h 87"/>
                <a:gd name="T30" fmla="*/ 11 w 60"/>
                <a:gd name="T31" fmla="*/ 73 h 87"/>
                <a:gd name="T32" fmla="*/ 11 w 60"/>
                <a:gd name="T33" fmla="*/ 70 h 87"/>
                <a:gd name="T34" fmla="*/ 44 w 60"/>
                <a:gd name="T35" fmla="*/ 12 h 87"/>
                <a:gd name="T36" fmla="*/ 47 w 60"/>
                <a:gd name="T37" fmla="*/ 11 h 87"/>
                <a:gd name="T38" fmla="*/ 47 w 60"/>
                <a:gd name="T39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3" name="Freeform 21"/>
            <p:cNvSpPr/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38 w 38"/>
                <a:gd name="T1" fmla="*/ 5 h 10"/>
                <a:gd name="T2" fmla="*/ 32 w 38"/>
                <a:gd name="T3" fmla="*/ 0 h 10"/>
                <a:gd name="T4" fmla="*/ 6 w 38"/>
                <a:gd name="T5" fmla="*/ 0 h 10"/>
                <a:gd name="T6" fmla="*/ 0 w 38"/>
                <a:gd name="T7" fmla="*/ 5 h 10"/>
                <a:gd name="T8" fmla="*/ 6 w 38"/>
                <a:gd name="T9" fmla="*/ 10 h 10"/>
                <a:gd name="T10" fmla="*/ 32 w 38"/>
                <a:gd name="T11" fmla="*/ 10 h 10"/>
                <a:gd name="T12" fmla="*/ 38 w 38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Freeform 22"/>
            <p:cNvSpPr/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6 w 24"/>
                <a:gd name="T1" fmla="*/ 0 h 10"/>
                <a:gd name="T2" fmla="*/ 0 w 24"/>
                <a:gd name="T3" fmla="*/ 5 h 10"/>
                <a:gd name="T4" fmla="*/ 6 w 24"/>
                <a:gd name="T5" fmla="*/ 10 h 10"/>
                <a:gd name="T6" fmla="*/ 19 w 24"/>
                <a:gd name="T7" fmla="*/ 10 h 10"/>
                <a:gd name="T8" fmla="*/ 24 w 24"/>
                <a:gd name="T9" fmla="*/ 5 h 10"/>
                <a:gd name="T10" fmla="*/ 19 w 24"/>
                <a:gd name="T11" fmla="*/ 0 h 10"/>
                <a:gd name="T12" fmla="*/ 6 w 2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5" name="Group 23"/>
          <p:cNvGrpSpPr/>
          <p:nvPr/>
        </p:nvGrpSpPr>
        <p:grpSpPr bwMode="auto">
          <a:xfrm>
            <a:off x="6661150" y="1687513"/>
            <a:ext cx="442913" cy="442912"/>
            <a:chOff x="0" y="0"/>
            <a:chExt cx="279" cy="279"/>
          </a:xfrm>
        </p:grpSpPr>
        <p:sp>
          <p:nvSpPr>
            <p:cNvPr id="28696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7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8" name="Group 26"/>
          <p:cNvGrpSpPr/>
          <p:nvPr/>
        </p:nvGrpSpPr>
        <p:grpSpPr bwMode="auto">
          <a:xfrm>
            <a:off x="1344613" y="3044825"/>
            <a:ext cx="446087" cy="450850"/>
            <a:chOff x="0" y="0"/>
            <a:chExt cx="281" cy="284"/>
          </a:xfrm>
        </p:grpSpPr>
        <p:sp>
          <p:nvSpPr>
            <p:cNvPr id="28699" name="Freeform 27"/>
            <p:cNvSpPr/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Freeform 28"/>
            <p:cNvSpPr/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701" name="Group 29"/>
          <p:cNvGrpSpPr/>
          <p:nvPr/>
        </p:nvGrpSpPr>
        <p:grpSpPr bwMode="auto">
          <a:xfrm>
            <a:off x="1362075" y="1736725"/>
            <a:ext cx="406400" cy="400050"/>
            <a:chOff x="0" y="0"/>
            <a:chExt cx="256" cy="252"/>
          </a:xfrm>
        </p:grpSpPr>
        <p:sp>
          <p:nvSpPr>
            <p:cNvPr id="28702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3" name="Freeform 31"/>
            <p:cNvSpPr/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4572000" y="1635125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2555875" y="3651250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2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33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35" name="组合 34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7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6" name="直接连接符 35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3610469" y="0"/>
            <a:ext cx="877971" cy="4113946"/>
            <a:chOff x="1775252" y="-1053552"/>
            <a:chExt cx="1045160" cy="4897356"/>
          </a:xfrm>
        </p:grpSpPr>
        <p:grpSp>
          <p:nvGrpSpPr>
            <p:cNvPr id="51" name="组合 50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3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2" name="直接连接符 51"/>
            <p:cNvCxnSpPr/>
            <p:nvPr/>
          </p:nvCxnSpPr>
          <p:spPr>
            <a:xfrm flipV="1">
              <a:off x="2295726" y="-1053552"/>
              <a:ext cx="0" cy="3881360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30"/>
          <p:cNvSpPr>
            <a:spLocks noChangeArrowheads="1"/>
          </p:cNvSpPr>
          <p:nvPr/>
        </p:nvSpPr>
        <p:spPr bwMode="auto">
          <a:xfrm>
            <a:off x="4230876" y="1854928"/>
            <a:ext cx="31302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600" b="1" dirty="0" smtClean="0">
                <a:solidFill>
                  <a:srgbClr val="C09CC2"/>
                </a:solidFill>
                <a:ea typeface="微软雅黑" pitchFamily="34" charset="-122"/>
              </a:rPr>
              <a:t>此处添加标题</a:t>
            </a:r>
            <a:endParaRPr lang="zh-CN" altLang="en-US" sz="1600" b="1" dirty="0">
              <a:solidFill>
                <a:srgbClr val="C09CC2"/>
              </a:solidFill>
              <a:ea typeface="微软雅黑" pitchFamily="34" charset="-122"/>
            </a:endParaRPr>
          </a:p>
        </p:txBody>
      </p:sp>
      <p:sp>
        <p:nvSpPr>
          <p:cNvPr id="63" name="Rectangle 31"/>
          <p:cNvSpPr>
            <a:spLocks noChangeArrowheads="1"/>
          </p:cNvSpPr>
          <p:nvPr/>
        </p:nvSpPr>
        <p:spPr bwMode="auto">
          <a:xfrm>
            <a:off x="4230876" y="209727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  <a:latin typeface="+mn-lt"/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  <a:latin typeface="+mn-lt"/>
              </a:rPr>
              <a:t> to help anyone that is stepping into the world of PowerPoint for the very first time. 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3131840" y="1774124"/>
            <a:ext cx="8516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5400" dirty="0">
                <a:ln>
                  <a:solidFill>
                    <a:srgbClr val="C09CC2"/>
                  </a:solidFill>
                </a:ln>
                <a:noFill/>
                <a:latin typeface="Impact" pitchFamily="34" charset="0"/>
                <a:ea typeface="迷你简汉真广标" pitchFamily="49" charset="-122"/>
              </a:rPr>
              <a:t>01</a:t>
            </a:r>
            <a:endParaRPr lang="zh-CN" altLang="en-US" sz="5400" dirty="0">
              <a:ln>
                <a:solidFill>
                  <a:srgbClr val="C09CC2"/>
                </a:solidFill>
              </a:ln>
              <a:noFill/>
              <a:latin typeface="Impact" pitchFamily="34" charset="0"/>
              <a:ea typeface="迷你简汉真广标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8" name="Oval 32"/>
          <p:cNvSpPr>
            <a:spLocks noChangeArrowheads="1"/>
          </p:cNvSpPr>
          <p:nvPr/>
        </p:nvSpPr>
        <p:spPr bwMode="auto">
          <a:xfrm>
            <a:off x="531813" y="2336800"/>
            <a:ext cx="444500" cy="44450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9729" name="Oval 33"/>
          <p:cNvSpPr>
            <a:spLocks noChangeArrowheads="1"/>
          </p:cNvSpPr>
          <p:nvPr/>
        </p:nvSpPr>
        <p:spPr bwMode="auto">
          <a:xfrm>
            <a:off x="531813" y="2984500"/>
            <a:ext cx="444500" cy="444500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9730" name="Oval 34"/>
          <p:cNvSpPr>
            <a:spLocks noChangeArrowheads="1"/>
          </p:cNvSpPr>
          <p:nvPr/>
        </p:nvSpPr>
        <p:spPr bwMode="auto">
          <a:xfrm>
            <a:off x="531813" y="3668713"/>
            <a:ext cx="444500" cy="444500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9727" name="Oval 31"/>
          <p:cNvSpPr>
            <a:spLocks noChangeArrowheads="1"/>
          </p:cNvSpPr>
          <p:nvPr/>
        </p:nvSpPr>
        <p:spPr bwMode="auto">
          <a:xfrm>
            <a:off x="531813" y="1687513"/>
            <a:ext cx="444500" cy="4445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684838" y="2051050"/>
            <a:ext cx="3459162" cy="1668463"/>
          </a:xfrm>
          <a:prstGeom prst="rect">
            <a:avLst/>
          </a:prstGeom>
          <a:solidFill>
            <a:srgbClr val="9DD53E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706" name="Group 10"/>
          <p:cNvGrpSpPr/>
          <p:nvPr/>
        </p:nvGrpSpPr>
        <p:grpSpPr bwMode="auto">
          <a:xfrm>
            <a:off x="2733675" y="1922463"/>
            <a:ext cx="3675063" cy="2474912"/>
            <a:chOff x="0" y="0"/>
            <a:chExt cx="2724" cy="1835"/>
          </a:xfrm>
        </p:grpSpPr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08" name="Group 12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9709" name="Picture 13" descr="apple icons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0" name="Rectangle 14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6259513" y="2270125"/>
            <a:ext cx="256063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1200" b="1">
                <a:solidFill>
                  <a:schemeClr val="bg1"/>
                </a:solidFill>
              </a:rPr>
              <a:t>WRITE YOUR GREAT TITLE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grpSp>
        <p:nvGrpSpPr>
          <p:cNvPr id="29712" name="Group 16"/>
          <p:cNvGrpSpPr/>
          <p:nvPr/>
        </p:nvGrpSpPr>
        <p:grpSpPr bwMode="auto">
          <a:xfrm>
            <a:off x="668338" y="1801813"/>
            <a:ext cx="171450" cy="222250"/>
            <a:chOff x="0" y="0"/>
            <a:chExt cx="184" cy="236"/>
          </a:xfrm>
        </p:grpSpPr>
        <p:sp>
          <p:nvSpPr>
            <p:cNvPr id="29713" name="Freeform 17"/>
            <p:cNvSpPr/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4" name="Freeform 18"/>
            <p:cNvSpPr/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5" name="Freeform 19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6" name="Freeform 20"/>
            <p:cNvSpPr/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Freeform 21"/>
            <p:cNvSpPr/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18" name="Group 22"/>
          <p:cNvGrpSpPr/>
          <p:nvPr/>
        </p:nvGrpSpPr>
        <p:grpSpPr bwMode="auto">
          <a:xfrm>
            <a:off x="642938" y="3783013"/>
            <a:ext cx="219075" cy="222250"/>
            <a:chOff x="0" y="0"/>
            <a:chExt cx="233" cy="236"/>
          </a:xfrm>
        </p:grpSpPr>
        <p:sp>
          <p:nvSpPr>
            <p:cNvPr id="29719" name="Freeform 23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0" name="Freeform 24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1" name="Group 25"/>
          <p:cNvGrpSpPr/>
          <p:nvPr/>
        </p:nvGrpSpPr>
        <p:grpSpPr bwMode="auto">
          <a:xfrm>
            <a:off x="646113" y="3101975"/>
            <a:ext cx="215900" cy="222250"/>
            <a:chOff x="0" y="0"/>
            <a:chExt cx="232" cy="236"/>
          </a:xfrm>
        </p:grpSpPr>
        <p:sp>
          <p:nvSpPr>
            <p:cNvPr id="29722" name="Freeform 26"/>
            <p:cNvSpPr/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3" name="Freeform 27"/>
            <p:cNvSpPr/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4" name="Group 28"/>
          <p:cNvGrpSpPr/>
          <p:nvPr/>
        </p:nvGrpSpPr>
        <p:grpSpPr bwMode="auto">
          <a:xfrm>
            <a:off x="641350" y="2452688"/>
            <a:ext cx="222250" cy="187325"/>
            <a:chOff x="0" y="0"/>
            <a:chExt cx="235" cy="200"/>
          </a:xfrm>
        </p:grpSpPr>
        <p:sp>
          <p:nvSpPr>
            <p:cNvPr id="29725" name="Freeform 29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6" name="Freeform 30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1116013" y="169545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ANALYSIS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1116013" y="2332038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INFOGRAPHIC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1116013" y="2984500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RESEARCH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1116013" y="3673475"/>
            <a:ext cx="1800225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POWERFUL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7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9DD53E"/>
                </a:solidFill>
              </a:rPr>
              <a:t>WRITE YOUR GREAT TITLE HERE</a:t>
            </a:r>
          </a:p>
        </p:txBody>
      </p:sp>
      <p:sp>
        <p:nvSpPr>
          <p:cNvPr id="38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0" name="组合 39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2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1" name="直接连接符 40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5" name="Text Box 147"/>
          <p:cNvSpPr txBox="1">
            <a:spLocks noChangeArrowheads="1"/>
          </p:cNvSpPr>
          <p:nvPr/>
        </p:nvSpPr>
        <p:spPr bwMode="auto">
          <a:xfrm>
            <a:off x="4393694" y="1809483"/>
            <a:ext cx="41960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r>
              <a:rPr lang="zh-CN" altLang="en-US" sz="3200" b="1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rPr>
              <a:t>敬请各</a:t>
            </a:r>
            <a:r>
              <a:rPr lang="zh-CN" altLang="en-US" sz="3200" b="1" dirty="0" smtClean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rPr>
              <a:t>位领导批</a:t>
            </a:r>
            <a:r>
              <a:rPr lang="zh-CN" altLang="en-US" sz="3200" b="1" dirty="0">
                <a:solidFill>
                  <a:srgbClr val="3B3B3B"/>
                </a:solidFill>
                <a:latin typeface="微软雅黑" pitchFamily="34" charset="-122"/>
                <a:ea typeface="微软雅黑" pitchFamily="34" charset="-122"/>
              </a:rPr>
              <a:t>评指正</a:t>
            </a:r>
          </a:p>
        </p:txBody>
      </p:sp>
      <p:sp>
        <p:nvSpPr>
          <p:cNvPr id="2196" name="Rectangle 148"/>
          <p:cNvSpPr>
            <a:spLocks noChangeArrowheads="1"/>
          </p:cNvSpPr>
          <p:nvPr/>
        </p:nvSpPr>
        <p:spPr bwMode="auto">
          <a:xfrm>
            <a:off x="4393694" y="2385745"/>
            <a:ext cx="4066738" cy="184666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 wrap="square" lIns="72000" tIns="0" rIns="72000" bIns="0">
            <a:spAutoFit/>
          </a:bodyPr>
          <a:lstStyle/>
          <a:p>
            <a:pPr algn="dist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THANK YOU FOR WATCHING</a:t>
            </a:r>
          </a:p>
        </p:txBody>
      </p:sp>
      <p:sp>
        <p:nvSpPr>
          <p:cNvPr id="2198" name="Rectangle 150"/>
          <p:cNvSpPr>
            <a:spLocks noChangeArrowheads="1"/>
          </p:cNvSpPr>
          <p:nvPr/>
        </p:nvSpPr>
        <p:spPr bwMode="auto">
          <a:xfrm>
            <a:off x="4391974" y="2657413"/>
            <a:ext cx="37444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</a:p>
        </p:txBody>
      </p:sp>
      <p:grpSp>
        <p:nvGrpSpPr>
          <p:cNvPr id="2293" name="Group 245"/>
          <p:cNvGrpSpPr/>
          <p:nvPr/>
        </p:nvGrpSpPr>
        <p:grpSpPr bwMode="auto">
          <a:xfrm>
            <a:off x="4390387" y="3146239"/>
            <a:ext cx="158750" cy="158750"/>
            <a:chOff x="3105" y="3028"/>
            <a:chExt cx="599" cy="600"/>
          </a:xfrm>
        </p:grpSpPr>
        <p:sp>
          <p:nvSpPr>
            <p:cNvPr id="2284" name="Oval 236"/>
            <p:cNvSpPr>
              <a:spLocks noChangeArrowheads="1"/>
            </p:cNvSpPr>
            <p:nvPr/>
          </p:nvSpPr>
          <p:spPr bwMode="auto">
            <a:xfrm>
              <a:off x="3105" y="3028"/>
              <a:ext cx="599" cy="600"/>
            </a:xfrm>
            <a:prstGeom prst="ellipse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0" name="Group 242"/>
            <p:cNvGrpSpPr/>
            <p:nvPr/>
          </p:nvGrpSpPr>
          <p:grpSpPr bwMode="auto">
            <a:xfrm>
              <a:off x="3268" y="3172"/>
              <a:ext cx="274" cy="312"/>
              <a:chOff x="3268" y="3172"/>
              <a:chExt cx="274" cy="312"/>
            </a:xfrm>
          </p:grpSpPr>
          <p:sp>
            <p:nvSpPr>
              <p:cNvPr id="2286" name="Freeform 238"/>
              <p:cNvSpPr>
                <a:spLocks noEditPoints="1"/>
              </p:cNvSpPr>
              <p:nvPr/>
            </p:nvSpPr>
            <p:spPr bwMode="auto">
              <a:xfrm>
                <a:off x="3331" y="3172"/>
                <a:ext cx="147" cy="147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7" name="Freeform 239"/>
              <p:cNvSpPr/>
              <p:nvPr/>
            </p:nvSpPr>
            <p:spPr bwMode="auto">
              <a:xfrm>
                <a:off x="3268" y="3335"/>
                <a:ext cx="274" cy="149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292" name="Group 244"/>
          <p:cNvGrpSpPr/>
          <p:nvPr/>
        </p:nvGrpSpPr>
        <p:grpSpPr bwMode="auto">
          <a:xfrm>
            <a:off x="5990587" y="3138301"/>
            <a:ext cx="158750" cy="158750"/>
            <a:chOff x="4248" y="3024"/>
            <a:chExt cx="600" cy="599"/>
          </a:xfrm>
        </p:grpSpPr>
        <p:sp>
          <p:nvSpPr>
            <p:cNvPr id="2285" name="Oval 237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91" name="Group 243"/>
            <p:cNvGrpSpPr/>
            <p:nvPr/>
          </p:nvGrpSpPr>
          <p:grpSpPr bwMode="auto">
            <a:xfrm>
              <a:off x="4441" y="3151"/>
              <a:ext cx="215" cy="345"/>
              <a:chOff x="4441" y="3151"/>
              <a:chExt cx="215" cy="345"/>
            </a:xfrm>
          </p:grpSpPr>
          <p:sp>
            <p:nvSpPr>
              <p:cNvPr id="2288" name="Freeform 240"/>
              <p:cNvSpPr>
                <a:spLocks noEditPoints="1"/>
              </p:cNvSpPr>
              <p:nvPr/>
            </p:nvSpPr>
            <p:spPr bwMode="auto">
              <a:xfrm>
                <a:off x="4474" y="3151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89" name="Freeform 241"/>
              <p:cNvSpPr/>
              <p:nvPr/>
            </p:nvSpPr>
            <p:spPr bwMode="auto">
              <a:xfrm>
                <a:off x="4441" y="3274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294" name="Text Box 246"/>
          <p:cNvSpPr txBox="1">
            <a:spLocks noChangeArrowheads="1"/>
          </p:cNvSpPr>
          <p:nvPr/>
        </p:nvSpPr>
        <p:spPr bwMode="auto">
          <a:xfrm>
            <a:off x="4552312" y="3100201"/>
            <a:ext cx="1138555" cy="25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指导老师：</a:t>
            </a: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xxxxx</a:t>
            </a:r>
          </a:p>
        </p:txBody>
      </p:sp>
      <p:sp>
        <p:nvSpPr>
          <p:cNvPr id="2295" name="Text Box 247"/>
          <p:cNvSpPr txBox="1">
            <a:spLocks noChangeArrowheads="1"/>
          </p:cNvSpPr>
          <p:nvPr/>
        </p:nvSpPr>
        <p:spPr bwMode="auto">
          <a:xfrm>
            <a:off x="6152512" y="3100201"/>
            <a:ext cx="1139825" cy="25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答辩人：</a:t>
            </a: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</p:txBody>
      </p:sp>
      <p:grpSp>
        <p:nvGrpSpPr>
          <p:cNvPr id="2296" name="组合 2295"/>
          <p:cNvGrpSpPr/>
          <p:nvPr/>
        </p:nvGrpSpPr>
        <p:grpSpPr>
          <a:xfrm>
            <a:off x="1491308" y="-160779"/>
            <a:ext cx="817552" cy="2325133"/>
            <a:chOff x="693612" y="-428263"/>
            <a:chExt cx="1045159" cy="2972458"/>
          </a:xfrm>
        </p:grpSpPr>
        <p:grpSp>
          <p:nvGrpSpPr>
            <p:cNvPr id="2242" name="组合 2241"/>
            <p:cNvGrpSpPr/>
            <p:nvPr/>
          </p:nvGrpSpPr>
          <p:grpSpPr>
            <a:xfrm>
              <a:off x="693612" y="1462555"/>
              <a:ext cx="1045159" cy="1081640"/>
              <a:chOff x="-5944343" y="-364331"/>
              <a:chExt cx="1819275" cy="1882776"/>
            </a:xfrm>
          </p:grpSpPr>
          <p:sp>
            <p:nvSpPr>
              <p:cNvPr id="15" name="Freeform 264"/>
              <p:cNvSpPr/>
              <p:nvPr/>
            </p:nvSpPr>
            <p:spPr bwMode="auto">
              <a:xfrm>
                <a:off x="-5544293" y="-364331"/>
                <a:ext cx="1041400" cy="1514475"/>
              </a:xfrm>
              <a:custGeom>
                <a:avLst/>
                <a:gdLst>
                  <a:gd name="T0" fmla="*/ 302 w 328"/>
                  <a:gd name="T1" fmla="*/ 223 h 476"/>
                  <a:gd name="T2" fmla="*/ 240 w 328"/>
                  <a:gd name="T3" fmla="*/ 167 h 476"/>
                  <a:gd name="T4" fmla="*/ 240 w 328"/>
                  <a:gd name="T5" fmla="*/ 38 h 476"/>
                  <a:gd name="T6" fmla="*/ 237 w 328"/>
                  <a:gd name="T7" fmla="*/ 31 h 476"/>
                  <a:gd name="T8" fmla="*/ 166 w 328"/>
                  <a:gd name="T9" fmla="*/ 0 h 476"/>
                  <a:gd name="T10" fmla="*/ 89 w 328"/>
                  <a:gd name="T11" fmla="*/ 30 h 476"/>
                  <a:gd name="T12" fmla="*/ 86 w 328"/>
                  <a:gd name="T13" fmla="*/ 38 h 476"/>
                  <a:gd name="T14" fmla="*/ 85 w 328"/>
                  <a:gd name="T15" fmla="*/ 168 h 476"/>
                  <a:gd name="T16" fmla="*/ 26 w 328"/>
                  <a:gd name="T17" fmla="*/ 224 h 476"/>
                  <a:gd name="T18" fmla="*/ 0 w 328"/>
                  <a:gd name="T19" fmla="*/ 312 h 476"/>
                  <a:gd name="T20" fmla="*/ 164 w 328"/>
                  <a:gd name="T21" fmla="*/ 476 h 476"/>
                  <a:gd name="T22" fmla="*/ 328 w 328"/>
                  <a:gd name="T23" fmla="*/ 312 h 476"/>
                  <a:gd name="T24" fmla="*/ 302 w 328"/>
                  <a:gd name="T25" fmla="*/ 223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6">
                    <a:moveTo>
                      <a:pt x="302" y="223"/>
                    </a:moveTo>
                    <a:cubicBezTo>
                      <a:pt x="286" y="199"/>
                      <a:pt x="265" y="180"/>
                      <a:pt x="240" y="167"/>
                    </a:cubicBezTo>
                    <a:cubicBezTo>
                      <a:pt x="240" y="166"/>
                      <a:pt x="240" y="38"/>
                      <a:pt x="240" y="38"/>
                    </a:cubicBezTo>
                    <a:cubicBezTo>
                      <a:pt x="240" y="35"/>
                      <a:pt x="239" y="33"/>
                      <a:pt x="237" y="31"/>
                    </a:cubicBezTo>
                    <a:cubicBezTo>
                      <a:pt x="236" y="30"/>
                      <a:pt x="211" y="0"/>
                      <a:pt x="166" y="0"/>
                    </a:cubicBezTo>
                    <a:cubicBezTo>
                      <a:pt x="121" y="0"/>
                      <a:pt x="90" y="29"/>
                      <a:pt x="89" y="30"/>
                    </a:cubicBezTo>
                    <a:cubicBezTo>
                      <a:pt x="87" y="32"/>
                      <a:pt x="86" y="35"/>
                      <a:pt x="86" y="38"/>
                    </a:cubicBezTo>
                    <a:cubicBezTo>
                      <a:pt x="86" y="38"/>
                      <a:pt x="86" y="167"/>
                      <a:pt x="85" y="168"/>
                    </a:cubicBezTo>
                    <a:cubicBezTo>
                      <a:pt x="61" y="182"/>
                      <a:pt x="41" y="201"/>
                      <a:pt x="26" y="224"/>
                    </a:cubicBezTo>
                    <a:cubicBezTo>
                      <a:pt x="9" y="250"/>
                      <a:pt x="0" y="281"/>
                      <a:pt x="0" y="312"/>
                    </a:cubicBezTo>
                    <a:cubicBezTo>
                      <a:pt x="0" y="402"/>
                      <a:pt x="74" y="476"/>
                      <a:pt x="164" y="476"/>
                    </a:cubicBezTo>
                    <a:cubicBezTo>
                      <a:pt x="255" y="476"/>
                      <a:pt x="328" y="402"/>
                      <a:pt x="328" y="312"/>
                    </a:cubicBezTo>
                    <a:cubicBezTo>
                      <a:pt x="328" y="280"/>
                      <a:pt x="319" y="249"/>
                      <a:pt x="302" y="223"/>
                    </a:cubicBezTo>
                    <a:close/>
                  </a:path>
                </a:pathLst>
              </a:custGeom>
              <a:solidFill>
                <a:srgbClr val="594D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65"/>
              <p:cNvSpPr>
                <a:spLocks noEditPoints="1"/>
              </p:cNvSpPr>
              <p:nvPr/>
            </p:nvSpPr>
            <p:spPr bwMode="auto">
              <a:xfrm>
                <a:off x="-5544293" y="-364331"/>
                <a:ext cx="1038225" cy="1514475"/>
              </a:xfrm>
              <a:custGeom>
                <a:avLst/>
                <a:gdLst>
                  <a:gd name="T0" fmla="*/ 327 w 327"/>
                  <a:gd name="T1" fmla="*/ 312 h 476"/>
                  <a:gd name="T2" fmla="*/ 239 w 327"/>
                  <a:gd name="T3" fmla="*/ 167 h 476"/>
                  <a:gd name="T4" fmla="*/ 237 w 327"/>
                  <a:gd name="T5" fmla="*/ 31 h 476"/>
                  <a:gd name="T6" fmla="*/ 88 w 327"/>
                  <a:gd name="T7" fmla="*/ 30 h 476"/>
                  <a:gd name="T8" fmla="*/ 84 w 327"/>
                  <a:gd name="T9" fmla="*/ 168 h 476"/>
                  <a:gd name="T10" fmla="*/ 0 w 327"/>
                  <a:gd name="T11" fmla="*/ 312 h 476"/>
                  <a:gd name="T12" fmla="*/ 106 w 327"/>
                  <a:gd name="T13" fmla="*/ 56 h 476"/>
                  <a:gd name="T14" fmla="*/ 218 w 327"/>
                  <a:gd name="T15" fmla="*/ 100 h 476"/>
                  <a:gd name="T16" fmla="*/ 106 w 327"/>
                  <a:gd name="T17" fmla="*/ 56 h 476"/>
                  <a:gd name="T18" fmla="*/ 218 w 327"/>
                  <a:gd name="T19" fmla="*/ 121 h 476"/>
                  <a:gd name="T20" fmla="*/ 218 w 327"/>
                  <a:gd name="T21" fmla="*/ 141 h 476"/>
                  <a:gd name="T22" fmla="*/ 106 w 327"/>
                  <a:gd name="T23" fmla="*/ 101 h 476"/>
                  <a:gd name="T24" fmla="*/ 158 w 327"/>
                  <a:gd name="T25" fmla="*/ 307 h 476"/>
                  <a:gd name="T26" fmla="*/ 137 w 327"/>
                  <a:gd name="T27" fmla="*/ 299 h 476"/>
                  <a:gd name="T28" fmla="*/ 145 w 327"/>
                  <a:gd name="T29" fmla="*/ 149 h 476"/>
                  <a:gd name="T30" fmla="*/ 171 w 327"/>
                  <a:gd name="T31" fmla="*/ 170 h 476"/>
                  <a:gd name="T32" fmla="*/ 162 w 327"/>
                  <a:gd name="T33" fmla="*/ 304 h 476"/>
                  <a:gd name="T34" fmla="*/ 158 w 327"/>
                  <a:gd name="T35" fmla="*/ 342 h 476"/>
                  <a:gd name="T36" fmla="*/ 158 w 327"/>
                  <a:gd name="T37" fmla="*/ 324 h 476"/>
                  <a:gd name="T38" fmla="*/ 101 w 327"/>
                  <a:gd name="T39" fmla="*/ 183 h 476"/>
                  <a:gd name="T40" fmla="*/ 106 w 327"/>
                  <a:gd name="T41" fmla="*/ 143 h 476"/>
                  <a:gd name="T42" fmla="*/ 135 w 327"/>
                  <a:gd name="T43" fmla="*/ 170 h 476"/>
                  <a:gd name="T44" fmla="*/ 108 w 327"/>
                  <a:gd name="T45" fmla="*/ 307 h 476"/>
                  <a:gd name="T46" fmla="*/ 103 w 327"/>
                  <a:gd name="T47" fmla="*/ 351 h 476"/>
                  <a:gd name="T48" fmla="*/ 134 w 327"/>
                  <a:gd name="T49" fmla="*/ 314 h 476"/>
                  <a:gd name="T50" fmla="*/ 140 w 327"/>
                  <a:gd name="T51" fmla="*/ 335 h 476"/>
                  <a:gd name="T52" fmla="*/ 176 w 327"/>
                  <a:gd name="T53" fmla="*/ 335 h 476"/>
                  <a:gd name="T54" fmla="*/ 181 w 327"/>
                  <a:gd name="T55" fmla="*/ 314 h 476"/>
                  <a:gd name="T56" fmla="*/ 212 w 327"/>
                  <a:gd name="T57" fmla="*/ 351 h 476"/>
                  <a:gd name="T58" fmla="*/ 207 w 327"/>
                  <a:gd name="T59" fmla="*/ 307 h 476"/>
                  <a:gd name="T60" fmla="*/ 180 w 327"/>
                  <a:gd name="T61" fmla="*/ 170 h 476"/>
                  <a:gd name="T62" fmla="*/ 218 w 327"/>
                  <a:gd name="T63" fmla="*/ 162 h 476"/>
                  <a:gd name="T64" fmla="*/ 224 w 327"/>
                  <a:gd name="T65" fmla="*/ 182 h 476"/>
                  <a:gd name="T66" fmla="*/ 163 w 327"/>
                  <a:gd name="T67" fmla="*/ 455 h 476"/>
                  <a:gd name="T68" fmla="*/ 101 w 327"/>
                  <a:gd name="T69" fmla="*/ 183 h 476"/>
                  <a:gd name="T70" fmla="*/ 119 w 327"/>
                  <a:gd name="T71" fmla="*/ 331 h 476"/>
                  <a:gd name="T72" fmla="*/ 106 w 327"/>
                  <a:gd name="T73" fmla="*/ 333 h 476"/>
                  <a:gd name="T74" fmla="*/ 124 w 327"/>
                  <a:gd name="T75" fmla="*/ 315 h 476"/>
                  <a:gd name="T76" fmla="*/ 203 w 327"/>
                  <a:gd name="T77" fmla="*/ 320 h 476"/>
                  <a:gd name="T78" fmla="*/ 208 w 327"/>
                  <a:gd name="T79" fmla="*/ 337 h 476"/>
                  <a:gd name="T80" fmla="*/ 191 w 327"/>
                  <a:gd name="T81" fmla="*/ 315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7" h="476">
                    <a:moveTo>
                      <a:pt x="163" y="476"/>
                    </a:moveTo>
                    <a:cubicBezTo>
                      <a:pt x="254" y="476"/>
                      <a:pt x="327" y="402"/>
                      <a:pt x="327" y="312"/>
                    </a:cubicBezTo>
                    <a:cubicBezTo>
                      <a:pt x="327" y="280"/>
                      <a:pt x="318" y="249"/>
                      <a:pt x="301" y="223"/>
                    </a:cubicBezTo>
                    <a:cubicBezTo>
                      <a:pt x="285" y="199"/>
                      <a:pt x="264" y="180"/>
                      <a:pt x="239" y="167"/>
                    </a:cubicBezTo>
                    <a:cubicBezTo>
                      <a:pt x="239" y="166"/>
                      <a:pt x="239" y="38"/>
                      <a:pt x="239" y="38"/>
                    </a:cubicBezTo>
                    <a:cubicBezTo>
                      <a:pt x="239" y="35"/>
                      <a:pt x="238" y="33"/>
                      <a:pt x="237" y="31"/>
                    </a:cubicBezTo>
                    <a:cubicBezTo>
                      <a:pt x="235" y="30"/>
                      <a:pt x="210" y="0"/>
                      <a:pt x="165" y="0"/>
                    </a:cubicBezTo>
                    <a:cubicBezTo>
                      <a:pt x="120" y="0"/>
                      <a:pt x="89" y="29"/>
                      <a:pt x="88" y="30"/>
                    </a:cubicBezTo>
                    <a:cubicBezTo>
                      <a:pt x="86" y="32"/>
                      <a:pt x="85" y="35"/>
                      <a:pt x="85" y="38"/>
                    </a:cubicBezTo>
                    <a:cubicBezTo>
                      <a:pt x="85" y="38"/>
                      <a:pt x="85" y="167"/>
                      <a:pt x="84" y="168"/>
                    </a:cubicBezTo>
                    <a:cubicBezTo>
                      <a:pt x="60" y="182"/>
                      <a:pt x="40" y="201"/>
                      <a:pt x="25" y="224"/>
                    </a:cubicBezTo>
                    <a:cubicBezTo>
                      <a:pt x="8" y="250"/>
                      <a:pt x="0" y="281"/>
                      <a:pt x="0" y="312"/>
                    </a:cubicBezTo>
                    <a:cubicBezTo>
                      <a:pt x="0" y="402"/>
                      <a:pt x="73" y="476"/>
                      <a:pt x="163" y="476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100"/>
                      <a:pt x="218" y="100"/>
                      <a:pt x="218" y="100"/>
                    </a:cubicBezTo>
                    <a:cubicBezTo>
                      <a:pt x="106" y="80"/>
                      <a:pt x="106" y="80"/>
                      <a:pt x="106" y="80"/>
                    </a:cubicBezTo>
                    <a:lnTo>
                      <a:pt x="106" y="56"/>
                    </a:lnTo>
                    <a:close/>
                    <a:moveTo>
                      <a:pt x="106" y="101"/>
                    </a:moveTo>
                    <a:cubicBezTo>
                      <a:pt x="218" y="121"/>
                      <a:pt x="218" y="121"/>
                      <a:pt x="218" y="121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1"/>
                      <a:pt x="218" y="141"/>
                      <a:pt x="218" y="141"/>
                    </a:cubicBezTo>
                    <a:cubicBezTo>
                      <a:pt x="106" y="122"/>
                      <a:pt x="106" y="122"/>
                      <a:pt x="106" y="122"/>
                    </a:cubicBezTo>
                    <a:lnTo>
                      <a:pt x="106" y="101"/>
                    </a:lnTo>
                    <a:close/>
                    <a:moveTo>
                      <a:pt x="162" y="304"/>
                    </a:moveTo>
                    <a:cubicBezTo>
                      <a:pt x="160" y="305"/>
                      <a:pt x="159" y="306"/>
                      <a:pt x="158" y="307"/>
                    </a:cubicBezTo>
                    <a:cubicBezTo>
                      <a:pt x="156" y="306"/>
                      <a:pt x="155" y="305"/>
                      <a:pt x="154" y="304"/>
                    </a:cubicBezTo>
                    <a:cubicBezTo>
                      <a:pt x="149" y="302"/>
                      <a:pt x="143" y="300"/>
                      <a:pt x="137" y="299"/>
                    </a:cubicBezTo>
                    <a:cubicBezTo>
                      <a:pt x="142" y="264"/>
                      <a:pt x="144" y="204"/>
                      <a:pt x="145" y="170"/>
                    </a:cubicBezTo>
                    <a:cubicBezTo>
                      <a:pt x="145" y="161"/>
                      <a:pt x="145" y="153"/>
                      <a:pt x="145" y="149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70" y="158"/>
                      <a:pt x="171" y="163"/>
                      <a:pt x="171" y="170"/>
                    </a:cubicBezTo>
                    <a:cubicBezTo>
                      <a:pt x="171" y="204"/>
                      <a:pt x="174" y="264"/>
                      <a:pt x="179" y="299"/>
                    </a:cubicBezTo>
                    <a:cubicBezTo>
                      <a:pt x="173" y="300"/>
                      <a:pt x="167" y="302"/>
                      <a:pt x="162" y="304"/>
                    </a:cubicBezTo>
                    <a:close/>
                    <a:moveTo>
                      <a:pt x="166" y="334"/>
                    </a:moveTo>
                    <a:cubicBezTo>
                      <a:pt x="166" y="337"/>
                      <a:pt x="161" y="342"/>
                      <a:pt x="158" y="342"/>
                    </a:cubicBezTo>
                    <a:cubicBezTo>
                      <a:pt x="154" y="342"/>
                      <a:pt x="149" y="337"/>
                      <a:pt x="149" y="334"/>
                    </a:cubicBezTo>
                    <a:cubicBezTo>
                      <a:pt x="149" y="332"/>
                      <a:pt x="151" y="328"/>
                      <a:pt x="158" y="324"/>
                    </a:cubicBezTo>
                    <a:cubicBezTo>
                      <a:pt x="164" y="328"/>
                      <a:pt x="167" y="332"/>
                      <a:pt x="166" y="334"/>
                    </a:cubicBezTo>
                    <a:close/>
                    <a:moveTo>
                      <a:pt x="101" y="183"/>
                    </a:moveTo>
                    <a:cubicBezTo>
                      <a:pt x="106" y="180"/>
                      <a:pt x="106" y="180"/>
                      <a:pt x="106" y="180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36" y="148"/>
                      <a:pt x="136" y="148"/>
                      <a:pt x="136" y="148"/>
                    </a:cubicBezTo>
                    <a:cubicBezTo>
                      <a:pt x="136" y="153"/>
                      <a:pt x="135" y="161"/>
                      <a:pt x="135" y="170"/>
                    </a:cubicBezTo>
                    <a:cubicBezTo>
                      <a:pt x="134" y="207"/>
                      <a:pt x="132" y="268"/>
                      <a:pt x="127" y="299"/>
                    </a:cubicBezTo>
                    <a:cubicBezTo>
                      <a:pt x="120" y="299"/>
                      <a:pt x="113" y="302"/>
                      <a:pt x="108" y="307"/>
                    </a:cubicBezTo>
                    <a:cubicBezTo>
                      <a:pt x="102" y="312"/>
                      <a:pt x="98" y="320"/>
                      <a:pt x="97" y="329"/>
                    </a:cubicBezTo>
                    <a:cubicBezTo>
                      <a:pt x="95" y="338"/>
                      <a:pt x="98" y="346"/>
                      <a:pt x="103" y="351"/>
                    </a:cubicBezTo>
                    <a:cubicBezTo>
                      <a:pt x="108" y="356"/>
                      <a:pt x="117" y="356"/>
                      <a:pt x="125" y="341"/>
                    </a:cubicBezTo>
                    <a:cubicBezTo>
                      <a:pt x="129" y="335"/>
                      <a:pt x="132" y="326"/>
                      <a:pt x="134" y="314"/>
                    </a:cubicBezTo>
                    <a:cubicBezTo>
                      <a:pt x="138" y="314"/>
                      <a:pt x="142" y="315"/>
                      <a:pt x="146" y="317"/>
                    </a:cubicBezTo>
                    <a:cubicBezTo>
                      <a:pt x="140" y="324"/>
                      <a:pt x="139" y="332"/>
                      <a:pt x="140" y="335"/>
                    </a:cubicBezTo>
                    <a:cubicBezTo>
                      <a:pt x="140" y="346"/>
                      <a:pt x="148" y="358"/>
                      <a:pt x="158" y="358"/>
                    </a:cubicBezTo>
                    <a:cubicBezTo>
                      <a:pt x="167" y="358"/>
                      <a:pt x="175" y="346"/>
                      <a:pt x="176" y="335"/>
                    </a:cubicBezTo>
                    <a:cubicBezTo>
                      <a:pt x="176" y="332"/>
                      <a:pt x="175" y="324"/>
                      <a:pt x="170" y="317"/>
                    </a:cubicBezTo>
                    <a:cubicBezTo>
                      <a:pt x="173" y="315"/>
                      <a:pt x="177" y="314"/>
                      <a:pt x="181" y="314"/>
                    </a:cubicBezTo>
                    <a:cubicBezTo>
                      <a:pt x="184" y="326"/>
                      <a:pt x="186" y="335"/>
                      <a:pt x="190" y="341"/>
                    </a:cubicBezTo>
                    <a:cubicBezTo>
                      <a:pt x="198" y="356"/>
                      <a:pt x="207" y="356"/>
                      <a:pt x="212" y="351"/>
                    </a:cubicBezTo>
                    <a:cubicBezTo>
                      <a:pt x="217" y="346"/>
                      <a:pt x="220" y="338"/>
                      <a:pt x="218" y="329"/>
                    </a:cubicBezTo>
                    <a:cubicBezTo>
                      <a:pt x="217" y="320"/>
                      <a:pt x="213" y="312"/>
                      <a:pt x="207" y="307"/>
                    </a:cubicBezTo>
                    <a:cubicBezTo>
                      <a:pt x="202" y="302"/>
                      <a:pt x="195" y="299"/>
                      <a:pt x="188" y="299"/>
                    </a:cubicBezTo>
                    <a:cubicBezTo>
                      <a:pt x="184" y="268"/>
                      <a:pt x="181" y="207"/>
                      <a:pt x="180" y="170"/>
                    </a:cubicBezTo>
                    <a:cubicBezTo>
                      <a:pt x="180" y="165"/>
                      <a:pt x="180" y="160"/>
                      <a:pt x="180" y="155"/>
                    </a:cubicBezTo>
                    <a:cubicBezTo>
                      <a:pt x="218" y="162"/>
                      <a:pt x="218" y="162"/>
                      <a:pt x="218" y="162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2"/>
                      <a:pt x="224" y="182"/>
                      <a:pt x="224" y="182"/>
                    </a:cubicBezTo>
                    <a:cubicBezTo>
                      <a:pt x="274" y="206"/>
                      <a:pt x="307" y="257"/>
                      <a:pt x="307" y="312"/>
                    </a:cubicBezTo>
                    <a:cubicBezTo>
                      <a:pt x="307" y="391"/>
                      <a:pt x="242" y="455"/>
                      <a:pt x="163" y="455"/>
                    </a:cubicBezTo>
                    <a:cubicBezTo>
                      <a:pt x="84" y="455"/>
                      <a:pt x="20" y="391"/>
                      <a:pt x="20" y="312"/>
                    </a:cubicBezTo>
                    <a:cubicBezTo>
                      <a:pt x="20" y="257"/>
                      <a:pt x="51" y="208"/>
                      <a:pt x="101" y="183"/>
                    </a:cubicBezTo>
                    <a:close/>
                    <a:moveTo>
                      <a:pt x="124" y="315"/>
                    </a:moveTo>
                    <a:cubicBezTo>
                      <a:pt x="122" y="321"/>
                      <a:pt x="121" y="327"/>
                      <a:pt x="119" y="331"/>
                    </a:cubicBezTo>
                    <a:cubicBezTo>
                      <a:pt x="114" y="339"/>
                      <a:pt x="110" y="339"/>
                      <a:pt x="107" y="337"/>
                    </a:cubicBezTo>
                    <a:cubicBezTo>
                      <a:pt x="106" y="336"/>
                      <a:pt x="106" y="335"/>
                      <a:pt x="106" y="333"/>
                    </a:cubicBezTo>
                    <a:cubicBezTo>
                      <a:pt x="107" y="328"/>
                      <a:pt x="109" y="323"/>
                      <a:pt x="112" y="320"/>
                    </a:cubicBezTo>
                    <a:cubicBezTo>
                      <a:pt x="116" y="317"/>
                      <a:pt x="120" y="315"/>
                      <a:pt x="124" y="315"/>
                    </a:cubicBezTo>
                    <a:close/>
                    <a:moveTo>
                      <a:pt x="191" y="315"/>
                    </a:moveTo>
                    <a:cubicBezTo>
                      <a:pt x="196" y="315"/>
                      <a:pt x="199" y="317"/>
                      <a:pt x="203" y="320"/>
                    </a:cubicBezTo>
                    <a:cubicBezTo>
                      <a:pt x="206" y="323"/>
                      <a:pt x="209" y="328"/>
                      <a:pt x="209" y="333"/>
                    </a:cubicBezTo>
                    <a:cubicBezTo>
                      <a:pt x="210" y="335"/>
                      <a:pt x="209" y="336"/>
                      <a:pt x="208" y="337"/>
                    </a:cubicBezTo>
                    <a:cubicBezTo>
                      <a:pt x="206" y="339"/>
                      <a:pt x="201" y="339"/>
                      <a:pt x="197" y="331"/>
                    </a:cubicBezTo>
                    <a:cubicBezTo>
                      <a:pt x="195" y="327"/>
                      <a:pt x="193" y="321"/>
                      <a:pt x="191" y="31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66"/>
              <p:cNvSpPr/>
              <p:nvPr/>
            </p:nvSpPr>
            <p:spPr bwMode="auto">
              <a:xfrm>
                <a:off x="-4423518" y="672307"/>
                <a:ext cx="298450" cy="76200"/>
              </a:xfrm>
              <a:custGeom>
                <a:avLst/>
                <a:gdLst>
                  <a:gd name="T0" fmla="*/ 0 w 94"/>
                  <a:gd name="T1" fmla="*/ 12 h 24"/>
                  <a:gd name="T2" fmla="*/ 13 w 94"/>
                  <a:gd name="T3" fmla="*/ 24 h 24"/>
                  <a:gd name="T4" fmla="*/ 82 w 94"/>
                  <a:gd name="T5" fmla="*/ 24 h 24"/>
                  <a:gd name="T6" fmla="*/ 94 w 94"/>
                  <a:gd name="T7" fmla="*/ 12 h 24"/>
                  <a:gd name="T8" fmla="*/ 82 w 94"/>
                  <a:gd name="T9" fmla="*/ 0 h 24"/>
                  <a:gd name="T10" fmla="*/ 13 w 94"/>
                  <a:gd name="T11" fmla="*/ 0 h 24"/>
                  <a:gd name="T12" fmla="*/ 0 w 94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0" y="12"/>
                    </a:moveTo>
                    <a:cubicBezTo>
                      <a:pt x="0" y="19"/>
                      <a:pt x="6" y="24"/>
                      <a:pt x="1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9" y="24"/>
                      <a:pt x="94" y="19"/>
                      <a:pt x="94" y="12"/>
                    </a:cubicBezTo>
                    <a:cubicBezTo>
                      <a:pt x="94" y="5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67"/>
              <p:cNvSpPr/>
              <p:nvPr/>
            </p:nvSpPr>
            <p:spPr bwMode="auto">
              <a:xfrm>
                <a:off x="-5115668" y="1226345"/>
                <a:ext cx="79375" cy="292100"/>
              </a:xfrm>
              <a:custGeom>
                <a:avLst/>
                <a:gdLst>
                  <a:gd name="T0" fmla="*/ 12 w 25"/>
                  <a:gd name="T1" fmla="*/ 0 h 92"/>
                  <a:gd name="T2" fmla="*/ 0 w 25"/>
                  <a:gd name="T3" fmla="*/ 12 h 92"/>
                  <a:gd name="T4" fmla="*/ 0 w 25"/>
                  <a:gd name="T5" fmla="*/ 79 h 92"/>
                  <a:gd name="T6" fmla="*/ 12 w 25"/>
                  <a:gd name="T7" fmla="*/ 92 h 92"/>
                  <a:gd name="T8" fmla="*/ 25 w 25"/>
                  <a:gd name="T9" fmla="*/ 79 h 92"/>
                  <a:gd name="T10" fmla="*/ 25 w 25"/>
                  <a:gd name="T11" fmla="*/ 12 h 92"/>
                  <a:gd name="T12" fmla="*/ 12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5" y="92"/>
                      <a:pt x="12" y="92"/>
                    </a:cubicBezTo>
                    <a:cubicBezTo>
                      <a:pt x="19" y="92"/>
                      <a:pt x="25" y="86"/>
                      <a:pt x="25" y="79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68"/>
              <p:cNvSpPr/>
              <p:nvPr/>
            </p:nvSpPr>
            <p:spPr bwMode="auto">
              <a:xfrm>
                <a:off x="-5944343" y="634207"/>
                <a:ext cx="298450" cy="79375"/>
              </a:xfrm>
              <a:custGeom>
                <a:avLst/>
                <a:gdLst>
                  <a:gd name="T0" fmla="*/ 13 w 94"/>
                  <a:gd name="T1" fmla="*/ 25 h 25"/>
                  <a:gd name="T2" fmla="*/ 82 w 94"/>
                  <a:gd name="T3" fmla="*/ 25 h 25"/>
                  <a:gd name="T4" fmla="*/ 94 w 94"/>
                  <a:gd name="T5" fmla="*/ 13 h 25"/>
                  <a:gd name="T6" fmla="*/ 82 w 94"/>
                  <a:gd name="T7" fmla="*/ 0 h 25"/>
                  <a:gd name="T8" fmla="*/ 13 w 94"/>
                  <a:gd name="T9" fmla="*/ 0 h 25"/>
                  <a:gd name="T10" fmla="*/ 0 w 94"/>
                  <a:gd name="T11" fmla="*/ 13 h 25"/>
                  <a:gd name="T12" fmla="*/ 13 w 9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13" y="25"/>
                    </a:moveTo>
                    <a:cubicBezTo>
                      <a:pt x="82" y="25"/>
                      <a:pt x="82" y="25"/>
                      <a:pt x="82" y="25"/>
                    </a:cubicBezTo>
                    <a:cubicBezTo>
                      <a:pt x="89" y="25"/>
                      <a:pt x="94" y="20"/>
                      <a:pt x="94" y="13"/>
                    </a:cubicBezTo>
                    <a:cubicBezTo>
                      <a:pt x="94" y="6"/>
                      <a:pt x="89" y="0"/>
                      <a:pt x="8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269"/>
              <p:cNvSpPr/>
              <p:nvPr/>
            </p:nvSpPr>
            <p:spPr bwMode="auto">
              <a:xfrm>
                <a:off x="-5769718" y="43657"/>
                <a:ext cx="263525" cy="212725"/>
              </a:xfrm>
              <a:custGeom>
                <a:avLst/>
                <a:gdLst>
                  <a:gd name="T0" fmla="*/ 6 w 83"/>
                  <a:gd name="T1" fmla="*/ 22 h 67"/>
                  <a:gd name="T2" fmla="*/ 61 w 83"/>
                  <a:gd name="T3" fmla="*/ 63 h 67"/>
                  <a:gd name="T4" fmla="*/ 79 w 83"/>
                  <a:gd name="T5" fmla="*/ 60 h 67"/>
                  <a:gd name="T6" fmla="*/ 76 w 83"/>
                  <a:gd name="T7" fmla="*/ 43 h 67"/>
                  <a:gd name="T8" fmla="*/ 22 w 83"/>
                  <a:gd name="T9" fmla="*/ 2 h 67"/>
                  <a:gd name="T10" fmla="*/ 14 w 83"/>
                  <a:gd name="T11" fmla="*/ 0 h 67"/>
                  <a:gd name="T12" fmla="*/ 4 w 83"/>
                  <a:gd name="T13" fmla="*/ 5 h 67"/>
                  <a:gd name="T14" fmla="*/ 6 w 83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6" y="22"/>
                    </a:moveTo>
                    <a:cubicBezTo>
                      <a:pt x="61" y="63"/>
                      <a:pt x="61" y="63"/>
                      <a:pt x="61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3" y="55"/>
                      <a:pt x="82" y="47"/>
                      <a:pt x="76" y="4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0" y="0"/>
                      <a:pt x="6" y="2"/>
                      <a:pt x="4" y="5"/>
                    </a:cubicBezTo>
                    <a:cubicBezTo>
                      <a:pt x="0" y="10"/>
                      <a:pt x="1" y="18"/>
                      <a:pt x="6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0"/>
              <p:cNvSpPr/>
              <p:nvPr/>
            </p:nvSpPr>
            <p:spPr bwMode="auto">
              <a:xfrm>
                <a:off x="-4553693" y="43657"/>
                <a:ext cx="263525" cy="212725"/>
              </a:xfrm>
              <a:custGeom>
                <a:avLst/>
                <a:gdLst>
                  <a:gd name="T0" fmla="*/ 22 w 83"/>
                  <a:gd name="T1" fmla="*/ 63 h 67"/>
                  <a:gd name="T2" fmla="*/ 77 w 83"/>
                  <a:gd name="T3" fmla="*/ 22 h 67"/>
                  <a:gd name="T4" fmla="*/ 79 w 83"/>
                  <a:gd name="T5" fmla="*/ 5 h 67"/>
                  <a:gd name="T6" fmla="*/ 69 w 83"/>
                  <a:gd name="T7" fmla="*/ 0 h 67"/>
                  <a:gd name="T8" fmla="*/ 61 w 83"/>
                  <a:gd name="T9" fmla="*/ 2 h 67"/>
                  <a:gd name="T10" fmla="*/ 7 w 83"/>
                  <a:gd name="T11" fmla="*/ 43 h 67"/>
                  <a:gd name="T12" fmla="*/ 4 w 83"/>
                  <a:gd name="T13" fmla="*/ 60 h 67"/>
                  <a:gd name="T14" fmla="*/ 22 w 83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2" y="18"/>
                      <a:pt x="83" y="10"/>
                      <a:pt x="79" y="5"/>
                    </a:cubicBezTo>
                    <a:cubicBezTo>
                      <a:pt x="76" y="2"/>
                      <a:pt x="73" y="0"/>
                      <a:pt x="69" y="0"/>
                    </a:cubicBezTo>
                    <a:cubicBezTo>
                      <a:pt x="66" y="0"/>
                      <a:pt x="64" y="1"/>
                      <a:pt x="61" y="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4" y="60"/>
                    </a:cubicBezTo>
                    <a:cubicBezTo>
                      <a:pt x="8" y="66"/>
                      <a:pt x="16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1"/>
              <p:cNvSpPr/>
              <p:nvPr/>
            </p:nvSpPr>
            <p:spPr bwMode="auto">
              <a:xfrm>
                <a:off x="-5718918" y="1099345"/>
                <a:ext cx="241300" cy="234950"/>
              </a:xfrm>
              <a:custGeom>
                <a:avLst/>
                <a:gdLst>
                  <a:gd name="T0" fmla="*/ 62 w 76"/>
                  <a:gd name="T1" fmla="*/ 0 h 74"/>
                  <a:gd name="T2" fmla="*/ 53 w 76"/>
                  <a:gd name="T3" fmla="*/ 4 h 74"/>
                  <a:gd name="T4" fmla="*/ 5 w 76"/>
                  <a:gd name="T5" fmla="*/ 51 h 74"/>
                  <a:gd name="T6" fmla="*/ 5 w 76"/>
                  <a:gd name="T7" fmla="*/ 69 h 74"/>
                  <a:gd name="T8" fmla="*/ 23 w 76"/>
                  <a:gd name="T9" fmla="*/ 69 h 74"/>
                  <a:gd name="T10" fmla="*/ 71 w 76"/>
                  <a:gd name="T11" fmla="*/ 22 h 74"/>
                  <a:gd name="T12" fmla="*/ 71 w 76"/>
                  <a:gd name="T13" fmla="*/ 4 h 74"/>
                  <a:gd name="T14" fmla="*/ 62 w 76"/>
                  <a:gd name="T1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62" y="0"/>
                    </a:moveTo>
                    <a:cubicBezTo>
                      <a:pt x="59" y="0"/>
                      <a:pt x="56" y="2"/>
                      <a:pt x="53" y="4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6"/>
                      <a:pt x="0" y="64"/>
                      <a:pt x="5" y="69"/>
                    </a:cubicBezTo>
                    <a:cubicBezTo>
                      <a:pt x="10" y="74"/>
                      <a:pt x="18" y="74"/>
                      <a:pt x="23" y="6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17"/>
                      <a:pt x="76" y="9"/>
                      <a:pt x="71" y="4"/>
                    </a:cubicBezTo>
                    <a:cubicBezTo>
                      <a:pt x="69" y="2"/>
                      <a:pt x="66" y="0"/>
                      <a:pt x="62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2"/>
              <p:cNvSpPr/>
              <p:nvPr/>
            </p:nvSpPr>
            <p:spPr bwMode="auto">
              <a:xfrm>
                <a:off x="-4607668" y="1099345"/>
                <a:ext cx="241300" cy="234950"/>
              </a:xfrm>
              <a:custGeom>
                <a:avLst/>
                <a:gdLst>
                  <a:gd name="T0" fmla="*/ 23 w 76"/>
                  <a:gd name="T1" fmla="*/ 4 h 74"/>
                  <a:gd name="T2" fmla="*/ 14 w 76"/>
                  <a:gd name="T3" fmla="*/ 0 h 74"/>
                  <a:gd name="T4" fmla="*/ 5 w 76"/>
                  <a:gd name="T5" fmla="*/ 4 h 74"/>
                  <a:gd name="T6" fmla="*/ 5 w 76"/>
                  <a:gd name="T7" fmla="*/ 22 h 74"/>
                  <a:gd name="T8" fmla="*/ 53 w 76"/>
                  <a:gd name="T9" fmla="*/ 69 h 74"/>
                  <a:gd name="T10" fmla="*/ 71 w 76"/>
                  <a:gd name="T11" fmla="*/ 69 h 74"/>
                  <a:gd name="T12" fmla="*/ 71 w 76"/>
                  <a:gd name="T13" fmla="*/ 51 h 74"/>
                  <a:gd name="T14" fmla="*/ 23 w 76"/>
                  <a:gd name="T15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74">
                    <a:moveTo>
                      <a:pt x="23" y="4"/>
                    </a:moveTo>
                    <a:cubicBezTo>
                      <a:pt x="20" y="2"/>
                      <a:pt x="17" y="0"/>
                      <a:pt x="14" y="0"/>
                    </a:cubicBezTo>
                    <a:cubicBezTo>
                      <a:pt x="10" y="0"/>
                      <a:pt x="7" y="2"/>
                      <a:pt x="5" y="4"/>
                    </a:cubicBezTo>
                    <a:cubicBezTo>
                      <a:pt x="0" y="9"/>
                      <a:pt x="0" y="17"/>
                      <a:pt x="5" y="22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8" y="74"/>
                      <a:pt x="66" y="74"/>
                      <a:pt x="71" y="69"/>
                    </a:cubicBezTo>
                    <a:cubicBezTo>
                      <a:pt x="76" y="64"/>
                      <a:pt x="76" y="56"/>
                      <a:pt x="71" y="51"/>
                    </a:cubicBezTo>
                    <a:lnTo>
                      <a:pt x="23" y="4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258" name="直接连接符 2257"/>
            <p:cNvCxnSpPr/>
            <p:nvPr/>
          </p:nvCxnSpPr>
          <p:spPr>
            <a:xfrm flipV="1">
              <a:off x="1222576" y="-428263"/>
              <a:ext cx="0" cy="1890817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8" name="组合 2297"/>
          <p:cNvGrpSpPr/>
          <p:nvPr/>
        </p:nvGrpSpPr>
        <p:grpSpPr>
          <a:xfrm>
            <a:off x="2114456" y="-106040"/>
            <a:ext cx="894577" cy="3949843"/>
            <a:chOff x="1775252" y="-770914"/>
            <a:chExt cx="1045160" cy="4614718"/>
          </a:xfrm>
        </p:grpSpPr>
        <p:grpSp>
          <p:nvGrpSpPr>
            <p:cNvPr id="2243" name="组合 2242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E54B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0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70" name="直接连接符 169"/>
            <p:cNvCxnSpPr/>
            <p:nvPr/>
          </p:nvCxnSpPr>
          <p:spPr>
            <a:xfrm flipV="1">
              <a:off x="2295726" y="-770914"/>
              <a:ext cx="0" cy="359872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99" name="组合 2298"/>
          <p:cNvGrpSpPr/>
          <p:nvPr/>
        </p:nvGrpSpPr>
        <p:grpSpPr>
          <a:xfrm>
            <a:off x="2846964" y="-106040"/>
            <a:ext cx="821165" cy="2733067"/>
            <a:chOff x="2856892" y="-501184"/>
            <a:chExt cx="1045159" cy="3478582"/>
          </a:xfrm>
        </p:grpSpPr>
        <p:grpSp>
          <p:nvGrpSpPr>
            <p:cNvPr id="2244" name="组合 2243"/>
            <p:cNvGrpSpPr/>
            <p:nvPr/>
          </p:nvGrpSpPr>
          <p:grpSpPr>
            <a:xfrm>
              <a:off x="2856892" y="1897582"/>
              <a:ext cx="1045159" cy="1079816"/>
              <a:chOff x="-2178792" y="392907"/>
              <a:chExt cx="1819275" cy="1879600"/>
            </a:xfrm>
          </p:grpSpPr>
          <p:sp>
            <p:nvSpPr>
              <p:cNvPr id="5" name="Freeform 254"/>
              <p:cNvSpPr/>
              <p:nvPr/>
            </p:nvSpPr>
            <p:spPr bwMode="auto">
              <a:xfrm>
                <a:off x="-1778742" y="392907"/>
                <a:ext cx="1041400" cy="1511300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lose/>
                  </a:path>
                </a:pathLst>
              </a:custGeom>
              <a:solidFill>
                <a:srgbClr val="9DD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255"/>
              <p:cNvSpPr>
                <a:spLocks noEditPoints="1"/>
              </p:cNvSpPr>
              <p:nvPr/>
            </p:nvSpPr>
            <p:spPr bwMode="auto">
              <a:xfrm>
                <a:off x="-1781917" y="392907"/>
                <a:ext cx="1041400" cy="1511300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9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6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3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2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9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1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2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5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40" y="165"/>
                      <a:pt x="240" y="37"/>
                      <a:pt x="240" y="37"/>
                    </a:cubicBezTo>
                    <a:cubicBezTo>
                      <a:pt x="240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9" y="30"/>
                    </a:cubicBezTo>
                    <a:cubicBezTo>
                      <a:pt x="87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1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3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6" y="304"/>
                      <a:pt x="154" y="303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6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3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2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8" y="298"/>
                    </a:cubicBezTo>
                    <a:cubicBezTo>
                      <a:pt x="121" y="298"/>
                      <a:pt x="114" y="301"/>
                      <a:pt x="109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3" y="315"/>
                      <a:pt x="146" y="316"/>
                    </a:cubicBezTo>
                    <a:cubicBezTo>
                      <a:pt x="141" y="323"/>
                      <a:pt x="140" y="331"/>
                      <a:pt x="140" y="335"/>
                    </a:cubicBezTo>
                    <a:cubicBezTo>
                      <a:pt x="141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9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4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1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9" y="179"/>
                      <a:pt x="219" y="179"/>
                      <a:pt x="219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2"/>
                    </a:cubicBezTo>
                    <a:close/>
                    <a:moveTo>
                      <a:pt x="125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5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5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10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" name="Freeform 256"/>
              <p:cNvSpPr/>
              <p:nvPr/>
            </p:nvSpPr>
            <p:spPr bwMode="auto">
              <a:xfrm>
                <a:off x="-657967" y="1426370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" name="Freeform 257"/>
              <p:cNvSpPr/>
              <p:nvPr/>
            </p:nvSpPr>
            <p:spPr bwMode="auto">
              <a:xfrm>
                <a:off x="-1353292" y="1980407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" name="Freeform 258"/>
              <p:cNvSpPr/>
              <p:nvPr/>
            </p:nvSpPr>
            <p:spPr bwMode="auto">
              <a:xfrm>
                <a:off x="-2178792" y="1391445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259"/>
              <p:cNvSpPr/>
              <p:nvPr/>
            </p:nvSpPr>
            <p:spPr bwMode="auto">
              <a:xfrm>
                <a:off x="-2007342" y="797720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5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3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5" y="5"/>
                    </a:cubicBezTo>
                    <a:cubicBezTo>
                      <a:pt x="0" y="10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260"/>
              <p:cNvSpPr/>
              <p:nvPr/>
            </p:nvSpPr>
            <p:spPr bwMode="auto">
              <a:xfrm>
                <a:off x="-791317" y="797720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0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2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261"/>
              <p:cNvSpPr/>
              <p:nvPr/>
            </p:nvSpPr>
            <p:spPr bwMode="auto">
              <a:xfrm>
                <a:off x="-1956542" y="1856582"/>
                <a:ext cx="244475" cy="231775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262"/>
              <p:cNvSpPr/>
              <p:nvPr/>
            </p:nvSpPr>
            <p:spPr bwMode="auto">
              <a:xfrm>
                <a:off x="-845292" y="1856582"/>
                <a:ext cx="244475" cy="231775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72" name="直接连接符 171"/>
            <p:cNvCxnSpPr/>
            <p:nvPr/>
          </p:nvCxnSpPr>
          <p:spPr>
            <a:xfrm flipV="1">
              <a:off x="3385856" y="-501184"/>
              <a:ext cx="0" cy="2496673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712660" y="-157813"/>
            <a:ext cx="877971" cy="3342973"/>
            <a:chOff x="1775252" y="-135764"/>
            <a:chExt cx="1045160" cy="3979568"/>
          </a:xfrm>
        </p:grpSpPr>
        <p:grpSp>
          <p:nvGrpSpPr>
            <p:cNvPr id="54" name="组合 53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6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 flipV="1">
              <a:off x="2295726" y="-135764"/>
              <a:ext cx="8489" cy="2963571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5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2294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5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116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0" name="Oval 140"/>
          <p:cNvSpPr>
            <a:spLocks noChangeArrowheads="1"/>
          </p:cNvSpPr>
          <p:nvPr/>
        </p:nvSpPr>
        <p:spPr bwMode="auto">
          <a:xfrm>
            <a:off x="1139825" y="1447800"/>
            <a:ext cx="466725" cy="4699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grpSp>
        <p:nvGrpSpPr>
          <p:cNvPr id="5261" name="Group 141"/>
          <p:cNvGrpSpPr/>
          <p:nvPr/>
        </p:nvGrpSpPr>
        <p:grpSpPr bwMode="auto">
          <a:xfrm>
            <a:off x="1281113" y="1560513"/>
            <a:ext cx="190500" cy="242887"/>
            <a:chOff x="0" y="0"/>
            <a:chExt cx="120" cy="153"/>
          </a:xfrm>
        </p:grpSpPr>
        <p:sp>
          <p:nvSpPr>
            <p:cNvPr id="5262" name="Freeform 142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63" name="Freeform 143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265" name="Oval 145"/>
          <p:cNvSpPr>
            <a:spLocks noChangeArrowheads="1"/>
          </p:cNvSpPr>
          <p:nvPr/>
        </p:nvSpPr>
        <p:spPr bwMode="auto">
          <a:xfrm>
            <a:off x="5029200" y="2292350"/>
            <a:ext cx="466725" cy="468313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grpSp>
        <p:nvGrpSpPr>
          <p:cNvPr id="5266" name="Group 146"/>
          <p:cNvGrpSpPr/>
          <p:nvPr/>
        </p:nvGrpSpPr>
        <p:grpSpPr bwMode="auto">
          <a:xfrm>
            <a:off x="5141913" y="2416175"/>
            <a:ext cx="238125" cy="231775"/>
            <a:chOff x="0" y="0"/>
            <a:chExt cx="150" cy="146"/>
          </a:xfrm>
        </p:grpSpPr>
        <p:sp>
          <p:nvSpPr>
            <p:cNvPr id="5267" name="Freeform 147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68" name="Freeform 148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270" name="Oval 150"/>
          <p:cNvSpPr>
            <a:spLocks noChangeArrowheads="1"/>
          </p:cNvSpPr>
          <p:nvPr/>
        </p:nvSpPr>
        <p:spPr bwMode="auto">
          <a:xfrm>
            <a:off x="5029200" y="1447800"/>
            <a:ext cx="466725" cy="4699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71" name="Freeform 151"/>
          <p:cNvSpPr/>
          <p:nvPr/>
        </p:nvSpPr>
        <p:spPr bwMode="auto">
          <a:xfrm>
            <a:off x="5184775" y="1587500"/>
            <a:ext cx="155575" cy="188913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73" name="Oval 153"/>
          <p:cNvSpPr>
            <a:spLocks noChangeArrowheads="1"/>
          </p:cNvSpPr>
          <p:nvPr/>
        </p:nvSpPr>
        <p:spPr bwMode="auto">
          <a:xfrm>
            <a:off x="1139825" y="2292350"/>
            <a:ext cx="466725" cy="468313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74" name="Freeform 154"/>
          <p:cNvSpPr>
            <a:spLocks noEditPoints="1"/>
          </p:cNvSpPr>
          <p:nvPr/>
        </p:nvSpPr>
        <p:spPr bwMode="auto">
          <a:xfrm>
            <a:off x="1258888" y="2406650"/>
            <a:ext cx="200025" cy="234950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76" name="Oval 156"/>
          <p:cNvSpPr>
            <a:spLocks noChangeArrowheads="1"/>
          </p:cNvSpPr>
          <p:nvPr/>
        </p:nvSpPr>
        <p:spPr bwMode="auto">
          <a:xfrm>
            <a:off x="1139825" y="3133725"/>
            <a:ext cx="466725" cy="468313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77" name="Freeform 157"/>
          <p:cNvSpPr>
            <a:spLocks noEditPoints="1"/>
          </p:cNvSpPr>
          <p:nvPr/>
        </p:nvSpPr>
        <p:spPr bwMode="auto">
          <a:xfrm>
            <a:off x="1303338" y="3289300"/>
            <a:ext cx="168275" cy="187325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79" name="Oval 159"/>
          <p:cNvSpPr>
            <a:spLocks noChangeArrowheads="1"/>
          </p:cNvSpPr>
          <p:nvPr/>
        </p:nvSpPr>
        <p:spPr bwMode="auto">
          <a:xfrm>
            <a:off x="5029200" y="3975100"/>
            <a:ext cx="466725" cy="468313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80" name="Freeform 160"/>
          <p:cNvSpPr>
            <a:spLocks noEditPoints="1"/>
          </p:cNvSpPr>
          <p:nvPr/>
        </p:nvSpPr>
        <p:spPr bwMode="auto">
          <a:xfrm>
            <a:off x="5187950" y="4102100"/>
            <a:ext cx="152400" cy="217488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82" name="Oval 162"/>
          <p:cNvSpPr>
            <a:spLocks noChangeArrowheads="1"/>
          </p:cNvSpPr>
          <p:nvPr/>
        </p:nvSpPr>
        <p:spPr bwMode="auto">
          <a:xfrm>
            <a:off x="5029200" y="3133725"/>
            <a:ext cx="466725" cy="468313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83" name="Freeform 163"/>
          <p:cNvSpPr>
            <a:spLocks noEditPoints="1"/>
          </p:cNvSpPr>
          <p:nvPr/>
        </p:nvSpPr>
        <p:spPr bwMode="auto">
          <a:xfrm>
            <a:off x="5146675" y="3267075"/>
            <a:ext cx="230188" cy="236538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85" name="Oval 165"/>
          <p:cNvSpPr>
            <a:spLocks noChangeArrowheads="1"/>
          </p:cNvSpPr>
          <p:nvPr/>
        </p:nvSpPr>
        <p:spPr bwMode="auto">
          <a:xfrm>
            <a:off x="1139825" y="3975100"/>
            <a:ext cx="466725" cy="468313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5286" name="Freeform 166"/>
          <p:cNvSpPr>
            <a:spLocks noEditPoints="1"/>
          </p:cNvSpPr>
          <p:nvPr/>
        </p:nvSpPr>
        <p:spPr bwMode="auto">
          <a:xfrm>
            <a:off x="1258888" y="4095750"/>
            <a:ext cx="228600" cy="228600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87" name="Rectangle 167"/>
          <p:cNvSpPr>
            <a:spLocks noChangeArrowheads="1"/>
          </p:cNvSpPr>
          <p:nvPr/>
        </p:nvSpPr>
        <p:spPr bwMode="auto">
          <a:xfrm>
            <a:off x="1717675" y="1449388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88" name="Rectangle 168"/>
          <p:cNvSpPr>
            <a:spLocks noChangeArrowheads="1"/>
          </p:cNvSpPr>
          <p:nvPr/>
        </p:nvSpPr>
        <p:spPr bwMode="auto">
          <a:xfrm>
            <a:off x="1717675" y="2300288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89" name="Rectangle 169"/>
          <p:cNvSpPr>
            <a:spLocks noChangeArrowheads="1"/>
          </p:cNvSpPr>
          <p:nvPr/>
        </p:nvSpPr>
        <p:spPr bwMode="auto">
          <a:xfrm>
            <a:off x="1717675" y="3132138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90" name="Rectangle 170"/>
          <p:cNvSpPr>
            <a:spLocks noChangeArrowheads="1"/>
          </p:cNvSpPr>
          <p:nvPr/>
        </p:nvSpPr>
        <p:spPr bwMode="auto">
          <a:xfrm>
            <a:off x="1717675" y="3989388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91" name="Rectangle 171"/>
          <p:cNvSpPr>
            <a:spLocks noChangeArrowheads="1"/>
          </p:cNvSpPr>
          <p:nvPr/>
        </p:nvSpPr>
        <p:spPr bwMode="auto">
          <a:xfrm>
            <a:off x="5605463" y="1449388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92" name="Rectangle 172"/>
          <p:cNvSpPr>
            <a:spLocks noChangeArrowheads="1"/>
          </p:cNvSpPr>
          <p:nvPr/>
        </p:nvSpPr>
        <p:spPr bwMode="auto">
          <a:xfrm>
            <a:off x="5605463" y="2300288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5293" name="Rectangle 173"/>
          <p:cNvSpPr>
            <a:spLocks noChangeArrowheads="1"/>
          </p:cNvSpPr>
          <p:nvPr/>
        </p:nvSpPr>
        <p:spPr bwMode="auto">
          <a:xfrm>
            <a:off x="5605463" y="3132138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294" name="Rectangle 174"/>
          <p:cNvSpPr>
            <a:spLocks noChangeArrowheads="1"/>
          </p:cNvSpPr>
          <p:nvPr/>
        </p:nvSpPr>
        <p:spPr bwMode="auto">
          <a:xfrm>
            <a:off x="5605463" y="3989388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9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40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2" name="组合 41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4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3" name="直接连接符 42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3" name="Rectangle 27"/>
          <p:cNvSpPr>
            <a:spLocks noChangeArrowheads="1"/>
          </p:cNvSpPr>
          <p:nvPr/>
        </p:nvSpPr>
        <p:spPr bwMode="auto">
          <a:xfrm>
            <a:off x="650875" y="1589088"/>
            <a:ext cx="2159000" cy="243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39964" name="Rectangle 28" descr="33"/>
          <p:cNvSpPr>
            <a:spLocks noChangeArrowheads="1"/>
          </p:cNvSpPr>
          <p:nvPr/>
        </p:nvSpPr>
        <p:spPr bwMode="auto">
          <a:xfrm>
            <a:off x="3275013" y="1535113"/>
            <a:ext cx="5329237" cy="12573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5" name="Rectangle 29" descr="Money副本"/>
          <p:cNvSpPr>
            <a:spLocks noChangeArrowheads="1"/>
          </p:cNvSpPr>
          <p:nvPr/>
        </p:nvSpPr>
        <p:spPr bwMode="auto">
          <a:xfrm>
            <a:off x="3275013" y="2867025"/>
            <a:ext cx="5329237" cy="12350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3014663" y="1517650"/>
            <a:ext cx="0" cy="258445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18" name="组合 17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20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20" name="Rectangle 32" descr="library"/>
          <p:cNvSpPr>
            <a:spLocks noChangeArrowheads="1"/>
          </p:cNvSpPr>
          <p:nvPr/>
        </p:nvSpPr>
        <p:spPr bwMode="auto">
          <a:xfrm>
            <a:off x="5075238" y="1117600"/>
            <a:ext cx="2017712" cy="217011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5075238" y="3351213"/>
            <a:ext cx="2017712" cy="1247775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7154863" y="1117600"/>
            <a:ext cx="1987550" cy="1260475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23" name="Rectangle 35" descr="Dreamy_Images_21"/>
          <p:cNvSpPr>
            <a:spLocks noChangeArrowheads="1"/>
          </p:cNvSpPr>
          <p:nvPr/>
        </p:nvSpPr>
        <p:spPr bwMode="auto">
          <a:xfrm>
            <a:off x="7154863" y="2446338"/>
            <a:ext cx="1987550" cy="215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7334250" y="12557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01</a:t>
            </a:r>
            <a:r>
              <a:rPr lang="en-US" altLang="zh-CN" sz="800" b="1">
                <a:solidFill>
                  <a:schemeClr val="bg1"/>
                </a:solidFill>
              </a:rPr>
              <a:t> BUSINESS SECTION</a:t>
            </a:r>
            <a:endParaRPr lang="zh-CN" altLang="en-US" sz="2400" b="1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5264150" y="3490913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02</a:t>
            </a:r>
            <a:r>
              <a:rPr lang="en-US" altLang="zh-CN" sz="800" b="1">
                <a:solidFill>
                  <a:schemeClr val="bg1"/>
                </a:solidFill>
              </a:rPr>
              <a:t> BUSINESS SECTION</a:t>
            </a:r>
            <a:endParaRPr lang="zh-CN" altLang="en-US" sz="2400" b="1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611188" y="1746250"/>
            <a:ext cx="4248150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709613" y="1458913"/>
            <a:ext cx="21129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dirty="0">
                <a:solidFill>
                  <a:schemeClr val="bg2"/>
                </a:solidFill>
              </a:rPr>
              <a:t>WHAT MAKES US</a:t>
            </a:r>
            <a:r>
              <a:rPr lang="en-US" altLang="zh-CN" sz="1000" b="1" dirty="0">
                <a:solidFill>
                  <a:srgbClr val="F4B413"/>
                </a:solidFill>
              </a:rPr>
              <a:t> </a:t>
            </a:r>
            <a:r>
              <a:rPr lang="zh-CN" altLang="en-US" sz="1000" b="1" dirty="0">
                <a:solidFill>
                  <a:srgbClr val="C09CC2"/>
                </a:solidFill>
              </a:rPr>
              <a:t>DIFFERENT</a:t>
            </a:r>
            <a:r>
              <a:rPr lang="en-US" altLang="zh-CN" sz="1000" dirty="0">
                <a:solidFill>
                  <a:schemeClr val="bg2"/>
                </a:solidFill>
              </a:rPr>
              <a:t>?</a:t>
            </a:r>
            <a:endParaRPr lang="en-US" altLang="zh-CN" sz="800" dirty="0">
              <a:solidFill>
                <a:schemeClr val="bg2"/>
              </a:solidFill>
            </a:endParaRPr>
          </a:p>
        </p:txBody>
      </p:sp>
      <p:sp>
        <p:nvSpPr>
          <p:cNvPr id="37929" name="Oval 41"/>
          <p:cNvSpPr>
            <a:spLocks noChangeArrowheads="1"/>
          </p:cNvSpPr>
          <p:nvPr/>
        </p:nvSpPr>
        <p:spPr bwMode="auto">
          <a:xfrm>
            <a:off x="709613" y="3802063"/>
            <a:ext cx="441325" cy="44450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7930" name="Freeform 42"/>
          <p:cNvSpPr/>
          <p:nvPr/>
        </p:nvSpPr>
        <p:spPr bwMode="auto">
          <a:xfrm>
            <a:off x="831850" y="3944938"/>
            <a:ext cx="196850" cy="153987"/>
          </a:xfrm>
          <a:custGeom>
            <a:avLst/>
            <a:gdLst>
              <a:gd name="T0" fmla="*/ 39 w 39"/>
              <a:gd name="T1" fmla="*/ 4 h 31"/>
              <a:gd name="T2" fmla="*/ 34 w 39"/>
              <a:gd name="T3" fmla="*/ 5 h 31"/>
              <a:gd name="T4" fmla="*/ 38 w 39"/>
              <a:gd name="T5" fmla="*/ 1 h 31"/>
              <a:gd name="T6" fmla="*/ 33 w 39"/>
              <a:gd name="T7" fmla="*/ 3 h 31"/>
              <a:gd name="T8" fmla="*/ 27 w 39"/>
              <a:gd name="T9" fmla="*/ 0 h 31"/>
              <a:gd name="T10" fmla="*/ 19 w 39"/>
              <a:gd name="T11" fmla="*/ 8 h 31"/>
              <a:gd name="T12" fmla="*/ 19 w 39"/>
              <a:gd name="T13" fmla="*/ 10 h 31"/>
              <a:gd name="T14" fmla="*/ 3 w 39"/>
              <a:gd name="T15" fmla="*/ 2 h 31"/>
              <a:gd name="T16" fmla="*/ 2 w 39"/>
              <a:gd name="T17" fmla="*/ 5 h 31"/>
              <a:gd name="T18" fmla="*/ 6 w 39"/>
              <a:gd name="T19" fmla="*/ 12 h 31"/>
              <a:gd name="T20" fmla="*/ 2 w 39"/>
              <a:gd name="T21" fmla="*/ 11 h 31"/>
              <a:gd name="T22" fmla="*/ 2 w 39"/>
              <a:gd name="T23" fmla="*/ 11 h 31"/>
              <a:gd name="T24" fmla="*/ 8 w 39"/>
              <a:gd name="T25" fmla="*/ 19 h 31"/>
              <a:gd name="T26" fmla="*/ 6 w 39"/>
              <a:gd name="T27" fmla="*/ 19 h 31"/>
              <a:gd name="T28" fmla="*/ 5 w 39"/>
              <a:gd name="T29" fmla="*/ 19 h 31"/>
              <a:gd name="T30" fmla="*/ 12 w 39"/>
              <a:gd name="T31" fmla="*/ 24 h 31"/>
              <a:gd name="T32" fmla="*/ 2 w 39"/>
              <a:gd name="T33" fmla="*/ 28 h 31"/>
              <a:gd name="T34" fmla="*/ 0 w 39"/>
              <a:gd name="T35" fmla="*/ 28 h 31"/>
              <a:gd name="T36" fmla="*/ 13 w 39"/>
              <a:gd name="T37" fmla="*/ 31 h 31"/>
              <a:gd name="T38" fmla="*/ 35 w 39"/>
              <a:gd name="T39" fmla="*/ 9 h 31"/>
              <a:gd name="T40" fmla="*/ 35 w 39"/>
              <a:gd name="T41" fmla="*/ 8 h 31"/>
              <a:gd name="T42" fmla="*/ 39 w 39"/>
              <a:gd name="T43" fmla="*/ 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31">
                <a:moveTo>
                  <a:pt x="39" y="4"/>
                </a:moveTo>
                <a:cubicBezTo>
                  <a:pt x="37" y="4"/>
                  <a:pt x="36" y="5"/>
                  <a:pt x="34" y="5"/>
                </a:cubicBezTo>
                <a:cubicBezTo>
                  <a:pt x="36" y="4"/>
                  <a:pt x="37" y="2"/>
                  <a:pt x="38" y="1"/>
                </a:cubicBezTo>
                <a:cubicBezTo>
                  <a:pt x="36" y="2"/>
                  <a:pt x="35" y="2"/>
                  <a:pt x="33" y="3"/>
                </a:cubicBezTo>
                <a:cubicBezTo>
                  <a:pt x="31" y="1"/>
                  <a:pt x="29" y="0"/>
                  <a:pt x="27" y="0"/>
                </a:cubicBezTo>
                <a:cubicBezTo>
                  <a:pt x="23" y="0"/>
                  <a:pt x="19" y="4"/>
                  <a:pt x="19" y="8"/>
                </a:cubicBezTo>
                <a:cubicBezTo>
                  <a:pt x="19" y="9"/>
                  <a:pt x="19" y="9"/>
                  <a:pt x="19" y="10"/>
                </a:cubicBezTo>
                <a:cubicBezTo>
                  <a:pt x="13" y="9"/>
                  <a:pt x="7" y="6"/>
                  <a:pt x="3" y="2"/>
                </a:cubicBezTo>
                <a:cubicBezTo>
                  <a:pt x="2" y="3"/>
                  <a:pt x="2" y="4"/>
                  <a:pt x="2" y="5"/>
                </a:cubicBezTo>
                <a:cubicBezTo>
                  <a:pt x="2" y="8"/>
                  <a:pt x="3" y="11"/>
                  <a:pt x="6" y="12"/>
                </a:cubicBezTo>
                <a:cubicBezTo>
                  <a:pt x="4" y="12"/>
                  <a:pt x="3" y="12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5"/>
                  <a:pt x="5" y="18"/>
                  <a:pt x="8" y="19"/>
                </a:cubicBezTo>
                <a:cubicBezTo>
                  <a:pt x="8" y="19"/>
                  <a:pt x="7" y="19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6" y="22"/>
                  <a:pt x="9" y="24"/>
                  <a:pt x="12" y="24"/>
                </a:cubicBezTo>
                <a:cubicBezTo>
                  <a:pt x="9" y="27"/>
                  <a:pt x="6" y="28"/>
                  <a:pt x="2" y="28"/>
                </a:cubicBezTo>
                <a:cubicBezTo>
                  <a:pt x="2" y="28"/>
                  <a:pt x="1" y="28"/>
                  <a:pt x="0" y="28"/>
                </a:cubicBezTo>
                <a:cubicBezTo>
                  <a:pt x="4" y="30"/>
                  <a:pt x="8" y="31"/>
                  <a:pt x="13" y="31"/>
                </a:cubicBezTo>
                <a:cubicBezTo>
                  <a:pt x="27" y="31"/>
                  <a:pt x="35" y="1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6" y="7"/>
                  <a:pt x="38" y="5"/>
                  <a:pt x="39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2" name="Oval 44"/>
          <p:cNvSpPr>
            <a:spLocks noChangeArrowheads="1"/>
          </p:cNvSpPr>
          <p:nvPr/>
        </p:nvSpPr>
        <p:spPr bwMode="auto">
          <a:xfrm>
            <a:off x="2868613" y="3802063"/>
            <a:ext cx="441325" cy="44450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37933" name="Freeform 45"/>
          <p:cNvSpPr/>
          <p:nvPr/>
        </p:nvSpPr>
        <p:spPr bwMode="auto">
          <a:xfrm>
            <a:off x="3040063" y="3924300"/>
            <a:ext cx="104775" cy="200025"/>
          </a:xfrm>
          <a:custGeom>
            <a:avLst/>
            <a:gdLst>
              <a:gd name="T0" fmla="*/ 4 w 20"/>
              <a:gd name="T1" fmla="*/ 22 h 39"/>
              <a:gd name="T2" fmla="*/ 4 w 20"/>
              <a:gd name="T3" fmla="*/ 39 h 39"/>
              <a:gd name="T4" fmla="*/ 13 w 20"/>
              <a:gd name="T5" fmla="*/ 39 h 39"/>
              <a:gd name="T6" fmla="*/ 13 w 20"/>
              <a:gd name="T7" fmla="*/ 22 h 39"/>
              <a:gd name="T8" fmla="*/ 18 w 20"/>
              <a:gd name="T9" fmla="*/ 22 h 39"/>
              <a:gd name="T10" fmla="*/ 20 w 20"/>
              <a:gd name="T11" fmla="*/ 15 h 39"/>
              <a:gd name="T12" fmla="*/ 13 w 20"/>
              <a:gd name="T13" fmla="*/ 15 h 39"/>
              <a:gd name="T14" fmla="*/ 13 w 20"/>
              <a:gd name="T15" fmla="*/ 9 h 39"/>
              <a:gd name="T16" fmla="*/ 14 w 20"/>
              <a:gd name="T17" fmla="*/ 8 h 39"/>
              <a:gd name="T18" fmla="*/ 18 w 20"/>
              <a:gd name="T19" fmla="*/ 8 h 39"/>
              <a:gd name="T20" fmla="*/ 18 w 20"/>
              <a:gd name="T21" fmla="*/ 0 h 39"/>
              <a:gd name="T22" fmla="*/ 11 w 20"/>
              <a:gd name="T23" fmla="*/ 0 h 39"/>
              <a:gd name="T24" fmla="*/ 4 w 20"/>
              <a:gd name="T25" fmla="*/ 7 h 39"/>
              <a:gd name="T26" fmla="*/ 4 w 20"/>
              <a:gd name="T27" fmla="*/ 14 h 39"/>
              <a:gd name="T28" fmla="*/ 0 w 20"/>
              <a:gd name="T29" fmla="*/ 14 h 39"/>
              <a:gd name="T30" fmla="*/ 0 w 20"/>
              <a:gd name="T31" fmla="*/ 22 h 39"/>
              <a:gd name="T32" fmla="*/ 4 w 20"/>
              <a:gd name="T33" fmla="*/ 2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39">
                <a:moveTo>
                  <a:pt x="4" y="22"/>
                </a:moveTo>
                <a:cubicBezTo>
                  <a:pt x="4" y="39"/>
                  <a:pt x="4" y="39"/>
                  <a:pt x="4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22"/>
                  <a:pt x="13" y="22"/>
                  <a:pt x="13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20" y="15"/>
                  <a:pt x="20" y="15"/>
                  <a:pt x="20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1"/>
                  <a:pt x="13" y="9"/>
                </a:cubicBezTo>
                <a:cubicBezTo>
                  <a:pt x="13" y="9"/>
                  <a:pt x="13" y="8"/>
                  <a:pt x="14" y="8"/>
                </a:cubicBezTo>
                <a:cubicBezTo>
                  <a:pt x="16" y="8"/>
                  <a:pt x="18" y="8"/>
                  <a:pt x="18" y="8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5" y="0"/>
                  <a:pt x="11" y="0"/>
                </a:cubicBezTo>
                <a:cubicBezTo>
                  <a:pt x="8" y="0"/>
                  <a:pt x="4" y="4"/>
                  <a:pt x="4" y="7"/>
                </a:cubicBezTo>
                <a:cubicBezTo>
                  <a:pt x="4" y="11"/>
                  <a:pt x="4" y="14"/>
                  <a:pt x="4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22"/>
                  <a:pt x="0" y="22"/>
                  <a:pt x="0" y="22"/>
                </a:cubicBezTo>
                <a:lnTo>
                  <a:pt x="4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1300163" y="38354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7935" name="Rectangle 47"/>
          <p:cNvSpPr>
            <a:spLocks noChangeArrowheads="1"/>
          </p:cNvSpPr>
          <p:nvPr/>
        </p:nvSpPr>
        <p:spPr bwMode="auto">
          <a:xfrm>
            <a:off x="3459163" y="3835400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8" name="组合 27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0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29" name="直接连接符 28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28" name="Group 44"/>
          <p:cNvGrpSpPr/>
          <p:nvPr/>
        </p:nvGrpSpPr>
        <p:grpSpPr bwMode="auto">
          <a:xfrm>
            <a:off x="2627313" y="1306513"/>
            <a:ext cx="3887787" cy="3409950"/>
            <a:chOff x="0" y="0"/>
            <a:chExt cx="2449" cy="2148"/>
          </a:xfrm>
        </p:grpSpPr>
        <p:pic>
          <p:nvPicPr>
            <p:cNvPr id="16429" name="Picture 45" descr="iPhone_5S_freebie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0" name="Rectangle 46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r="-7874"/>
              </a:stretch>
            </a:blipFill>
            <a:ln w="6350">
              <a:solidFill>
                <a:schemeClr val="bg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431" name="Oval 47"/>
          <p:cNvSpPr>
            <a:spLocks noChangeArrowheads="1"/>
          </p:cNvSpPr>
          <p:nvPr/>
        </p:nvSpPr>
        <p:spPr bwMode="auto">
          <a:xfrm>
            <a:off x="5665788" y="1666875"/>
            <a:ext cx="546100" cy="5429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4</a:t>
            </a:r>
          </a:p>
        </p:txBody>
      </p:sp>
      <p:sp>
        <p:nvSpPr>
          <p:cNvPr id="16432" name="Oval 48"/>
          <p:cNvSpPr>
            <a:spLocks noChangeArrowheads="1"/>
          </p:cNvSpPr>
          <p:nvPr/>
        </p:nvSpPr>
        <p:spPr bwMode="auto">
          <a:xfrm>
            <a:off x="5667375" y="2601913"/>
            <a:ext cx="546100" cy="542925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5</a:t>
            </a:r>
          </a:p>
        </p:txBody>
      </p:sp>
      <p:sp>
        <p:nvSpPr>
          <p:cNvPr id="16433" name="Oval 49"/>
          <p:cNvSpPr>
            <a:spLocks noChangeArrowheads="1"/>
          </p:cNvSpPr>
          <p:nvPr/>
        </p:nvSpPr>
        <p:spPr bwMode="auto">
          <a:xfrm>
            <a:off x="5667375" y="3525838"/>
            <a:ext cx="546100" cy="542925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6</a:t>
            </a:r>
          </a:p>
        </p:txBody>
      </p:sp>
      <p:sp>
        <p:nvSpPr>
          <p:cNvPr id="16434" name="Rectangle 50"/>
          <p:cNvSpPr>
            <a:spLocks noChangeArrowheads="1"/>
          </p:cNvSpPr>
          <p:nvPr/>
        </p:nvSpPr>
        <p:spPr bwMode="auto">
          <a:xfrm>
            <a:off x="6372225" y="16795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35" name="Rectangle 51"/>
          <p:cNvSpPr>
            <a:spLocks noChangeArrowheads="1"/>
          </p:cNvSpPr>
          <p:nvPr/>
        </p:nvSpPr>
        <p:spPr bwMode="auto">
          <a:xfrm>
            <a:off x="6372225" y="260032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594D7B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36" name="Rectangle 52"/>
          <p:cNvSpPr>
            <a:spLocks noChangeArrowheads="1"/>
          </p:cNvSpPr>
          <p:nvPr/>
        </p:nvSpPr>
        <p:spPr bwMode="auto">
          <a:xfrm>
            <a:off x="6372225" y="35337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37" name="Oval 53"/>
          <p:cNvSpPr>
            <a:spLocks noChangeArrowheads="1"/>
          </p:cNvSpPr>
          <p:nvPr/>
        </p:nvSpPr>
        <p:spPr bwMode="auto">
          <a:xfrm>
            <a:off x="2941638" y="1666875"/>
            <a:ext cx="546100" cy="542925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6438" name="Oval 54"/>
          <p:cNvSpPr>
            <a:spLocks noChangeArrowheads="1"/>
          </p:cNvSpPr>
          <p:nvPr/>
        </p:nvSpPr>
        <p:spPr bwMode="auto">
          <a:xfrm>
            <a:off x="2943225" y="2601913"/>
            <a:ext cx="546100" cy="542925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16439" name="Oval 55"/>
          <p:cNvSpPr>
            <a:spLocks noChangeArrowheads="1"/>
          </p:cNvSpPr>
          <p:nvPr/>
        </p:nvSpPr>
        <p:spPr bwMode="auto">
          <a:xfrm>
            <a:off x="2943225" y="3525838"/>
            <a:ext cx="546100" cy="542925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>
            <a:off x="333375" y="16795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41" name="Rectangle 57"/>
          <p:cNvSpPr>
            <a:spLocks noChangeArrowheads="1"/>
          </p:cNvSpPr>
          <p:nvPr/>
        </p:nvSpPr>
        <p:spPr bwMode="auto">
          <a:xfrm>
            <a:off x="333375" y="260032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594D7B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6442" name="Rectangle 58"/>
          <p:cNvSpPr>
            <a:spLocks noChangeArrowheads="1"/>
          </p:cNvSpPr>
          <p:nvPr/>
        </p:nvSpPr>
        <p:spPr bwMode="auto">
          <a:xfrm>
            <a:off x="333375" y="3533775"/>
            <a:ext cx="24479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rgbClr val="E54B81"/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26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27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29" name="组合 28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31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0" name="直接连接符 29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7" name="Rectangle 21" descr="24215600-1-311156"/>
          <p:cNvSpPr>
            <a:spLocks noChangeArrowheads="1"/>
          </p:cNvSpPr>
          <p:nvPr/>
        </p:nvSpPr>
        <p:spPr bwMode="auto">
          <a:xfrm>
            <a:off x="585788" y="1360488"/>
            <a:ext cx="2028825" cy="15208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585788" y="2651125"/>
            <a:ext cx="228600" cy="230188"/>
          </a:xfrm>
          <a:prstGeom prst="rect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814388" y="2651125"/>
            <a:ext cx="1800225" cy="2301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0" name="Rectangle 24" descr="20100516232736"/>
          <p:cNvSpPr>
            <a:spLocks noChangeArrowheads="1"/>
          </p:cNvSpPr>
          <p:nvPr/>
        </p:nvSpPr>
        <p:spPr bwMode="auto">
          <a:xfrm>
            <a:off x="2614613" y="1360488"/>
            <a:ext cx="2028825" cy="15208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2614613" y="2651125"/>
            <a:ext cx="228600" cy="230188"/>
          </a:xfrm>
          <a:prstGeom prst="rect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2843213" y="2651125"/>
            <a:ext cx="1800225" cy="2301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3" name="Rectangle 27" descr="201107060956141686"/>
          <p:cNvSpPr>
            <a:spLocks noChangeArrowheads="1"/>
          </p:cNvSpPr>
          <p:nvPr/>
        </p:nvSpPr>
        <p:spPr bwMode="auto">
          <a:xfrm>
            <a:off x="585788" y="2881313"/>
            <a:ext cx="2028825" cy="15208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585788" y="4171950"/>
            <a:ext cx="228600" cy="230188"/>
          </a:xfrm>
          <a:prstGeom prst="rect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814388" y="4171950"/>
            <a:ext cx="1800225" cy="2301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6" name="Rectangle 30" descr="20110224142134"/>
          <p:cNvSpPr>
            <a:spLocks noChangeArrowheads="1"/>
          </p:cNvSpPr>
          <p:nvPr/>
        </p:nvSpPr>
        <p:spPr bwMode="auto">
          <a:xfrm>
            <a:off x="2614613" y="2881313"/>
            <a:ext cx="2028825" cy="15208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2614613" y="4171950"/>
            <a:ext cx="228600" cy="230188"/>
          </a:xfrm>
          <a:prstGeom prst="rect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2843213" y="4171950"/>
            <a:ext cx="1800225" cy="2301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369" name="Group 33"/>
          <p:cNvGrpSpPr/>
          <p:nvPr/>
        </p:nvGrpSpPr>
        <p:grpSpPr bwMode="auto">
          <a:xfrm>
            <a:off x="2679700" y="2709863"/>
            <a:ext cx="100013" cy="111125"/>
            <a:chOff x="0" y="0"/>
            <a:chExt cx="71" cy="78"/>
          </a:xfrm>
        </p:grpSpPr>
        <p:sp>
          <p:nvSpPr>
            <p:cNvPr id="14370" name="Freeform 34"/>
            <p:cNvSpPr/>
            <p:nvPr/>
          </p:nvSpPr>
          <p:spPr bwMode="auto">
            <a:xfrm>
              <a:off x="12" y="31"/>
              <a:ext cx="35" cy="17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1" name="Freeform 35"/>
            <p:cNvSpPr>
              <a:spLocks noEditPoints="1"/>
            </p:cNvSpPr>
            <p:nvPr/>
          </p:nvSpPr>
          <p:spPr bwMode="auto">
            <a:xfrm>
              <a:off x="0" y="0"/>
              <a:ext cx="71" cy="78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2" name="Group 36"/>
          <p:cNvGrpSpPr/>
          <p:nvPr/>
        </p:nvGrpSpPr>
        <p:grpSpPr bwMode="auto">
          <a:xfrm>
            <a:off x="2673350" y="4232275"/>
            <a:ext cx="112713" cy="107950"/>
            <a:chOff x="0" y="0"/>
            <a:chExt cx="79" cy="76"/>
          </a:xfrm>
        </p:grpSpPr>
        <p:sp>
          <p:nvSpPr>
            <p:cNvPr id="14373" name="Freeform 37"/>
            <p:cNvSpPr>
              <a:spLocks noEditPoints="1"/>
            </p:cNvSpPr>
            <p:nvPr/>
          </p:nvSpPr>
          <p:spPr bwMode="auto">
            <a:xfrm>
              <a:off x="0" y="37"/>
              <a:ext cx="52" cy="25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4" name="Freeform 38"/>
            <p:cNvSpPr>
              <a:spLocks noEditPoints="1"/>
            </p:cNvSpPr>
            <p:nvPr/>
          </p:nvSpPr>
          <p:spPr bwMode="auto">
            <a:xfrm>
              <a:off x="25" y="0"/>
              <a:ext cx="54" cy="76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5" name="Group 39"/>
          <p:cNvGrpSpPr/>
          <p:nvPr/>
        </p:nvGrpSpPr>
        <p:grpSpPr bwMode="auto">
          <a:xfrm>
            <a:off x="644525" y="4230688"/>
            <a:ext cx="111125" cy="109537"/>
            <a:chOff x="0" y="0"/>
            <a:chExt cx="79" cy="78"/>
          </a:xfrm>
        </p:grpSpPr>
        <p:sp>
          <p:nvSpPr>
            <p:cNvPr id="14376" name="Freeform 40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41"/>
            <p:cNvSpPr>
              <a:spLocks noEditPoints="1"/>
            </p:cNvSpPr>
            <p:nvPr/>
          </p:nvSpPr>
          <p:spPr bwMode="auto">
            <a:xfrm>
              <a:off x="30" y="40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78" name="Group 42"/>
          <p:cNvGrpSpPr/>
          <p:nvPr/>
        </p:nvGrpSpPr>
        <p:grpSpPr bwMode="auto">
          <a:xfrm>
            <a:off x="644525" y="2709863"/>
            <a:ext cx="111125" cy="111125"/>
            <a:chOff x="0" y="0"/>
            <a:chExt cx="79" cy="78"/>
          </a:xfrm>
        </p:grpSpPr>
        <p:sp>
          <p:nvSpPr>
            <p:cNvPr id="14379" name="Freeform 43"/>
            <p:cNvSpPr>
              <a:spLocks noEditPoints="1"/>
            </p:cNvSpPr>
            <p:nvPr/>
          </p:nvSpPr>
          <p:spPr bwMode="auto">
            <a:xfrm>
              <a:off x="0" y="0"/>
              <a:ext cx="79" cy="78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80" name="Oval 44"/>
            <p:cNvSpPr>
              <a:spLocks noChangeArrowheads="1"/>
            </p:cNvSpPr>
            <p:nvPr/>
          </p:nvSpPr>
          <p:spPr bwMode="auto">
            <a:xfrm>
              <a:off x="30" y="18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866775" y="2657475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 dirty="0">
                <a:solidFill>
                  <a:schemeClr val="bg2"/>
                </a:solidFill>
              </a:rPr>
              <a:t>Option 01</a:t>
            </a:r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866775" y="4176713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Option 03</a:t>
            </a:r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2906713" y="2657475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Option 02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2906713" y="4176713"/>
            <a:ext cx="730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Option 04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5003800" y="1585913"/>
            <a:ext cx="3671888" cy="121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2"/>
                </a:solidFill>
              </a:rPr>
              <a:t>WHAT MAKES US</a:t>
            </a:r>
            <a:r>
              <a:rPr lang="zh-CN" altLang="en-US" sz="1000" b="1" dirty="0">
                <a:solidFill>
                  <a:srgbClr val="3DCEB5"/>
                </a:solidFill>
              </a:rPr>
              <a:t> </a:t>
            </a:r>
            <a:r>
              <a:rPr lang="zh-CN" altLang="en-US" sz="1000" b="1" dirty="0">
                <a:solidFill>
                  <a:srgbClr val="C09CC2"/>
                </a:solidFill>
              </a:rPr>
              <a:t>DIFFERENT</a:t>
            </a:r>
            <a:r>
              <a:rPr lang="en-US" altLang="zh-CN" sz="1000" b="1" dirty="0">
                <a:solidFill>
                  <a:srgbClr val="F4B413"/>
                </a:solidFill>
              </a:rPr>
              <a:t> </a:t>
            </a:r>
            <a:r>
              <a:rPr lang="en-US" altLang="zh-CN" sz="1000" dirty="0">
                <a:solidFill>
                  <a:schemeClr val="bg2"/>
                </a:solidFill>
              </a:rPr>
              <a:t>?</a:t>
            </a:r>
            <a:endParaRPr lang="zh-CN" altLang="en-US" sz="10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2"/>
              </a:solidFill>
            </a:endParaRPr>
          </a:p>
        </p:txBody>
      </p:sp>
      <p:sp>
        <p:nvSpPr>
          <p:cNvPr id="14386" name="Text Box 50"/>
          <p:cNvSpPr txBox="1">
            <a:spLocks noChangeArrowheads="1"/>
          </p:cNvSpPr>
          <p:nvPr/>
        </p:nvSpPr>
        <p:spPr bwMode="auto">
          <a:xfrm>
            <a:off x="5106988" y="3001963"/>
            <a:ext cx="9348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rgbClr val="C09CC2"/>
                </a:solidFill>
                <a:latin typeface="Impact" pitchFamily="34" charset="0"/>
              </a:rPr>
              <a:t>75%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4891088" y="3635375"/>
            <a:ext cx="151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Weekday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4388" name="Text Box 52"/>
          <p:cNvSpPr txBox="1">
            <a:spLocks noChangeArrowheads="1"/>
          </p:cNvSpPr>
          <p:nvPr/>
        </p:nvSpPr>
        <p:spPr bwMode="auto">
          <a:xfrm>
            <a:off x="6821488" y="3001963"/>
            <a:ext cx="10021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rgbClr val="C09CC2"/>
                </a:solidFill>
                <a:latin typeface="Impact" pitchFamily="34" charset="0"/>
              </a:rPr>
              <a:t>89%</a:t>
            </a:r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6605588" y="3635375"/>
            <a:ext cx="1512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 dirty="0">
                <a:solidFill>
                  <a:srgbClr val="C09CC2"/>
                </a:solidFill>
              </a:rPr>
              <a:t>Weekend Sales</a:t>
            </a: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45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7" name="组合 46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49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8" name="直接连接符 47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2627313" y="2787650"/>
            <a:ext cx="733425" cy="733425"/>
          </a:xfrm>
          <a:prstGeom prst="ellipse">
            <a:avLst/>
          </a:prstGeom>
          <a:solidFill>
            <a:srgbClr val="9DD53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1547813" y="2224088"/>
            <a:ext cx="641350" cy="635000"/>
          </a:xfrm>
          <a:prstGeom prst="ellipse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890588" y="1985963"/>
            <a:ext cx="366712" cy="366712"/>
          </a:xfrm>
          <a:prstGeom prst="ellipse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552450" y="2289175"/>
            <a:ext cx="255588" cy="255588"/>
          </a:xfrm>
          <a:prstGeom prst="ellipse">
            <a:avLst/>
          </a:prstGeom>
          <a:solidFill>
            <a:srgbClr val="E54B8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230188" y="2289175"/>
            <a:ext cx="176212" cy="176213"/>
          </a:xfrm>
          <a:prstGeom prst="ellipse">
            <a:avLst/>
          </a:prstGeom>
          <a:solidFill>
            <a:srgbClr val="594D7B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-301625" y="2500313"/>
            <a:ext cx="592138" cy="592137"/>
          </a:xfrm>
          <a:prstGeom prst="ellipse">
            <a:avLst/>
          </a:prstGeom>
          <a:solidFill>
            <a:srgbClr val="C09C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5" name="Oval 15"/>
          <p:cNvSpPr>
            <a:spLocks noChangeArrowheads="1"/>
          </p:cNvSpPr>
          <p:nvPr/>
        </p:nvSpPr>
        <p:spPr bwMode="auto">
          <a:xfrm>
            <a:off x="5924550" y="1817688"/>
            <a:ext cx="323850" cy="323850"/>
          </a:xfrm>
          <a:prstGeom prst="ellipse">
            <a:avLst/>
          </a:prstGeom>
          <a:solidFill>
            <a:srgbClr val="C09CC2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6" name="Oval 16"/>
          <p:cNvSpPr>
            <a:spLocks noChangeArrowheads="1"/>
          </p:cNvSpPr>
          <p:nvPr/>
        </p:nvSpPr>
        <p:spPr bwMode="auto">
          <a:xfrm>
            <a:off x="5924550" y="2538413"/>
            <a:ext cx="323850" cy="323850"/>
          </a:xfrm>
          <a:prstGeom prst="ellipse">
            <a:avLst/>
          </a:prstGeom>
          <a:solidFill>
            <a:srgbClr val="594D7B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>
            <a:off x="5924550" y="3262313"/>
            <a:ext cx="323850" cy="320675"/>
          </a:xfrm>
          <a:prstGeom prst="ellipse">
            <a:avLst/>
          </a:prstGeom>
          <a:solidFill>
            <a:srgbClr val="E54B81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98" name="Oval 18"/>
          <p:cNvSpPr>
            <a:spLocks noChangeArrowheads="1"/>
          </p:cNvSpPr>
          <p:nvPr/>
        </p:nvSpPr>
        <p:spPr bwMode="auto">
          <a:xfrm>
            <a:off x="5924550" y="3975100"/>
            <a:ext cx="323850" cy="323850"/>
          </a:xfrm>
          <a:prstGeom prst="ellipse">
            <a:avLst/>
          </a:prstGeom>
          <a:solidFill>
            <a:srgbClr val="9DD53E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/>
          <a:p>
            <a:pPr algn="ctr"/>
            <a:endParaRPr lang="zh-CN" altLang="en-US">
              <a:solidFill>
                <a:schemeClr val="bg1"/>
              </a:solidFill>
              <a:latin typeface="Impact" pitchFamily="34" charset="0"/>
            </a:endParaRPr>
          </a:p>
        </p:txBody>
      </p:sp>
      <p:grpSp>
        <p:nvGrpSpPr>
          <p:cNvPr id="20499" name="Group 19"/>
          <p:cNvGrpSpPr/>
          <p:nvPr/>
        </p:nvGrpSpPr>
        <p:grpSpPr bwMode="auto">
          <a:xfrm>
            <a:off x="3779838" y="1779588"/>
            <a:ext cx="1733550" cy="2527300"/>
            <a:chOff x="0" y="0"/>
            <a:chExt cx="1335" cy="1947"/>
          </a:xfrm>
          <a:solidFill>
            <a:srgbClr val="C09CC2"/>
          </a:solidFill>
        </p:grpSpPr>
        <p:sp>
          <p:nvSpPr>
            <p:cNvPr id="20500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Freeform 21"/>
            <p:cNvSpPr/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Freeform 22"/>
            <p:cNvSpPr/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24"/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5"/>
          <p:cNvGrpSpPr/>
          <p:nvPr/>
        </p:nvGrpSpPr>
        <p:grpSpPr bwMode="auto">
          <a:xfrm>
            <a:off x="6037263" y="4065588"/>
            <a:ext cx="98425" cy="146050"/>
            <a:chOff x="0" y="0"/>
            <a:chExt cx="85" cy="127"/>
          </a:xfrm>
        </p:grpSpPr>
        <p:sp>
          <p:nvSpPr>
            <p:cNvPr id="20506" name="Freeform 26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34 w 36"/>
                <a:gd name="T1" fmla="*/ 0 h 34"/>
                <a:gd name="T2" fmla="*/ 2 w 36"/>
                <a:gd name="T3" fmla="*/ 0 h 34"/>
                <a:gd name="T4" fmla="*/ 1 w 36"/>
                <a:gd name="T5" fmla="*/ 0 h 34"/>
                <a:gd name="T6" fmla="*/ 0 w 36"/>
                <a:gd name="T7" fmla="*/ 1 h 34"/>
                <a:gd name="T8" fmla="*/ 0 w 36"/>
                <a:gd name="T9" fmla="*/ 6 h 34"/>
                <a:gd name="T10" fmla="*/ 0 w 36"/>
                <a:gd name="T11" fmla="*/ 32 h 34"/>
                <a:gd name="T12" fmla="*/ 2 w 36"/>
                <a:gd name="T13" fmla="*/ 34 h 34"/>
                <a:gd name="T14" fmla="*/ 34 w 36"/>
                <a:gd name="T15" fmla="*/ 34 h 34"/>
                <a:gd name="T16" fmla="*/ 36 w 36"/>
                <a:gd name="T17" fmla="*/ 32 h 34"/>
                <a:gd name="T18" fmla="*/ 36 w 36"/>
                <a:gd name="T19" fmla="*/ 1 h 34"/>
                <a:gd name="T20" fmla="*/ 34 w 36"/>
                <a:gd name="T21" fmla="*/ 0 h 34"/>
                <a:gd name="T22" fmla="*/ 8 w 36"/>
                <a:gd name="T23" fmla="*/ 7 h 34"/>
                <a:gd name="T24" fmla="*/ 11 w 36"/>
                <a:gd name="T25" fmla="*/ 7 h 34"/>
                <a:gd name="T26" fmla="*/ 11 w 36"/>
                <a:gd name="T27" fmla="*/ 26 h 34"/>
                <a:gd name="T28" fmla="*/ 8 w 36"/>
                <a:gd name="T29" fmla="*/ 26 h 34"/>
                <a:gd name="T30" fmla="*/ 8 w 36"/>
                <a:gd name="T31" fmla="*/ 7 h 34"/>
                <a:gd name="T32" fmla="*/ 16 w 36"/>
                <a:gd name="T33" fmla="*/ 7 h 34"/>
                <a:gd name="T34" fmla="*/ 20 w 36"/>
                <a:gd name="T35" fmla="*/ 7 h 34"/>
                <a:gd name="T36" fmla="*/ 20 w 36"/>
                <a:gd name="T37" fmla="*/ 26 h 34"/>
                <a:gd name="T38" fmla="*/ 16 w 36"/>
                <a:gd name="T39" fmla="*/ 26 h 34"/>
                <a:gd name="T40" fmla="*/ 16 w 36"/>
                <a:gd name="T41" fmla="*/ 7 h 34"/>
                <a:gd name="T42" fmla="*/ 28 w 36"/>
                <a:gd name="T43" fmla="*/ 26 h 34"/>
                <a:gd name="T44" fmla="*/ 25 w 36"/>
                <a:gd name="T45" fmla="*/ 26 h 34"/>
                <a:gd name="T46" fmla="*/ 25 w 36"/>
                <a:gd name="T47" fmla="*/ 7 h 34"/>
                <a:gd name="T48" fmla="*/ 28 w 36"/>
                <a:gd name="T49" fmla="*/ 7 h 34"/>
                <a:gd name="T50" fmla="*/ 28 w 36"/>
                <a:gd name="T5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27"/>
            <p:cNvSpPr/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34 w 36"/>
                <a:gd name="T1" fmla="*/ 14 h 14"/>
                <a:gd name="T2" fmla="*/ 36 w 36"/>
                <a:gd name="T3" fmla="*/ 12 h 14"/>
                <a:gd name="T4" fmla="*/ 36 w 36"/>
                <a:gd name="T5" fmla="*/ 7 h 14"/>
                <a:gd name="T6" fmla="*/ 34 w 36"/>
                <a:gd name="T7" fmla="*/ 5 h 14"/>
                <a:gd name="T8" fmla="*/ 26 w 36"/>
                <a:gd name="T9" fmla="*/ 5 h 14"/>
                <a:gd name="T10" fmla="*/ 25 w 36"/>
                <a:gd name="T11" fmla="*/ 4 h 14"/>
                <a:gd name="T12" fmla="*/ 25 w 36"/>
                <a:gd name="T13" fmla="*/ 1 h 14"/>
                <a:gd name="T14" fmla="*/ 23 w 36"/>
                <a:gd name="T15" fmla="*/ 0 h 14"/>
                <a:gd name="T16" fmla="*/ 13 w 36"/>
                <a:gd name="T17" fmla="*/ 0 h 14"/>
                <a:gd name="T18" fmla="*/ 12 w 36"/>
                <a:gd name="T19" fmla="*/ 1 h 14"/>
                <a:gd name="T20" fmla="*/ 12 w 36"/>
                <a:gd name="T21" fmla="*/ 4 h 14"/>
                <a:gd name="T22" fmla="*/ 10 w 36"/>
                <a:gd name="T23" fmla="*/ 5 h 14"/>
                <a:gd name="T24" fmla="*/ 2 w 36"/>
                <a:gd name="T25" fmla="*/ 5 h 14"/>
                <a:gd name="T26" fmla="*/ 0 w 36"/>
                <a:gd name="T27" fmla="*/ 7 h 14"/>
                <a:gd name="T28" fmla="*/ 0 w 36"/>
                <a:gd name="T29" fmla="*/ 12 h 14"/>
                <a:gd name="T30" fmla="*/ 2 w 36"/>
                <a:gd name="T31" fmla="*/ 14 h 14"/>
                <a:gd name="T32" fmla="*/ 34 w 3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8" name="Group 28"/>
          <p:cNvGrpSpPr/>
          <p:nvPr/>
        </p:nvGrpSpPr>
        <p:grpSpPr bwMode="auto">
          <a:xfrm>
            <a:off x="6010275" y="3352800"/>
            <a:ext cx="152400" cy="123825"/>
            <a:chOff x="0" y="0"/>
            <a:chExt cx="132" cy="109"/>
          </a:xfrm>
        </p:grpSpPr>
        <p:sp>
          <p:nvSpPr>
            <p:cNvPr id="20509" name="Freeform 29"/>
            <p:cNvSpPr/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21 w 21"/>
                <a:gd name="T1" fmla="*/ 15 h 30"/>
                <a:gd name="T2" fmla="*/ 5 w 21"/>
                <a:gd name="T3" fmla="*/ 30 h 30"/>
                <a:gd name="T4" fmla="*/ 0 w 21"/>
                <a:gd name="T5" fmla="*/ 29 h 30"/>
                <a:gd name="T6" fmla="*/ 14 w 21"/>
                <a:gd name="T7" fmla="*/ 9 h 30"/>
                <a:gd name="T8" fmla="*/ 12 w 21"/>
                <a:gd name="T9" fmla="*/ 0 h 30"/>
                <a:gd name="T10" fmla="*/ 21 w 21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30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45 w 46"/>
                <a:gd name="T1" fmla="*/ 15 h 46"/>
                <a:gd name="T2" fmla="*/ 35 w 46"/>
                <a:gd name="T3" fmla="*/ 4 h 46"/>
                <a:gd name="T4" fmla="*/ 35 w 46"/>
                <a:gd name="T5" fmla="*/ 4 h 46"/>
                <a:gd name="T6" fmla="*/ 23 w 46"/>
                <a:gd name="T7" fmla="*/ 0 h 46"/>
                <a:gd name="T8" fmla="*/ 4 w 46"/>
                <a:gd name="T9" fmla="*/ 10 h 46"/>
                <a:gd name="T10" fmla="*/ 0 w 46"/>
                <a:gd name="T11" fmla="*/ 23 h 46"/>
                <a:gd name="T12" fmla="*/ 5 w 46"/>
                <a:gd name="T13" fmla="*/ 37 h 46"/>
                <a:gd name="T14" fmla="*/ 9 w 46"/>
                <a:gd name="T15" fmla="*/ 42 h 46"/>
                <a:gd name="T16" fmla="*/ 14 w 46"/>
                <a:gd name="T17" fmla="*/ 44 h 46"/>
                <a:gd name="T18" fmla="*/ 14 w 46"/>
                <a:gd name="T19" fmla="*/ 44 h 46"/>
                <a:gd name="T20" fmla="*/ 23 w 46"/>
                <a:gd name="T21" fmla="*/ 46 h 46"/>
                <a:gd name="T22" fmla="*/ 32 w 46"/>
                <a:gd name="T23" fmla="*/ 44 h 46"/>
                <a:gd name="T24" fmla="*/ 36 w 46"/>
                <a:gd name="T25" fmla="*/ 42 h 46"/>
                <a:gd name="T26" fmla="*/ 42 w 46"/>
                <a:gd name="T27" fmla="*/ 36 h 46"/>
                <a:gd name="T28" fmla="*/ 46 w 46"/>
                <a:gd name="T29" fmla="*/ 26 h 46"/>
                <a:gd name="T30" fmla="*/ 46 w 46"/>
                <a:gd name="T31" fmla="*/ 26 h 46"/>
                <a:gd name="T32" fmla="*/ 46 w 46"/>
                <a:gd name="T33" fmla="*/ 23 h 46"/>
                <a:gd name="T34" fmla="*/ 45 w 46"/>
                <a:gd name="T35" fmla="*/ 15 h 46"/>
                <a:gd name="T36" fmla="*/ 31 w 46"/>
                <a:gd name="T37" fmla="*/ 11 h 46"/>
                <a:gd name="T38" fmla="*/ 35 w 46"/>
                <a:gd name="T39" fmla="*/ 15 h 46"/>
                <a:gd name="T40" fmla="*/ 35 w 46"/>
                <a:gd name="T41" fmla="*/ 15 h 46"/>
                <a:gd name="T42" fmla="*/ 31 w 46"/>
                <a:gd name="T43" fmla="*/ 19 h 46"/>
                <a:gd name="T44" fmla="*/ 27 w 46"/>
                <a:gd name="T45" fmla="*/ 15 h 46"/>
                <a:gd name="T46" fmla="*/ 31 w 46"/>
                <a:gd name="T47" fmla="*/ 11 h 46"/>
                <a:gd name="T48" fmla="*/ 31 w 46"/>
                <a:gd name="T49" fmla="*/ 11 h 46"/>
                <a:gd name="T50" fmla="*/ 15 w 46"/>
                <a:gd name="T51" fmla="*/ 36 h 46"/>
                <a:gd name="T52" fmla="*/ 11 w 46"/>
                <a:gd name="T53" fmla="*/ 32 h 46"/>
                <a:gd name="T54" fmla="*/ 15 w 46"/>
                <a:gd name="T55" fmla="*/ 28 h 46"/>
                <a:gd name="T56" fmla="*/ 19 w 46"/>
                <a:gd name="T57" fmla="*/ 32 h 46"/>
                <a:gd name="T58" fmla="*/ 15 w 46"/>
                <a:gd name="T59" fmla="*/ 36 h 46"/>
                <a:gd name="T60" fmla="*/ 15 w 46"/>
                <a:gd name="T61" fmla="*/ 19 h 46"/>
                <a:gd name="T62" fmla="*/ 11 w 46"/>
                <a:gd name="T63" fmla="*/ 15 h 46"/>
                <a:gd name="T64" fmla="*/ 15 w 46"/>
                <a:gd name="T65" fmla="*/ 11 h 46"/>
                <a:gd name="T66" fmla="*/ 19 w 46"/>
                <a:gd name="T67" fmla="*/ 15 h 46"/>
                <a:gd name="T68" fmla="*/ 15 w 46"/>
                <a:gd name="T69" fmla="*/ 19 h 46"/>
                <a:gd name="T70" fmla="*/ 20 w 46"/>
                <a:gd name="T71" fmla="*/ 23 h 46"/>
                <a:gd name="T72" fmla="*/ 22 w 46"/>
                <a:gd name="T73" fmla="*/ 21 h 46"/>
                <a:gd name="T74" fmla="*/ 23 w 46"/>
                <a:gd name="T75" fmla="*/ 21 h 46"/>
                <a:gd name="T76" fmla="*/ 26 w 46"/>
                <a:gd name="T77" fmla="*/ 23 h 46"/>
                <a:gd name="T78" fmla="*/ 25 w 46"/>
                <a:gd name="T79" fmla="*/ 25 h 46"/>
                <a:gd name="T80" fmla="*/ 23 w 46"/>
                <a:gd name="T81" fmla="*/ 26 h 46"/>
                <a:gd name="T82" fmla="*/ 20 w 46"/>
                <a:gd name="T83" fmla="*/ 23 h 46"/>
                <a:gd name="T84" fmla="*/ 31 w 46"/>
                <a:gd name="T85" fmla="*/ 36 h 46"/>
                <a:gd name="T86" fmla="*/ 27 w 46"/>
                <a:gd name="T87" fmla="*/ 32 h 46"/>
                <a:gd name="T88" fmla="*/ 31 w 46"/>
                <a:gd name="T89" fmla="*/ 28 h 46"/>
                <a:gd name="T90" fmla="*/ 35 w 46"/>
                <a:gd name="T91" fmla="*/ 32 h 46"/>
                <a:gd name="T92" fmla="*/ 31 w 46"/>
                <a:gd name="T9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11" name="Freeform 31"/>
          <p:cNvSpPr>
            <a:spLocks noEditPoints="1"/>
          </p:cNvSpPr>
          <p:nvPr/>
        </p:nvSpPr>
        <p:spPr bwMode="auto">
          <a:xfrm>
            <a:off x="6011863" y="2647950"/>
            <a:ext cx="149225" cy="127000"/>
          </a:xfrm>
          <a:custGeom>
            <a:avLst/>
            <a:gdLst>
              <a:gd name="T0" fmla="*/ 52 w 54"/>
              <a:gd name="T1" fmla="*/ 0 h 47"/>
              <a:gd name="T2" fmla="*/ 11 w 54"/>
              <a:gd name="T3" fmla="*/ 0 h 47"/>
              <a:gd name="T4" fmla="*/ 9 w 54"/>
              <a:gd name="T5" fmla="*/ 2 h 47"/>
              <a:gd name="T6" fmla="*/ 9 w 54"/>
              <a:gd name="T7" fmla="*/ 4 h 47"/>
              <a:gd name="T8" fmla="*/ 9 w 54"/>
              <a:gd name="T9" fmla="*/ 5 h 47"/>
              <a:gd name="T10" fmla="*/ 9 w 54"/>
              <a:gd name="T11" fmla="*/ 6 h 47"/>
              <a:gd name="T12" fmla="*/ 9 w 54"/>
              <a:gd name="T13" fmla="*/ 9 h 47"/>
              <a:gd name="T14" fmla="*/ 10 w 54"/>
              <a:gd name="T15" fmla="*/ 9 h 47"/>
              <a:gd name="T16" fmla="*/ 2 w 54"/>
              <a:gd name="T17" fmla="*/ 9 h 47"/>
              <a:gd name="T18" fmla="*/ 0 w 54"/>
              <a:gd name="T19" fmla="*/ 11 h 47"/>
              <a:gd name="T20" fmla="*/ 0 w 54"/>
              <a:gd name="T21" fmla="*/ 45 h 47"/>
              <a:gd name="T22" fmla="*/ 2 w 54"/>
              <a:gd name="T23" fmla="*/ 47 h 47"/>
              <a:gd name="T24" fmla="*/ 43 w 54"/>
              <a:gd name="T25" fmla="*/ 47 h 47"/>
              <a:gd name="T26" fmla="*/ 45 w 54"/>
              <a:gd name="T27" fmla="*/ 45 h 47"/>
              <a:gd name="T28" fmla="*/ 45 w 54"/>
              <a:gd name="T29" fmla="*/ 38 h 47"/>
              <a:gd name="T30" fmla="*/ 52 w 54"/>
              <a:gd name="T31" fmla="*/ 38 h 47"/>
              <a:gd name="T32" fmla="*/ 54 w 54"/>
              <a:gd name="T33" fmla="*/ 36 h 47"/>
              <a:gd name="T34" fmla="*/ 54 w 54"/>
              <a:gd name="T35" fmla="*/ 34 h 47"/>
              <a:gd name="T36" fmla="*/ 54 w 54"/>
              <a:gd name="T37" fmla="*/ 33 h 47"/>
              <a:gd name="T38" fmla="*/ 54 w 54"/>
              <a:gd name="T39" fmla="*/ 31 h 47"/>
              <a:gd name="T40" fmla="*/ 54 w 54"/>
              <a:gd name="T41" fmla="*/ 7 h 47"/>
              <a:gd name="T42" fmla="*/ 54 w 54"/>
              <a:gd name="T43" fmla="*/ 5 h 47"/>
              <a:gd name="T44" fmla="*/ 54 w 54"/>
              <a:gd name="T45" fmla="*/ 4 h 47"/>
              <a:gd name="T46" fmla="*/ 54 w 54"/>
              <a:gd name="T47" fmla="*/ 2 h 47"/>
              <a:gd name="T48" fmla="*/ 52 w 54"/>
              <a:gd name="T49" fmla="*/ 0 h 47"/>
              <a:gd name="T50" fmla="*/ 26 w 54"/>
              <a:gd name="T51" fmla="*/ 22 h 47"/>
              <a:gd name="T52" fmla="*/ 30 w 54"/>
              <a:gd name="T53" fmla="*/ 18 h 47"/>
              <a:gd name="T54" fmla="*/ 34 w 54"/>
              <a:gd name="T55" fmla="*/ 22 h 47"/>
              <a:gd name="T56" fmla="*/ 30 w 54"/>
              <a:gd name="T57" fmla="*/ 26 h 47"/>
              <a:gd name="T58" fmla="*/ 26 w 54"/>
              <a:gd name="T59" fmla="*/ 22 h 47"/>
              <a:gd name="T60" fmla="*/ 38 w 54"/>
              <a:gd name="T61" fmla="*/ 42 h 47"/>
              <a:gd name="T62" fmla="*/ 7 w 54"/>
              <a:gd name="T63" fmla="*/ 42 h 47"/>
              <a:gd name="T64" fmla="*/ 5 w 54"/>
              <a:gd name="T65" fmla="*/ 40 h 47"/>
              <a:gd name="T66" fmla="*/ 5 w 54"/>
              <a:gd name="T67" fmla="*/ 37 h 47"/>
              <a:gd name="T68" fmla="*/ 5 w 54"/>
              <a:gd name="T69" fmla="*/ 36 h 47"/>
              <a:gd name="T70" fmla="*/ 6 w 54"/>
              <a:gd name="T71" fmla="*/ 34 h 47"/>
              <a:gd name="T72" fmla="*/ 20 w 54"/>
              <a:gd name="T73" fmla="*/ 29 h 47"/>
              <a:gd name="T74" fmla="*/ 23 w 54"/>
              <a:gd name="T75" fmla="*/ 30 h 47"/>
              <a:gd name="T76" fmla="*/ 26 w 54"/>
              <a:gd name="T77" fmla="*/ 32 h 47"/>
              <a:gd name="T78" fmla="*/ 38 w 54"/>
              <a:gd name="T79" fmla="*/ 32 h 47"/>
              <a:gd name="T80" fmla="*/ 39 w 54"/>
              <a:gd name="T81" fmla="*/ 32 h 47"/>
              <a:gd name="T82" fmla="*/ 40 w 54"/>
              <a:gd name="T83" fmla="*/ 33 h 47"/>
              <a:gd name="T84" fmla="*/ 40 w 54"/>
              <a:gd name="T85" fmla="*/ 40 h 47"/>
              <a:gd name="T86" fmla="*/ 38 w 54"/>
              <a:gd name="T87" fmla="*/ 42 h 47"/>
              <a:gd name="T88" fmla="*/ 49 w 54"/>
              <a:gd name="T89" fmla="*/ 31 h 47"/>
              <a:gd name="T90" fmla="*/ 48 w 54"/>
              <a:gd name="T91" fmla="*/ 33 h 47"/>
              <a:gd name="T92" fmla="*/ 47 w 54"/>
              <a:gd name="T93" fmla="*/ 33 h 47"/>
              <a:gd name="T94" fmla="*/ 45 w 54"/>
              <a:gd name="T95" fmla="*/ 33 h 47"/>
              <a:gd name="T96" fmla="*/ 45 w 54"/>
              <a:gd name="T97" fmla="*/ 11 h 47"/>
              <a:gd name="T98" fmla="*/ 43 w 54"/>
              <a:gd name="T99" fmla="*/ 9 h 47"/>
              <a:gd name="T100" fmla="*/ 14 w 54"/>
              <a:gd name="T101" fmla="*/ 9 h 47"/>
              <a:gd name="T102" fmla="*/ 14 w 54"/>
              <a:gd name="T103" fmla="*/ 9 h 47"/>
              <a:gd name="T104" fmla="*/ 14 w 54"/>
              <a:gd name="T105" fmla="*/ 7 h 47"/>
              <a:gd name="T106" fmla="*/ 15 w 54"/>
              <a:gd name="T107" fmla="*/ 6 h 47"/>
              <a:gd name="T108" fmla="*/ 16 w 54"/>
              <a:gd name="T109" fmla="*/ 5 h 47"/>
              <a:gd name="T110" fmla="*/ 47 w 54"/>
              <a:gd name="T111" fmla="*/ 5 h 47"/>
              <a:gd name="T112" fmla="*/ 49 w 54"/>
              <a:gd name="T113" fmla="*/ 7 h 47"/>
              <a:gd name="T114" fmla="*/ 49 w 54"/>
              <a:gd name="T115" fmla="*/ 3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12" name="Group 32"/>
          <p:cNvGrpSpPr/>
          <p:nvPr/>
        </p:nvGrpSpPr>
        <p:grpSpPr bwMode="auto">
          <a:xfrm>
            <a:off x="6021388" y="1928813"/>
            <a:ext cx="133350" cy="107950"/>
            <a:chOff x="0" y="0"/>
            <a:chExt cx="116" cy="94"/>
          </a:xfrm>
        </p:grpSpPr>
        <p:sp>
          <p:nvSpPr>
            <p:cNvPr id="20513" name="Freeform 33"/>
            <p:cNvSpPr/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47 w 49"/>
                <a:gd name="T1" fmla="*/ 0 h 20"/>
                <a:gd name="T2" fmla="*/ 49 w 49"/>
                <a:gd name="T3" fmla="*/ 1 h 20"/>
                <a:gd name="T4" fmla="*/ 49 w 49"/>
                <a:gd name="T5" fmla="*/ 1 h 20"/>
                <a:gd name="T6" fmla="*/ 48 w 49"/>
                <a:gd name="T7" fmla="*/ 3 h 20"/>
                <a:gd name="T8" fmla="*/ 25 w 49"/>
                <a:gd name="T9" fmla="*/ 20 h 20"/>
                <a:gd name="T10" fmla="*/ 23 w 49"/>
                <a:gd name="T11" fmla="*/ 20 h 20"/>
                <a:gd name="T12" fmla="*/ 1 w 49"/>
                <a:gd name="T13" fmla="*/ 3 h 20"/>
                <a:gd name="T14" fmla="*/ 0 w 49"/>
                <a:gd name="T15" fmla="*/ 1 h 20"/>
                <a:gd name="T16" fmla="*/ 0 w 49"/>
                <a:gd name="T17" fmla="*/ 1 h 20"/>
                <a:gd name="T18" fmla="*/ 1 w 49"/>
                <a:gd name="T19" fmla="*/ 0 h 20"/>
                <a:gd name="T20" fmla="*/ 47 w 4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34"/>
            <p:cNvSpPr/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23 w 49"/>
                <a:gd name="T1" fmla="*/ 17 h 32"/>
                <a:gd name="T2" fmla="*/ 25 w 49"/>
                <a:gd name="T3" fmla="*/ 17 h 32"/>
                <a:gd name="T4" fmla="*/ 48 w 49"/>
                <a:gd name="T5" fmla="*/ 0 h 32"/>
                <a:gd name="T6" fmla="*/ 49 w 49"/>
                <a:gd name="T7" fmla="*/ 1 h 32"/>
                <a:gd name="T8" fmla="*/ 49 w 49"/>
                <a:gd name="T9" fmla="*/ 30 h 32"/>
                <a:gd name="T10" fmla="*/ 47 w 49"/>
                <a:gd name="T11" fmla="*/ 32 h 32"/>
                <a:gd name="T12" fmla="*/ 1 w 49"/>
                <a:gd name="T13" fmla="*/ 32 h 32"/>
                <a:gd name="T14" fmla="*/ 0 w 49"/>
                <a:gd name="T15" fmla="*/ 30 h 32"/>
                <a:gd name="T16" fmla="*/ 0 w 49"/>
                <a:gd name="T17" fmla="*/ 1 h 32"/>
                <a:gd name="T18" fmla="*/ 1 w 49"/>
                <a:gd name="T19" fmla="*/ 0 h 32"/>
                <a:gd name="T20" fmla="*/ 23 w 49"/>
                <a:gd name="T2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5" name="Group 35"/>
          <p:cNvGrpSpPr/>
          <p:nvPr/>
        </p:nvGrpSpPr>
        <p:grpSpPr bwMode="auto">
          <a:xfrm>
            <a:off x="1763713" y="2414588"/>
            <a:ext cx="209550" cy="260350"/>
            <a:chOff x="0" y="0"/>
            <a:chExt cx="156" cy="194"/>
          </a:xfrm>
        </p:grpSpPr>
        <p:sp>
          <p:nvSpPr>
            <p:cNvPr id="20516" name="Freeform 36"/>
            <p:cNvSpPr/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66 w 66"/>
                <a:gd name="T1" fmla="*/ 9 h 53"/>
                <a:gd name="T2" fmla="*/ 45 w 66"/>
                <a:gd name="T3" fmla="*/ 48 h 53"/>
                <a:gd name="T4" fmla="*/ 33 w 66"/>
                <a:gd name="T5" fmla="*/ 53 h 53"/>
                <a:gd name="T6" fmla="*/ 27 w 66"/>
                <a:gd name="T7" fmla="*/ 52 h 53"/>
                <a:gd name="T8" fmla="*/ 3 w 66"/>
                <a:gd name="T9" fmla="*/ 23 h 53"/>
                <a:gd name="T10" fmla="*/ 3 w 66"/>
                <a:gd name="T11" fmla="*/ 22 h 53"/>
                <a:gd name="T12" fmla="*/ 0 w 66"/>
                <a:gd name="T13" fmla="*/ 9 h 53"/>
                <a:gd name="T14" fmla="*/ 1 w 66"/>
                <a:gd name="T15" fmla="*/ 1 h 53"/>
                <a:gd name="T16" fmla="*/ 1 w 66"/>
                <a:gd name="T17" fmla="*/ 1 h 53"/>
                <a:gd name="T18" fmla="*/ 1 w 66"/>
                <a:gd name="T19" fmla="*/ 1 h 53"/>
                <a:gd name="T20" fmla="*/ 2 w 66"/>
                <a:gd name="T21" fmla="*/ 0 h 53"/>
                <a:gd name="T22" fmla="*/ 3 w 66"/>
                <a:gd name="T23" fmla="*/ 1 h 53"/>
                <a:gd name="T24" fmla="*/ 3 w 66"/>
                <a:gd name="T25" fmla="*/ 1 h 53"/>
                <a:gd name="T26" fmla="*/ 30 w 66"/>
                <a:gd name="T27" fmla="*/ 42 h 53"/>
                <a:gd name="T28" fmla="*/ 33 w 66"/>
                <a:gd name="T29" fmla="*/ 43 h 53"/>
                <a:gd name="T30" fmla="*/ 41 w 66"/>
                <a:gd name="T31" fmla="*/ 40 h 53"/>
                <a:gd name="T32" fmla="*/ 56 w 66"/>
                <a:gd name="T33" fmla="*/ 20 h 53"/>
                <a:gd name="T34" fmla="*/ 62 w 66"/>
                <a:gd name="T35" fmla="*/ 1 h 53"/>
                <a:gd name="T36" fmla="*/ 62 w 66"/>
                <a:gd name="T37" fmla="*/ 1 h 53"/>
                <a:gd name="T38" fmla="*/ 62 w 66"/>
                <a:gd name="T39" fmla="*/ 1 h 53"/>
                <a:gd name="T40" fmla="*/ 64 w 66"/>
                <a:gd name="T41" fmla="*/ 0 h 53"/>
                <a:gd name="T42" fmla="*/ 65 w 66"/>
                <a:gd name="T43" fmla="*/ 0 h 53"/>
                <a:gd name="T44" fmla="*/ 65 w 66"/>
                <a:gd name="T45" fmla="*/ 1 h 53"/>
                <a:gd name="T46" fmla="*/ 66 w 66"/>
                <a:gd name="T47" fmla="*/ 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37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48 w 49"/>
                <a:gd name="T1" fmla="*/ 17 h 64"/>
                <a:gd name="T2" fmla="*/ 25 w 49"/>
                <a:gd name="T3" fmla="*/ 0 h 64"/>
                <a:gd name="T4" fmla="*/ 3 w 49"/>
                <a:gd name="T5" fmla="*/ 12 h 64"/>
                <a:gd name="T6" fmla="*/ 1 w 49"/>
                <a:gd name="T7" fmla="*/ 17 h 64"/>
                <a:gd name="T8" fmla="*/ 0 w 49"/>
                <a:gd name="T9" fmla="*/ 24 h 64"/>
                <a:gd name="T10" fmla="*/ 25 w 49"/>
                <a:gd name="T11" fmla="*/ 64 h 64"/>
                <a:gd name="T12" fmla="*/ 30 w 49"/>
                <a:gd name="T13" fmla="*/ 63 h 64"/>
                <a:gd name="T14" fmla="*/ 43 w 49"/>
                <a:gd name="T15" fmla="*/ 48 h 64"/>
                <a:gd name="T16" fmla="*/ 47 w 49"/>
                <a:gd name="T17" fmla="*/ 38 h 64"/>
                <a:gd name="T18" fmla="*/ 47 w 49"/>
                <a:gd name="T19" fmla="*/ 38 h 64"/>
                <a:gd name="T20" fmla="*/ 49 w 49"/>
                <a:gd name="T21" fmla="*/ 24 h 64"/>
                <a:gd name="T22" fmla="*/ 48 w 49"/>
                <a:gd name="T23" fmla="*/ 17 h 64"/>
                <a:gd name="T24" fmla="*/ 25 w 49"/>
                <a:gd name="T25" fmla="*/ 32 h 64"/>
                <a:gd name="T26" fmla="*/ 24 w 49"/>
                <a:gd name="T27" fmla="*/ 32 h 64"/>
                <a:gd name="T28" fmla="*/ 16 w 49"/>
                <a:gd name="T29" fmla="*/ 24 h 64"/>
                <a:gd name="T30" fmla="*/ 16 w 49"/>
                <a:gd name="T31" fmla="*/ 23 h 64"/>
                <a:gd name="T32" fmla="*/ 25 w 49"/>
                <a:gd name="T33" fmla="*/ 15 h 64"/>
                <a:gd name="T34" fmla="*/ 33 w 49"/>
                <a:gd name="T35" fmla="*/ 23 h 64"/>
                <a:gd name="T36" fmla="*/ 25 w 49"/>
                <a:gd name="T37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8" name="Group 38"/>
          <p:cNvGrpSpPr/>
          <p:nvPr/>
        </p:nvGrpSpPr>
        <p:grpSpPr bwMode="auto">
          <a:xfrm>
            <a:off x="2878138" y="2989263"/>
            <a:ext cx="241300" cy="320675"/>
            <a:chOff x="0" y="0"/>
            <a:chExt cx="201" cy="269"/>
          </a:xfrm>
        </p:grpSpPr>
        <p:sp>
          <p:nvSpPr>
            <p:cNvPr id="20519" name="Freeform 39"/>
            <p:cNvSpPr/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20 w 22"/>
                <a:gd name="T1" fmla="*/ 7 h 13"/>
                <a:gd name="T2" fmla="*/ 22 w 22"/>
                <a:gd name="T3" fmla="*/ 12 h 13"/>
                <a:gd name="T4" fmla="*/ 17 w 22"/>
                <a:gd name="T5" fmla="*/ 12 h 13"/>
                <a:gd name="T6" fmla="*/ 11 w 22"/>
                <a:gd name="T7" fmla="*/ 12 h 13"/>
                <a:gd name="T8" fmla="*/ 4 w 22"/>
                <a:gd name="T9" fmla="*/ 12 h 13"/>
                <a:gd name="T10" fmla="*/ 0 w 22"/>
                <a:gd name="T11" fmla="*/ 12 h 13"/>
                <a:gd name="T12" fmla="*/ 1 w 22"/>
                <a:gd name="T13" fmla="*/ 7 h 13"/>
                <a:gd name="T14" fmla="*/ 11 w 22"/>
                <a:gd name="T15" fmla="*/ 0 h 13"/>
                <a:gd name="T16" fmla="*/ 20 w 2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Freeform 40"/>
            <p:cNvSpPr/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29 w 32"/>
                <a:gd name="T1" fmla="*/ 1 h 12"/>
                <a:gd name="T2" fmla="*/ 30 w 32"/>
                <a:gd name="T3" fmla="*/ 3 h 12"/>
                <a:gd name="T4" fmla="*/ 16 w 32"/>
                <a:gd name="T5" fmla="*/ 12 h 12"/>
                <a:gd name="T6" fmla="*/ 1 w 32"/>
                <a:gd name="T7" fmla="*/ 3 h 12"/>
                <a:gd name="T8" fmla="*/ 3 w 32"/>
                <a:gd name="T9" fmla="*/ 1 h 12"/>
                <a:gd name="T10" fmla="*/ 11 w 32"/>
                <a:gd name="T11" fmla="*/ 2 h 12"/>
                <a:gd name="T12" fmla="*/ 20 w 32"/>
                <a:gd name="T13" fmla="*/ 2 h 12"/>
                <a:gd name="T14" fmla="*/ 29 w 3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41"/>
            <p:cNvSpPr/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85 w 85"/>
                <a:gd name="T1" fmla="*/ 63 h 80"/>
                <a:gd name="T2" fmla="*/ 85 w 85"/>
                <a:gd name="T3" fmla="*/ 63 h 80"/>
                <a:gd name="T4" fmla="*/ 77 w 85"/>
                <a:gd name="T5" fmla="*/ 37 h 80"/>
                <a:gd name="T6" fmla="*/ 76 w 85"/>
                <a:gd name="T7" fmla="*/ 34 h 80"/>
                <a:gd name="T8" fmla="*/ 76 w 85"/>
                <a:gd name="T9" fmla="*/ 33 h 80"/>
                <a:gd name="T10" fmla="*/ 76 w 85"/>
                <a:gd name="T11" fmla="*/ 32 h 80"/>
                <a:gd name="T12" fmla="*/ 75 w 85"/>
                <a:gd name="T13" fmla="*/ 31 h 80"/>
                <a:gd name="T14" fmla="*/ 75 w 85"/>
                <a:gd name="T15" fmla="*/ 30 h 80"/>
                <a:gd name="T16" fmla="*/ 74 w 85"/>
                <a:gd name="T17" fmla="*/ 28 h 80"/>
                <a:gd name="T18" fmla="*/ 74 w 85"/>
                <a:gd name="T19" fmla="*/ 28 h 80"/>
                <a:gd name="T20" fmla="*/ 74 w 85"/>
                <a:gd name="T21" fmla="*/ 27 h 80"/>
                <a:gd name="T22" fmla="*/ 43 w 85"/>
                <a:gd name="T23" fmla="*/ 0 h 80"/>
                <a:gd name="T24" fmla="*/ 11 w 85"/>
                <a:gd name="T25" fmla="*/ 27 h 80"/>
                <a:gd name="T26" fmla="*/ 11 w 85"/>
                <a:gd name="T27" fmla="*/ 28 h 80"/>
                <a:gd name="T28" fmla="*/ 11 w 85"/>
                <a:gd name="T29" fmla="*/ 28 h 80"/>
                <a:gd name="T30" fmla="*/ 10 w 85"/>
                <a:gd name="T31" fmla="*/ 30 h 80"/>
                <a:gd name="T32" fmla="*/ 10 w 85"/>
                <a:gd name="T33" fmla="*/ 31 h 80"/>
                <a:gd name="T34" fmla="*/ 10 w 85"/>
                <a:gd name="T35" fmla="*/ 32 h 80"/>
                <a:gd name="T36" fmla="*/ 9 w 85"/>
                <a:gd name="T37" fmla="*/ 33 h 80"/>
                <a:gd name="T38" fmla="*/ 9 w 85"/>
                <a:gd name="T39" fmla="*/ 34 h 80"/>
                <a:gd name="T40" fmla="*/ 8 w 85"/>
                <a:gd name="T41" fmla="*/ 37 h 80"/>
                <a:gd name="T42" fmla="*/ 1 w 85"/>
                <a:gd name="T43" fmla="*/ 63 h 80"/>
                <a:gd name="T44" fmla="*/ 1 w 85"/>
                <a:gd name="T45" fmla="*/ 63 h 80"/>
                <a:gd name="T46" fmla="*/ 3 w 85"/>
                <a:gd name="T47" fmla="*/ 69 h 80"/>
                <a:gd name="T48" fmla="*/ 4 w 85"/>
                <a:gd name="T49" fmla="*/ 69 h 80"/>
                <a:gd name="T50" fmla="*/ 5 w 85"/>
                <a:gd name="T51" fmla="*/ 70 h 80"/>
                <a:gd name="T52" fmla="*/ 12 w 85"/>
                <a:gd name="T53" fmla="*/ 73 h 80"/>
                <a:gd name="T54" fmla="*/ 16 w 85"/>
                <a:gd name="T55" fmla="*/ 75 h 80"/>
                <a:gd name="T56" fmla="*/ 24 w 85"/>
                <a:gd name="T57" fmla="*/ 77 h 80"/>
                <a:gd name="T58" fmla="*/ 25 w 85"/>
                <a:gd name="T59" fmla="*/ 77 h 80"/>
                <a:gd name="T60" fmla="*/ 27 w 85"/>
                <a:gd name="T61" fmla="*/ 78 h 80"/>
                <a:gd name="T62" fmla="*/ 43 w 85"/>
                <a:gd name="T63" fmla="*/ 80 h 80"/>
                <a:gd name="T64" fmla="*/ 58 w 85"/>
                <a:gd name="T65" fmla="*/ 78 h 80"/>
                <a:gd name="T66" fmla="*/ 60 w 85"/>
                <a:gd name="T67" fmla="*/ 77 h 80"/>
                <a:gd name="T68" fmla="*/ 61 w 85"/>
                <a:gd name="T69" fmla="*/ 77 h 80"/>
                <a:gd name="T70" fmla="*/ 74 w 85"/>
                <a:gd name="T71" fmla="*/ 73 h 80"/>
                <a:gd name="T72" fmla="*/ 78 w 85"/>
                <a:gd name="T73" fmla="*/ 71 h 80"/>
                <a:gd name="T74" fmla="*/ 79 w 85"/>
                <a:gd name="T75" fmla="*/ 70 h 80"/>
                <a:gd name="T76" fmla="*/ 82 w 85"/>
                <a:gd name="T77" fmla="*/ 69 h 80"/>
                <a:gd name="T78" fmla="*/ 82 w 85"/>
                <a:gd name="T79" fmla="*/ 69 h 80"/>
                <a:gd name="T80" fmla="*/ 83 w 85"/>
                <a:gd name="T81" fmla="*/ 69 h 80"/>
                <a:gd name="T82" fmla="*/ 85 w 85"/>
                <a:gd name="T83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595313" y="3074988"/>
            <a:ext cx="1728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altLang="zh-CN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6440488" y="175418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C09CC2"/>
                </a:solidFill>
              </a:rPr>
              <a:t>TOPIC HEADER ONE</a:t>
            </a:r>
            <a:endParaRPr lang="zh-CN" altLang="en-US" sz="800" dirty="0">
              <a:solidFill>
                <a:srgbClr val="C09CC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6440488" y="247173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594D7B"/>
                </a:solidFill>
              </a:rPr>
              <a:t>TOPIC HEADER TWO</a:t>
            </a:r>
            <a:endParaRPr lang="zh-CN" altLang="en-US" sz="800" dirty="0">
              <a:solidFill>
                <a:srgbClr val="594D7B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6440488" y="320198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E54B81"/>
                </a:solidFill>
              </a:rPr>
              <a:t>TOPIC HEADER THREE</a:t>
            </a:r>
            <a:endParaRPr lang="zh-CN" altLang="en-US" sz="800" dirty="0">
              <a:solidFill>
                <a:srgbClr val="E54B8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6440488" y="3906838"/>
            <a:ext cx="20193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rgbClr val="9DD53E"/>
                </a:solidFill>
              </a:rPr>
              <a:t>TOPIC HEADER FOUR</a:t>
            </a:r>
            <a:endParaRPr lang="zh-CN" altLang="en-US" sz="800" dirty="0">
              <a:solidFill>
                <a:srgbClr val="9DD53E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2"/>
                </a:solidFill>
              </a:rPr>
              <a:t>templates</a:t>
            </a:r>
            <a:r>
              <a:rPr lang="en-US" altLang="zh-CN" sz="800" dirty="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5" name="Text Box 42"/>
          <p:cNvSpPr txBox="1">
            <a:spLocks noChangeArrowheads="1"/>
          </p:cNvSpPr>
          <p:nvPr/>
        </p:nvSpPr>
        <p:spPr bwMode="auto">
          <a:xfrm>
            <a:off x="827584" y="321418"/>
            <a:ext cx="30903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400" b="1" dirty="0">
                <a:solidFill>
                  <a:srgbClr val="C09CC2"/>
                </a:solidFill>
              </a:rPr>
              <a:t>WRITE YOUR GREAT TITLE HERE</a:t>
            </a:r>
          </a:p>
        </p:txBody>
      </p:sp>
      <p:sp>
        <p:nvSpPr>
          <p:cNvPr id="46" name="Text Box 43"/>
          <p:cNvSpPr txBox="1">
            <a:spLocks noChangeArrowheads="1"/>
          </p:cNvSpPr>
          <p:nvPr/>
        </p:nvSpPr>
        <p:spPr bwMode="auto">
          <a:xfrm>
            <a:off x="827584" y="52951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2"/>
                </a:solidFill>
              </a:rPr>
              <a:t>This is a good space for a short subtitle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282763" y="-9727"/>
            <a:ext cx="472138" cy="804782"/>
            <a:chOff x="1775252" y="2062276"/>
            <a:chExt cx="1045160" cy="1781528"/>
          </a:xfrm>
        </p:grpSpPr>
        <p:grpSp>
          <p:nvGrpSpPr>
            <p:cNvPr id="48" name="组合 47"/>
            <p:cNvGrpSpPr/>
            <p:nvPr/>
          </p:nvGrpSpPr>
          <p:grpSpPr>
            <a:xfrm>
              <a:off x="1775252" y="2763988"/>
              <a:ext cx="1045160" cy="1079816"/>
              <a:chOff x="-4061568" y="1901032"/>
              <a:chExt cx="1819276" cy="1879600"/>
            </a:xfrm>
          </p:grpSpPr>
          <p:sp>
            <p:nvSpPr>
              <p:cNvPr id="50" name="Freeform 273"/>
              <p:cNvSpPr/>
              <p:nvPr/>
            </p:nvSpPr>
            <p:spPr bwMode="auto">
              <a:xfrm>
                <a:off x="-3661518" y="1901032"/>
                <a:ext cx="1041400" cy="1509713"/>
              </a:xfrm>
              <a:custGeom>
                <a:avLst/>
                <a:gdLst>
                  <a:gd name="T0" fmla="*/ 301 w 328"/>
                  <a:gd name="T1" fmla="*/ 222 h 475"/>
                  <a:gd name="T2" fmla="*/ 240 w 328"/>
                  <a:gd name="T3" fmla="*/ 166 h 475"/>
                  <a:gd name="T4" fmla="*/ 239 w 328"/>
                  <a:gd name="T5" fmla="*/ 37 h 475"/>
                  <a:gd name="T6" fmla="*/ 237 w 328"/>
                  <a:gd name="T7" fmla="*/ 30 h 475"/>
                  <a:gd name="T8" fmla="*/ 165 w 328"/>
                  <a:gd name="T9" fmla="*/ 0 h 475"/>
                  <a:gd name="T10" fmla="*/ 88 w 328"/>
                  <a:gd name="T11" fmla="*/ 30 h 475"/>
                  <a:gd name="T12" fmla="*/ 85 w 328"/>
                  <a:gd name="T13" fmla="*/ 37 h 475"/>
                  <a:gd name="T14" fmla="*/ 85 w 328"/>
                  <a:gd name="T15" fmla="*/ 168 h 475"/>
                  <a:gd name="T16" fmla="*/ 26 w 328"/>
                  <a:gd name="T17" fmla="*/ 223 h 475"/>
                  <a:gd name="T18" fmla="*/ 0 w 328"/>
                  <a:gd name="T19" fmla="*/ 311 h 475"/>
                  <a:gd name="T20" fmla="*/ 164 w 328"/>
                  <a:gd name="T21" fmla="*/ 475 h 475"/>
                  <a:gd name="T22" fmla="*/ 328 w 328"/>
                  <a:gd name="T23" fmla="*/ 311 h 475"/>
                  <a:gd name="T24" fmla="*/ 301 w 328"/>
                  <a:gd name="T25" fmla="*/ 22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8" h="475">
                    <a:moveTo>
                      <a:pt x="301" y="222"/>
                    </a:move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8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3" y="475"/>
                      <a:pt x="164" y="475"/>
                    </a:cubicBez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8" y="249"/>
                      <a:pt x="301" y="222"/>
                    </a:cubicBezTo>
                    <a:close/>
                  </a:path>
                </a:pathLst>
              </a:custGeom>
              <a:solidFill>
                <a:srgbClr val="C09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74"/>
              <p:cNvSpPr>
                <a:spLocks noEditPoints="1"/>
              </p:cNvSpPr>
              <p:nvPr/>
            </p:nvSpPr>
            <p:spPr bwMode="auto">
              <a:xfrm>
                <a:off x="-3664693" y="1901032"/>
                <a:ext cx="1041400" cy="1509713"/>
              </a:xfrm>
              <a:custGeom>
                <a:avLst/>
                <a:gdLst>
                  <a:gd name="T0" fmla="*/ 328 w 328"/>
                  <a:gd name="T1" fmla="*/ 311 h 475"/>
                  <a:gd name="T2" fmla="*/ 240 w 328"/>
                  <a:gd name="T3" fmla="*/ 166 h 475"/>
                  <a:gd name="T4" fmla="*/ 237 w 328"/>
                  <a:gd name="T5" fmla="*/ 30 h 475"/>
                  <a:gd name="T6" fmla="*/ 88 w 328"/>
                  <a:gd name="T7" fmla="*/ 30 h 475"/>
                  <a:gd name="T8" fmla="*/ 85 w 328"/>
                  <a:gd name="T9" fmla="*/ 168 h 475"/>
                  <a:gd name="T10" fmla="*/ 0 w 328"/>
                  <a:gd name="T11" fmla="*/ 311 h 475"/>
                  <a:gd name="T12" fmla="*/ 106 w 328"/>
                  <a:gd name="T13" fmla="*/ 56 h 475"/>
                  <a:gd name="T14" fmla="*/ 218 w 328"/>
                  <a:gd name="T15" fmla="*/ 99 h 475"/>
                  <a:gd name="T16" fmla="*/ 106 w 328"/>
                  <a:gd name="T17" fmla="*/ 56 h 475"/>
                  <a:gd name="T18" fmla="*/ 218 w 328"/>
                  <a:gd name="T19" fmla="*/ 120 h 475"/>
                  <a:gd name="T20" fmla="*/ 218 w 328"/>
                  <a:gd name="T21" fmla="*/ 140 h 475"/>
                  <a:gd name="T22" fmla="*/ 106 w 328"/>
                  <a:gd name="T23" fmla="*/ 100 h 475"/>
                  <a:gd name="T24" fmla="*/ 158 w 328"/>
                  <a:gd name="T25" fmla="*/ 306 h 475"/>
                  <a:gd name="T26" fmla="*/ 137 w 328"/>
                  <a:gd name="T27" fmla="*/ 298 h 475"/>
                  <a:gd name="T28" fmla="*/ 145 w 328"/>
                  <a:gd name="T29" fmla="*/ 149 h 475"/>
                  <a:gd name="T30" fmla="*/ 171 w 328"/>
                  <a:gd name="T31" fmla="*/ 169 h 475"/>
                  <a:gd name="T32" fmla="*/ 162 w 328"/>
                  <a:gd name="T33" fmla="*/ 304 h 475"/>
                  <a:gd name="T34" fmla="*/ 158 w 328"/>
                  <a:gd name="T35" fmla="*/ 341 h 475"/>
                  <a:gd name="T36" fmla="*/ 158 w 328"/>
                  <a:gd name="T37" fmla="*/ 324 h 475"/>
                  <a:gd name="T38" fmla="*/ 101 w 328"/>
                  <a:gd name="T39" fmla="*/ 183 h 475"/>
                  <a:gd name="T40" fmla="*/ 107 w 328"/>
                  <a:gd name="T41" fmla="*/ 142 h 475"/>
                  <a:gd name="T42" fmla="*/ 136 w 328"/>
                  <a:gd name="T43" fmla="*/ 169 h 475"/>
                  <a:gd name="T44" fmla="*/ 108 w 328"/>
                  <a:gd name="T45" fmla="*/ 306 h 475"/>
                  <a:gd name="T46" fmla="*/ 103 w 328"/>
                  <a:gd name="T47" fmla="*/ 350 h 475"/>
                  <a:gd name="T48" fmla="*/ 134 w 328"/>
                  <a:gd name="T49" fmla="*/ 313 h 475"/>
                  <a:gd name="T50" fmla="*/ 140 w 328"/>
                  <a:gd name="T51" fmla="*/ 335 h 475"/>
                  <a:gd name="T52" fmla="*/ 176 w 328"/>
                  <a:gd name="T53" fmla="*/ 335 h 475"/>
                  <a:gd name="T54" fmla="*/ 182 w 328"/>
                  <a:gd name="T55" fmla="*/ 313 h 475"/>
                  <a:gd name="T56" fmla="*/ 213 w 328"/>
                  <a:gd name="T57" fmla="*/ 350 h 475"/>
                  <a:gd name="T58" fmla="*/ 208 w 328"/>
                  <a:gd name="T59" fmla="*/ 306 h 475"/>
                  <a:gd name="T60" fmla="*/ 180 w 328"/>
                  <a:gd name="T61" fmla="*/ 169 h 475"/>
                  <a:gd name="T62" fmla="*/ 218 w 328"/>
                  <a:gd name="T63" fmla="*/ 161 h 475"/>
                  <a:gd name="T64" fmla="*/ 224 w 328"/>
                  <a:gd name="T65" fmla="*/ 181 h 475"/>
                  <a:gd name="T66" fmla="*/ 164 w 328"/>
                  <a:gd name="T67" fmla="*/ 454 h 475"/>
                  <a:gd name="T68" fmla="*/ 101 w 328"/>
                  <a:gd name="T69" fmla="*/ 183 h 475"/>
                  <a:gd name="T70" fmla="*/ 119 w 328"/>
                  <a:gd name="T71" fmla="*/ 330 h 475"/>
                  <a:gd name="T72" fmla="*/ 106 w 328"/>
                  <a:gd name="T73" fmla="*/ 333 h 475"/>
                  <a:gd name="T74" fmla="*/ 124 w 328"/>
                  <a:gd name="T75" fmla="*/ 314 h 475"/>
                  <a:gd name="T76" fmla="*/ 203 w 328"/>
                  <a:gd name="T77" fmla="*/ 319 h 475"/>
                  <a:gd name="T78" fmla="*/ 208 w 328"/>
                  <a:gd name="T79" fmla="*/ 336 h 475"/>
                  <a:gd name="T80" fmla="*/ 192 w 328"/>
                  <a:gd name="T81" fmla="*/ 314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28" h="475">
                    <a:moveTo>
                      <a:pt x="164" y="475"/>
                    </a:moveTo>
                    <a:cubicBezTo>
                      <a:pt x="254" y="475"/>
                      <a:pt x="328" y="402"/>
                      <a:pt x="328" y="311"/>
                    </a:cubicBezTo>
                    <a:cubicBezTo>
                      <a:pt x="328" y="279"/>
                      <a:pt x="319" y="249"/>
                      <a:pt x="301" y="222"/>
                    </a:cubicBezTo>
                    <a:cubicBezTo>
                      <a:pt x="286" y="198"/>
                      <a:pt x="265" y="179"/>
                      <a:pt x="240" y="166"/>
                    </a:cubicBezTo>
                    <a:cubicBezTo>
                      <a:pt x="239" y="165"/>
                      <a:pt x="239" y="37"/>
                      <a:pt x="239" y="37"/>
                    </a:cubicBezTo>
                    <a:cubicBezTo>
                      <a:pt x="239" y="35"/>
                      <a:pt x="239" y="32"/>
                      <a:pt x="237" y="30"/>
                    </a:cubicBezTo>
                    <a:cubicBezTo>
                      <a:pt x="236" y="29"/>
                      <a:pt x="210" y="0"/>
                      <a:pt x="165" y="0"/>
                    </a:cubicBezTo>
                    <a:cubicBezTo>
                      <a:pt x="121" y="0"/>
                      <a:pt x="90" y="28"/>
                      <a:pt x="88" y="30"/>
                    </a:cubicBezTo>
                    <a:cubicBezTo>
                      <a:pt x="86" y="32"/>
                      <a:pt x="85" y="34"/>
                      <a:pt x="85" y="37"/>
                    </a:cubicBezTo>
                    <a:cubicBezTo>
                      <a:pt x="85" y="37"/>
                      <a:pt x="85" y="166"/>
                      <a:pt x="85" y="168"/>
                    </a:cubicBezTo>
                    <a:cubicBezTo>
                      <a:pt x="61" y="181"/>
                      <a:pt x="40" y="200"/>
                      <a:pt x="26" y="223"/>
                    </a:cubicBezTo>
                    <a:cubicBezTo>
                      <a:pt x="9" y="250"/>
                      <a:pt x="0" y="280"/>
                      <a:pt x="0" y="311"/>
                    </a:cubicBezTo>
                    <a:cubicBezTo>
                      <a:pt x="0" y="402"/>
                      <a:pt x="74" y="475"/>
                      <a:pt x="164" y="475"/>
                    </a:cubicBezTo>
                    <a:close/>
                    <a:moveTo>
                      <a:pt x="106" y="56"/>
                    </a:moveTo>
                    <a:cubicBezTo>
                      <a:pt x="218" y="76"/>
                      <a:pt x="218" y="76"/>
                      <a:pt x="218" y="76"/>
                    </a:cubicBezTo>
                    <a:cubicBezTo>
                      <a:pt x="218" y="99"/>
                      <a:pt x="218" y="99"/>
                      <a:pt x="218" y="99"/>
                    </a:cubicBezTo>
                    <a:cubicBezTo>
                      <a:pt x="106" y="79"/>
                      <a:pt x="106" y="79"/>
                      <a:pt x="106" y="79"/>
                    </a:cubicBezTo>
                    <a:lnTo>
                      <a:pt x="106" y="56"/>
                    </a:lnTo>
                    <a:close/>
                    <a:moveTo>
                      <a:pt x="106" y="100"/>
                    </a:moveTo>
                    <a:cubicBezTo>
                      <a:pt x="218" y="120"/>
                      <a:pt x="218" y="120"/>
                      <a:pt x="218" y="120"/>
                    </a:cubicBezTo>
                    <a:cubicBezTo>
                      <a:pt x="218" y="134"/>
                      <a:pt x="218" y="134"/>
                      <a:pt x="218" y="134"/>
                    </a:cubicBezTo>
                    <a:cubicBezTo>
                      <a:pt x="218" y="140"/>
                      <a:pt x="218" y="140"/>
                      <a:pt x="218" y="140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00"/>
                    </a:lnTo>
                    <a:close/>
                    <a:moveTo>
                      <a:pt x="162" y="304"/>
                    </a:moveTo>
                    <a:cubicBezTo>
                      <a:pt x="161" y="304"/>
                      <a:pt x="159" y="305"/>
                      <a:pt x="158" y="306"/>
                    </a:cubicBezTo>
                    <a:cubicBezTo>
                      <a:pt x="157" y="305"/>
                      <a:pt x="155" y="304"/>
                      <a:pt x="154" y="304"/>
                    </a:cubicBezTo>
                    <a:cubicBezTo>
                      <a:pt x="149" y="301"/>
                      <a:pt x="143" y="299"/>
                      <a:pt x="137" y="298"/>
                    </a:cubicBezTo>
                    <a:cubicBezTo>
                      <a:pt x="142" y="263"/>
                      <a:pt x="144" y="203"/>
                      <a:pt x="145" y="169"/>
                    </a:cubicBezTo>
                    <a:cubicBezTo>
                      <a:pt x="145" y="160"/>
                      <a:pt x="145" y="152"/>
                      <a:pt x="145" y="149"/>
                    </a:cubicBezTo>
                    <a:cubicBezTo>
                      <a:pt x="171" y="153"/>
                      <a:pt x="171" y="153"/>
                      <a:pt x="171" y="153"/>
                    </a:cubicBezTo>
                    <a:cubicBezTo>
                      <a:pt x="171" y="157"/>
                      <a:pt x="171" y="163"/>
                      <a:pt x="171" y="169"/>
                    </a:cubicBezTo>
                    <a:cubicBezTo>
                      <a:pt x="172" y="203"/>
                      <a:pt x="174" y="263"/>
                      <a:pt x="179" y="298"/>
                    </a:cubicBezTo>
                    <a:cubicBezTo>
                      <a:pt x="173" y="299"/>
                      <a:pt x="167" y="301"/>
                      <a:pt x="162" y="304"/>
                    </a:cubicBezTo>
                    <a:close/>
                    <a:moveTo>
                      <a:pt x="167" y="334"/>
                    </a:moveTo>
                    <a:cubicBezTo>
                      <a:pt x="167" y="336"/>
                      <a:pt x="162" y="341"/>
                      <a:pt x="158" y="341"/>
                    </a:cubicBezTo>
                    <a:cubicBezTo>
                      <a:pt x="154" y="341"/>
                      <a:pt x="149" y="336"/>
                      <a:pt x="149" y="334"/>
                    </a:cubicBezTo>
                    <a:cubicBezTo>
                      <a:pt x="149" y="332"/>
                      <a:pt x="152" y="327"/>
                      <a:pt x="158" y="324"/>
                    </a:cubicBezTo>
                    <a:cubicBezTo>
                      <a:pt x="165" y="327"/>
                      <a:pt x="167" y="332"/>
                      <a:pt x="167" y="334"/>
                    </a:cubicBezTo>
                    <a:close/>
                    <a:moveTo>
                      <a:pt x="101" y="183"/>
                    </a:moveTo>
                    <a:cubicBezTo>
                      <a:pt x="107" y="180"/>
                      <a:pt x="107" y="180"/>
                      <a:pt x="107" y="180"/>
                    </a:cubicBezTo>
                    <a:cubicBezTo>
                      <a:pt x="107" y="142"/>
                      <a:pt x="107" y="142"/>
                      <a:pt x="107" y="142"/>
                    </a:cubicBezTo>
                    <a:cubicBezTo>
                      <a:pt x="136" y="147"/>
                      <a:pt x="136" y="147"/>
                      <a:pt x="136" y="147"/>
                    </a:cubicBezTo>
                    <a:cubicBezTo>
                      <a:pt x="136" y="152"/>
                      <a:pt x="136" y="160"/>
                      <a:pt x="136" y="169"/>
                    </a:cubicBezTo>
                    <a:cubicBezTo>
                      <a:pt x="135" y="206"/>
                      <a:pt x="132" y="268"/>
                      <a:pt x="127" y="298"/>
                    </a:cubicBezTo>
                    <a:cubicBezTo>
                      <a:pt x="121" y="298"/>
                      <a:pt x="114" y="301"/>
                      <a:pt x="108" y="306"/>
                    </a:cubicBezTo>
                    <a:cubicBezTo>
                      <a:pt x="103" y="311"/>
                      <a:pt x="99" y="319"/>
                      <a:pt x="97" y="329"/>
                    </a:cubicBezTo>
                    <a:cubicBezTo>
                      <a:pt x="96" y="337"/>
                      <a:pt x="98" y="345"/>
                      <a:pt x="103" y="350"/>
                    </a:cubicBezTo>
                    <a:cubicBezTo>
                      <a:pt x="109" y="355"/>
                      <a:pt x="118" y="355"/>
                      <a:pt x="126" y="340"/>
                    </a:cubicBezTo>
                    <a:cubicBezTo>
                      <a:pt x="129" y="334"/>
                      <a:pt x="132" y="325"/>
                      <a:pt x="134" y="313"/>
                    </a:cubicBezTo>
                    <a:cubicBezTo>
                      <a:pt x="138" y="314"/>
                      <a:pt x="142" y="315"/>
                      <a:pt x="146" y="316"/>
                    </a:cubicBezTo>
                    <a:cubicBezTo>
                      <a:pt x="140" y="323"/>
                      <a:pt x="140" y="331"/>
                      <a:pt x="140" y="335"/>
                    </a:cubicBezTo>
                    <a:cubicBezTo>
                      <a:pt x="140" y="346"/>
                      <a:pt x="149" y="357"/>
                      <a:pt x="158" y="357"/>
                    </a:cubicBezTo>
                    <a:cubicBezTo>
                      <a:pt x="167" y="357"/>
                      <a:pt x="176" y="346"/>
                      <a:pt x="176" y="335"/>
                    </a:cubicBezTo>
                    <a:cubicBezTo>
                      <a:pt x="176" y="331"/>
                      <a:pt x="176" y="323"/>
                      <a:pt x="170" y="316"/>
                    </a:cubicBezTo>
                    <a:cubicBezTo>
                      <a:pt x="174" y="315"/>
                      <a:pt x="178" y="314"/>
                      <a:pt x="182" y="313"/>
                    </a:cubicBezTo>
                    <a:cubicBezTo>
                      <a:pt x="184" y="325"/>
                      <a:pt x="187" y="334"/>
                      <a:pt x="190" y="340"/>
                    </a:cubicBezTo>
                    <a:cubicBezTo>
                      <a:pt x="198" y="355"/>
                      <a:pt x="208" y="355"/>
                      <a:pt x="213" y="350"/>
                    </a:cubicBezTo>
                    <a:cubicBezTo>
                      <a:pt x="218" y="345"/>
                      <a:pt x="220" y="337"/>
                      <a:pt x="219" y="329"/>
                    </a:cubicBezTo>
                    <a:cubicBezTo>
                      <a:pt x="217" y="319"/>
                      <a:pt x="213" y="311"/>
                      <a:pt x="208" y="306"/>
                    </a:cubicBezTo>
                    <a:cubicBezTo>
                      <a:pt x="202" y="301"/>
                      <a:pt x="196" y="298"/>
                      <a:pt x="189" y="298"/>
                    </a:cubicBezTo>
                    <a:cubicBezTo>
                      <a:pt x="184" y="268"/>
                      <a:pt x="182" y="206"/>
                      <a:pt x="180" y="169"/>
                    </a:cubicBezTo>
                    <a:cubicBezTo>
                      <a:pt x="180" y="164"/>
                      <a:pt x="180" y="159"/>
                      <a:pt x="180" y="155"/>
                    </a:cubicBezTo>
                    <a:cubicBezTo>
                      <a:pt x="218" y="161"/>
                      <a:pt x="218" y="161"/>
                      <a:pt x="218" y="161"/>
                    </a:cubicBezTo>
                    <a:cubicBezTo>
                      <a:pt x="218" y="179"/>
                      <a:pt x="218" y="179"/>
                      <a:pt x="218" y="179"/>
                    </a:cubicBezTo>
                    <a:cubicBezTo>
                      <a:pt x="224" y="181"/>
                      <a:pt x="224" y="181"/>
                      <a:pt x="224" y="181"/>
                    </a:cubicBezTo>
                    <a:cubicBezTo>
                      <a:pt x="275" y="205"/>
                      <a:pt x="307" y="256"/>
                      <a:pt x="307" y="311"/>
                    </a:cubicBezTo>
                    <a:cubicBezTo>
                      <a:pt x="307" y="390"/>
                      <a:pt x="243" y="454"/>
                      <a:pt x="164" y="454"/>
                    </a:cubicBezTo>
                    <a:cubicBezTo>
                      <a:pt x="85" y="454"/>
                      <a:pt x="21" y="390"/>
                      <a:pt x="21" y="311"/>
                    </a:cubicBezTo>
                    <a:cubicBezTo>
                      <a:pt x="21" y="256"/>
                      <a:pt x="52" y="207"/>
                      <a:pt x="101" y="183"/>
                    </a:cubicBezTo>
                    <a:close/>
                    <a:moveTo>
                      <a:pt x="124" y="314"/>
                    </a:moveTo>
                    <a:cubicBezTo>
                      <a:pt x="123" y="321"/>
                      <a:pt x="121" y="326"/>
                      <a:pt x="119" y="330"/>
                    </a:cubicBezTo>
                    <a:cubicBezTo>
                      <a:pt x="114" y="338"/>
                      <a:pt x="110" y="339"/>
                      <a:pt x="108" y="336"/>
                    </a:cubicBezTo>
                    <a:cubicBezTo>
                      <a:pt x="107" y="335"/>
                      <a:pt x="106" y="334"/>
                      <a:pt x="106" y="333"/>
                    </a:cubicBezTo>
                    <a:cubicBezTo>
                      <a:pt x="107" y="327"/>
                      <a:pt x="109" y="323"/>
                      <a:pt x="113" y="319"/>
                    </a:cubicBezTo>
                    <a:cubicBezTo>
                      <a:pt x="116" y="316"/>
                      <a:pt x="120" y="315"/>
                      <a:pt x="124" y="314"/>
                    </a:cubicBezTo>
                    <a:close/>
                    <a:moveTo>
                      <a:pt x="192" y="314"/>
                    </a:moveTo>
                    <a:cubicBezTo>
                      <a:pt x="196" y="315"/>
                      <a:pt x="200" y="316"/>
                      <a:pt x="203" y="319"/>
                    </a:cubicBezTo>
                    <a:cubicBezTo>
                      <a:pt x="207" y="323"/>
                      <a:pt x="209" y="327"/>
                      <a:pt x="210" y="333"/>
                    </a:cubicBezTo>
                    <a:cubicBezTo>
                      <a:pt x="210" y="334"/>
                      <a:pt x="209" y="335"/>
                      <a:pt x="208" y="336"/>
                    </a:cubicBezTo>
                    <a:cubicBezTo>
                      <a:pt x="206" y="339"/>
                      <a:pt x="202" y="338"/>
                      <a:pt x="197" y="330"/>
                    </a:cubicBezTo>
                    <a:cubicBezTo>
                      <a:pt x="195" y="326"/>
                      <a:pt x="193" y="321"/>
                      <a:pt x="192" y="31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75"/>
              <p:cNvSpPr/>
              <p:nvPr/>
            </p:nvSpPr>
            <p:spPr bwMode="auto">
              <a:xfrm>
                <a:off x="-2540742" y="2934495"/>
                <a:ext cx="298450" cy="79375"/>
              </a:xfrm>
              <a:custGeom>
                <a:avLst/>
                <a:gdLst>
                  <a:gd name="T0" fmla="*/ 0 w 94"/>
                  <a:gd name="T1" fmla="*/ 12 h 25"/>
                  <a:gd name="T2" fmla="*/ 13 w 94"/>
                  <a:gd name="T3" fmla="*/ 25 h 25"/>
                  <a:gd name="T4" fmla="*/ 81 w 94"/>
                  <a:gd name="T5" fmla="*/ 25 h 25"/>
                  <a:gd name="T6" fmla="*/ 94 w 94"/>
                  <a:gd name="T7" fmla="*/ 12 h 25"/>
                  <a:gd name="T8" fmla="*/ 81 w 94"/>
                  <a:gd name="T9" fmla="*/ 0 h 25"/>
                  <a:gd name="T10" fmla="*/ 13 w 94"/>
                  <a:gd name="T11" fmla="*/ 0 h 25"/>
                  <a:gd name="T12" fmla="*/ 0 w 94"/>
                  <a:gd name="T13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5">
                    <a:moveTo>
                      <a:pt x="0" y="12"/>
                    </a:moveTo>
                    <a:cubicBezTo>
                      <a:pt x="0" y="19"/>
                      <a:pt x="6" y="25"/>
                      <a:pt x="13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8" y="25"/>
                      <a:pt x="94" y="19"/>
                      <a:pt x="94" y="12"/>
                    </a:cubicBezTo>
                    <a:cubicBezTo>
                      <a:pt x="94" y="6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76"/>
              <p:cNvSpPr/>
              <p:nvPr/>
            </p:nvSpPr>
            <p:spPr bwMode="auto">
              <a:xfrm>
                <a:off x="-3236068" y="3488532"/>
                <a:ext cx="79375" cy="292100"/>
              </a:xfrm>
              <a:custGeom>
                <a:avLst/>
                <a:gdLst>
                  <a:gd name="T0" fmla="*/ 13 w 25"/>
                  <a:gd name="T1" fmla="*/ 0 h 92"/>
                  <a:gd name="T2" fmla="*/ 0 w 25"/>
                  <a:gd name="T3" fmla="*/ 13 h 92"/>
                  <a:gd name="T4" fmla="*/ 0 w 25"/>
                  <a:gd name="T5" fmla="*/ 79 h 92"/>
                  <a:gd name="T6" fmla="*/ 13 w 25"/>
                  <a:gd name="T7" fmla="*/ 92 h 92"/>
                  <a:gd name="T8" fmla="*/ 25 w 25"/>
                  <a:gd name="T9" fmla="*/ 79 h 92"/>
                  <a:gd name="T10" fmla="*/ 25 w 25"/>
                  <a:gd name="T11" fmla="*/ 13 h 92"/>
                  <a:gd name="T12" fmla="*/ 13 w 25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92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6"/>
                      <a:pt x="6" y="92"/>
                      <a:pt x="13" y="92"/>
                    </a:cubicBezTo>
                    <a:cubicBezTo>
                      <a:pt x="20" y="92"/>
                      <a:pt x="25" y="86"/>
                      <a:pt x="25" y="79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6"/>
                      <a:pt x="20" y="0"/>
                      <a:pt x="1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77"/>
              <p:cNvSpPr/>
              <p:nvPr/>
            </p:nvSpPr>
            <p:spPr bwMode="auto">
              <a:xfrm>
                <a:off x="-4061568" y="2899570"/>
                <a:ext cx="298450" cy="76200"/>
              </a:xfrm>
              <a:custGeom>
                <a:avLst/>
                <a:gdLst>
                  <a:gd name="T0" fmla="*/ 13 w 94"/>
                  <a:gd name="T1" fmla="*/ 24 h 24"/>
                  <a:gd name="T2" fmla="*/ 81 w 94"/>
                  <a:gd name="T3" fmla="*/ 24 h 24"/>
                  <a:gd name="T4" fmla="*/ 94 w 94"/>
                  <a:gd name="T5" fmla="*/ 12 h 24"/>
                  <a:gd name="T6" fmla="*/ 81 w 94"/>
                  <a:gd name="T7" fmla="*/ 0 h 24"/>
                  <a:gd name="T8" fmla="*/ 13 w 94"/>
                  <a:gd name="T9" fmla="*/ 0 h 24"/>
                  <a:gd name="T10" fmla="*/ 0 w 94"/>
                  <a:gd name="T11" fmla="*/ 12 h 24"/>
                  <a:gd name="T12" fmla="*/ 13 w 9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24">
                    <a:moveTo>
                      <a:pt x="13" y="24"/>
                    </a:moveTo>
                    <a:cubicBezTo>
                      <a:pt x="81" y="24"/>
                      <a:pt x="81" y="24"/>
                      <a:pt x="81" y="24"/>
                    </a:cubicBezTo>
                    <a:cubicBezTo>
                      <a:pt x="88" y="24"/>
                      <a:pt x="94" y="19"/>
                      <a:pt x="94" y="12"/>
                    </a:cubicBezTo>
                    <a:cubicBezTo>
                      <a:pt x="94" y="5"/>
                      <a:pt x="88" y="0"/>
                      <a:pt x="8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2"/>
                    </a:cubicBezTo>
                    <a:cubicBezTo>
                      <a:pt x="0" y="19"/>
                      <a:pt x="6" y="24"/>
                      <a:pt x="13" y="24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78"/>
              <p:cNvSpPr/>
              <p:nvPr/>
            </p:nvSpPr>
            <p:spPr bwMode="auto">
              <a:xfrm>
                <a:off x="-3890118" y="2304257"/>
                <a:ext cx="266700" cy="212725"/>
              </a:xfrm>
              <a:custGeom>
                <a:avLst/>
                <a:gdLst>
                  <a:gd name="T0" fmla="*/ 7 w 84"/>
                  <a:gd name="T1" fmla="*/ 22 h 67"/>
                  <a:gd name="T2" fmla="*/ 62 w 84"/>
                  <a:gd name="T3" fmla="*/ 63 h 67"/>
                  <a:gd name="T4" fmla="*/ 79 w 84"/>
                  <a:gd name="T5" fmla="*/ 60 h 67"/>
                  <a:gd name="T6" fmla="*/ 77 w 84"/>
                  <a:gd name="T7" fmla="*/ 43 h 67"/>
                  <a:gd name="T8" fmla="*/ 22 w 84"/>
                  <a:gd name="T9" fmla="*/ 3 h 67"/>
                  <a:gd name="T10" fmla="*/ 15 w 84"/>
                  <a:gd name="T11" fmla="*/ 0 h 67"/>
                  <a:gd name="T12" fmla="*/ 4 w 84"/>
                  <a:gd name="T13" fmla="*/ 5 h 67"/>
                  <a:gd name="T14" fmla="*/ 7 w 84"/>
                  <a:gd name="T15" fmla="*/ 2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7" y="22"/>
                    </a:moveTo>
                    <a:cubicBezTo>
                      <a:pt x="62" y="63"/>
                      <a:pt x="62" y="63"/>
                      <a:pt x="62" y="63"/>
                    </a:cubicBezTo>
                    <a:cubicBezTo>
                      <a:pt x="67" y="67"/>
                      <a:pt x="75" y="66"/>
                      <a:pt x="79" y="60"/>
                    </a:cubicBezTo>
                    <a:cubicBezTo>
                      <a:pt x="84" y="55"/>
                      <a:pt x="82" y="47"/>
                      <a:pt x="77" y="4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0" y="1"/>
                      <a:pt x="17" y="0"/>
                      <a:pt x="15" y="0"/>
                    </a:cubicBezTo>
                    <a:cubicBezTo>
                      <a:pt x="11" y="0"/>
                      <a:pt x="7" y="2"/>
                      <a:pt x="4" y="5"/>
                    </a:cubicBezTo>
                    <a:cubicBezTo>
                      <a:pt x="0" y="11"/>
                      <a:pt x="1" y="18"/>
                      <a:pt x="7" y="22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79"/>
              <p:cNvSpPr/>
              <p:nvPr/>
            </p:nvSpPr>
            <p:spPr bwMode="auto">
              <a:xfrm>
                <a:off x="-2674092" y="2304257"/>
                <a:ext cx="266700" cy="212725"/>
              </a:xfrm>
              <a:custGeom>
                <a:avLst/>
                <a:gdLst>
                  <a:gd name="T0" fmla="*/ 22 w 84"/>
                  <a:gd name="T1" fmla="*/ 63 h 67"/>
                  <a:gd name="T2" fmla="*/ 77 w 84"/>
                  <a:gd name="T3" fmla="*/ 22 h 67"/>
                  <a:gd name="T4" fmla="*/ 79 w 84"/>
                  <a:gd name="T5" fmla="*/ 5 h 67"/>
                  <a:gd name="T6" fmla="*/ 69 w 84"/>
                  <a:gd name="T7" fmla="*/ 0 h 67"/>
                  <a:gd name="T8" fmla="*/ 62 w 84"/>
                  <a:gd name="T9" fmla="*/ 3 h 67"/>
                  <a:gd name="T10" fmla="*/ 7 w 84"/>
                  <a:gd name="T11" fmla="*/ 43 h 67"/>
                  <a:gd name="T12" fmla="*/ 5 w 84"/>
                  <a:gd name="T13" fmla="*/ 60 h 67"/>
                  <a:gd name="T14" fmla="*/ 22 w 84"/>
                  <a:gd name="T15" fmla="*/ 6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67">
                    <a:moveTo>
                      <a:pt x="22" y="63"/>
                    </a:moveTo>
                    <a:cubicBezTo>
                      <a:pt x="77" y="22"/>
                      <a:pt x="77" y="22"/>
                      <a:pt x="77" y="22"/>
                    </a:cubicBezTo>
                    <a:cubicBezTo>
                      <a:pt x="83" y="18"/>
                      <a:pt x="84" y="11"/>
                      <a:pt x="79" y="5"/>
                    </a:cubicBezTo>
                    <a:cubicBezTo>
                      <a:pt x="77" y="2"/>
                      <a:pt x="73" y="0"/>
                      <a:pt x="69" y="0"/>
                    </a:cubicBezTo>
                    <a:cubicBezTo>
                      <a:pt x="67" y="0"/>
                      <a:pt x="64" y="1"/>
                      <a:pt x="62" y="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7"/>
                      <a:pt x="0" y="55"/>
                      <a:pt x="5" y="60"/>
                    </a:cubicBezTo>
                    <a:cubicBezTo>
                      <a:pt x="9" y="66"/>
                      <a:pt x="17" y="67"/>
                      <a:pt x="22" y="63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80"/>
              <p:cNvSpPr/>
              <p:nvPr/>
            </p:nvSpPr>
            <p:spPr bwMode="auto">
              <a:xfrm>
                <a:off x="-3839318" y="3363120"/>
                <a:ext cx="244475" cy="233363"/>
              </a:xfrm>
              <a:custGeom>
                <a:avLst/>
                <a:gdLst>
                  <a:gd name="T0" fmla="*/ 63 w 77"/>
                  <a:gd name="T1" fmla="*/ 0 h 73"/>
                  <a:gd name="T2" fmla="*/ 54 w 77"/>
                  <a:gd name="T3" fmla="*/ 3 h 73"/>
                  <a:gd name="T4" fmla="*/ 5 w 77"/>
                  <a:gd name="T5" fmla="*/ 51 h 73"/>
                  <a:gd name="T6" fmla="*/ 5 w 77"/>
                  <a:gd name="T7" fmla="*/ 68 h 73"/>
                  <a:gd name="T8" fmla="*/ 23 w 77"/>
                  <a:gd name="T9" fmla="*/ 68 h 73"/>
                  <a:gd name="T10" fmla="*/ 72 w 77"/>
                  <a:gd name="T11" fmla="*/ 21 h 73"/>
                  <a:gd name="T12" fmla="*/ 72 w 77"/>
                  <a:gd name="T13" fmla="*/ 3 h 73"/>
                  <a:gd name="T14" fmla="*/ 63 w 77"/>
                  <a:gd name="T15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63" y="0"/>
                    </a:moveTo>
                    <a:cubicBezTo>
                      <a:pt x="60" y="0"/>
                      <a:pt x="56" y="1"/>
                      <a:pt x="54" y="3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0" y="55"/>
                      <a:pt x="0" y="63"/>
                      <a:pt x="5" y="68"/>
                    </a:cubicBezTo>
                    <a:cubicBezTo>
                      <a:pt x="10" y="73"/>
                      <a:pt x="18" y="73"/>
                      <a:pt x="23" y="68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7" y="16"/>
                      <a:pt x="77" y="8"/>
                      <a:pt x="72" y="3"/>
                    </a:cubicBezTo>
                    <a:cubicBezTo>
                      <a:pt x="69" y="1"/>
                      <a:pt x="66" y="0"/>
                      <a:pt x="63" y="0"/>
                    </a:cubicBez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81"/>
              <p:cNvSpPr/>
              <p:nvPr/>
            </p:nvSpPr>
            <p:spPr bwMode="auto">
              <a:xfrm>
                <a:off x="-2728067" y="3363120"/>
                <a:ext cx="244475" cy="233363"/>
              </a:xfrm>
              <a:custGeom>
                <a:avLst/>
                <a:gdLst>
                  <a:gd name="T0" fmla="*/ 23 w 77"/>
                  <a:gd name="T1" fmla="*/ 3 h 73"/>
                  <a:gd name="T2" fmla="*/ 14 w 77"/>
                  <a:gd name="T3" fmla="*/ 0 h 73"/>
                  <a:gd name="T4" fmla="*/ 5 w 77"/>
                  <a:gd name="T5" fmla="*/ 3 h 73"/>
                  <a:gd name="T6" fmla="*/ 5 w 77"/>
                  <a:gd name="T7" fmla="*/ 21 h 73"/>
                  <a:gd name="T8" fmla="*/ 54 w 77"/>
                  <a:gd name="T9" fmla="*/ 68 h 73"/>
                  <a:gd name="T10" fmla="*/ 72 w 77"/>
                  <a:gd name="T11" fmla="*/ 68 h 73"/>
                  <a:gd name="T12" fmla="*/ 72 w 77"/>
                  <a:gd name="T13" fmla="*/ 51 h 73"/>
                  <a:gd name="T14" fmla="*/ 23 w 77"/>
                  <a:gd name="T15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73">
                    <a:moveTo>
                      <a:pt x="23" y="3"/>
                    </a:moveTo>
                    <a:cubicBezTo>
                      <a:pt x="21" y="1"/>
                      <a:pt x="17" y="0"/>
                      <a:pt x="14" y="0"/>
                    </a:cubicBezTo>
                    <a:cubicBezTo>
                      <a:pt x="11" y="0"/>
                      <a:pt x="8" y="1"/>
                      <a:pt x="5" y="3"/>
                    </a:cubicBezTo>
                    <a:cubicBezTo>
                      <a:pt x="0" y="8"/>
                      <a:pt x="0" y="16"/>
                      <a:pt x="5" y="21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9" y="73"/>
                      <a:pt x="67" y="73"/>
                      <a:pt x="72" y="68"/>
                    </a:cubicBezTo>
                    <a:cubicBezTo>
                      <a:pt x="77" y="63"/>
                      <a:pt x="77" y="55"/>
                      <a:pt x="72" y="51"/>
                    </a:cubicBez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3B3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9" name="直接连接符 48"/>
            <p:cNvCxnSpPr/>
            <p:nvPr/>
          </p:nvCxnSpPr>
          <p:spPr>
            <a:xfrm flipV="1">
              <a:off x="2295727" y="2062276"/>
              <a:ext cx="0" cy="765534"/>
            </a:xfrm>
            <a:prstGeom prst="line">
              <a:avLst/>
            </a:prstGeom>
            <a:ln w="12700">
              <a:solidFill>
                <a:srgbClr val="3B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3719</Words>
  <Application>Microsoft Office PowerPoint</Application>
  <PresentationFormat>自定义</PresentationFormat>
  <Paragraphs>344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创意灯泡</dc:title>
  <dc:creator>第一PPT</dc:creator>
  <cp:keywords>www.1ppt.com</cp:keywords>
  <dc:description>www.1ppt.com</dc:description>
  <cp:lastModifiedBy>Windows User</cp:lastModifiedBy>
  <cp:revision>59</cp:revision>
  <dcterms:created xsi:type="dcterms:W3CDTF">2015-05-20T08:18:00Z</dcterms:created>
  <dcterms:modified xsi:type="dcterms:W3CDTF">2018-04-04T00:49:05Z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2052-10.1.0.5559</vt:lpwstr>
  </property>
</Properties>
</file>