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1.xml" ContentType="application/vnd.openxmlformats-officedocument.presentationml.notesSlide+xml"/>
  <Override PartName="/ppt/tags/tag6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7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3.xml" ContentType="application/vnd.openxmlformats-officedocument.themeOverride+xml"/>
  <Override PartName="/ppt/tags/tag8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9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3961" r:id="rId2"/>
  </p:sldMasterIdLst>
  <p:notesMasterIdLst>
    <p:notesMasterId r:id="rId30"/>
  </p:notesMasterIdLst>
  <p:sldIdLst>
    <p:sldId id="2718" r:id="rId3"/>
    <p:sldId id="2719" r:id="rId4"/>
    <p:sldId id="2713" r:id="rId5"/>
    <p:sldId id="2688" r:id="rId6"/>
    <p:sldId id="2720" r:id="rId7"/>
    <p:sldId id="2721" r:id="rId8"/>
    <p:sldId id="2722" r:id="rId9"/>
    <p:sldId id="2723" r:id="rId10"/>
    <p:sldId id="2732" r:id="rId11"/>
    <p:sldId id="2724" r:id="rId12"/>
    <p:sldId id="2725" r:id="rId13"/>
    <p:sldId id="2726" r:id="rId14"/>
    <p:sldId id="2727" r:id="rId15"/>
    <p:sldId id="2728" r:id="rId16"/>
    <p:sldId id="2733" r:id="rId17"/>
    <p:sldId id="2707" r:id="rId18"/>
    <p:sldId id="2689" r:id="rId19"/>
    <p:sldId id="2662" r:id="rId20"/>
    <p:sldId id="2710" r:id="rId21"/>
    <p:sldId id="2622" r:id="rId22"/>
    <p:sldId id="2734" r:id="rId23"/>
    <p:sldId id="2623" r:id="rId24"/>
    <p:sldId id="2624" r:id="rId25"/>
    <p:sldId id="2671" r:id="rId26"/>
    <p:sldId id="2698" r:id="rId27"/>
    <p:sldId id="2735" r:id="rId28"/>
    <p:sldId id="2736" r:id="rId29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43CAE5"/>
    <a:srgbClr val="6FC4E9"/>
    <a:srgbClr val="06A7DB"/>
    <a:srgbClr val="D4D25C"/>
    <a:srgbClr val="E6CBCE"/>
    <a:srgbClr val="7E9442"/>
    <a:srgbClr val="DDC334"/>
    <a:srgbClr val="70C6EA"/>
    <a:srgbClr val="B3C2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00" autoAdjust="0"/>
    <p:restoredTop sz="92986" autoAdjust="0"/>
  </p:normalViewPr>
  <p:slideViewPr>
    <p:cSldViewPr>
      <p:cViewPr varScale="1">
        <p:scale>
          <a:sx n="54" d="100"/>
          <a:sy n="54" d="100"/>
        </p:scale>
        <p:origin x="-108" y="-1608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914987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79413" y="684213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41813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46D230FF-CF30-47C2-BA4C-59A7874B97B3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6195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145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0616859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908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2885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15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0478226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0946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9119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7208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338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465999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623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3638879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1406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4293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3817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255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960988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9922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682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505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836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4716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759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840712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013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02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551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054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bg>
      <p:bgPr>
        <a:gradFill flip="none" rotWithShape="1">
          <a:gsLst>
            <a:gs pos="0">
              <a:srgbClr val="F4F4F4"/>
            </a:gs>
            <a:gs pos="35000">
              <a:srgbClr val="D4D4D4"/>
            </a:gs>
            <a:gs pos="100000">
              <a:srgbClr val="BABBB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1829975" y="23194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315783" y="-14197"/>
            <a:ext cx="2544990" cy="254094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-128091"/>
            <a:ext cx="1388463" cy="203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231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219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396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94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603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29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757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485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960" r:id="rId2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2531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2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4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image" Target="../media/image8.png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13.emf"/><Relationship Id="rId9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13.emf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2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4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8.png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13.emf"/><Relationship Id="rId9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2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8.png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13.emf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2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4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8.png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13.emf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" y="3976365"/>
            <a:ext cx="4382484" cy="325628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7767" y="0"/>
            <a:ext cx="2900630" cy="296825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687" y="1287798"/>
            <a:ext cx="720080" cy="7380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93871" y="5857088"/>
            <a:ext cx="538399" cy="51998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4879" y="1287798"/>
            <a:ext cx="437159" cy="43474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2689" y="298082"/>
            <a:ext cx="367947" cy="36591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59" r="22559"/>
          <a:stretch/>
        </p:blipFill>
        <p:spPr>
          <a:xfrm>
            <a:off x="9953364" y="4984477"/>
            <a:ext cx="324162" cy="33224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93" b="-1993"/>
          <a:stretch/>
        </p:blipFill>
        <p:spPr>
          <a:xfrm>
            <a:off x="6268474" y="2311259"/>
            <a:ext cx="468084" cy="46549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93671" y="2015257"/>
            <a:ext cx="730211" cy="726179"/>
          </a:xfrm>
          <a:prstGeom prst="rect">
            <a:avLst/>
          </a:prstGeom>
        </p:spPr>
      </p:pic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2487768" y="2582724"/>
            <a:ext cx="788321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rgbClr val="004193"/>
                </a:solidFill>
                <a:cs typeface="Arial" panose="020B0604020202020204" pitchFamily="34" charset="0"/>
              </a:rPr>
              <a:t>简洁清新小花</a:t>
            </a:r>
            <a:r>
              <a:rPr lang="en-US" altLang="zh-CN" sz="6000" cap="all" dirty="0" smtClean="0">
                <a:solidFill>
                  <a:srgbClr val="004193"/>
                </a:solidFill>
                <a:cs typeface="Arial" panose="020B0604020202020204" pitchFamily="34" charset="0"/>
              </a:rPr>
              <a:t>PPT</a:t>
            </a:r>
            <a:r>
              <a:rPr lang="zh-CN" altLang="en-US" sz="6000" cap="all" dirty="0" smtClean="0">
                <a:solidFill>
                  <a:srgbClr val="004193"/>
                </a:solidFill>
                <a:cs typeface="Arial" panose="020B0604020202020204" pitchFamily="34" charset="0"/>
              </a:rPr>
              <a:t>模板</a:t>
            </a:r>
            <a:endParaRPr lang="zh-CN" altLang="en-US" sz="6000" cap="all" dirty="0">
              <a:solidFill>
                <a:srgbClr val="004193"/>
              </a:solidFill>
              <a:cs typeface="Arial" panose="020B0604020202020204" pitchFamily="34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2725430" y="3598387"/>
            <a:ext cx="7407890" cy="0"/>
          </a:xfrm>
          <a:prstGeom prst="line">
            <a:avLst/>
          </a:prstGeom>
          <a:ln w="9525">
            <a:solidFill>
              <a:srgbClr val="004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2644412" y="3658436"/>
            <a:ext cx="756992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buNone/>
            </a:pPr>
            <a:r>
              <a:rPr lang="en-US" altLang="zh-CN" sz="900" dirty="0" smtClean="0">
                <a:solidFill>
                  <a:srgbClr val="0041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900" dirty="0">
              <a:solidFill>
                <a:srgbClr val="0041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矩形 259"/>
          <p:cNvSpPr>
            <a:spLocks noChangeArrowheads="1"/>
          </p:cNvSpPr>
          <p:nvPr/>
        </p:nvSpPr>
        <p:spPr bwMode="auto">
          <a:xfrm>
            <a:off x="5578070" y="4313358"/>
            <a:ext cx="17026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b="1" cap="all" dirty="0" smtClean="0">
                <a:solidFill>
                  <a:srgbClr val="0041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</a:t>
            </a:r>
            <a:r>
              <a:rPr lang="zh-CN" altLang="en-US" sz="1200" b="1" cap="all" dirty="0" smtClean="0">
                <a:solidFill>
                  <a:srgbClr val="0041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zh-CN" altLang="en-US" sz="1200" cap="all" dirty="0" smtClean="0">
                <a:solidFill>
                  <a:srgbClr val="0041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第一</a:t>
            </a:r>
            <a:r>
              <a:rPr lang="en-US" altLang="zh-CN" sz="1200" cap="all" dirty="0" smtClean="0">
                <a:solidFill>
                  <a:srgbClr val="0041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1200" cap="all" dirty="0">
              <a:solidFill>
                <a:srgbClr val="0041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004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750"/>
                            </p:stCondLst>
                            <p:childTnLst>
                              <p:par>
                                <p:cTn id="8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425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5" grpId="0"/>
      <p:bldP spid="25" grpId="1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91445" y="2626548"/>
            <a:ext cx="4446740" cy="3482386"/>
            <a:chOff x="1591445" y="2300385"/>
            <a:chExt cx="4446740" cy="3482386"/>
          </a:xfrm>
        </p:grpSpPr>
        <p:sp>
          <p:nvSpPr>
            <p:cNvPr id="28674" name="MH_Other_1"/>
            <p:cNvSpPr>
              <a:spLocks/>
            </p:cNvSpPr>
            <p:nvPr/>
          </p:nvSpPr>
          <p:spPr bwMode="auto">
            <a:xfrm>
              <a:off x="1591445" y="4054972"/>
              <a:ext cx="3964564" cy="189188"/>
            </a:xfrm>
            <a:custGeom>
              <a:avLst/>
              <a:gdLst>
                <a:gd name="T0" fmla="*/ 0 w 3759200"/>
                <a:gd name="T1" fmla="*/ 76116 h 179488"/>
                <a:gd name="T2" fmla="*/ 2070100 w 3759200"/>
                <a:gd name="T3" fmla="*/ 177602 h 179488"/>
                <a:gd name="T4" fmla="*/ 3759200 w 3759200"/>
                <a:gd name="T5" fmla="*/ 0 h 1794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59200" h="179488">
                  <a:moveTo>
                    <a:pt x="0" y="76200"/>
                  </a:moveTo>
                  <a:cubicBezTo>
                    <a:pt x="921808" y="129116"/>
                    <a:pt x="1443567" y="190500"/>
                    <a:pt x="2070100" y="177800"/>
                  </a:cubicBezTo>
                  <a:cubicBezTo>
                    <a:pt x="2696633" y="165100"/>
                    <a:pt x="3440641" y="86783"/>
                    <a:pt x="37592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5" name="MH_Other_2"/>
            <p:cNvSpPr>
              <a:spLocks/>
            </p:cNvSpPr>
            <p:nvPr/>
          </p:nvSpPr>
          <p:spPr bwMode="auto">
            <a:xfrm>
              <a:off x="1591445" y="2300385"/>
              <a:ext cx="3442206" cy="1875131"/>
            </a:xfrm>
            <a:custGeom>
              <a:avLst/>
              <a:gdLst>
                <a:gd name="T0" fmla="*/ 0 w 3263900"/>
                <a:gd name="T1" fmla="*/ 1778000 h 1778000"/>
                <a:gd name="T2" fmla="*/ 2070100 w 3263900"/>
                <a:gd name="T3" fmla="*/ 1016000 h 1778000"/>
                <a:gd name="T4" fmla="*/ 3263900 w 3263900"/>
                <a:gd name="T5" fmla="*/ 0 h 17780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63900" h="1778000">
                  <a:moveTo>
                    <a:pt x="0" y="1778000"/>
                  </a:moveTo>
                  <a:cubicBezTo>
                    <a:pt x="594783" y="1656291"/>
                    <a:pt x="1526117" y="1312333"/>
                    <a:pt x="2070100" y="1016000"/>
                  </a:cubicBezTo>
                  <a:cubicBezTo>
                    <a:pt x="2614083" y="719667"/>
                    <a:pt x="2897716" y="483658"/>
                    <a:pt x="32639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6" name="MH_Other_3"/>
            <p:cNvSpPr>
              <a:spLocks/>
            </p:cNvSpPr>
            <p:nvPr/>
          </p:nvSpPr>
          <p:spPr bwMode="auto">
            <a:xfrm>
              <a:off x="1591445" y="3184375"/>
              <a:ext cx="4433347" cy="991141"/>
            </a:xfrm>
            <a:custGeom>
              <a:avLst/>
              <a:gdLst>
                <a:gd name="T0" fmla="*/ 0 w 4203700"/>
                <a:gd name="T1" fmla="*/ 939800 h 939800"/>
                <a:gd name="T2" fmla="*/ 2387600 w 4203700"/>
                <a:gd name="T3" fmla="*/ 622300 h 939800"/>
                <a:gd name="T4" fmla="*/ 4203700 w 4203700"/>
                <a:gd name="T5" fmla="*/ 0 h 939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03700" h="939800">
                  <a:moveTo>
                    <a:pt x="0" y="939800"/>
                  </a:moveTo>
                  <a:cubicBezTo>
                    <a:pt x="919691" y="827616"/>
                    <a:pt x="1686983" y="778933"/>
                    <a:pt x="2387600" y="622300"/>
                  </a:cubicBezTo>
                  <a:cubicBezTo>
                    <a:pt x="3088217" y="465667"/>
                    <a:pt x="3722158" y="201083"/>
                    <a:pt x="42037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7" name="MH_Other_4"/>
            <p:cNvSpPr>
              <a:spLocks/>
            </p:cNvSpPr>
            <p:nvPr/>
          </p:nvSpPr>
          <p:spPr bwMode="auto">
            <a:xfrm>
              <a:off x="1658414" y="4162122"/>
              <a:ext cx="4379771" cy="723265"/>
            </a:xfrm>
            <a:custGeom>
              <a:avLst/>
              <a:gdLst>
                <a:gd name="T0" fmla="*/ 0 w 4152900"/>
                <a:gd name="T1" fmla="*/ 0 h 685800"/>
                <a:gd name="T2" fmla="*/ 2959100 w 4152900"/>
                <a:gd name="T3" fmla="*/ 368300 h 685800"/>
                <a:gd name="T4" fmla="*/ 4152900 w 4152900"/>
                <a:gd name="T5" fmla="*/ 685800 h 685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52900" h="685800">
                  <a:moveTo>
                    <a:pt x="0" y="0"/>
                  </a:moveTo>
                  <a:cubicBezTo>
                    <a:pt x="1133475" y="127000"/>
                    <a:pt x="2266950" y="254000"/>
                    <a:pt x="2959100" y="368300"/>
                  </a:cubicBezTo>
                  <a:cubicBezTo>
                    <a:pt x="3651250" y="482600"/>
                    <a:pt x="3902075" y="584200"/>
                    <a:pt x="4152900" y="6858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8" name="MH_Other_5"/>
            <p:cNvSpPr>
              <a:spLocks/>
            </p:cNvSpPr>
            <p:nvPr/>
          </p:nvSpPr>
          <p:spPr bwMode="auto">
            <a:xfrm>
              <a:off x="1604839" y="4162122"/>
              <a:ext cx="3428812" cy="1620649"/>
            </a:xfrm>
            <a:custGeom>
              <a:avLst/>
              <a:gdLst>
                <a:gd name="T0" fmla="*/ 0 w 3251200"/>
                <a:gd name="T1" fmla="*/ 0 h 1536700"/>
                <a:gd name="T2" fmla="*/ 2235200 w 3251200"/>
                <a:gd name="T3" fmla="*/ 787400 h 1536700"/>
                <a:gd name="T4" fmla="*/ 3251200 w 3251200"/>
                <a:gd name="T5" fmla="*/ 1536700 h 15367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51200" h="1536700">
                  <a:moveTo>
                    <a:pt x="0" y="0"/>
                  </a:moveTo>
                  <a:cubicBezTo>
                    <a:pt x="1049866" y="208491"/>
                    <a:pt x="1693333" y="531283"/>
                    <a:pt x="2235200" y="787400"/>
                  </a:cubicBezTo>
                  <a:cubicBezTo>
                    <a:pt x="2777067" y="1043517"/>
                    <a:pt x="3141133" y="1359958"/>
                    <a:pt x="3251200" y="15367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8684" name="MH_Other_6"/>
          <p:cNvSpPr>
            <a:spLocks noChangeArrowheads="1"/>
          </p:cNvSpPr>
          <p:nvPr/>
        </p:nvSpPr>
        <p:spPr bwMode="auto">
          <a:xfrm>
            <a:off x="4722245" y="2248173"/>
            <a:ext cx="704849" cy="704849"/>
          </a:xfrm>
          <a:prstGeom prst="ellipse">
            <a:avLst/>
          </a:prstGeom>
          <a:solidFill>
            <a:srgbClr val="43CAE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01</a:t>
            </a:r>
            <a:endParaRPr lang="zh-CN" altLang="en-US" sz="2531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5" name="MH_Other_7"/>
          <p:cNvSpPr>
            <a:spLocks noChangeArrowheads="1"/>
          </p:cNvSpPr>
          <p:nvPr/>
        </p:nvSpPr>
        <p:spPr bwMode="auto">
          <a:xfrm>
            <a:off x="5701667" y="3097006"/>
            <a:ext cx="704848" cy="704848"/>
          </a:xfrm>
          <a:prstGeom prst="ellipse">
            <a:avLst/>
          </a:prstGeom>
          <a:solidFill>
            <a:srgbClr val="92D050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02</a:t>
            </a:r>
            <a:endParaRPr lang="zh-CN" altLang="en-US" sz="2531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6" name="MH_Other_8"/>
          <p:cNvSpPr>
            <a:spLocks noChangeArrowheads="1"/>
          </p:cNvSpPr>
          <p:nvPr/>
        </p:nvSpPr>
        <p:spPr bwMode="auto">
          <a:xfrm>
            <a:off x="5201073" y="4012806"/>
            <a:ext cx="704849" cy="706523"/>
          </a:xfrm>
          <a:prstGeom prst="ellipse">
            <a:avLst/>
          </a:prstGeom>
          <a:solidFill>
            <a:srgbClr val="43CAE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03</a:t>
            </a:r>
            <a:endParaRPr lang="zh-CN" altLang="en-US" sz="2531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7" name="MH_Other_9"/>
          <p:cNvSpPr>
            <a:spLocks noChangeArrowheads="1"/>
          </p:cNvSpPr>
          <p:nvPr/>
        </p:nvSpPr>
        <p:spPr bwMode="auto">
          <a:xfrm>
            <a:off x="5698319" y="4794669"/>
            <a:ext cx="704848" cy="706523"/>
          </a:xfrm>
          <a:prstGeom prst="ellipse">
            <a:avLst/>
          </a:prstGeom>
          <a:solidFill>
            <a:srgbClr val="92D050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04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8" name="MH_Other_10"/>
          <p:cNvSpPr>
            <a:spLocks noChangeArrowheads="1"/>
          </p:cNvSpPr>
          <p:nvPr/>
        </p:nvSpPr>
        <p:spPr bwMode="auto">
          <a:xfrm>
            <a:off x="4688760" y="5779113"/>
            <a:ext cx="704849" cy="704848"/>
          </a:xfrm>
          <a:prstGeom prst="ellipse">
            <a:avLst/>
          </a:prstGeom>
          <a:solidFill>
            <a:srgbClr val="43CAE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05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9" name="MH_Title_1"/>
          <p:cNvSpPr>
            <a:spLocks noChangeArrowheads="1"/>
          </p:cNvSpPr>
          <p:nvPr/>
        </p:nvSpPr>
        <p:spPr bwMode="auto">
          <a:xfrm>
            <a:off x="-24691" y="3260107"/>
            <a:ext cx="1656318" cy="2393718"/>
          </a:xfrm>
          <a:custGeom>
            <a:avLst/>
            <a:gdLst>
              <a:gd name="T0" fmla="*/ 272796 w 1159484"/>
              <a:gd name="T1" fmla="*/ 1430 h 1674380"/>
              <a:gd name="T2" fmla="*/ 986253 w 1159484"/>
              <a:gd name="T3" fmla="*/ 329551 h 1674380"/>
              <a:gd name="T4" fmla="*/ 983624 w 1159484"/>
              <a:gd name="T5" fmla="*/ 1349563 h 1674380"/>
              <a:gd name="T6" fmla="*/ 0 w 1159484"/>
              <a:gd name="T7" fmla="*/ 1611015 h 1674380"/>
              <a:gd name="T8" fmla="*/ 3991 w 1159484"/>
              <a:gd name="T9" fmla="*/ 63005 h 1674380"/>
              <a:gd name="T10" fmla="*/ 272796 w 1159484"/>
              <a:gd name="T11" fmla="*/ 1430 h 16743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9484"/>
              <a:gd name="T19" fmla="*/ 0 h 1674380"/>
              <a:gd name="T20" fmla="*/ 1159484 w 1159484"/>
              <a:gd name="T21" fmla="*/ 1674380 h 16743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9484" h="1674380">
                <a:moveTo>
                  <a:pt x="273226" y="1430"/>
                </a:moveTo>
                <a:cubicBezTo>
                  <a:pt x="545324" y="-14516"/>
                  <a:pt x="815402" y="103404"/>
                  <a:pt x="987809" y="329296"/>
                </a:cubicBezTo>
                <a:cubicBezTo>
                  <a:pt x="1217686" y="630485"/>
                  <a:pt x="1216605" y="1048522"/>
                  <a:pt x="985175" y="1348519"/>
                </a:cubicBezTo>
                <a:cubicBezTo>
                  <a:pt x="753745" y="1648515"/>
                  <a:pt x="349672" y="1755668"/>
                  <a:pt x="0" y="1609769"/>
                </a:cubicBezTo>
                <a:lnTo>
                  <a:pt x="3997" y="62957"/>
                </a:lnTo>
                <a:cubicBezTo>
                  <a:pt x="91603" y="26935"/>
                  <a:pt x="182527" y="6745"/>
                  <a:pt x="273226" y="1430"/>
                </a:cubicBezTo>
                <a:close/>
              </a:path>
            </a:pathLst>
          </a:custGeom>
          <a:solidFill>
            <a:srgbClr val="43CAE5"/>
          </a:solidFill>
          <a:ln w="28575">
            <a:noFill/>
          </a:ln>
        </p:spPr>
        <p:txBody>
          <a:bodyPr lIns="0" tIns="0" rIns="113847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 dirty="0" smtClean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TITLE</a:t>
            </a:r>
            <a:endParaRPr lang="zh-CN" altLang="en-US" sz="2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6067851" y="2269274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6067851" y="198975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553626" y="3274864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553626" y="299534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6248826" y="4244176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6248826" y="396465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6563151" y="5139526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563151" y="48600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5782101" y="6219078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5782101" y="593956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4" name="矩形 33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28775" y="270071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947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 animBg="1"/>
      <p:bldP spid="28685" grpId="0" animBg="1"/>
      <p:bldP spid="28686" grpId="0" animBg="1"/>
      <p:bldP spid="28687" grpId="0" animBg="1"/>
      <p:bldP spid="28688" grpId="0" animBg="1"/>
      <p:bldP spid="2868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7988" y="2071688"/>
            <a:ext cx="4397375" cy="1187450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275" y="3540125"/>
            <a:ext cx="3227388" cy="1017588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12" y="4795837"/>
            <a:ext cx="2405063" cy="784225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00" y="5145087"/>
            <a:ext cx="2214563" cy="110013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875" y="3887787"/>
            <a:ext cx="2890838" cy="1438275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363" y="2451100"/>
            <a:ext cx="3706813" cy="1844675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2026" y="2874963"/>
            <a:ext cx="687388" cy="2784475"/>
            <a:chOff x="7312026" y="2874963"/>
            <a:chExt cx="687388" cy="2784475"/>
          </a:xfrm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0956" y="2343132"/>
            <a:ext cx="24592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0957" y="20776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" name="TextBox 23"/>
          <p:cNvSpPr txBox="1"/>
          <p:nvPr/>
        </p:nvSpPr>
        <p:spPr>
          <a:xfrm>
            <a:off x="1580956" y="4946016"/>
            <a:ext cx="24592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0957" y="46805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TextBox 23"/>
          <p:cNvSpPr txBox="1"/>
          <p:nvPr/>
        </p:nvSpPr>
        <p:spPr>
          <a:xfrm>
            <a:off x="8990745" y="3736166"/>
            <a:ext cx="24592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746" y="347070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28775" y="270071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810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728878" y="4537059"/>
            <a:ext cx="699953" cy="263917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728878" y="2649481"/>
            <a:ext cx="699953" cy="261049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4429919" y="1946660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429919" y="3601876"/>
            <a:ext cx="691348" cy="238100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4429919" y="3834238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429919" y="5489454"/>
            <a:ext cx="691348" cy="246705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4429919" y="5730421"/>
            <a:ext cx="3597300" cy="694216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4429919" y="2899055"/>
            <a:ext cx="3998912" cy="702823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4429919" y="4789501"/>
            <a:ext cx="3998912" cy="699953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38881" y="5856642"/>
            <a:ext cx="763063" cy="441774"/>
            <a:chOff x="5238881" y="5604205"/>
            <a:chExt cx="763063" cy="441774"/>
          </a:xfrm>
        </p:grpSpPr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</p:grpSpPr>
          <p:sp>
            <p:nvSpPr>
              <p:cNvPr id="21" name="Freeform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93"/>
              <p:cNvSpPr>
                <a:spLocks/>
              </p:cNvSpPr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94"/>
              <p:cNvSpPr>
                <a:spLocks/>
              </p:cNvSpPr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95"/>
              <p:cNvSpPr>
                <a:spLocks/>
              </p:cNvSpPr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96"/>
              <p:cNvSpPr>
                <a:spLocks/>
              </p:cNvSpPr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97"/>
              <p:cNvSpPr>
                <a:spLocks/>
              </p:cNvSpPr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98"/>
              <p:cNvSpPr>
                <a:spLocks/>
              </p:cNvSpPr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839593" y="4918590"/>
            <a:ext cx="745852" cy="441774"/>
            <a:chOff x="6839593" y="4666153"/>
            <a:chExt cx="745852" cy="441774"/>
          </a:xfrm>
        </p:grpSpPr>
        <p:sp>
          <p:nvSpPr>
            <p:cNvPr id="29" name="Freeform 81"/>
            <p:cNvSpPr>
              <a:spLocks/>
            </p:cNvSpPr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</p:grpSpPr>
          <p:sp>
            <p:nvSpPr>
              <p:cNvPr id="31" name="Freeform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839593" y="3028145"/>
            <a:ext cx="745852" cy="444643"/>
            <a:chOff x="6839593" y="2775708"/>
            <a:chExt cx="745852" cy="444643"/>
          </a:xfrm>
        </p:grpSpPr>
        <p:sp>
          <p:nvSpPr>
            <p:cNvPr id="36" name="Freeform 83"/>
            <p:cNvSpPr>
              <a:spLocks/>
            </p:cNvSpPr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</p:grpSpPr>
          <p:sp>
            <p:nvSpPr>
              <p:cNvPr id="38" name="Freeform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07"/>
              <p:cNvSpPr>
                <a:spLocks/>
              </p:cNvSpPr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238881" y="2078618"/>
            <a:ext cx="763063" cy="438906"/>
            <a:chOff x="5238881" y="1826181"/>
            <a:chExt cx="763063" cy="438906"/>
          </a:xfrm>
        </p:grpSpPr>
        <p:sp>
          <p:nvSpPr>
            <p:cNvPr id="46" name="Freeform 80"/>
            <p:cNvSpPr>
              <a:spLocks/>
            </p:cNvSpPr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</p:grpSpPr>
          <p:sp>
            <p:nvSpPr>
              <p:cNvPr id="48" name="Freeform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238881" y="3963328"/>
            <a:ext cx="763063" cy="444643"/>
            <a:chOff x="5238881" y="3710891"/>
            <a:chExt cx="763063" cy="444643"/>
          </a:xfrm>
          <a:solidFill>
            <a:schemeClr val="bg1"/>
          </a:solidFill>
        </p:grpSpPr>
        <p:sp>
          <p:nvSpPr>
            <p:cNvPr id="51" name="Freeform 82"/>
            <p:cNvSpPr>
              <a:spLocks/>
            </p:cNvSpPr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  <a:grpFill/>
          </p:grpSpPr>
          <p:sp>
            <p:nvSpPr>
              <p:cNvPr id="53" name="Freeform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1"/>
              <p:cNvSpPr>
                <a:spLocks/>
              </p:cNvSpPr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2"/>
              <p:cNvSpPr>
                <a:spLocks/>
              </p:cNvSpPr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Text Placeholder 7"/>
          <p:cNvSpPr txBox="1">
            <a:spLocks/>
          </p:cNvSpPr>
          <p:nvPr/>
        </p:nvSpPr>
        <p:spPr>
          <a:xfrm>
            <a:off x="1367972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733202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1367972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1733202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1367972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1733202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902441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902441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902441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8902441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8902441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8902441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028775" y="270071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497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6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4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8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2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6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4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4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/>
          <p:cNvSpPr/>
          <p:nvPr/>
        </p:nvSpPr>
        <p:spPr>
          <a:xfrm>
            <a:off x="2439240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90935" y="4620038"/>
            <a:ext cx="1161843" cy="1161842"/>
          </a:xfrm>
          <a:prstGeom prst="ellipse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圆角矩形 1"/>
          <p:cNvSpPr/>
          <p:nvPr/>
        </p:nvSpPr>
        <p:spPr>
          <a:xfrm flipV="1">
            <a:off x="4355658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7354" y="2153575"/>
            <a:ext cx="1161843" cy="1161842"/>
          </a:xfrm>
          <a:prstGeom prst="ellipse">
            <a:avLst/>
          </a:prstGeom>
          <a:solidFill>
            <a:srgbClr val="92D050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圆角矩形 1"/>
          <p:cNvSpPr/>
          <p:nvPr/>
        </p:nvSpPr>
        <p:spPr>
          <a:xfrm>
            <a:off x="6277511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29206" y="4620038"/>
            <a:ext cx="1161843" cy="1161842"/>
          </a:xfrm>
          <a:prstGeom prst="ellipse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圆角矩形 1"/>
          <p:cNvSpPr/>
          <p:nvPr/>
        </p:nvSpPr>
        <p:spPr>
          <a:xfrm flipV="1">
            <a:off x="8189933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741628" y="2153575"/>
            <a:ext cx="1161843" cy="1161842"/>
          </a:xfrm>
          <a:prstGeom prst="ellipse">
            <a:avLst/>
          </a:prstGeom>
          <a:solidFill>
            <a:srgbClr val="92D050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148" y="3968006"/>
            <a:ext cx="12871067" cy="87459"/>
          </a:xfrm>
          <a:prstGeom prst="rect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3067483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4983903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818177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6905754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5" name="TextBox 23"/>
          <p:cNvSpPr txBox="1"/>
          <p:nvPr/>
        </p:nvSpPr>
        <p:spPr>
          <a:xfrm>
            <a:off x="1603825" y="2761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1603826" y="2445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7" name="TextBox 23"/>
          <p:cNvSpPr txBox="1"/>
          <p:nvPr/>
        </p:nvSpPr>
        <p:spPr>
          <a:xfrm>
            <a:off x="4321625" y="5682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4321626" y="5366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9" name="TextBox 23"/>
          <p:cNvSpPr txBox="1"/>
          <p:nvPr/>
        </p:nvSpPr>
        <p:spPr>
          <a:xfrm>
            <a:off x="6239325" y="17962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24"/>
          <p:cNvSpPr txBox="1"/>
          <p:nvPr/>
        </p:nvSpPr>
        <p:spPr>
          <a:xfrm>
            <a:off x="6239326" y="14798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1" name="TextBox 23"/>
          <p:cNvSpPr txBox="1"/>
          <p:nvPr/>
        </p:nvSpPr>
        <p:spPr>
          <a:xfrm>
            <a:off x="8931725" y="47426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TextBox 24"/>
          <p:cNvSpPr txBox="1"/>
          <p:nvPr/>
        </p:nvSpPr>
        <p:spPr>
          <a:xfrm>
            <a:off x="8931726" y="44262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28775" y="270071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155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"/>
          <p:cNvSpPr/>
          <p:nvPr/>
        </p:nvSpPr>
        <p:spPr>
          <a:xfrm>
            <a:off x="353" y="4520413"/>
            <a:ext cx="12858044" cy="2712237"/>
          </a:xfrm>
          <a:prstGeom prst="rect">
            <a:avLst/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49"/>
          <p:cNvGrpSpPr/>
          <p:nvPr/>
        </p:nvGrpSpPr>
        <p:grpSpPr>
          <a:xfrm>
            <a:off x="3315296" y="1657794"/>
            <a:ext cx="6309491" cy="2947368"/>
            <a:chOff x="2357422" y="1178940"/>
            <a:chExt cx="4486995" cy="2096021"/>
          </a:xfrm>
        </p:grpSpPr>
        <p:grpSp>
          <p:nvGrpSpPr>
            <p:cNvPr id="29" name="Group 2"/>
            <p:cNvGrpSpPr/>
            <p:nvPr/>
          </p:nvGrpSpPr>
          <p:grpSpPr>
            <a:xfrm>
              <a:off x="2357422" y="1178940"/>
              <a:ext cx="2453635" cy="2033783"/>
              <a:chOff x="152400" y="438150"/>
              <a:chExt cx="6307824" cy="5228470"/>
            </a:xfrm>
          </p:grpSpPr>
          <p:pic>
            <p:nvPicPr>
              <p:cNvPr id="36" name="Picture 5" descr="imac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438150"/>
                <a:ext cx="6307824" cy="52284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Rectangle 4"/>
              <p:cNvSpPr/>
              <p:nvPr/>
            </p:nvSpPr>
            <p:spPr>
              <a:xfrm>
                <a:off x="381000" y="666750"/>
                <a:ext cx="5867400" cy="3505200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0" name="Group 5"/>
            <p:cNvGrpSpPr/>
            <p:nvPr/>
          </p:nvGrpSpPr>
          <p:grpSpPr>
            <a:xfrm>
              <a:off x="4006494" y="1893411"/>
              <a:ext cx="2288837" cy="1381550"/>
              <a:chOff x="336947" y="1950447"/>
              <a:chExt cx="6745544" cy="4071635"/>
            </a:xfrm>
          </p:grpSpPr>
          <p:pic>
            <p:nvPicPr>
              <p:cNvPr id="34" name="Picture 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6947" y="1950447"/>
                <a:ext cx="6745544" cy="4071635"/>
              </a:xfrm>
              <a:prstGeom prst="rect">
                <a:avLst/>
              </a:prstGeom>
            </p:spPr>
          </p:pic>
          <p:sp>
            <p:nvSpPr>
              <p:cNvPr id="35" name="Rectangle 7"/>
              <p:cNvSpPr/>
              <p:nvPr/>
            </p:nvSpPr>
            <p:spPr>
              <a:xfrm>
                <a:off x="1129035" y="2160307"/>
                <a:ext cx="5184576" cy="3240361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8"/>
            <p:cNvGrpSpPr/>
            <p:nvPr/>
          </p:nvGrpSpPr>
          <p:grpSpPr>
            <a:xfrm>
              <a:off x="6406729" y="2294497"/>
              <a:ext cx="437688" cy="917910"/>
              <a:chOff x="685800" y="514350"/>
              <a:chExt cx="1985010" cy="4162944"/>
            </a:xfrm>
          </p:grpSpPr>
          <p:pic>
            <p:nvPicPr>
              <p:cNvPr id="32" name="Picture 9" descr="iPhone-5-(black).png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" y="514350"/>
                <a:ext cx="1985010" cy="41629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33" name="Rectangle 10"/>
              <p:cNvSpPr/>
              <p:nvPr/>
            </p:nvSpPr>
            <p:spPr>
              <a:xfrm>
                <a:off x="838200" y="1123950"/>
                <a:ext cx="1676400" cy="2971799"/>
              </a:xfrm>
              <a:prstGeom prst="rect">
                <a:avLst/>
              </a:prstGeom>
              <a:blipFill dpi="0" rotWithShape="1"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cxnSp>
        <p:nvCxnSpPr>
          <p:cNvPr id="38" name="Straight Connector 13"/>
          <p:cNvCxnSpPr>
            <a:stCxn id="57" idx="6"/>
            <a:endCxn id="76" idx="2"/>
          </p:cNvCxnSpPr>
          <p:nvPr/>
        </p:nvCxnSpPr>
        <p:spPr>
          <a:xfrm>
            <a:off x="2703481" y="5123138"/>
            <a:ext cx="3324077" cy="22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15"/>
          <p:cNvCxnSpPr>
            <a:stCxn id="76" idx="6"/>
            <a:endCxn id="67" idx="2"/>
          </p:cNvCxnSpPr>
          <p:nvPr/>
        </p:nvCxnSpPr>
        <p:spPr>
          <a:xfrm>
            <a:off x="6721648" y="5123138"/>
            <a:ext cx="3223623" cy="22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0"/>
          <p:cNvGrpSpPr/>
          <p:nvPr/>
        </p:nvGrpSpPr>
        <p:grpSpPr>
          <a:xfrm>
            <a:off x="1105304" y="4776096"/>
            <a:ext cx="2511354" cy="1941963"/>
            <a:chOff x="785786" y="3396519"/>
            <a:chExt cx="1785950" cy="1381027"/>
          </a:xfrm>
        </p:grpSpPr>
        <p:grpSp>
          <p:nvGrpSpPr>
            <p:cNvPr id="55" name="Group 43"/>
            <p:cNvGrpSpPr/>
            <p:nvPr/>
          </p:nvGrpSpPr>
          <p:grpSpPr>
            <a:xfrm>
              <a:off x="785786" y="4000510"/>
              <a:ext cx="1785950" cy="777036"/>
              <a:chOff x="785786" y="4000510"/>
              <a:chExt cx="1785950" cy="777036"/>
            </a:xfrm>
          </p:grpSpPr>
          <p:sp>
            <p:nvSpPr>
              <p:cNvPr id="62" name="Rectangle 16"/>
              <p:cNvSpPr/>
              <p:nvPr/>
            </p:nvSpPr>
            <p:spPr>
              <a:xfrm>
                <a:off x="785786" y="4286262"/>
                <a:ext cx="1785950" cy="4912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lang="en-GB" altLang="zh-CN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Rectangle 19"/>
              <p:cNvSpPr/>
              <p:nvPr/>
            </p:nvSpPr>
            <p:spPr>
              <a:xfrm>
                <a:off x="1054551" y="4000510"/>
                <a:ext cx="1152744" cy="2407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56" name="Group 44"/>
            <p:cNvGrpSpPr/>
            <p:nvPr/>
          </p:nvGrpSpPr>
          <p:grpSpPr>
            <a:xfrm>
              <a:off x="1428728" y="3396519"/>
              <a:ext cx="493602" cy="493602"/>
              <a:chOff x="1428728" y="3396519"/>
              <a:chExt cx="493602" cy="493602"/>
            </a:xfrm>
          </p:grpSpPr>
          <p:sp>
            <p:nvSpPr>
              <p:cNvPr id="57" name="Oval 11"/>
              <p:cNvSpPr/>
              <p:nvPr/>
            </p:nvSpPr>
            <p:spPr>
              <a:xfrm>
                <a:off x="1428728" y="3396519"/>
                <a:ext cx="493602" cy="49360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BFBFBF"/>
                  </a:gs>
                  <a:gs pos="80000">
                    <a:srgbClr val="FFFFFF"/>
                  </a:gs>
                  <a:gs pos="100000">
                    <a:schemeClr val="accent1">
                      <a:tint val="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58" name="Group 31"/>
              <p:cNvGrpSpPr/>
              <p:nvPr/>
            </p:nvGrpSpPr>
            <p:grpSpPr>
              <a:xfrm>
                <a:off x="1511112" y="3600989"/>
                <a:ext cx="338470" cy="119586"/>
                <a:chOff x="1441430" y="4357700"/>
                <a:chExt cx="503238" cy="177800"/>
              </a:xfrm>
              <a:solidFill>
                <a:schemeClr val="bg1"/>
              </a:solidFill>
            </p:grpSpPr>
            <p:sp>
              <p:nvSpPr>
                <p:cNvPr id="59" name="Freeform 19"/>
                <p:cNvSpPr>
                  <a:spLocks/>
                </p:cNvSpPr>
                <p:nvPr/>
              </p:nvSpPr>
              <p:spPr bwMode="auto">
                <a:xfrm>
                  <a:off x="1441430" y="4357700"/>
                  <a:ext cx="231775" cy="177800"/>
                </a:xfrm>
                <a:custGeom>
                  <a:avLst/>
                  <a:gdLst/>
                  <a:ahLst/>
                  <a:cxnLst>
                    <a:cxn ang="0">
                      <a:pos x="192" y="0"/>
                    </a:cxn>
                    <a:cxn ang="0">
                      <a:pos x="203" y="0"/>
                    </a:cxn>
                    <a:cxn ang="0">
                      <a:pos x="225" y="5"/>
                    </a:cxn>
                    <a:cxn ang="0">
                      <a:pos x="245" y="13"/>
                    </a:cxn>
                    <a:cxn ang="0">
                      <a:pos x="262" y="26"/>
                    </a:cxn>
                    <a:cxn ang="0">
                      <a:pos x="271" y="32"/>
                    </a:cxn>
                    <a:cxn ang="0">
                      <a:pos x="282" y="47"/>
                    </a:cxn>
                    <a:cxn ang="0">
                      <a:pos x="292" y="63"/>
                    </a:cxn>
                    <a:cxn ang="0">
                      <a:pos x="232" y="63"/>
                    </a:cxn>
                    <a:cxn ang="0">
                      <a:pos x="213" y="53"/>
                    </a:cxn>
                    <a:cxn ang="0">
                      <a:pos x="192" y="49"/>
                    </a:cxn>
                    <a:cxn ang="0">
                      <a:pos x="112" y="49"/>
                    </a:cxn>
                    <a:cxn ang="0">
                      <a:pos x="88" y="54"/>
                    </a:cxn>
                    <a:cxn ang="0">
                      <a:pos x="68" y="68"/>
                    </a:cxn>
                    <a:cxn ang="0">
                      <a:pos x="61" y="77"/>
                    </a:cxn>
                    <a:cxn ang="0">
                      <a:pos x="51" y="99"/>
                    </a:cxn>
                    <a:cxn ang="0">
                      <a:pos x="50" y="111"/>
                    </a:cxn>
                    <a:cxn ang="0">
                      <a:pos x="51" y="124"/>
                    </a:cxn>
                    <a:cxn ang="0">
                      <a:pos x="61" y="146"/>
                    </a:cxn>
                    <a:cxn ang="0">
                      <a:pos x="68" y="154"/>
                    </a:cxn>
                    <a:cxn ang="0">
                      <a:pos x="88" y="168"/>
                    </a:cxn>
                    <a:cxn ang="0">
                      <a:pos x="112" y="173"/>
                    </a:cxn>
                    <a:cxn ang="0">
                      <a:pos x="192" y="173"/>
                    </a:cxn>
                    <a:cxn ang="0">
                      <a:pos x="213" y="169"/>
                    </a:cxn>
                    <a:cxn ang="0">
                      <a:pos x="232" y="158"/>
                    </a:cxn>
                    <a:cxn ang="0">
                      <a:pos x="292" y="158"/>
                    </a:cxn>
                    <a:cxn ang="0">
                      <a:pos x="282" y="175"/>
                    </a:cxn>
                    <a:cxn ang="0">
                      <a:pos x="271" y="189"/>
                    </a:cxn>
                    <a:cxn ang="0">
                      <a:pos x="262" y="196"/>
                    </a:cxn>
                    <a:cxn ang="0">
                      <a:pos x="245" y="209"/>
                    </a:cxn>
                    <a:cxn ang="0">
                      <a:pos x="225" y="217"/>
                    </a:cxn>
                    <a:cxn ang="0">
                      <a:pos x="203" y="221"/>
                    </a:cxn>
                    <a:cxn ang="0">
                      <a:pos x="112" y="222"/>
                    </a:cxn>
                    <a:cxn ang="0">
                      <a:pos x="100" y="221"/>
                    </a:cxn>
                    <a:cxn ang="0">
                      <a:pos x="78" y="217"/>
                    </a:cxn>
                    <a:cxn ang="0">
                      <a:pos x="58" y="209"/>
                    </a:cxn>
                    <a:cxn ang="0">
                      <a:pos x="41" y="196"/>
                    </a:cxn>
                    <a:cxn ang="0">
                      <a:pos x="34" y="189"/>
                    </a:cxn>
                    <a:cxn ang="0">
                      <a:pos x="20" y="173"/>
                    </a:cxn>
                    <a:cxn ang="0">
                      <a:pos x="9" y="154"/>
                    </a:cxn>
                    <a:cxn ang="0">
                      <a:pos x="3" y="133"/>
                    </a:cxn>
                    <a:cxn ang="0">
                      <a:pos x="0" y="111"/>
                    </a:cxn>
                    <a:cxn ang="0">
                      <a:pos x="0" y="111"/>
                    </a:cxn>
                    <a:cxn ang="0">
                      <a:pos x="3" y="89"/>
                    </a:cxn>
                    <a:cxn ang="0">
                      <a:pos x="9" y="68"/>
                    </a:cxn>
                    <a:cxn ang="0">
                      <a:pos x="20" y="49"/>
                    </a:cxn>
                    <a:cxn ang="0">
                      <a:pos x="34" y="32"/>
                    </a:cxn>
                    <a:cxn ang="0">
                      <a:pos x="41" y="26"/>
                    </a:cxn>
                    <a:cxn ang="0">
                      <a:pos x="58" y="13"/>
                    </a:cxn>
                    <a:cxn ang="0">
                      <a:pos x="78" y="5"/>
                    </a:cxn>
                    <a:cxn ang="0">
                      <a:pos x="100" y="0"/>
                    </a:cxn>
                    <a:cxn ang="0">
                      <a:pos x="112" y="0"/>
                    </a:cxn>
                  </a:cxnLst>
                  <a:rect l="0" t="0" r="r" b="b"/>
                  <a:pathLst>
                    <a:path w="292" h="222">
                      <a:moveTo>
                        <a:pt x="112" y="0"/>
                      </a:move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203" y="0"/>
                      </a:lnTo>
                      <a:lnTo>
                        <a:pt x="214" y="2"/>
                      </a:lnTo>
                      <a:lnTo>
                        <a:pt x="225" y="5"/>
                      </a:lnTo>
                      <a:lnTo>
                        <a:pt x="235" y="9"/>
                      </a:lnTo>
                      <a:lnTo>
                        <a:pt x="245" y="13"/>
                      </a:lnTo>
                      <a:lnTo>
                        <a:pt x="254" y="18"/>
                      </a:lnTo>
                      <a:lnTo>
                        <a:pt x="262" y="26"/>
                      </a:lnTo>
                      <a:lnTo>
                        <a:pt x="271" y="32"/>
                      </a:lnTo>
                      <a:lnTo>
                        <a:pt x="271" y="32"/>
                      </a:lnTo>
                      <a:lnTo>
                        <a:pt x="277" y="39"/>
                      </a:lnTo>
                      <a:lnTo>
                        <a:pt x="282" y="47"/>
                      </a:lnTo>
                      <a:lnTo>
                        <a:pt x="288" y="56"/>
                      </a:lnTo>
                      <a:lnTo>
                        <a:pt x="292" y="63"/>
                      </a:lnTo>
                      <a:lnTo>
                        <a:pt x="232" y="63"/>
                      </a:lnTo>
                      <a:lnTo>
                        <a:pt x="232" y="63"/>
                      </a:lnTo>
                      <a:lnTo>
                        <a:pt x="223" y="58"/>
                      </a:lnTo>
                      <a:lnTo>
                        <a:pt x="213" y="53"/>
                      </a:lnTo>
                      <a:lnTo>
                        <a:pt x="203" y="51"/>
                      </a:lnTo>
                      <a:lnTo>
                        <a:pt x="192" y="49"/>
                      </a:lnTo>
                      <a:lnTo>
                        <a:pt x="112" y="49"/>
                      </a:lnTo>
                      <a:lnTo>
                        <a:pt x="112" y="49"/>
                      </a:lnTo>
                      <a:lnTo>
                        <a:pt x="99" y="51"/>
                      </a:lnTo>
                      <a:lnTo>
                        <a:pt x="88" y="54"/>
                      </a:lnTo>
                      <a:lnTo>
                        <a:pt x="77" y="60"/>
                      </a:lnTo>
                      <a:lnTo>
                        <a:pt x="68" y="68"/>
                      </a:lnTo>
                      <a:lnTo>
                        <a:pt x="68" y="68"/>
                      </a:lnTo>
                      <a:lnTo>
                        <a:pt x="61" y="77"/>
                      </a:lnTo>
                      <a:lnTo>
                        <a:pt x="55" y="86"/>
                      </a:lnTo>
                      <a:lnTo>
                        <a:pt x="51" y="99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51" y="124"/>
                      </a:lnTo>
                      <a:lnTo>
                        <a:pt x="55" y="135"/>
                      </a:lnTo>
                      <a:lnTo>
                        <a:pt x="61" y="146"/>
                      </a:lnTo>
                      <a:lnTo>
                        <a:pt x="68" y="154"/>
                      </a:lnTo>
                      <a:lnTo>
                        <a:pt x="68" y="154"/>
                      </a:lnTo>
                      <a:lnTo>
                        <a:pt x="77" y="162"/>
                      </a:lnTo>
                      <a:lnTo>
                        <a:pt x="88" y="168"/>
                      </a:lnTo>
                      <a:lnTo>
                        <a:pt x="99" y="172"/>
                      </a:lnTo>
                      <a:lnTo>
                        <a:pt x="112" y="173"/>
                      </a:lnTo>
                      <a:lnTo>
                        <a:pt x="192" y="173"/>
                      </a:lnTo>
                      <a:lnTo>
                        <a:pt x="192" y="173"/>
                      </a:lnTo>
                      <a:lnTo>
                        <a:pt x="203" y="172"/>
                      </a:lnTo>
                      <a:lnTo>
                        <a:pt x="213" y="169"/>
                      </a:lnTo>
                      <a:lnTo>
                        <a:pt x="223" y="164"/>
                      </a:lnTo>
                      <a:lnTo>
                        <a:pt x="232" y="158"/>
                      </a:lnTo>
                      <a:lnTo>
                        <a:pt x="292" y="158"/>
                      </a:lnTo>
                      <a:lnTo>
                        <a:pt x="292" y="158"/>
                      </a:lnTo>
                      <a:lnTo>
                        <a:pt x="288" y="167"/>
                      </a:lnTo>
                      <a:lnTo>
                        <a:pt x="282" y="175"/>
                      </a:lnTo>
                      <a:lnTo>
                        <a:pt x="277" y="183"/>
                      </a:lnTo>
                      <a:lnTo>
                        <a:pt x="271" y="189"/>
                      </a:lnTo>
                      <a:lnTo>
                        <a:pt x="271" y="189"/>
                      </a:lnTo>
                      <a:lnTo>
                        <a:pt x="262" y="196"/>
                      </a:lnTo>
                      <a:lnTo>
                        <a:pt x="254" y="203"/>
                      </a:lnTo>
                      <a:lnTo>
                        <a:pt x="245" y="209"/>
                      </a:lnTo>
                      <a:lnTo>
                        <a:pt x="235" y="214"/>
                      </a:lnTo>
                      <a:lnTo>
                        <a:pt x="225" y="217"/>
                      </a:lnTo>
                      <a:lnTo>
                        <a:pt x="214" y="220"/>
                      </a:lnTo>
                      <a:lnTo>
                        <a:pt x="203" y="221"/>
                      </a:lnTo>
                      <a:lnTo>
                        <a:pt x="192" y="222"/>
                      </a:lnTo>
                      <a:lnTo>
                        <a:pt x="112" y="222"/>
                      </a:lnTo>
                      <a:lnTo>
                        <a:pt x="112" y="222"/>
                      </a:lnTo>
                      <a:lnTo>
                        <a:pt x="100" y="221"/>
                      </a:lnTo>
                      <a:lnTo>
                        <a:pt x="89" y="220"/>
                      </a:lnTo>
                      <a:lnTo>
                        <a:pt x="78" y="217"/>
                      </a:lnTo>
                      <a:lnTo>
                        <a:pt x="68" y="214"/>
                      </a:lnTo>
                      <a:lnTo>
                        <a:pt x="58" y="209"/>
                      </a:lnTo>
                      <a:lnTo>
                        <a:pt x="50" y="203"/>
                      </a:lnTo>
                      <a:lnTo>
                        <a:pt x="41" y="196"/>
                      </a:lnTo>
                      <a:lnTo>
                        <a:pt x="34" y="189"/>
                      </a:lnTo>
                      <a:lnTo>
                        <a:pt x="34" y="189"/>
                      </a:lnTo>
                      <a:lnTo>
                        <a:pt x="26" y="182"/>
                      </a:lnTo>
                      <a:lnTo>
                        <a:pt x="20" y="173"/>
                      </a:lnTo>
                      <a:lnTo>
                        <a:pt x="14" y="164"/>
                      </a:lnTo>
                      <a:lnTo>
                        <a:pt x="9" y="154"/>
                      </a:lnTo>
                      <a:lnTo>
                        <a:pt x="5" y="143"/>
                      </a:lnTo>
                      <a:lnTo>
                        <a:pt x="3" y="133"/>
                      </a:lnTo>
                      <a:lnTo>
                        <a:pt x="2" y="122"/>
                      </a:lnTo>
                      <a:lnTo>
                        <a:pt x="0" y="111"/>
                      </a:lnTo>
                      <a:lnTo>
                        <a:pt x="0" y="111"/>
                      </a:lnTo>
                      <a:lnTo>
                        <a:pt x="0" y="111"/>
                      </a:lnTo>
                      <a:lnTo>
                        <a:pt x="2" y="100"/>
                      </a:lnTo>
                      <a:lnTo>
                        <a:pt x="3" y="89"/>
                      </a:lnTo>
                      <a:lnTo>
                        <a:pt x="5" y="78"/>
                      </a:lnTo>
                      <a:lnTo>
                        <a:pt x="9" y="68"/>
                      </a:lnTo>
                      <a:lnTo>
                        <a:pt x="14" y="58"/>
                      </a:lnTo>
                      <a:lnTo>
                        <a:pt x="20" y="49"/>
                      </a:lnTo>
                      <a:lnTo>
                        <a:pt x="26" y="41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1" y="26"/>
                      </a:lnTo>
                      <a:lnTo>
                        <a:pt x="50" y="18"/>
                      </a:lnTo>
                      <a:lnTo>
                        <a:pt x="58" y="13"/>
                      </a:lnTo>
                      <a:lnTo>
                        <a:pt x="68" y="9"/>
                      </a:lnTo>
                      <a:lnTo>
                        <a:pt x="78" y="5"/>
                      </a:lnTo>
                      <a:lnTo>
                        <a:pt x="89" y="2"/>
                      </a:lnTo>
                      <a:lnTo>
                        <a:pt x="100" y="0"/>
                      </a:lnTo>
                      <a:lnTo>
                        <a:pt x="112" y="0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339CA0"/>
                    </a:solidFill>
                  </a:endParaRPr>
                </a:p>
              </p:txBody>
            </p:sp>
            <p:sp>
              <p:nvSpPr>
                <p:cNvPr id="60" name="Freeform 20"/>
                <p:cNvSpPr>
                  <a:spLocks/>
                </p:cNvSpPr>
                <p:nvPr/>
              </p:nvSpPr>
              <p:spPr bwMode="auto">
                <a:xfrm>
                  <a:off x="1714480" y="4357700"/>
                  <a:ext cx="230188" cy="177800"/>
                </a:xfrm>
                <a:custGeom>
                  <a:avLst/>
                  <a:gdLst/>
                  <a:ahLst/>
                  <a:cxnLst>
                    <a:cxn ang="0">
                      <a:pos x="181" y="0"/>
                    </a:cxn>
                    <a:cxn ang="0">
                      <a:pos x="192" y="0"/>
                    </a:cxn>
                    <a:cxn ang="0">
                      <a:pos x="213" y="5"/>
                    </a:cxn>
                    <a:cxn ang="0">
                      <a:pos x="234" y="13"/>
                    </a:cxn>
                    <a:cxn ang="0">
                      <a:pos x="251" y="26"/>
                    </a:cxn>
                    <a:cxn ang="0">
                      <a:pos x="258" y="32"/>
                    </a:cxn>
                    <a:cxn ang="0">
                      <a:pos x="272" y="49"/>
                    </a:cxn>
                    <a:cxn ang="0">
                      <a:pos x="283" y="68"/>
                    </a:cxn>
                    <a:cxn ang="0">
                      <a:pos x="289" y="89"/>
                    </a:cxn>
                    <a:cxn ang="0">
                      <a:pos x="292" y="111"/>
                    </a:cxn>
                    <a:cxn ang="0">
                      <a:pos x="292" y="111"/>
                    </a:cxn>
                    <a:cxn ang="0">
                      <a:pos x="289" y="133"/>
                    </a:cxn>
                    <a:cxn ang="0">
                      <a:pos x="283" y="154"/>
                    </a:cxn>
                    <a:cxn ang="0">
                      <a:pos x="272" y="173"/>
                    </a:cxn>
                    <a:cxn ang="0">
                      <a:pos x="258" y="189"/>
                    </a:cxn>
                    <a:cxn ang="0">
                      <a:pos x="251" y="196"/>
                    </a:cxn>
                    <a:cxn ang="0">
                      <a:pos x="234" y="209"/>
                    </a:cxn>
                    <a:cxn ang="0">
                      <a:pos x="213" y="217"/>
                    </a:cxn>
                    <a:cxn ang="0">
                      <a:pos x="192" y="221"/>
                    </a:cxn>
                    <a:cxn ang="0">
                      <a:pos x="100" y="222"/>
                    </a:cxn>
                    <a:cxn ang="0">
                      <a:pos x="89" y="221"/>
                    </a:cxn>
                    <a:cxn ang="0">
                      <a:pos x="67" y="217"/>
                    </a:cxn>
                    <a:cxn ang="0">
                      <a:pos x="47" y="209"/>
                    </a:cxn>
                    <a:cxn ang="0">
                      <a:pos x="30" y="196"/>
                    </a:cxn>
                    <a:cxn ang="0">
                      <a:pos x="21" y="189"/>
                    </a:cxn>
                    <a:cxn ang="0">
                      <a:pos x="9" y="175"/>
                    </a:cxn>
                    <a:cxn ang="0">
                      <a:pos x="0" y="158"/>
                    </a:cxn>
                    <a:cxn ang="0">
                      <a:pos x="61" y="158"/>
                    </a:cxn>
                    <a:cxn ang="0">
                      <a:pos x="79" y="169"/>
                    </a:cxn>
                    <a:cxn ang="0">
                      <a:pos x="100" y="173"/>
                    </a:cxn>
                    <a:cxn ang="0">
                      <a:pos x="181" y="173"/>
                    </a:cxn>
                    <a:cxn ang="0">
                      <a:pos x="204" y="168"/>
                    </a:cxn>
                    <a:cxn ang="0">
                      <a:pos x="224" y="154"/>
                    </a:cxn>
                    <a:cxn ang="0">
                      <a:pos x="231" y="146"/>
                    </a:cxn>
                    <a:cxn ang="0">
                      <a:pos x="241" y="124"/>
                    </a:cxn>
                    <a:cxn ang="0">
                      <a:pos x="242" y="111"/>
                    </a:cxn>
                    <a:cxn ang="0">
                      <a:pos x="241" y="99"/>
                    </a:cxn>
                    <a:cxn ang="0">
                      <a:pos x="231" y="77"/>
                    </a:cxn>
                    <a:cxn ang="0">
                      <a:pos x="224" y="68"/>
                    </a:cxn>
                    <a:cxn ang="0">
                      <a:pos x="204" y="54"/>
                    </a:cxn>
                    <a:cxn ang="0">
                      <a:pos x="181" y="49"/>
                    </a:cxn>
                    <a:cxn ang="0">
                      <a:pos x="100" y="49"/>
                    </a:cxn>
                    <a:cxn ang="0">
                      <a:pos x="79" y="53"/>
                    </a:cxn>
                    <a:cxn ang="0">
                      <a:pos x="61" y="63"/>
                    </a:cxn>
                    <a:cxn ang="0">
                      <a:pos x="0" y="63"/>
                    </a:cxn>
                    <a:cxn ang="0">
                      <a:pos x="9" y="47"/>
                    </a:cxn>
                    <a:cxn ang="0">
                      <a:pos x="21" y="32"/>
                    </a:cxn>
                    <a:cxn ang="0">
                      <a:pos x="30" y="26"/>
                    </a:cxn>
                    <a:cxn ang="0">
                      <a:pos x="47" y="13"/>
                    </a:cxn>
                    <a:cxn ang="0">
                      <a:pos x="67" y="5"/>
                    </a:cxn>
                    <a:cxn ang="0">
                      <a:pos x="89" y="0"/>
                    </a:cxn>
                    <a:cxn ang="0">
                      <a:pos x="100" y="0"/>
                    </a:cxn>
                  </a:cxnLst>
                  <a:rect l="0" t="0" r="r" b="b"/>
                  <a:pathLst>
                    <a:path w="292" h="222">
                      <a:moveTo>
                        <a:pt x="100" y="0"/>
                      </a:moveTo>
                      <a:lnTo>
                        <a:pt x="181" y="0"/>
                      </a:lnTo>
                      <a:lnTo>
                        <a:pt x="181" y="0"/>
                      </a:lnTo>
                      <a:lnTo>
                        <a:pt x="192" y="0"/>
                      </a:lnTo>
                      <a:lnTo>
                        <a:pt x="203" y="2"/>
                      </a:lnTo>
                      <a:lnTo>
                        <a:pt x="213" y="5"/>
                      </a:lnTo>
                      <a:lnTo>
                        <a:pt x="224" y="9"/>
                      </a:lnTo>
                      <a:lnTo>
                        <a:pt x="234" y="13"/>
                      </a:lnTo>
                      <a:lnTo>
                        <a:pt x="242" y="18"/>
                      </a:lnTo>
                      <a:lnTo>
                        <a:pt x="251" y="26"/>
                      </a:lnTo>
                      <a:lnTo>
                        <a:pt x="258" y="32"/>
                      </a:lnTo>
                      <a:lnTo>
                        <a:pt x="258" y="32"/>
                      </a:lnTo>
                      <a:lnTo>
                        <a:pt x="266" y="41"/>
                      </a:lnTo>
                      <a:lnTo>
                        <a:pt x="272" y="49"/>
                      </a:lnTo>
                      <a:lnTo>
                        <a:pt x="278" y="58"/>
                      </a:lnTo>
                      <a:lnTo>
                        <a:pt x="283" y="68"/>
                      </a:lnTo>
                      <a:lnTo>
                        <a:pt x="287" y="78"/>
                      </a:lnTo>
                      <a:lnTo>
                        <a:pt x="289" y="89"/>
                      </a:lnTo>
                      <a:lnTo>
                        <a:pt x="291" y="100"/>
                      </a:lnTo>
                      <a:lnTo>
                        <a:pt x="292" y="111"/>
                      </a:lnTo>
                      <a:lnTo>
                        <a:pt x="292" y="111"/>
                      </a:lnTo>
                      <a:lnTo>
                        <a:pt x="292" y="111"/>
                      </a:lnTo>
                      <a:lnTo>
                        <a:pt x="291" y="122"/>
                      </a:lnTo>
                      <a:lnTo>
                        <a:pt x="289" y="133"/>
                      </a:lnTo>
                      <a:lnTo>
                        <a:pt x="287" y="143"/>
                      </a:lnTo>
                      <a:lnTo>
                        <a:pt x="283" y="154"/>
                      </a:lnTo>
                      <a:lnTo>
                        <a:pt x="278" y="164"/>
                      </a:lnTo>
                      <a:lnTo>
                        <a:pt x="272" y="173"/>
                      </a:lnTo>
                      <a:lnTo>
                        <a:pt x="266" y="182"/>
                      </a:lnTo>
                      <a:lnTo>
                        <a:pt x="258" y="189"/>
                      </a:lnTo>
                      <a:lnTo>
                        <a:pt x="258" y="189"/>
                      </a:lnTo>
                      <a:lnTo>
                        <a:pt x="251" y="196"/>
                      </a:lnTo>
                      <a:lnTo>
                        <a:pt x="242" y="203"/>
                      </a:lnTo>
                      <a:lnTo>
                        <a:pt x="234" y="209"/>
                      </a:lnTo>
                      <a:lnTo>
                        <a:pt x="224" y="214"/>
                      </a:lnTo>
                      <a:lnTo>
                        <a:pt x="213" y="217"/>
                      </a:lnTo>
                      <a:lnTo>
                        <a:pt x="203" y="220"/>
                      </a:lnTo>
                      <a:lnTo>
                        <a:pt x="192" y="221"/>
                      </a:lnTo>
                      <a:lnTo>
                        <a:pt x="181" y="222"/>
                      </a:lnTo>
                      <a:lnTo>
                        <a:pt x="100" y="222"/>
                      </a:lnTo>
                      <a:lnTo>
                        <a:pt x="100" y="222"/>
                      </a:lnTo>
                      <a:lnTo>
                        <a:pt x="89" y="221"/>
                      </a:lnTo>
                      <a:lnTo>
                        <a:pt x="78" y="220"/>
                      </a:lnTo>
                      <a:lnTo>
                        <a:pt x="67" y="217"/>
                      </a:lnTo>
                      <a:lnTo>
                        <a:pt x="57" y="214"/>
                      </a:lnTo>
                      <a:lnTo>
                        <a:pt x="47" y="209"/>
                      </a:lnTo>
                      <a:lnTo>
                        <a:pt x="38" y="203"/>
                      </a:lnTo>
                      <a:lnTo>
                        <a:pt x="30" y="196"/>
                      </a:lnTo>
                      <a:lnTo>
                        <a:pt x="21" y="189"/>
                      </a:lnTo>
                      <a:lnTo>
                        <a:pt x="21" y="189"/>
                      </a:lnTo>
                      <a:lnTo>
                        <a:pt x="15" y="183"/>
                      </a:lnTo>
                      <a:lnTo>
                        <a:pt x="9" y="175"/>
                      </a:lnTo>
                      <a:lnTo>
                        <a:pt x="4" y="167"/>
                      </a:lnTo>
                      <a:lnTo>
                        <a:pt x="0" y="158"/>
                      </a:lnTo>
                      <a:lnTo>
                        <a:pt x="61" y="158"/>
                      </a:lnTo>
                      <a:lnTo>
                        <a:pt x="61" y="158"/>
                      </a:lnTo>
                      <a:lnTo>
                        <a:pt x="69" y="164"/>
                      </a:lnTo>
                      <a:lnTo>
                        <a:pt x="79" y="169"/>
                      </a:lnTo>
                      <a:lnTo>
                        <a:pt x="89" y="172"/>
                      </a:lnTo>
                      <a:lnTo>
                        <a:pt x="100" y="173"/>
                      </a:lnTo>
                      <a:lnTo>
                        <a:pt x="181" y="173"/>
                      </a:lnTo>
                      <a:lnTo>
                        <a:pt x="181" y="173"/>
                      </a:lnTo>
                      <a:lnTo>
                        <a:pt x="193" y="172"/>
                      </a:lnTo>
                      <a:lnTo>
                        <a:pt x="204" y="168"/>
                      </a:lnTo>
                      <a:lnTo>
                        <a:pt x="215" y="162"/>
                      </a:lnTo>
                      <a:lnTo>
                        <a:pt x="224" y="154"/>
                      </a:lnTo>
                      <a:lnTo>
                        <a:pt x="224" y="154"/>
                      </a:lnTo>
                      <a:lnTo>
                        <a:pt x="231" y="146"/>
                      </a:lnTo>
                      <a:lnTo>
                        <a:pt x="237" y="135"/>
                      </a:lnTo>
                      <a:lnTo>
                        <a:pt x="241" y="124"/>
                      </a:lnTo>
                      <a:lnTo>
                        <a:pt x="242" y="111"/>
                      </a:lnTo>
                      <a:lnTo>
                        <a:pt x="242" y="111"/>
                      </a:lnTo>
                      <a:lnTo>
                        <a:pt x="242" y="111"/>
                      </a:lnTo>
                      <a:lnTo>
                        <a:pt x="241" y="99"/>
                      </a:lnTo>
                      <a:lnTo>
                        <a:pt x="237" y="86"/>
                      </a:lnTo>
                      <a:lnTo>
                        <a:pt x="231" y="77"/>
                      </a:lnTo>
                      <a:lnTo>
                        <a:pt x="224" y="68"/>
                      </a:lnTo>
                      <a:lnTo>
                        <a:pt x="224" y="68"/>
                      </a:lnTo>
                      <a:lnTo>
                        <a:pt x="215" y="60"/>
                      </a:lnTo>
                      <a:lnTo>
                        <a:pt x="204" y="54"/>
                      </a:lnTo>
                      <a:lnTo>
                        <a:pt x="193" y="51"/>
                      </a:lnTo>
                      <a:lnTo>
                        <a:pt x="181" y="49"/>
                      </a:lnTo>
                      <a:lnTo>
                        <a:pt x="100" y="49"/>
                      </a:lnTo>
                      <a:lnTo>
                        <a:pt x="100" y="49"/>
                      </a:lnTo>
                      <a:lnTo>
                        <a:pt x="89" y="51"/>
                      </a:lnTo>
                      <a:lnTo>
                        <a:pt x="79" y="53"/>
                      </a:lnTo>
                      <a:lnTo>
                        <a:pt x="69" y="58"/>
                      </a:lnTo>
                      <a:lnTo>
                        <a:pt x="61" y="63"/>
                      </a:lnTo>
                      <a:lnTo>
                        <a:pt x="0" y="63"/>
                      </a:lnTo>
                      <a:lnTo>
                        <a:pt x="0" y="63"/>
                      </a:lnTo>
                      <a:lnTo>
                        <a:pt x="4" y="56"/>
                      </a:lnTo>
                      <a:lnTo>
                        <a:pt x="9" y="47"/>
                      </a:lnTo>
                      <a:lnTo>
                        <a:pt x="15" y="39"/>
                      </a:lnTo>
                      <a:lnTo>
                        <a:pt x="21" y="32"/>
                      </a:lnTo>
                      <a:lnTo>
                        <a:pt x="21" y="32"/>
                      </a:lnTo>
                      <a:lnTo>
                        <a:pt x="30" y="26"/>
                      </a:lnTo>
                      <a:lnTo>
                        <a:pt x="38" y="18"/>
                      </a:lnTo>
                      <a:lnTo>
                        <a:pt x="47" y="13"/>
                      </a:lnTo>
                      <a:lnTo>
                        <a:pt x="57" y="9"/>
                      </a:lnTo>
                      <a:lnTo>
                        <a:pt x="67" y="5"/>
                      </a:lnTo>
                      <a:lnTo>
                        <a:pt x="78" y="2"/>
                      </a:lnTo>
                      <a:lnTo>
                        <a:pt x="89" y="0"/>
                      </a:lnTo>
                      <a:lnTo>
                        <a:pt x="100" y="0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339CA0"/>
                    </a:solidFill>
                  </a:endParaRPr>
                </a:p>
              </p:txBody>
            </p:sp>
            <p:sp>
              <p:nvSpPr>
                <p:cNvPr id="61" name="Freeform 21"/>
                <p:cNvSpPr>
                  <a:spLocks/>
                </p:cNvSpPr>
                <p:nvPr/>
              </p:nvSpPr>
              <p:spPr bwMode="auto">
                <a:xfrm>
                  <a:off x="1601767" y="4427550"/>
                  <a:ext cx="195263" cy="3651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24" y="0"/>
                    </a:cxn>
                    <a:cxn ang="0">
                      <a:pos x="224" y="0"/>
                    </a:cxn>
                    <a:cxn ang="0">
                      <a:pos x="229" y="1"/>
                    </a:cxn>
                    <a:cxn ang="0">
                      <a:pos x="233" y="2"/>
                    </a:cxn>
                    <a:cxn ang="0">
                      <a:pos x="236" y="5"/>
                    </a:cxn>
                    <a:cxn ang="0">
                      <a:pos x="240" y="7"/>
                    </a:cxn>
                    <a:cxn ang="0">
                      <a:pos x="242" y="11"/>
                    </a:cxn>
                    <a:cxn ang="0">
                      <a:pos x="245" y="14"/>
                    </a:cxn>
                    <a:cxn ang="0">
                      <a:pos x="246" y="18"/>
                    </a:cxn>
                    <a:cxn ang="0">
                      <a:pos x="246" y="23"/>
                    </a:cxn>
                    <a:cxn ang="0">
                      <a:pos x="246" y="23"/>
                    </a:cxn>
                    <a:cxn ang="0">
                      <a:pos x="246" y="23"/>
                    </a:cxn>
                    <a:cxn ang="0">
                      <a:pos x="246" y="28"/>
                    </a:cxn>
                    <a:cxn ang="0">
                      <a:pos x="245" y="32"/>
                    </a:cxn>
                    <a:cxn ang="0">
                      <a:pos x="242" y="36"/>
                    </a:cxn>
                    <a:cxn ang="0">
                      <a:pos x="240" y="39"/>
                    </a:cxn>
                    <a:cxn ang="0">
                      <a:pos x="236" y="42"/>
                    </a:cxn>
                    <a:cxn ang="0">
                      <a:pos x="233" y="44"/>
                    </a:cxn>
                    <a:cxn ang="0">
                      <a:pos x="229" y="45"/>
                    </a:cxn>
                    <a:cxn ang="0">
                      <a:pos x="224" y="45"/>
                    </a:cxn>
                    <a:cxn ang="0">
                      <a:pos x="24" y="45"/>
                    </a:cxn>
                    <a:cxn ang="0">
                      <a:pos x="24" y="45"/>
                    </a:cxn>
                    <a:cxn ang="0">
                      <a:pos x="19" y="45"/>
                    </a:cxn>
                    <a:cxn ang="0">
                      <a:pos x="14" y="44"/>
                    </a:cxn>
                    <a:cxn ang="0">
                      <a:pos x="10" y="42"/>
                    </a:cxn>
                    <a:cxn ang="0">
                      <a:pos x="6" y="39"/>
                    </a:cxn>
                    <a:cxn ang="0">
                      <a:pos x="4" y="36"/>
                    </a:cxn>
                    <a:cxn ang="0">
                      <a:pos x="3" y="32"/>
                    </a:cxn>
                    <a:cxn ang="0">
                      <a:pos x="0" y="28"/>
                    </a:cxn>
                    <a:cxn ang="0">
                      <a:pos x="0" y="23"/>
                    </a:cxn>
                    <a:cxn ang="0">
                      <a:pos x="0" y="23"/>
                    </a:cxn>
                    <a:cxn ang="0">
                      <a:pos x="0" y="23"/>
                    </a:cxn>
                    <a:cxn ang="0">
                      <a:pos x="0" y="18"/>
                    </a:cxn>
                    <a:cxn ang="0">
                      <a:pos x="3" y="14"/>
                    </a:cxn>
                    <a:cxn ang="0">
                      <a:pos x="4" y="11"/>
                    </a:cxn>
                    <a:cxn ang="0">
                      <a:pos x="6" y="7"/>
                    </a:cxn>
                    <a:cxn ang="0">
                      <a:pos x="10" y="5"/>
                    </a:cxn>
                    <a:cxn ang="0">
                      <a:pos x="14" y="2"/>
                    </a:cxn>
                    <a:cxn ang="0">
                      <a:pos x="19" y="1"/>
                    </a:cxn>
                    <a:cxn ang="0">
                      <a:pos x="24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6" h="45">
                      <a:moveTo>
                        <a:pt x="24" y="0"/>
                      </a:moveTo>
                      <a:lnTo>
                        <a:pt x="224" y="0"/>
                      </a:lnTo>
                      <a:lnTo>
                        <a:pt x="224" y="0"/>
                      </a:lnTo>
                      <a:lnTo>
                        <a:pt x="229" y="1"/>
                      </a:lnTo>
                      <a:lnTo>
                        <a:pt x="233" y="2"/>
                      </a:lnTo>
                      <a:lnTo>
                        <a:pt x="236" y="5"/>
                      </a:lnTo>
                      <a:lnTo>
                        <a:pt x="240" y="7"/>
                      </a:lnTo>
                      <a:lnTo>
                        <a:pt x="242" y="11"/>
                      </a:lnTo>
                      <a:lnTo>
                        <a:pt x="245" y="14"/>
                      </a:lnTo>
                      <a:lnTo>
                        <a:pt x="246" y="18"/>
                      </a:lnTo>
                      <a:lnTo>
                        <a:pt x="246" y="23"/>
                      </a:lnTo>
                      <a:lnTo>
                        <a:pt x="246" y="23"/>
                      </a:lnTo>
                      <a:lnTo>
                        <a:pt x="246" y="23"/>
                      </a:lnTo>
                      <a:lnTo>
                        <a:pt x="246" y="28"/>
                      </a:lnTo>
                      <a:lnTo>
                        <a:pt x="245" y="32"/>
                      </a:lnTo>
                      <a:lnTo>
                        <a:pt x="242" y="36"/>
                      </a:lnTo>
                      <a:lnTo>
                        <a:pt x="240" y="39"/>
                      </a:lnTo>
                      <a:lnTo>
                        <a:pt x="236" y="42"/>
                      </a:lnTo>
                      <a:lnTo>
                        <a:pt x="233" y="44"/>
                      </a:lnTo>
                      <a:lnTo>
                        <a:pt x="229" y="45"/>
                      </a:lnTo>
                      <a:lnTo>
                        <a:pt x="224" y="45"/>
                      </a:lnTo>
                      <a:lnTo>
                        <a:pt x="24" y="45"/>
                      </a:lnTo>
                      <a:lnTo>
                        <a:pt x="24" y="45"/>
                      </a:lnTo>
                      <a:lnTo>
                        <a:pt x="19" y="45"/>
                      </a:lnTo>
                      <a:lnTo>
                        <a:pt x="14" y="44"/>
                      </a:lnTo>
                      <a:lnTo>
                        <a:pt x="10" y="42"/>
                      </a:lnTo>
                      <a:lnTo>
                        <a:pt x="6" y="39"/>
                      </a:lnTo>
                      <a:lnTo>
                        <a:pt x="4" y="36"/>
                      </a:lnTo>
                      <a:lnTo>
                        <a:pt x="3" y="32"/>
                      </a:lnTo>
                      <a:lnTo>
                        <a:pt x="0" y="28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3" y="14"/>
                      </a:lnTo>
                      <a:lnTo>
                        <a:pt x="4" y="11"/>
                      </a:lnTo>
                      <a:lnTo>
                        <a:pt x="6" y="7"/>
                      </a:lnTo>
                      <a:lnTo>
                        <a:pt x="10" y="5"/>
                      </a:lnTo>
                      <a:lnTo>
                        <a:pt x="14" y="2"/>
                      </a:lnTo>
                      <a:lnTo>
                        <a:pt x="19" y="1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339CA0"/>
                    </a:solidFill>
                  </a:endParaRPr>
                </a:p>
              </p:txBody>
            </p:sp>
          </p:grpSp>
        </p:grpSp>
      </p:grpSp>
      <p:grpSp>
        <p:nvGrpSpPr>
          <p:cNvPr id="64" name="Group 52"/>
          <p:cNvGrpSpPr/>
          <p:nvPr/>
        </p:nvGrpSpPr>
        <p:grpSpPr>
          <a:xfrm>
            <a:off x="9041183" y="4776096"/>
            <a:ext cx="2511354" cy="1941963"/>
            <a:chOff x="6429388" y="3396519"/>
            <a:chExt cx="1785950" cy="1381027"/>
          </a:xfrm>
        </p:grpSpPr>
        <p:grpSp>
          <p:nvGrpSpPr>
            <p:cNvPr id="65" name="Group 42"/>
            <p:cNvGrpSpPr/>
            <p:nvPr/>
          </p:nvGrpSpPr>
          <p:grpSpPr>
            <a:xfrm>
              <a:off x="6429388" y="4000510"/>
              <a:ext cx="1785950" cy="777036"/>
              <a:chOff x="6429388" y="4000510"/>
              <a:chExt cx="1785950" cy="777036"/>
            </a:xfrm>
          </p:grpSpPr>
          <p:sp>
            <p:nvSpPr>
              <p:cNvPr id="71" name="Rectangle 18"/>
              <p:cNvSpPr/>
              <p:nvPr/>
            </p:nvSpPr>
            <p:spPr>
              <a:xfrm>
                <a:off x="6429388" y="4286262"/>
                <a:ext cx="1785950" cy="4912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lang="en-GB" altLang="zh-CN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2" name="Rectangle 21"/>
              <p:cNvSpPr/>
              <p:nvPr/>
            </p:nvSpPr>
            <p:spPr>
              <a:xfrm>
                <a:off x="6721563" y="4000510"/>
                <a:ext cx="1152744" cy="2407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66" name="Group 46"/>
            <p:cNvGrpSpPr/>
            <p:nvPr/>
          </p:nvGrpSpPr>
          <p:grpSpPr>
            <a:xfrm>
              <a:off x="7072330" y="3396519"/>
              <a:ext cx="493602" cy="493602"/>
              <a:chOff x="7072330" y="3396519"/>
              <a:chExt cx="493602" cy="493602"/>
            </a:xfrm>
          </p:grpSpPr>
          <p:sp>
            <p:nvSpPr>
              <p:cNvPr id="67" name="Oval 14"/>
              <p:cNvSpPr/>
              <p:nvPr/>
            </p:nvSpPr>
            <p:spPr>
              <a:xfrm>
                <a:off x="7072330" y="3396519"/>
                <a:ext cx="493602" cy="49360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BFBFBF"/>
                  </a:gs>
                  <a:gs pos="80000">
                    <a:srgbClr val="FFFFFF"/>
                  </a:gs>
                  <a:gs pos="100000">
                    <a:schemeClr val="accent1">
                      <a:tint val="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8" name="Group 40"/>
              <p:cNvGrpSpPr/>
              <p:nvPr/>
            </p:nvGrpSpPr>
            <p:grpSpPr>
              <a:xfrm>
                <a:off x="7196779" y="3508006"/>
                <a:ext cx="257392" cy="257392"/>
                <a:chOff x="928662" y="2428874"/>
                <a:chExt cx="366050" cy="366050"/>
              </a:xfrm>
              <a:solidFill>
                <a:schemeClr val="bg1"/>
              </a:solidFill>
            </p:grpSpPr>
            <p:sp>
              <p:nvSpPr>
                <p:cNvPr id="69" name="AutoShape 126"/>
                <p:cNvSpPr>
                  <a:spLocks/>
                </p:cNvSpPr>
                <p:nvPr/>
              </p:nvSpPr>
              <p:spPr bwMode="auto">
                <a:xfrm>
                  <a:off x="928662" y="2428874"/>
                  <a:ext cx="366050" cy="36605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3499" y="14850"/>
                      </a:moveTo>
                      <a:cubicBezTo>
                        <a:pt x="9772" y="14850"/>
                        <a:pt x="6749" y="11827"/>
                        <a:pt x="6749" y="8100"/>
                      </a:cubicBezTo>
                      <a:cubicBezTo>
                        <a:pt x="6749" y="4372"/>
                        <a:pt x="9772" y="1350"/>
                        <a:pt x="13499" y="1350"/>
                      </a:cubicBezTo>
                      <a:cubicBezTo>
                        <a:pt x="17227" y="1350"/>
                        <a:pt x="20249" y="4372"/>
                        <a:pt x="20249" y="8100"/>
                      </a:cubicBezTo>
                      <a:cubicBezTo>
                        <a:pt x="20249" y="11827"/>
                        <a:pt x="17227" y="14850"/>
                        <a:pt x="13499" y="14850"/>
                      </a:cubicBezTo>
                      <a:moveTo>
                        <a:pt x="3236" y="20042"/>
                      </a:moveTo>
                      <a:cubicBezTo>
                        <a:pt x="3019" y="20266"/>
                        <a:pt x="2718" y="20408"/>
                        <a:pt x="2382" y="20408"/>
                      </a:cubicBezTo>
                      <a:cubicBezTo>
                        <a:pt x="1724" y="20408"/>
                        <a:pt x="1191" y="19875"/>
                        <a:pt x="1191" y="19218"/>
                      </a:cubicBezTo>
                      <a:cubicBezTo>
                        <a:pt x="1191" y="18881"/>
                        <a:pt x="1332" y="18580"/>
                        <a:pt x="1557" y="18363"/>
                      </a:cubicBezTo>
                      <a:lnTo>
                        <a:pt x="1551" y="18358"/>
                      </a:lnTo>
                      <a:lnTo>
                        <a:pt x="6996" y="12913"/>
                      </a:lnTo>
                      <a:cubicBezTo>
                        <a:pt x="7472" y="13555"/>
                        <a:pt x="8039" y="14122"/>
                        <a:pt x="8680" y="14599"/>
                      </a:cubicBezTo>
                      <a:cubicBezTo>
                        <a:pt x="8680" y="14599"/>
                        <a:pt x="3236" y="20042"/>
                        <a:pt x="3236" y="20042"/>
                      </a:cubicBezTo>
                      <a:close/>
                      <a:moveTo>
                        <a:pt x="13499" y="0"/>
                      </a:moveTo>
                      <a:cubicBezTo>
                        <a:pt x="9026" y="0"/>
                        <a:pt x="5399" y="3626"/>
                        <a:pt x="5399" y="8100"/>
                      </a:cubicBezTo>
                      <a:cubicBezTo>
                        <a:pt x="5399" y="9467"/>
                        <a:pt x="5742" y="10754"/>
                        <a:pt x="6341" y="11884"/>
                      </a:cubicBezTo>
                      <a:lnTo>
                        <a:pt x="709" y="17515"/>
                      </a:lnTo>
                      <a:lnTo>
                        <a:pt x="713" y="17520"/>
                      </a:lnTo>
                      <a:cubicBezTo>
                        <a:pt x="274" y="17953"/>
                        <a:pt x="0" y="18552"/>
                        <a:pt x="0" y="19218"/>
                      </a:cubicBezTo>
                      <a:cubicBezTo>
                        <a:pt x="0" y="20533"/>
                        <a:pt x="1066" y="21599"/>
                        <a:pt x="2382" y="21599"/>
                      </a:cubicBezTo>
                      <a:cubicBezTo>
                        <a:pt x="3047" y="21599"/>
                        <a:pt x="3647" y="21326"/>
                        <a:pt x="4079" y="20885"/>
                      </a:cubicBezTo>
                      <a:lnTo>
                        <a:pt x="4078" y="20884"/>
                      </a:lnTo>
                      <a:lnTo>
                        <a:pt x="9708" y="15255"/>
                      </a:lnTo>
                      <a:cubicBezTo>
                        <a:pt x="10839" y="15856"/>
                        <a:pt x="12128" y="16200"/>
                        <a:pt x="13499" y="16200"/>
                      </a:cubicBezTo>
                      <a:cubicBezTo>
                        <a:pt x="17973" y="16200"/>
                        <a:pt x="21600" y="12573"/>
                        <a:pt x="21600" y="8100"/>
                      </a:cubicBezTo>
                      <a:cubicBezTo>
                        <a:pt x="21600" y="3626"/>
                        <a:pt x="17973" y="0"/>
                        <a:pt x="13499" y="0"/>
                      </a:cubicBezTo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/>
                  <a:endParaRPr lang="en-US" sz="4219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70" name="AutoShape 127"/>
                <p:cNvSpPr>
                  <a:spLocks/>
                </p:cNvSpPr>
                <p:nvPr/>
              </p:nvSpPr>
              <p:spPr bwMode="auto">
                <a:xfrm>
                  <a:off x="1076959" y="2485816"/>
                  <a:ext cx="86350" cy="857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160" y="0"/>
                      </a:moveTo>
                      <a:cubicBezTo>
                        <a:pt x="9025" y="0"/>
                        <a:pt x="0" y="9025"/>
                        <a:pt x="0" y="20160"/>
                      </a:cubicBezTo>
                      <a:cubicBezTo>
                        <a:pt x="0" y="20954"/>
                        <a:pt x="644" y="21600"/>
                        <a:pt x="1440" y="21600"/>
                      </a:cubicBezTo>
                      <a:cubicBezTo>
                        <a:pt x="2235" y="21600"/>
                        <a:pt x="2880" y="20954"/>
                        <a:pt x="2880" y="20160"/>
                      </a:cubicBezTo>
                      <a:cubicBezTo>
                        <a:pt x="2880" y="10618"/>
                        <a:pt x="10617" y="2880"/>
                        <a:pt x="20160" y="2880"/>
                      </a:cubicBezTo>
                      <a:cubicBezTo>
                        <a:pt x="20955" y="2880"/>
                        <a:pt x="21599" y="2234"/>
                        <a:pt x="21599" y="1440"/>
                      </a:cubicBezTo>
                      <a:cubicBezTo>
                        <a:pt x="21599" y="645"/>
                        <a:pt x="20955" y="0"/>
                        <a:pt x="20160" y="0"/>
                      </a:cubicBezTo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/>
                  <a:endParaRPr lang="en-US" sz="4219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73" name="Group 51"/>
          <p:cNvGrpSpPr/>
          <p:nvPr/>
        </p:nvGrpSpPr>
        <p:grpSpPr>
          <a:xfrm>
            <a:off x="5123471" y="4776096"/>
            <a:ext cx="2511354" cy="1941963"/>
            <a:chOff x="3643306" y="3396519"/>
            <a:chExt cx="1785950" cy="1381027"/>
          </a:xfrm>
        </p:grpSpPr>
        <p:grpSp>
          <p:nvGrpSpPr>
            <p:cNvPr id="74" name="Group 41"/>
            <p:cNvGrpSpPr/>
            <p:nvPr/>
          </p:nvGrpSpPr>
          <p:grpSpPr>
            <a:xfrm>
              <a:off x="3643306" y="4000510"/>
              <a:ext cx="1785950" cy="777036"/>
              <a:chOff x="3643306" y="4000510"/>
              <a:chExt cx="1785950" cy="777036"/>
            </a:xfrm>
          </p:grpSpPr>
          <p:sp>
            <p:nvSpPr>
              <p:cNvPr id="80" name="Rectangle 17"/>
              <p:cNvSpPr/>
              <p:nvPr/>
            </p:nvSpPr>
            <p:spPr>
              <a:xfrm>
                <a:off x="3643306" y="4286262"/>
                <a:ext cx="1785950" cy="4912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lang="en-GB" altLang="zh-CN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1" name="Rectangle 20"/>
              <p:cNvSpPr/>
              <p:nvPr/>
            </p:nvSpPr>
            <p:spPr>
              <a:xfrm>
                <a:off x="3896070" y="4000510"/>
                <a:ext cx="1152744" cy="2407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75" name="Group 45"/>
            <p:cNvGrpSpPr/>
            <p:nvPr/>
          </p:nvGrpSpPr>
          <p:grpSpPr>
            <a:xfrm>
              <a:off x="4286248" y="3396519"/>
              <a:ext cx="493602" cy="493602"/>
              <a:chOff x="4286248" y="3396519"/>
              <a:chExt cx="493602" cy="493602"/>
            </a:xfrm>
          </p:grpSpPr>
          <p:sp>
            <p:nvSpPr>
              <p:cNvPr id="76" name="Oval 12"/>
              <p:cNvSpPr/>
              <p:nvPr/>
            </p:nvSpPr>
            <p:spPr>
              <a:xfrm>
                <a:off x="4286248" y="3396519"/>
                <a:ext cx="493602" cy="49360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BFBFBF"/>
                  </a:gs>
                  <a:gs pos="80000">
                    <a:srgbClr val="FFFFFF"/>
                  </a:gs>
                  <a:gs pos="100000">
                    <a:schemeClr val="accent1">
                      <a:tint val="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7" name="Group 39"/>
              <p:cNvGrpSpPr/>
              <p:nvPr/>
            </p:nvGrpSpPr>
            <p:grpSpPr>
              <a:xfrm>
                <a:off x="4401717" y="3508006"/>
                <a:ext cx="257832" cy="257392"/>
                <a:chOff x="195935" y="2428874"/>
                <a:chExt cx="366676" cy="366050"/>
              </a:xfrm>
              <a:solidFill>
                <a:schemeClr val="bg1"/>
              </a:solidFill>
            </p:grpSpPr>
            <p:sp>
              <p:nvSpPr>
                <p:cNvPr id="78" name="AutoShape 128"/>
                <p:cNvSpPr>
                  <a:spLocks/>
                </p:cNvSpPr>
                <p:nvPr/>
              </p:nvSpPr>
              <p:spPr bwMode="auto">
                <a:xfrm>
                  <a:off x="195935" y="2428874"/>
                  <a:ext cx="366676" cy="36605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4850" y="12150"/>
                      </a:moveTo>
                      <a:cubicBezTo>
                        <a:pt x="13851" y="12150"/>
                        <a:pt x="12926" y="11859"/>
                        <a:pt x="12124" y="11386"/>
                      </a:cubicBezTo>
                      <a:lnTo>
                        <a:pt x="11892" y="11618"/>
                      </a:lnTo>
                      <a:lnTo>
                        <a:pt x="11132" y="12377"/>
                      </a:lnTo>
                      <a:lnTo>
                        <a:pt x="9846" y="13663"/>
                      </a:lnTo>
                      <a:cubicBezTo>
                        <a:pt x="9593" y="13916"/>
                        <a:pt x="9451" y="14260"/>
                        <a:pt x="9451" y="14617"/>
                      </a:cubicBezTo>
                      <a:lnTo>
                        <a:pt x="9451" y="16200"/>
                      </a:lnTo>
                      <a:lnTo>
                        <a:pt x="8101" y="16200"/>
                      </a:lnTo>
                      <a:cubicBezTo>
                        <a:pt x="7356" y="16200"/>
                        <a:pt x="6751" y="16804"/>
                        <a:pt x="6751" y="17549"/>
                      </a:cubicBezTo>
                      <a:lnTo>
                        <a:pt x="6751" y="18900"/>
                      </a:lnTo>
                      <a:lnTo>
                        <a:pt x="5170" y="18900"/>
                      </a:lnTo>
                      <a:cubicBezTo>
                        <a:pt x="4812" y="18900"/>
                        <a:pt x="4469" y="19042"/>
                        <a:pt x="4216" y="19295"/>
                      </a:cubicBezTo>
                      <a:lnTo>
                        <a:pt x="3259" y="20252"/>
                      </a:lnTo>
                      <a:lnTo>
                        <a:pt x="1352" y="20249"/>
                      </a:lnTo>
                      <a:lnTo>
                        <a:pt x="1350" y="18326"/>
                      </a:lnTo>
                      <a:lnTo>
                        <a:pt x="9223" y="10467"/>
                      </a:lnTo>
                      <a:cubicBezTo>
                        <a:pt x="9223" y="10467"/>
                        <a:pt x="9223" y="10467"/>
                        <a:pt x="9224" y="10468"/>
                      </a:cubicBezTo>
                      <a:lnTo>
                        <a:pt x="10215" y="9477"/>
                      </a:lnTo>
                      <a:cubicBezTo>
                        <a:pt x="9741" y="8674"/>
                        <a:pt x="9451" y="7748"/>
                        <a:pt x="9451" y="6750"/>
                      </a:cubicBezTo>
                      <a:cubicBezTo>
                        <a:pt x="9451" y="3767"/>
                        <a:pt x="11869" y="1350"/>
                        <a:pt x="14850" y="1350"/>
                      </a:cubicBezTo>
                      <a:cubicBezTo>
                        <a:pt x="17832" y="1350"/>
                        <a:pt x="20250" y="3767"/>
                        <a:pt x="20250" y="6750"/>
                      </a:cubicBezTo>
                      <a:cubicBezTo>
                        <a:pt x="20250" y="9732"/>
                        <a:pt x="17832" y="12150"/>
                        <a:pt x="14850" y="12150"/>
                      </a:cubicBezTo>
                      <a:moveTo>
                        <a:pt x="14850" y="0"/>
                      </a:moveTo>
                      <a:cubicBezTo>
                        <a:pt x="11123" y="0"/>
                        <a:pt x="8101" y="3022"/>
                        <a:pt x="8101" y="6750"/>
                      </a:cubicBezTo>
                      <a:cubicBezTo>
                        <a:pt x="8101" y="7617"/>
                        <a:pt x="8283" y="8438"/>
                        <a:pt x="8582" y="9199"/>
                      </a:cubicBezTo>
                      <a:lnTo>
                        <a:pt x="383" y="17400"/>
                      </a:lnTo>
                      <a:cubicBezTo>
                        <a:pt x="146" y="17637"/>
                        <a:pt x="0" y="17863"/>
                        <a:pt x="0" y="18225"/>
                      </a:cubicBezTo>
                      <a:lnTo>
                        <a:pt x="0" y="20249"/>
                      </a:lnTo>
                      <a:cubicBezTo>
                        <a:pt x="0" y="20972"/>
                        <a:pt x="626" y="21599"/>
                        <a:pt x="1349" y="21599"/>
                      </a:cubicBezTo>
                      <a:lnTo>
                        <a:pt x="3374" y="21599"/>
                      </a:lnTo>
                      <a:cubicBezTo>
                        <a:pt x="3736" y="21599"/>
                        <a:pt x="3965" y="21455"/>
                        <a:pt x="4202" y="21219"/>
                      </a:cubicBezTo>
                      <a:lnTo>
                        <a:pt x="5170" y="20249"/>
                      </a:lnTo>
                      <a:lnTo>
                        <a:pt x="6751" y="20249"/>
                      </a:lnTo>
                      <a:cubicBezTo>
                        <a:pt x="7496" y="20249"/>
                        <a:pt x="8101" y="19645"/>
                        <a:pt x="8101" y="18900"/>
                      </a:cubicBezTo>
                      <a:lnTo>
                        <a:pt x="8101" y="17549"/>
                      </a:lnTo>
                      <a:lnTo>
                        <a:pt x="9451" y="17549"/>
                      </a:lnTo>
                      <a:cubicBezTo>
                        <a:pt x="10196" y="17549"/>
                        <a:pt x="10801" y="16945"/>
                        <a:pt x="10801" y="16200"/>
                      </a:cubicBezTo>
                      <a:lnTo>
                        <a:pt x="10801" y="14617"/>
                      </a:lnTo>
                      <a:lnTo>
                        <a:pt x="12400" y="13018"/>
                      </a:lnTo>
                      <a:cubicBezTo>
                        <a:pt x="13162" y="13317"/>
                        <a:pt x="13982" y="13500"/>
                        <a:pt x="14850" y="13500"/>
                      </a:cubicBezTo>
                      <a:cubicBezTo>
                        <a:pt x="18577" y="13500"/>
                        <a:pt x="21599" y="10477"/>
                        <a:pt x="21599" y="6750"/>
                      </a:cubicBezTo>
                      <a:cubicBezTo>
                        <a:pt x="21599" y="3022"/>
                        <a:pt x="18577" y="0"/>
                        <a:pt x="14850" y="0"/>
                      </a:cubicBezTo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/>
                  <a:endParaRPr lang="en-US" sz="4219">
                    <a:solidFill>
                      <a:srgbClr val="339CA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79" name="AutoShape 129"/>
                <p:cNvSpPr>
                  <a:spLocks/>
                </p:cNvSpPr>
                <p:nvPr/>
              </p:nvSpPr>
              <p:spPr bwMode="auto">
                <a:xfrm>
                  <a:off x="424951" y="2474552"/>
                  <a:ext cx="91356" cy="91356"/>
                </a:xfrm>
                <a:custGeom>
                  <a:avLst/>
                  <a:gdLst>
                    <a:gd name="T0" fmla="*/ 10800 w 21600"/>
                    <a:gd name="T1" fmla="+- 0 10800 134"/>
                    <a:gd name="T2" fmla="*/ 10800 h 21333"/>
                    <a:gd name="T3" fmla="*/ 10800 w 21600"/>
                    <a:gd name="T4" fmla="+- 0 10800 134"/>
                    <a:gd name="T5" fmla="*/ 10800 h 21333"/>
                    <a:gd name="T6" fmla="*/ 10800 w 21600"/>
                    <a:gd name="T7" fmla="+- 0 10800 134"/>
                    <a:gd name="T8" fmla="*/ 10800 h 21333"/>
                    <a:gd name="T9" fmla="*/ 10800 w 21600"/>
                    <a:gd name="T10" fmla="+- 0 10800 134"/>
                    <a:gd name="T11" fmla="*/ 10800 h 21333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</a:cxnLst>
                  <a:rect l="0" t="0" r="r" b="b"/>
                  <a:pathLst>
                    <a:path w="21600" h="21333">
                      <a:moveTo>
                        <a:pt x="13008" y="18684"/>
                      </a:moveTo>
                      <a:cubicBezTo>
                        <a:pt x="9017" y="15850"/>
                        <a:pt x="5542" y="12415"/>
                        <a:pt x="2694" y="8570"/>
                      </a:cubicBezTo>
                      <a:cubicBezTo>
                        <a:pt x="3736" y="5628"/>
                        <a:pt x="5693" y="3697"/>
                        <a:pt x="8585" y="2647"/>
                      </a:cubicBezTo>
                      <a:cubicBezTo>
                        <a:pt x="12578" y="5489"/>
                        <a:pt x="16048" y="8911"/>
                        <a:pt x="18889" y="12809"/>
                      </a:cubicBezTo>
                      <a:cubicBezTo>
                        <a:pt x="17836" y="15730"/>
                        <a:pt x="15883" y="17647"/>
                        <a:pt x="13008" y="18684"/>
                      </a:cubicBezTo>
                      <a:moveTo>
                        <a:pt x="21110" y="11295"/>
                      </a:moveTo>
                      <a:cubicBezTo>
                        <a:pt x="18081" y="7130"/>
                        <a:pt x="14396" y="3496"/>
                        <a:pt x="10161" y="484"/>
                      </a:cubicBezTo>
                      <a:cubicBezTo>
                        <a:pt x="9468" y="-8"/>
                        <a:pt x="8579" y="-134"/>
                        <a:pt x="7778" y="145"/>
                      </a:cubicBezTo>
                      <a:cubicBezTo>
                        <a:pt x="4027" y="1450"/>
                        <a:pt x="1463" y="3983"/>
                        <a:pt x="145" y="7687"/>
                      </a:cubicBezTo>
                      <a:cubicBezTo>
                        <a:pt x="46" y="7962"/>
                        <a:pt x="0" y="8252"/>
                        <a:pt x="0" y="8537"/>
                      </a:cubicBezTo>
                      <a:cubicBezTo>
                        <a:pt x="0" y="9071"/>
                        <a:pt x="167" y="9596"/>
                        <a:pt x="487" y="10041"/>
                      </a:cubicBezTo>
                      <a:cubicBezTo>
                        <a:pt x="3525" y="14213"/>
                        <a:pt x="7211" y="17850"/>
                        <a:pt x="11431" y="20850"/>
                      </a:cubicBezTo>
                      <a:cubicBezTo>
                        <a:pt x="12122" y="21338"/>
                        <a:pt x="13010" y="21466"/>
                        <a:pt x="13812" y="21188"/>
                      </a:cubicBezTo>
                      <a:cubicBezTo>
                        <a:pt x="17563" y="19893"/>
                        <a:pt x="20133" y="17356"/>
                        <a:pt x="21451" y="13647"/>
                      </a:cubicBezTo>
                      <a:cubicBezTo>
                        <a:pt x="21551" y="13372"/>
                        <a:pt x="21600" y="13081"/>
                        <a:pt x="21600" y="12796"/>
                      </a:cubicBezTo>
                      <a:cubicBezTo>
                        <a:pt x="21600" y="12265"/>
                        <a:pt x="21429" y="11740"/>
                        <a:pt x="21110" y="11295"/>
                      </a:cubicBezTo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/>
                  <a:endParaRPr lang="en-US" sz="4219">
                    <a:solidFill>
                      <a:srgbClr val="339CA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46" name="矩形 45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28775" y="270071"/>
            <a:ext cx="60785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802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018" y="3396461"/>
            <a:ext cx="2613493" cy="135224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6173661" y="3767105"/>
            <a:ext cx="1415772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600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600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919449" y="3216508"/>
            <a:ext cx="623890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/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743120" y="3031842"/>
            <a:ext cx="800219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dirty="0" smtClean="0">
                <a:solidFill>
                  <a:srgbClr val="004193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PART</a:t>
            </a:r>
            <a:endParaRPr lang="zh-CN" altLang="en-US" dirty="0">
              <a:solidFill>
                <a:srgbClr val="004193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3621" y="3031842"/>
            <a:ext cx="720080" cy="73802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3384" y="2761076"/>
            <a:ext cx="437159" cy="434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5599" y="0"/>
            <a:ext cx="4412798" cy="520050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-14517"/>
            <a:ext cx="2756615" cy="275222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377" y="2986364"/>
            <a:ext cx="720080" cy="73802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055" y="6568653"/>
            <a:ext cx="538399" cy="51998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4904" y="4025132"/>
            <a:ext cx="437159" cy="43474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2714" y="3035416"/>
            <a:ext cx="367947" cy="36591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59" r="22559"/>
          <a:stretch/>
        </p:blipFill>
        <p:spPr>
          <a:xfrm>
            <a:off x="2882571" y="6430736"/>
            <a:ext cx="324162" cy="33224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434" y="5128493"/>
            <a:ext cx="468084" cy="46549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3029" y="5230902"/>
            <a:ext cx="730211" cy="7261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397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2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750"/>
                            </p:stCondLst>
                            <p:childTnLst>
                              <p:par>
                                <p:cTn id="7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iphone6-float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5516" y="1489955"/>
            <a:ext cx="5453193" cy="5375040"/>
          </a:xfrm>
          <a:prstGeom prst="rect">
            <a:avLst/>
          </a:prstGeom>
        </p:spPr>
      </p:pic>
      <p:sp>
        <p:nvSpPr>
          <p:cNvPr id="44" name="Picture Placeholder 2"/>
          <p:cNvSpPr txBox="1">
            <a:spLocks/>
          </p:cNvSpPr>
          <p:nvPr/>
        </p:nvSpPr>
        <p:spPr>
          <a:xfrm rot="19522915">
            <a:off x="5494817" y="1702851"/>
            <a:ext cx="2197686" cy="4543174"/>
          </a:xfrm>
          <a:custGeom>
            <a:avLst/>
            <a:gdLst>
              <a:gd name="connsiteX0" fmla="*/ 0 w 2952328"/>
              <a:gd name="connsiteY0" fmla="*/ 0 h 6624736"/>
              <a:gd name="connsiteX1" fmla="*/ 2952328 w 2952328"/>
              <a:gd name="connsiteY1" fmla="*/ 0 h 6624736"/>
              <a:gd name="connsiteX2" fmla="*/ 2952328 w 2952328"/>
              <a:gd name="connsiteY2" fmla="*/ 6624736 h 6624736"/>
              <a:gd name="connsiteX3" fmla="*/ 0 w 2952328"/>
              <a:gd name="connsiteY3" fmla="*/ 6624736 h 6624736"/>
              <a:gd name="connsiteX4" fmla="*/ 0 w 2952328"/>
              <a:gd name="connsiteY4" fmla="*/ 0 h 6624736"/>
              <a:gd name="connsiteX0" fmla="*/ 0 w 2969261"/>
              <a:gd name="connsiteY0" fmla="*/ 254000 h 6878736"/>
              <a:gd name="connsiteX1" fmla="*/ 2969261 w 2969261"/>
              <a:gd name="connsiteY1" fmla="*/ 0 h 6878736"/>
              <a:gd name="connsiteX2" fmla="*/ 2952328 w 2969261"/>
              <a:gd name="connsiteY2" fmla="*/ 6878736 h 6878736"/>
              <a:gd name="connsiteX3" fmla="*/ 0 w 2969261"/>
              <a:gd name="connsiteY3" fmla="*/ 6878736 h 6878736"/>
              <a:gd name="connsiteX4" fmla="*/ 0 w 2969261"/>
              <a:gd name="connsiteY4" fmla="*/ 254000 h 6878736"/>
              <a:gd name="connsiteX0" fmla="*/ 0 w 2986193"/>
              <a:gd name="connsiteY0" fmla="*/ 327810 h 6878736"/>
              <a:gd name="connsiteX1" fmla="*/ 2986193 w 2986193"/>
              <a:gd name="connsiteY1" fmla="*/ 0 h 6878736"/>
              <a:gd name="connsiteX2" fmla="*/ 2969260 w 2986193"/>
              <a:gd name="connsiteY2" fmla="*/ 6878736 h 6878736"/>
              <a:gd name="connsiteX3" fmla="*/ 16932 w 2986193"/>
              <a:gd name="connsiteY3" fmla="*/ 6878736 h 6878736"/>
              <a:gd name="connsiteX4" fmla="*/ 0 w 2986193"/>
              <a:gd name="connsiteY4" fmla="*/ 327810 h 6878736"/>
              <a:gd name="connsiteX0" fmla="*/ 0 w 2986193"/>
              <a:gd name="connsiteY0" fmla="*/ 327810 h 6878736"/>
              <a:gd name="connsiteX1" fmla="*/ 2986193 w 2986193"/>
              <a:gd name="connsiteY1" fmla="*/ 0 h 6878736"/>
              <a:gd name="connsiteX2" fmla="*/ 2952327 w 2986193"/>
              <a:gd name="connsiteY2" fmla="*/ 6841831 h 6878736"/>
              <a:gd name="connsiteX3" fmla="*/ 16932 w 2986193"/>
              <a:gd name="connsiteY3" fmla="*/ 6878736 h 6878736"/>
              <a:gd name="connsiteX4" fmla="*/ 0 w 2986193"/>
              <a:gd name="connsiteY4" fmla="*/ 327810 h 6878736"/>
              <a:gd name="connsiteX0" fmla="*/ 33868 w 2969261"/>
              <a:gd name="connsiteY0" fmla="*/ 245219 h 6878736"/>
              <a:gd name="connsiteX1" fmla="*/ 2969261 w 2969261"/>
              <a:gd name="connsiteY1" fmla="*/ 0 h 6878736"/>
              <a:gd name="connsiteX2" fmla="*/ 2935395 w 2969261"/>
              <a:gd name="connsiteY2" fmla="*/ 6841831 h 6878736"/>
              <a:gd name="connsiteX3" fmla="*/ 0 w 2969261"/>
              <a:gd name="connsiteY3" fmla="*/ 6878736 h 6878736"/>
              <a:gd name="connsiteX4" fmla="*/ 33868 w 2969261"/>
              <a:gd name="connsiteY4" fmla="*/ 245219 h 6878736"/>
              <a:gd name="connsiteX0" fmla="*/ 33868 w 2995253"/>
              <a:gd name="connsiteY0" fmla="*/ 245219 h 6878736"/>
              <a:gd name="connsiteX1" fmla="*/ 2969261 w 2995253"/>
              <a:gd name="connsiteY1" fmla="*/ 0 h 6878736"/>
              <a:gd name="connsiteX2" fmla="*/ 2994661 w 2995253"/>
              <a:gd name="connsiteY2" fmla="*/ 6823477 h 6878736"/>
              <a:gd name="connsiteX3" fmla="*/ 0 w 2995253"/>
              <a:gd name="connsiteY3" fmla="*/ 6878736 h 6878736"/>
              <a:gd name="connsiteX4" fmla="*/ 33868 w 2995253"/>
              <a:gd name="connsiteY4" fmla="*/ 245219 h 6878736"/>
              <a:gd name="connsiteX0" fmla="*/ 1 w 2961386"/>
              <a:gd name="connsiteY0" fmla="*/ 245219 h 6878736"/>
              <a:gd name="connsiteX1" fmla="*/ 2935394 w 2961386"/>
              <a:gd name="connsiteY1" fmla="*/ 0 h 6878736"/>
              <a:gd name="connsiteX2" fmla="*/ 2960794 w 2961386"/>
              <a:gd name="connsiteY2" fmla="*/ 6823477 h 6878736"/>
              <a:gd name="connsiteX3" fmla="*/ 0 w 2961386"/>
              <a:gd name="connsiteY3" fmla="*/ 6878736 h 6878736"/>
              <a:gd name="connsiteX4" fmla="*/ 1 w 2961386"/>
              <a:gd name="connsiteY4" fmla="*/ 245219 h 6878736"/>
              <a:gd name="connsiteX0" fmla="*/ 8467 w 2969852"/>
              <a:gd name="connsiteY0" fmla="*/ 245219 h 6851206"/>
              <a:gd name="connsiteX1" fmla="*/ 2943860 w 2969852"/>
              <a:gd name="connsiteY1" fmla="*/ 0 h 6851206"/>
              <a:gd name="connsiteX2" fmla="*/ 2969260 w 2969852"/>
              <a:gd name="connsiteY2" fmla="*/ 6823477 h 6851206"/>
              <a:gd name="connsiteX3" fmla="*/ 0 w 2969852"/>
              <a:gd name="connsiteY3" fmla="*/ 6851206 h 6851206"/>
              <a:gd name="connsiteX4" fmla="*/ 8467 w 2969852"/>
              <a:gd name="connsiteY4" fmla="*/ 245219 h 6851206"/>
              <a:gd name="connsiteX0" fmla="*/ 8467 w 2969414"/>
              <a:gd name="connsiteY0" fmla="*/ 0 h 6605987"/>
              <a:gd name="connsiteX1" fmla="*/ 2829556 w 2969414"/>
              <a:gd name="connsiteY1" fmla="*/ 401969 h 6605987"/>
              <a:gd name="connsiteX2" fmla="*/ 2969260 w 2969414"/>
              <a:gd name="connsiteY2" fmla="*/ 6578258 h 6605987"/>
              <a:gd name="connsiteX3" fmla="*/ 0 w 2969414"/>
              <a:gd name="connsiteY3" fmla="*/ 6605987 h 6605987"/>
              <a:gd name="connsiteX4" fmla="*/ 8467 w 2969414"/>
              <a:gd name="connsiteY4" fmla="*/ 0 h 6605987"/>
              <a:gd name="connsiteX0" fmla="*/ 8467 w 3097622"/>
              <a:gd name="connsiteY0" fmla="*/ 0 h 6605987"/>
              <a:gd name="connsiteX1" fmla="*/ 2829556 w 3097622"/>
              <a:gd name="connsiteY1" fmla="*/ 401969 h 6605987"/>
              <a:gd name="connsiteX2" fmla="*/ 3097538 w 3097622"/>
              <a:gd name="connsiteY2" fmla="*/ 6589096 h 6605987"/>
              <a:gd name="connsiteX3" fmla="*/ 0 w 3097622"/>
              <a:gd name="connsiteY3" fmla="*/ 6605987 h 6605987"/>
              <a:gd name="connsiteX4" fmla="*/ 8467 w 3097622"/>
              <a:gd name="connsiteY4" fmla="*/ 0 h 6605987"/>
              <a:gd name="connsiteX0" fmla="*/ 0 w 3089155"/>
              <a:gd name="connsiteY0" fmla="*/ 0 h 6589096"/>
              <a:gd name="connsiteX1" fmla="*/ 2821089 w 3089155"/>
              <a:gd name="connsiteY1" fmla="*/ 401969 h 6589096"/>
              <a:gd name="connsiteX2" fmla="*/ 3089071 w 3089155"/>
              <a:gd name="connsiteY2" fmla="*/ 6589096 h 6589096"/>
              <a:gd name="connsiteX3" fmla="*/ 227546 w 3089155"/>
              <a:gd name="connsiteY3" fmla="*/ 6104607 h 6589096"/>
              <a:gd name="connsiteX4" fmla="*/ 0 w 3089155"/>
              <a:gd name="connsiteY4" fmla="*/ 0 h 6589096"/>
              <a:gd name="connsiteX0" fmla="*/ 0 w 3121113"/>
              <a:gd name="connsiteY0" fmla="*/ 0 h 6788810"/>
              <a:gd name="connsiteX1" fmla="*/ 2853047 w 3121113"/>
              <a:gd name="connsiteY1" fmla="*/ 601683 h 6788810"/>
              <a:gd name="connsiteX2" fmla="*/ 3121029 w 3121113"/>
              <a:gd name="connsiteY2" fmla="*/ 6788810 h 6788810"/>
              <a:gd name="connsiteX3" fmla="*/ 259504 w 3121113"/>
              <a:gd name="connsiteY3" fmla="*/ 6304321 h 6788810"/>
              <a:gd name="connsiteX4" fmla="*/ 0 w 3121113"/>
              <a:gd name="connsiteY4" fmla="*/ 0 h 6788810"/>
              <a:gd name="connsiteX0" fmla="*/ 0 w 3121100"/>
              <a:gd name="connsiteY0" fmla="*/ 0 h 6788810"/>
              <a:gd name="connsiteX1" fmla="*/ 2802850 w 3121100"/>
              <a:gd name="connsiteY1" fmla="*/ 645355 h 6788810"/>
              <a:gd name="connsiteX2" fmla="*/ 3121029 w 3121100"/>
              <a:gd name="connsiteY2" fmla="*/ 6788810 h 6788810"/>
              <a:gd name="connsiteX3" fmla="*/ 259504 w 3121100"/>
              <a:gd name="connsiteY3" fmla="*/ 6304321 h 6788810"/>
              <a:gd name="connsiteX4" fmla="*/ 0 w 3121100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20638 w 3121029"/>
              <a:gd name="connsiteY1" fmla="*/ 653193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20638 w 3121029"/>
              <a:gd name="connsiteY1" fmla="*/ 653193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31164"/>
              <a:gd name="connsiteY0" fmla="*/ 0 h 6782297"/>
              <a:gd name="connsiteX1" fmla="*/ 2820638 w 3131164"/>
              <a:gd name="connsiteY1" fmla="*/ 653193 h 6782297"/>
              <a:gd name="connsiteX2" fmla="*/ 3131164 w 3131164"/>
              <a:gd name="connsiteY2" fmla="*/ 6782298 h 6782297"/>
              <a:gd name="connsiteX3" fmla="*/ 259504 w 3131164"/>
              <a:gd name="connsiteY3" fmla="*/ 6304321 h 6782297"/>
              <a:gd name="connsiteX4" fmla="*/ 0 w 3131164"/>
              <a:gd name="connsiteY4" fmla="*/ 0 h 6782297"/>
              <a:gd name="connsiteX0" fmla="*/ 0 w 3131164"/>
              <a:gd name="connsiteY0" fmla="*/ 0 h 6782299"/>
              <a:gd name="connsiteX1" fmla="*/ 2820638 w 3131164"/>
              <a:gd name="connsiteY1" fmla="*/ 653193 h 6782299"/>
              <a:gd name="connsiteX2" fmla="*/ 3131164 w 3131164"/>
              <a:gd name="connsiteY2" fmla="*/ 6782298 h 6782299"/>
              <a:gd name="connsiteX3" fmla="*/ 259504 w 3131164"/>
              <a:gd name="connsiteY3" fmla="*/ 6304321 h 6782299"/>
              <a:gd name="connsiteX4" fmla="*/ 0 w 3131164"/>
              <a:gd name="connsiteY4" fmla="*/ 0 h 6782299"/>
              <a:gd name="connsiteX0" fmla="*/ 0 w 3131164"/>
              <a:gd name="connsiteY0" fmla="*/ 0 h 6782297"/>
              <a:gd name="connsiteX1" fmla="*/ 2820638 w 3131164"/>
              <a:gd name="connsiteY1" fmla="*/ 653193 h 6782297"/>
              <a:gd name="connsiteX2" fmla="*/ 3131164 w 3131164"/>
              <a:gd name="connsiteY2" fmla="*/ 6782298 h 6782297"/>
              <a:gd name="connsiteX3" fmla="*/ 259504 w 3131164"/>
              <a:gd name="connsiteY3" fmla="*/ 6304321 h 6782297"/>
              <a:gd name="connsiteX4" fmla="*/ 0 w 3131164"/>
              <a:gd name="connsiteY4" fmla="*/ 0 h 6782297"/>
              <a:gd name="connsiteX0" fmla="*/ 0 w 3131164"/>
              <a:gd name="connsiteY0" fmla="*/ 0 h 6782299"/>
              <a:gd name="connsiteX1" fmla="*/ 2820638 w 3131164"/>
              <a:gd name="connsiteY1" fmla="*/ 653193 h 6782299"/>
              <a:gd name="connsiteX2" fmla="*/ 3131164 w 3131164"/>
              <a:gd name="connsiteY2" fmla="*/ 6782298 h 6782299"/>
              <a:gd name="connsiteX3" fmla="*/ 289081 w 3131164"/>
              <a:gd name="connsiteY3" fmla="*/ 5977048 h 6782299"/>
              <a:gd name="connsiteX4" fmla="*/ 0 w 3131164"/>
              <a:gd name="connsiteY4" fmla="*/ 0 h 6782299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193668"/>
              <a:gd name="connsiteY0" fmla="*/ 0 h 6869923"/>
              <a:gd name="connsiteX1" fmla="*/ 2763033 w 3193668"/>
              <a:gd name="connsiteY1" fmla="*/ 940675 h 6869923"/>
              <a:gd name="connsiteX2" fmla="*/ 3193668 w 3193668"/>
              <a:gd name="connsiteY2" fmla="*/ 6869923 h 6869923"/>
              <a:gd name="connsiteX3" fmla="*/ 231476 w 3193668"/>
              <a:gd name="connsiteY3" fmla="*/ 6264530 h 6869923"/>
              <a:gd name="connsiteX4" fmla="*/ 0 w 3193668"/>
              <a:gd name="connsiteY4" fmla="*/ 0 h 6869923"/>
              <a:gd name="connsiteX0" fmla="*/ 0 w 3193668"/>
              <a:gd name="connsiteY0" fmla="*/ 0 h 7745897"/>
              <a:gd name="connsiteX1" fmla="*/ 2763033 w 3193668"/>
              <a:gd name="connsiteY1" fmla="*/ 940675 h 7745897"/>
              <a:gd name="connsiteX2" fmla="*/ 3193668 w 3193668"/>
              <a:gd name="connsiteY2" fmla="*/ 6869923 h 7745897"/>
              <a:gd name="connsiteX3" fmla="*/ 939234 w 3193668"/>
              <a:gd name="connsiteY3" fmla="*/ 7745897 h 7745897"/>
              <a:gd name="connsiteX4" fmla="*/ 0 w 3193668"/>
              <a:gd name="connsiteY4" fmla="*/ 0 h 7745897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16004 h 6733423"/>
              <a:gd name="connsiteX1" fmla="*/ 2191344 w 2608952"/>
              <a:gd name="connsiteY1" fmla="*/ 0 h 6733423"/>
              <a:gd name="connsiteX2" fmla="*/ 2608952 w 2608952"/>
              <a:gd name="connsiteY2" fmla="*/ 5857449 h 6733423"/>
              <a:gd name="connsiteX3" fmla="*/ 354518 w 2608952"/>
              <a:gd name="connsiteY3" fmla="*/ 6733423 h 6733423"/>
              <a:gd name="connsiteX4" fmla="*/ 0 w 2608952"/>
              <a:gd name="connsiteY4" fmla="*/ 1016004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47460"/>
              <a:gd name="connsiteY0" fmla="*/ 1006159 h 6733423"/>
              <a:gd name="connsiteX1" fmla="*/ 2213855 w 2647460"/>
              <a:gd name="connsiteY1" fmla="*/ 0 h 6733423"/>
              <a:gd name="connsiteX2" fmla="*/ 2647460 w 2647460"/>
              <a:gd name="connsiteY2" fmla="*/ 5831394 h 6733423"/>
              <a:gd name="connsiteX3" fmla="*/ 377029 w 2647460"/>
              <a:gd name="connsiteY3" fmla="*/ 6733423 h 6733423"/>
              <a:gd name="connsiteX4" fmla="*/ 0 w 2647460"/>
              <a:gd name="connsiteY4" fmla="*/ 1006159 h 6733423"/>
              <a:gd name="connsiteX0" fmla="*/ 0 w 2647460"/>
              <a:gd name="connsiteY0" fmla="*/ 1006159 h 6733423"/>
              <a:gd name="connsiteX1" fmla="*/ 2213855 w 2647460"/>
              <a:gd name="connsiteY1" fmla="*/ 0 h 6733423"/>
              <a:gd name="connsiteX2" fmla="*/ 2647460 w 2647460"/>
              <a:gd name="connsiteY2" fmla="*/ 5831394 h 6733423"/>
              <a:gd name="connsiteX3" fmla="*/ 377029 w 2647460"/>
              <a:gd name="connsiteY3" fmla="*/ 6733423 h 6733423"/>
              <a:gd name="connsiteX4" fmla="*/ 0 w 2647460"/>
              <a:gd name="connsiteY4" fmla="*/ 1006159 h 6733423"/>
              <a:gd name="connsiteX0" fmla="*/ 0 w 2647460"/>
              <a:gd name="connsiteY0" fmla="*/ 0 h 5727264"/>
              <a:gd name="connsiteX1" fmla="*/ 2325356 w 2647460"/>
              <a:gd name="connsiteY1" fmla="*/ 619690 h 5727264"/>
              <a:gd name="connsiteX2" fmla="*/ 2647460 w 2647460"/>
              <a:gd name="connsiteY2" fmla="*/ 4825235 h 5727264"/>
              <a:gd name="connsiteX3" fmla="*/ 377029 w 2647460"/>
              <a:gd name="connsiteY3" fmla="*/ 5727264 h 5727264"/>
              <a:gd name="connsiteX4" fmla="*/ 0 w 2647460"/>
              <a:gd name="connsiteY4" fmla="*/ 0 h 5727264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377029 w 2688146"/>
              <a:gd name="connsiteY3" fmla="*/ 5727264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712147"/>
              <a:gd name="connsiteY0" fmla="*/ 0 h 6345462"/>
              <a:gd name="connsiteX1" fmla="*/ 2349357 w 2712147"/>
              <a:gd name="connsiteY1" fmla="*/ 662050 h 6345462"/>
              <a:gd name="connsiteX2" fmla="*/ 2712147 w 2712147"/>
              <a:gd name="connsiteY2" fmla="*/ 6345462 h 6345462"/>
              <a:gd name="connsiteX3" fmla="*/ 308194 w 2712147"/>
              <a:gd name="connsiteY3" fmla="*/ 5890988 h 6345462"/>
              <a:gd name="connsiteX4" fmla="*/ 0 w 2712147"/>
              <a:gd name="connsiteY4" fmla="*/ 0 h 6345462"/>
              <a:gd name="connsiteX0" fmla="*/ 0 w 2684680"/>
              <a:gd name="connsiteY0" fmla="*/ 0 h 6392082"/>
              <a:gd name="connsiteX1" fmla="*/ 2349357 w 2684680"/>
              <a:gd name="connsiteY1" fmla="*/ 662050 h 6392082"/>
              <a:gd name="connsiteX2" fmla="*/ 2684680 w 2684680"/>
              <a:gd name="connsiteY2" fmla="*/ 6392082 h 6392082"/>
              <a:gd name="connsiteX3" fmla="*/ 308194 w 2684680"/>
              <a:gd name="connsiteY3" fmla="*/ 5890988 h 6392082"/>
              <a:gd name="connsiteX4" fmla="*/ 0 w 2684680"/>
              <a:gd name="connsiteY4" fmla="*/ 0 h 6392082"/>
              <a:gd name="connsiteX0" fmla="*/ 0 w 2686734"/>
              <a:gd name="connsiteY0" fmla="*/ 0 h 6405216"/>
              <a:gd name="connsiteX1" fmla="*/ 2351411 w 2686734"/>
              <a:gd name="connsiteY1" fmla="*/ 675184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51411 w 2686734"/>
              <a:gd name="connsiteY1" fmla="*/ 675184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4041 w 2686734"/>
              <a:gd name="connsiteY1" fmla="*/ 638188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8149 w 2686734"/>
              <a:gd name="connsiteY1" fmla="*/ 664456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70664 w 2686734"/>
              <a:gd name="connsiteY1" fmla="*/ 576028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91937 w 2686734"/>
              <a:gd name="connsiteY3" fmla="*/ 593520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76621 w 2686734"/>
              <a:gd name="connsiteY3" fmla="*/ 5911341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76621 w 2686734"/>
              <a:gd name="connsiteY3" fmla="*/ 5911341 h 6405216"/>
              <a:gd name="connsiteX4" fmla="*/ 0 w 2686734"/>
              <a:gd name="connsiteY4" fmla="*/ 0 h 640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734" h="6405216">
                <a:moveTo>
                  <a:pt x="0" y="0"/>
                </a:moveTo>
                <a:lnTo>
                  <a:pt x="2331518" y="659092"/>
                </a:lnTo>
                <a:cubicBezTo>
                  <a:pt x="2479204" y="3079239"/>
                  <a:pt x="2505306" y="3654741"/>
                  <a:pt x="2686734" y="6405216"/>
                </a:cubicBezTo>
                <a:lnTo>
                  <a:pt x="276621" y="5911341"/>
                </a:lnTo>
                <a:cubicBezTo>
                  <a:pt x="179686" y="3553951"/>
                  <a:pt x="98590" y="2363605"/>
                  <a:pt x="0" y="0"/>
                </a:cubicBez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vert="vert" lIns="719873" tIns="719873" rIns="719873" bIns="719873" anchor="ctr"/>
          <a:lstStyle>
            <a:lvl1pPr marL="0" indent="0" algn="ctr" rtl="0" eaLnBrk="0" fontAlgn="base" hangingPunct="0">
              <a:spcBef>
                <a:spcPts val="475"/>
              </a:spcBef>
              <a:spcAft>
                <a:spcPts val="475"/>
              </a:spcAft>
              <a:buFont typeface="Arial" panose="020B0604020202020204" pitchFamily="34" charset="0"/>
              <a:buNone/>
              <a:defRPr sz="1266" kern="1200">
                <a:solidFill>
                  <a:schemeClr val="accent6"/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5" name="Rounded Rectangle 48"/>
          <p:cNvSpPr/>
          <p:nvPr/>
        </p:nvSpPr>
        <p:spPr>
          <a:xfrm>
            <a:off x="6771088" y="1888271"/>
            <a:ext cx="759376" cy="759333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47" name="Text Placeholder 7"/>
          <p:cNvSpPr txBox="1">
            <a:spLocks/>
          </p:cNvSpPr>
          <p:nvPr/>
        </p:nvSpPr>
        <p:spPr>
          <a:xfrm>
            <a:off x="7673342" y="1840354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Text Placeholder 2"/>
          <p:cNvSpPr txBox="1">
            <a:spLocks/>
          </p:cNvSpPr>
          <p:nvPr/>
        </p:nvSpPr>
        <p:spPr>
          <a:xfrm>
            <a:off x="7673342" y="2225199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Rounded Rectangle 52"/>
          <p:cNvSpPr/>
          <p:nvPr/>
        </p:nvSpPr>
        <p:spPr>
          <a:xfrm>
            <a:off x="4326229" y="3968009"/>
            <a:ext cx="759376" cy="759333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812348" y="3920093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812348" y="4304937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Rounded Rectangle 57"/>
          <p:cNvSpPr/>
          <p:nvPr/>
        </p:nvSpPr>
        <p:spPr>
          <a:xfrm>
            <a:off x="7908904" y="3284534"/>
            <a:ext cx="759376" cy="759333"/>
          </a:xfrm>
          <a:prstGeom prst="roundRect">
            <a:avLst>
              <a:gd name="adj" fmla="val 50000"/>
            </a:avLst>
          </a:prstGeom>
          <a:solidFill>
            <a:srgbClr val="06A7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8811159" y="3236617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8811159" y="3621461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Rounded Rectangle 67"/>
          <p:cNvSpPr/>
          <p:nvPr/>
        </p:nvSpPr>
        <p:spPr>
          <a:xfrm>
            <a:off x="5404224" y="5365302"/>
            <a:ext cx="759376" cy="759333"/>
          </a:xfrm>
          <a:prstGeom prst="roundRect">
            <a:avLst>
              <a:gd name="adj" fmla="val 50000"/>
            </a:avLst>
          </a:prstGeom>
          <a:solidFill>
            <a:srgbClr val="06A7D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8526" tIns="64264" rIns="128526" bIns="64264" rtlCol="0" anchor="ctr"/>
          <a:lstStyle/>
          <a:p>
            <a:pPr algn="ctr"/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890342" y="5317384"/>
            <a:ext cx="3388132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1890342" y="5702228"/>
            <a:ext cx="2963630" cy="80569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28775" y="270071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014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4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3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6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9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animBg="1"/>
      <p:bldP spid="5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animBg="1"/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3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3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3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66117" y="3632064"/>
            <a:ext cx="5281500" cy="2200648"/>
            <a:chOff x="3960309" y="3165179"/>
            <a:chExt cx="4579147" cy="1908000"/>
          </a:xfrm>
        </p:grpSpPr>
        <p:sp>
          <p:nvSpPr>
            <p:cNvPr id="7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43CAE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43CAE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/>
          <p:cNvSpPr/>
          <p:nvPr/>
        </p:nvSpPr>
        <p:spPr bwMode="auto">
          <a:xfrm>
            <a:off x="8551350" y="4096130"/>
            <a:ext cx="2940853" cy="33077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08"/>
          <p:cNvSpPr/>
          <p:nvPr/>
        </p:nvSpPr>
        <p:spPr bwMode="auto">
          <a:xfrm flipH="1">
            <a:off x="1346548" y="4451617"/>
            <a:ext cx="2942752" cy="33077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12"/>
          <p:cNvSpPr/>
          <p:nvPr/>
        </p:nvSpPr>
        <p:spPr>
          <a:xfrm>
            <a:off x="6714973" y="3288203"/>
            <a:ext cx="775609" cy="11558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任意多边形 113"/>
          <p:cNvSpPr/>
          <p:nvPr/>
        </p:nvSpPr>
        <p:spPr>
          <a:xfrm flipH="1">
            <a:off x="4739833" y="3280600"/>
            <a:ext cx="775609" cy="11558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478117" y="4635602"/>
            <a:ext cx="261721" cy="278796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431407" y="4609985"/>
            <a:ext cx="337315" cy="337671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704573" y="4624522"/>
            <a:ext cx="293878" cy="294805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8161760" y="4636954"/>
            <a:ext cx="280256" cy="290653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1205112" y="325028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570342" y="363512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3881637" y="245018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246867" y="283502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7224912" y="2707357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590142" y="3092203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9158487" y="437423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9523717" y="475907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28775" y="270071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238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>
            <a:spLocks/>
          </p:cNvSpPr>
          <p:nvPr/>
        </p:nvSpPr>
        <p:spPr bwMode="auto">
          <a:xfrm rot="5400000">
            <a:off x="10298634" y="2565749"/>
            <a:ext cx="1321296" cy="3878871"/>
          </a:xfrm>
          <a:custGeom>
            <a:avLst/>
            <a:gdLst>
              <a:gd name="connsiteX0" fmla="*/ 0 w 1253008"/>
              <a:gd name="connsiteY0" fmla="*/ 3081115 h 3678400"/>
              <a:gd name="connsiteX1" fmla="*/ 0 w 1253008"/>
              <a:gd name="connsiteY1" fmla="*/ 103674 h 3678400"/>
              <a:gd name="connsiteX2" fmla="*/ 103675 w 1253008"/>
              <a:gd name="connsiteY2" fmla="*/ 0 h 3678400"/>
              <a:gd name="connsiteX3" fmla="*/ 325621 w 1253008"/>
              <a:gd name="connsiteY3" fmla="*/ 0 h 3678400"/>
              <a:gd name="connsiteX4" fmla="*/ 429296 w 1253008"/>
              <a:gd name="connsiteY4" fmla="*/ 103674 h 3678400"/>
              <a:gd name="connsiteX5" fmla="*/ 429296 w 1253008"/>
              <a:gd name="connsiteY5" fmla="*/ 3020727 h 3678400"/>
              <a:gd name="connsiteX6" fmla="*/ 435077 w 1253008"/>
              <a:gd name="connsiteY6" fmla="*/ 3028006 h 3678400"/>
              <a:gd name="connsiteX7" fmla="*/ 629745 w 1253008"/>
              <a:gd name="connsiteY7" fmla="*/ 3047864 h 3678400"/>
              <a:gd name="connsiteX8" fmla="*/ 629745 w 1253008"/>
              <a:gd name="connsiteY8" fmla="*/ 3046873 h 3678400"/>
              <a:gd name="connsiteX9" fmla="*/ 1224810 w 1253008"/>
              <a:gd name="connsiteY9" fmla="*/ 3505788 h 3678400"/>
              <a:gd name="connsiteX10" fmla="*/ 919535 w 1253008"/>
              <a:gd name="connsiteY10" fmla="*/ 3675675 h 3678400"/>
              <a:gd name="connsiteX11" fmla="*/ 824413 w 1253008"/>
              <a:gd name="connsiteY11" fmla="*/ 3496963 h 3678400"/>
              <a:gd name="connsiteX12" fmla="*/ 629745 w 1253008"/>
              <a:gd name="connsiteY12" fmla="*/ 3477106 h 3678400"/>
              <a:gd name="connsiteX13" fmla="*/ 629745 w 1253008"/>
              <a:gd name="connsiteY13" fmla="*/ 3478097 h 3678400"/>
              <a:gd name="connsiteX14" fmla="*/ 9137 w 1253008"/>
              <a:gd name="connsiteY14" fmla="*/ 3138358 h 3678400"/>
              <a:gd name="connsiteX15" fmla="*/ 9348 w 1253008"/>
              <a:gd name="connsiteY15" fmla="*/ 3123250 h 3678400"/>
              <a:gd name="connsiteX16" fmla="*/ 8147 w 1253008"/>
              <a:gd name="connsiteY16" fmla="*/ 3121470 h 3678400"/>
              <a:gd name="connsiteX17" fmla="*/ 0 w 1253008"/>
              <a:gd name="connsiteY17" fmla="*/ 3081115 h 367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008" h="3678400">
                <a:moveTo>
                  <a:pt x="0" y="3081115"/>
                </a:moveTo>
                <a:lnTo>
                  <a:pt x="0" y="103674"/>
                </a:lnTo>
                <a:cubicBezTo>
                  <a:pt x="0" y="46416"/>
                  <a:pt x="46417" y="0"/>
                  <a:pt x="103675" y="0"/>
                </a:cubicBezTo>
                <a:lnTo>
                  <a:pt x="325621" y="0"/>
                </a:lnTo>
                <a:cubicBezTo>
                  <a:pt x="382879" y="0"/>
                  <a:pt x="429296" y="46416"/>
                  <a:pt x="429296" y="103674"/>
                </a:cubicBezTo>
                <a:lnTo>
                  <a:pt x="429296" y="3020727"/>
                </a:lnTo>
                <a:lnTo>
                  <a:pt x="435077" y="3028006"/>
                </a:lnTo>
                <a:cubicBezTo>
                  <a:pt x="457198" y="3054483"/>
                  <a:pt x="525774" y="3047864"/>
                  <a:pt x="629745" y="3047864"/>
                </a:cubicBezTo>
                <a:lnTo>
                  <a:pt x="629745" y="3046873"/>
                </a:lnTo>
                <a:cubicBezTo>
                  <a:pt x="1187204" y="3046873"/>
                  <a:pt x="1319932" y="3393266"/>
                  <a:pt x="1224810" y="3505788"/>
                </a:cubicBezTo>
                <a:cubicBezTo>
                  <a:pt x="1162870" y="3580803"/>
                  <a:pt x="999172" y="3697739"/>
                  <a:pt x="919535" y="3675675"/>
                </a:cubicBezTo>
                <a:cubicBezTo>
                  <a:pt x="866444" y="3658025"/>
                  <a:pt x="901838" y="3578597"/>
                  <a:pt x="824413" y="3496963"/>
                </a:cubicBezTo>
                <a:cubicBezTo>
                  <a:pt x="802292" y="3470487"/>
                  <a:pt x="733716" y="3477106"/>
                  <a:pt x="629745" y="3477106"/>
                </a:cubicBezTo>
                <a:lnTo>
                  <a:pt x="629745" y="3478097"/>
                </a:lnTo>
                <a:cubicBezTo>
                  <a:pt x="211651" y="3478097"/>
                  <a:pt x="32468" y="3283251"/>
                  <a:pt x="9137" y="3138358"/>
                </a:cubicBezTo>
                <a:lnTo>
                  <a:pt x="9348" y="3123250"/>
                </a:lnTo>
                <a:lnTo>
                  <a:pt x="8147" y="3121470"/>
                </a:lnTo>
                <a:cubicBezTo>
                  <a:pt x="2901" y="3109066"/>
                  <a:pt x="0" y="3095429"/>
                  <a:pt x="0" y="3081115"/>
                </a:cubicBezTo>
                <a:close/>
              </a:path>
            </a:pathLst>
          </a:custGeom>
          <a:solidFill>
            <a:srgbClr val="43CAE5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971587" y="2820584"/>
            <a:ext cx="1231915" cy="2415821"/>
            <a:chOff x="7558505" y="2674384"/>
            <a:chExt cx="1168246" cy="2290964"/>
          </a:xfrm>
          <a:solidFill>
            <a:srgbClr val="92D050"/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 rot="5400000">
              <a:off x="6850210" y="3382679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5400000">
              <a:off x="7427090" y="3575662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42626" y="2816219"/>
            <a:ext cx="1231915" cy="2418003"/>
            <a:chOff x="6582724" y="2670245"/>
            <a:chExt cx="1168246" cy="2293034"/>
          </a:xfrm>
          <a:solidFill>
            <a:srgbClr val="43CAE5"/>
          </a:solidFill>
        </p:grpSpPr>
        <p:sp>
          <p:nvSpPr>
            <p:cNvPr id="21" name="Freeform 9"/>
            <p:cNvSpPr>
              <a:spLocks/>
            </p:cNvSpPr>
            <p:nvPr/>
          </p:nvSpPr>
          <p:spPr bwMode="auto">
            <a:xfrm rot="5400000">
              <a:off x="5873394" y="3379575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 rot="5400000">
              <a:off x="6451826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37193" y="2886999"/>
            <a:ext cx="1210570" cy="2270365"/>
            <a:chOff x="5629255" y="2737367"/>
            <a:chExt cx="1148004" cy="2153026"/>
          </a:xfrm>
          <a:solidFill>
            <a:srgbClr val="92D050"/>
          </a:solidFill>
        </p:grpSpPr>
        <p:sp>
          <p:nvSpPr>
            <p:cNvPr id="30" name="任意多边形 29"/>
            <p:cNvSpPr/>
            <p:nvPr/>
          </p:nvSpPr>
          <p:spPr>
            <a:xfrm>
              <a:off x="5629255" y="2737367"/>
              <a:ext cx="833033" cy="2153026"/>
            </a:xfrm>
            <a:custGeom>
              <a:avLst/>
              <a:gdLst>
                <a:gd name="connsiteX0" fmla="*/ 540647 w 833033"/>
                <a:gd name="connsiteY0" fmla="*/ 2768 h 2153026"/>
                <a:gd name="connsiteX1" fmla="*/ 659667 w 833033"/>
                <a:gd name="connsiteY1" fmla="*/ 28000 h 2153026"/>
                <a:gd name="connsiteX2" fmla="*/ 829824 w 833033"/>
                <a:gd name="connsiteY2" fmla="*/ 333275 h 2153026"/>
                <a:gd name="connsiteX3" fmla="*/ 650828 w 833033"/>
                <a:gd name="connsiteY3" fmla="*/ 428397 h 2153026"/>
                <a:gd name="connsiteX4" fmla="*/ 631768 w 833033"/>
                <a:gd name="connsiteY4" fmla="*/ 496697 h 2153026"/>
                <a:gd name="connsiteX5" fmla="*/ 630992 w 833033"/>
                <a:gd name="connsiteY5" fmla="*/ 615033 h 2153026"/>
                <a:gd name="connsiteX6" fmla="*/ 631527 w 833033"/>
                <a:gd name="connsiteY6" fmla="*/ 615033 h 2153026"/>
                <a:gd name="connsiteX7" fmla="*/ 631527 w 833033"/>
                <a:gd name="connsiteY7" fmla="*/ 1529763 h 2153026"/>
                <a:gd name="connsiteX8" fmla="*/ 631528 w 833033"/>
                <a:gd name="connsiteY8" fmla="*/ 1529763 h 2153026"/>
                <a:gd name="connsiteX9" fmla="*/ 172612 w 833033"/>
                <a:gd name="connsiteY9" fmla="*/ 2124828 h 2153026"/>
                <a:gd name="connsiteX10" fmla="*/ 2725 w 833033"/>
                <a:gd name="connsiteY10" fmla="*/ 1819553 h 2153026"/>
                <a:gd name="connsiteX11" fmla="*/ 181437 w 833033"/>
                <a:gd name="connsiteY11" fmla="*/ 1724431 h 2153026"/>
                <a:gd name="connsiteX12" fmla="*/ 201294 w 833033"/>
                <a:gd name="connsiteY12" fmla="*/ 1529763 h 2153026"/>
                <a:gd name="connsiteX13" fmla="*/ 202134 w 833033"/>
                <a:gd name="connsiteY13" fmla="*/ 1529763 h 2153026"/>
                <a:gd name="connsiteX14" fmla="*/ 202231 w 833033"/>
                <a:gd name="connsiteY14" fmla="*/ 1529763 h 2153026"/>
                <a:gd name="connsiteX15" fmla="*/ 202231 w 833033"/>
                <a:gd name="connsiteY15" fmla="*/ 623065 h 2153026"/>
                <a:gd name="connsiteX16" fmla="*/ 202231 w 833033"/>
                <a:gd name="connsiteY16" fmla="*/ 615033 h 2153026"/>
                <a:gd name="connsiteX17" fmla="*/ 202547 w 833033"/>
                <a:gd name="connsiteY17" fmla="*/ 615033 h 2153026"/>
                <a:gd name="connsiteX18" fmla="*/ 206130 w 833033"/>
                <a:gd name="connsiteY18" fmla="*/ 523835 h 2153026"/>
                <a:gd name="connsiteX19" fmla="*/ 540647 w 833033"/>
                <a:gd name="connsiteY19" fmla="*/ 2768 h 215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3033" h="2153026">
                  <a:moveTo>
                    <a:pt x="540647" y="2768"/>
                  </a:moveTo>
                  <a:cubicBezTo>
                    <a:pt x="588814" y="-5182"/>
                    <a:pt x="631491" y="4219"/>
                    <a:pt x="659667" y="28000"/>
                  </a:cubicBezTo>
                  <a:cubicBezTo>
                    <a:pt x="734801" y="92152"/>
                    <a:pt x="854132" y="255850"/>
                    <a:pt x="829824" y="333275"/>
                  </a:cubicBezTo>
                  <a:cubicBezTo>
                    <a:pt x="814355" y="388578"/>
                    <a:pt x="732591" y="350972"/>
                    <a:pt x="650828" y="428397"/>
                  </a:cubicBezTo>
                  <a:cubicBezTo>
                    <a:pt x="638674" y="440564"/>
                    <a:pt x="633701" y="463791"/>
                    <a:pt x="631768" y="496697"/>
                  </a:cubicBezTo>
                  <a:lnTo>
                    <a:pt x="630992" y="615033"/>
                  </a:lnTo>
                  <a:lnTo>
                    <a:pt x="631527" y="615033"/>
                  </a:lnTo>
                  <a:lnTo>
                    <a:pt x="631527" y="1529763"/>
                  </a:lnTo>
                  <a:lnTo>
                    <a:pt x="631528" y="1529763"/>
                  </a:lnTo>
                  <a:cubicBezTo>
                    <a:pt x="631528" y="2087221"/>
                    <a:pt x="285135" y="2219950"/>
                    <a:pt x="172612" y="2124828"/>
                  </a:cubicBezTo>
                  <a:cubicBezTo>
                    <a:pt x="97597" y="2062888"/>
                    <a:pt x="-19339" y="1899190"/>
                    <a:pt x="2725" y="1819553"/>
                  </a:cubicBezTo>
                  <a:cubicBezTo>
                    <a:pt x="20375" y="1766461"/>
                    <a:pt x="99803" y="1801856"/>
                    <a:pt x="181437" y="1724431"/>
                  </a:cubicBezTo>
                  <a:cubicBezTo>
                    <a:pt x="207913" y="1702309"/>
                    <a:pt x="201294" y="1633733"/>
                    <a:pt x="201294" y="1529763"/>
                  </a:cubicBezTo>
                  <a:cubicBezTo>
                    <a:pt x="201294" y="1529763"/>
                    <a:pt x="201294" y="1529763"/>
                    <a:pt x="202134" y="1529763"/>
                  </a:cubicBezTo>
                  <a:lnTo>
                    <a:pt x="202231" y="1529763"/>
                  </a:lnTo>
                  <a:lnTo>
                    <a:pt x="202231" y="623065"/>
                  </a:lnTo>
                  <a:lnTo>
                    <a:pt x="202231" y="615033"/>
                  </a:lnTo>
                  <a:lnTo>
                    <a:pt x="202547" y="615033"/>
                  </a:lnTo>
                  <a:lnTo>
                    <a:pt x="206130" y="523835"/>
                  </a:lnTo>
                  <a:cubicBezTo>
                    <a:pt x="234207" y="177712"/>
                    <a:pt x="408186" y="24630"/>
                    <a:pt x="540647" y="27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 rot="5400000">
              <a:off x="5478115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88933" y="2812116"/>
            <a:ext cx="1231915" cy="2415821"/>
            <a:chOff x="4635171" y="2666353"/>
            <a:chExt cx="1168246" cy="2290964"/>
          </a:xfrm>
          <a:solidFill>
            <a:srgbClr val="43CAE5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 rot="5400000">
              <a:off x="3926876" y="3374648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5400000">
              <a:off x="4503756" y="3567630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859973" y="2807750"/>
            <a:ext cx="1231915" cy="2418003"/>
            <a:chOff x="3659390" y="2662213"/>
            <a:chExt cx="1168246" cy="2293034"/>
          </a:xfrm>
          <a:solidFill>
            <a:srgbClr val="92D050"/>
          </a:solidFill>
        </p:grpSpPr>
        <p:sp>
          <p:nvSpPr>
            <p:cNvPr id="12" name="Freeform 9"/>
            <p:cNvSpPr>
              <a:spLocks/>
            </p:cNvSpPr>
            <p:nvPr/>
          </p:nvSpPr>
          <p:spPr bwMode="auto">
            <a:xfrm rot="5400000">
              <a:off x="2950060" y="3371543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5400000">
              <a:off x="3528492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54"/>
          <p:cNvSpPr txBox="1"/>
          <p:nvPr/>
        </p:nvSpPr>
        <p:spPr>
          <a:xfrm>
            <a:off x="2348038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Rectangle 55"/>
          <p:cNvSpPr/>
          <p:nvPr/>
        </p:nvSpPr>
        <p:spPr>
          <a:xfrm>
            <a:off x="2348038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54"/>
          <p:cNvSpPr txBox="1"/>
          <p:nvPr/>
        </p:nvSpPr>
        <p:spPr>
          <a:xfrm>
            <a:off x="3344495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Rectangle 55"/>
          <p:cNvSpPr/>
          <p:nvPr/>
        </p:nvSpPr>
        <p:spPr>
          <a:xfrm>
            <a:off x="3344495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54"/>
          <p:cNvSpPr txBox="1"/>
          <p:nvPr/>
        </p:nvSpPr>
        <p:spPr>
          <a:xfrm>
            <a:off x="4932546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7" name="Rectangle 55"/>
          <p:cNvSpPr/>
          <p:nvPr/>
        </p:nvSpPr>
        <p:spPr>
          <a:xfrm>
            <a:off x="4932546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54"/>
          <p:cNvSpPr txBox="1"/>
          <p:nvPr/>
        </p:nvSpPr>
        <p:spPr>
          <a:xfrm>
            <a:off x="5867204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Rectangle 55"/>
          <p:cNvSpPr/>
          <p:nvPr/>
        </p:nvSpPr>
        <p:spPr>
          <a:xfrm>
            <a:off x="5867204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54"/>
          <p:cNvSpPr txBox="1"/>
          <p:nvPr/>
        </p:nvSpPr>
        <p:spPr>
          <a:xfrm>
            <a:off x="7517054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Rectangle 55"/>
          <p:cNvSpPr/>
          <p:nvPr/>
        </p:nvSpPr>
        <p:spPr>
          <a:xfrm>
            <a:off x="7517054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4"/>
          <p:cNvSpPr txBox="1"/>
          <p:nvPr/>
        </p:nvSpPr>
        <p:spPr>
          <a:xfrm>
            <a:off x="8318062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Rectangle 55"/>
          <p:cNvSpPr/>
          <p:nvPr/>
        </p:nvSpPr>
        <p:spPr>
          <a:xfrm>
            <a:off x="8318062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965" y="2878530"/>
            <a:ext cx="4105073" cy="2249019"/>
            <a:chOff x="-38987" y="2729334"/>
            <a:chExt cx="3892912" cy="2132784"/>
          </a:xfrm>
          <a:solidFill>
            <a:srgbClr val="43CAE5"/>
          </a:solidFill>
        </p:grpSpPr>
        <p:sp>
          <p:nvSpPr>
            <p:cNvPr id="29" name="任意多边形 28"/>
            <p:cNvSpPr/>
            <p:nvPr/>
          </p:nvSpPr>
          <p:spPr>
            <a:xfrm rot="16200000">
              <a:off x="1127315" y="1563032"/>
              <a:ext cx="1245336" cy="3577940"/>
            </a:xfrm>
            <a:custGeom>
              <a:avLst/>
              <a:gdLst>
                <a:gd name="connsiteX0" fmla="*/ 1242568 w 1245336"/>
                <a:gd name="connsiteY0" fmla="*/ 3285554 h 3577940"/>
                <a:gd name="connsiteX1" fmla="*/ 1217336 w 1245336"/>
                <a:gd name="connsiteY1" fmla="*/ 3404574 h 3577940"/>
                <a:gd name="connsiteX2" fmla="*/ 912061 w 1245336"/>
                <a:gd name="connsiteY2" fmla="*/ 3574731 h 3577940"/>
                <a:gd name="connsiteX3" fmla="*/ 816939 w 1245336"/>
                <a:gd name="connsiteY3" fmla="*/ 3395735 h 3577940"/>
                <a:gd name="connsiteX4" fmla="*/ 622271 w 1245336"/>
                <a:gd name="connsiteY4" fmla="*/ 3375846 h 3577940"/>
                <a:gd name="connsiteX5" fmla="*/ 622271 w 1245336"/>
                <a:gd name="connsiteY5" fmla="*/ 3374366 h 3577940"/>
                <a:gd name="connsiteX6" fmla="*/ 1973 w 1245336"/>
                <a:gd name="connsiteY6" fmla="*/ 3035950 h 3577940"/>
                <a:gd name="connsiteX7" fmla="*/ 2017 w 1245336"/>
                <a:gd name="connsiteY7" fmla="*/ 3031859 h 3577940"/>
                <a:gd name="connsiteX8" fmla="*/ 0 w 1245336"/>
                <a:gd name="connsiteY8" fmla="*/ 3031859 h 3577940"/>
                <a:gd name="connsiteX9" fmla="*/ 0 w 1245336"/>
                <a:gd name="connsiteY9" fmla="*/ 0 h 3577940"/>
                <a:gd name="connsiteX10" fmla="*/ 429296 w 1245336"/>
                <a:gd name="connsiteY10" fmla="*/ 0 h 3577940"/>
                <a:gd name="connsiteX11" fmla="*/ 429296 w 1245336"/>
                <a:gd name="connsiteY11" fmla="*/ 2926627 h 3577940"/>
                <a:gd name="connsiteX12" fmla="*/ 453975 w 1245336"/>
                <a:gd name="connsiteY12" fmla="*/ 2939132 h 3577940"/>
                <a:gd name="connsiteX13" fmla="*/ 622271 w 1245336"/>
                <a:gd name="connsiteY13" fmla="*/ 2945658 h 3577940"/>
                <a:gd name="connsiteX14" fmla="*/ 622271 w 1245336"/>
                <a:gd name="connsiteY14" fmla="*/ 2947139 h 3577940"/>
                <a:gd name="connsiteX15" fmla="*/ 1242568 w 1245336"/>
                <a:gd name="connsiteY15" fmla="*/ 3285554 h 357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45336" h="3577940">
                  <a:moveTo>
                    <a:pt x="1242568" y="3285554"/>
                  </a:moveTo>
                  <a:cubicBezTo>
                    <a:pt x="1250518" y="3333721"/>
                    <a:pt x="1241116" y="3376399"/>
                    <a:pt x="1217336" y="3404574"/>
                  </a:cubicBezTo>
                  <a:cubicBezTo>
                    <a:pt x="1153184" y="3479709"/>
                    <a:pt x="989486" y="3599040"/>
                    <a:pt x="912061" y="3574731"/>
                  </a:cubicBezTo>
                  <a:cubicBezTo>
                    <a:pt x="856757" y="3559263"/>
                    <a:pt x="894364" y="3477499"/>
                    <a:pt x="816939" y="3395735"/>
                  </a:cubicBezTo>
                  <a:cubicBezTo>
                    <a:pt x="792605" y="3371427"/>
                    <a:pt x="724029" y="3375846"/>
                    <a:pt x="622271" y="3375846"/>
                  </a:cubicBezTo>
                  <a:lnTo>
                    <a:pt x="622271" y="3374366"/>
                  </a:lnTo>
                  <a:cubicBezTo>
                    <a:pt x="205836" y="3374366"/>
                    <a:pt x="25823" y="3180453"/>
                    <a:pt x="1973" y="3035950"/>
                  </a:cubicBezTo>
                  <a:lnTo>
                    <a:pt x="2017" y="3031859"/>
                  </a:lnTo>
                  <a:lnTo>
                    <a:pt x="0" y="3031859"/>
                  </a:lnTo>
                  <a:lnTo>
                    <a:pt x="0" y="0"/>
                  </a:lnTo>
                  <a:lnTo>
                    <a:pt x="429296" y="0"/>
                  </a:lnTo>
                  <a:lnTo>
                    <a:pt x="429296" y="2926627"/>
                  </a:lnTo>
                  <a:lnTo>
                    <a:pt x="453975" y="2939132"/>
                  </a:lnTo>
                  <a:cubicBezTo>
                    <a:pt x="488298" y="2948144"/>
                    <a:pt x="545952" y="2945658"/>
                    <a:pt x="622271" y="2945658"/>
                  </a:cubicBezTo>
                  <a:lnTo>
                    <a:pt x="622271" y="2947139"/>
                  </a:lnTo>
                  <a:cubicBezTo>
                    <a:pt x="1038705" y="2947139"/>
                    <a:pt x="1218718" y="3141052"/>
                    <a:pt x="1242568" y="328555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5400000">
              <a:off x="2554781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28775" y="270071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297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"/>
                            </p:stCondLst>
                            <p:childTnLst>
                              <p:par>
                                <p:cTn id="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82813" y="0"/>
            <a:ext cx="9588726" cy="7232650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371344" y="2193300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01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067928" y="2202926"/>
            <a:ext cx="3925222" cy="488126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371344" y="3132468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02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067928" y="3142093"/>
            <a:ext cx="3469536" cy="488126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371344" y="4058317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03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067930" y="4067941"/>
            <a:ext cx="3304846" cy="488126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371344" y="5027029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04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067929" y="5036655"/>
            <a:ext cx="3014515" cy="488126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697375" y="2914229"/>
            <a:ext cx="2222628" cy="964353"/>
            <a:chOff x="5621315" y="2514600"/>
            <a:chExt cx="2107496" cy="914400"/>
          </a:xfrm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sym typeface="Gill Sans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267694" y="1644154"/>
            <a:ext cx="2222628" cy="964353"/>
            <a:chOff x="6162090" y="1310315"/>
            <a:chExt cx="2107496" cy="914400"/>
          </a:xfrm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43CA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466305" y="5454379"/>
            <a:ext cx="2222628" cy="964353"/>
            <a:chOff x="4454013" y="4923170"/>
            <a:chExt cx="2107496" cy="914400"/>
          </a:xfrm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Gill Sans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Gill Sans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086679" y="4184304"/>
            <a:ext cx="2222628" cy="964353"/>
            <a:chOff x="5042252" y="3718885"/>
            <a:chExt cx="2107496" cy="914400"/>
          </a:xfrm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43CA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35" name="矩形 34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28775" y="270071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033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-14517"/>
            <a:ext cx="2756615" cy="2752229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2619718" y="1069864"/>
            <a:ext cx="1107996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3600" dirty="0" smtClean="0">
                <a:solidFill>
                  <a:srgbClr val="004193"/>
                </a:solidFill>
                <a:ea typeface="微软雅黑" panose="020B0503020204020204" pitchFamily="34" charset="-122"/>
              </a:rPr>
              <a:t>目录</a:t>
            </a:r>
            <a:endParaRPr lang="zh-CN" altLang="en-US" sz="3600" dirty="0">
              <a:solidFill>
                <a:srgbClr val="004193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619718" y="1600101"/>
            <a:ext cx="1382686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dirty="0" smtClean="0">
                <a:solidFill>
                  <a:srgbClr val="00419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1600" dirty="0">
              <a:solidFill>
                <a:srgbClr val="004193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4814" y="4617437"/>
            <a:ext cx="1821405" cy="942408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2590407" y="4980838"/>
            <a:ext cx="1415772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600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600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448406" y="4430241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/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159866" y="4245575"/>
            <a:ext cx="800219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dirty="0" smtClean="0">
                <a:solidFill>
                  <a:srgbClr val="004193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PART</a:t>
            </a:r>
            <a:endParaRPr lang="zh-CN" altLang="en-US" dirty="0">
              <a:solidFill>
                <a:srgbClr val="004193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6039" y="4617437"/>
            <a:ext cx="1821405" cy="942408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4771632" y="4980838"/>
            <a:ext cx="1415772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600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600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533450" y="4430241"/>
            <a:ext cx="607860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/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341091" y="4245575"/>
            <a:ext cx="800219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dirty="0" smtClean="0">
                <a:solidFill>
                  <a:srgbClr val="004193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PART</a:t>
            </a:r>
            <a:endParaRPr lang="zh-CN" altLang="en-US" dirty="0">
              <a:solidFill>
                <a:srgbClr val="004193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739" y="4617437"/>
            <a:ext cx="1821405" cy="942408"/>
          </a:xfrm>
          <a:prstGeom prst="rect">
            <a:avLst/>
          </a:prstGeom>
        </p:spPr>
      </p:pic>
      <p:sp>
        <p:nvSpPr>
          <p:cNvPr id="54" name="矩形 53"/>
          <p:cNvSpPr/>
          <p:nvPr/>
        </p:nvSpPr>
        <p:spPr>
          <a:xfrm>
            <a:off x="6943332" y="4980838"/>
            <a:ext cx="1415772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600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600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689120" y="4430241"/>
            <a:ext cx="623890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/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512791" y="4245575"/>
            <a:ext cx="800219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dirty="0" smtClean="0">
                <a:solidFill>
                  <a:srgbClr val="004193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PART</a:t>
            </a:r>
            <a:endParaRPr lang="zh-CN" altLang="en-US" dirty="0">
              <a:solidFill>
                <a:srgbClr val="004193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5639" y="4617437"/>
            <a:ext cx="1821405" cy="942408"/>
          </a:xfrm>
          <a:prstGeom prst="rect">
            <a:avLst/>
          </a:prstGeom>
        </p:spPr>
      </p:pic>
      <p:sp>
        <p:nvSpPr>
          <p:cNvPr id="58" name="矩形 57"/>
          <p:cNvSpPr/>
          <p:nvPr/>
        </p:nvSpPr>
        <p:spPr>
          <a:xfrm>
            <a:off x="9191232" y="4980838"/>
            <a:ext cx="1415772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600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600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9956256" y="4430241"/>
            <a:ext cx="604654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/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9760691" y="4245575"/>
            <a:ext cx="800219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dirty="0" smtClean="0">
                <a:solidFill>
                  <a:srgbClr val="004193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PART</a:t>
            </a:r>
            <a:endParaRPr lang="zh-CN" altLang="en-US" dirty="0">
              <a:solidFill>
                <a:srgbClr val="004193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797879" y="-31628"/>
            <a:ext cx="5060871" cy="376034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075107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500"/>
                            </p:stCondLst>
                            <p:childTnLst>
                              <p:par>
                                <p:cTn id="9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4" grpId="0"/>
      <p:bldP spid="41" grpId="0"/>
      <p:bldP spid="42" grpId="0"/>
      <p:bldP spid="43" grpId="0"/>
      <p:bldP spid="49" grpId="0"/>
      <p:bldP spid="50" grpId="0"/>
      <p:bldP spid="52" grpId="0"/>
      <p:bldP spid="54" grpId="0"/>
      <p:bldP spid="55" grpId="0"/>
      <p:bldP spid="56" grpId="0"/>
      <p:bldP spid="58" grpId="0"/>
      <p:bldP spid="59" grpId="0"/>
      <p:bldP spid="6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_1"/>
          <p:cNvSpPr>
            <a:spLocks/>
          </p:cNvSpPr>
          <p:nvPr/>
        </p:nvSpPr>
        <p:spPr bwMode="auto">
          <a:xfrm>
            <a:off x="4217511" y="2512832"/>
            <a:ext cx="3688316" cy="1844995"/>
          </a:xfrm>
          <a:custGeom>
            <a:avLst/>
            <a:gdLst>
              <a:gd name="T0" fmla="*/ 1633211 w 3744416"/>
              <a:gd name="T1" fmla="*/ 0 h 1872208"/>
              <a:gd name="T2" fmla="*/ 3266422 w 3744416"/>
              <a:gd name="T3" fmla="*/ 1634694 h 1872208"/>
              <a:gd name="T4" fmla="*/ 0 w 3744416"/>
              <a:gd name="T5" fmla="*/ 1634694 h 1872208"/>
              <a:gd name="T6" fmla="*/ 1633211 w 3744416"/>
              <a:gd name="T7" fmla="*/ 0 h 18722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44416" h="1872208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lnTo>
                  <a:pt x="0" y="1872208"/>
                </a:ln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noFill/>
          <a:ln w="9525" cap="flat" cmpd="sng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" name="MH_Other_2"/>
          <p:cNvSpPr>
            <a:spLocks noChangeArrowheads="1"/>
          </p:cNvSpPr>
          <p:nvPr/>
        </p:nvSpPr>
        <p:spPr bwMode="auto">
          <a:xfrm>
            <a:off x="4470318" y="2824237"/>
            <a:ext cx="3120755" cy="3120755"/>
          </a:xfrm>
          <a:prstGeom prst="ellipse">
            <a:avLst/>
          </a:prstGeom>
          <a:solidFill>
            <a:srgbClr val="43CAE5"/>
          </a:solidFill>
          <a:ln>
            <a:noFill/>
          </a:ln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71">
              <a:solidFill>
                <a:srgbClr val="FFFFFF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7" name="MH_Other_3"/>
          <p:cNvSpPr>
            <a:spLocks noChangeArrowheads="1"/>
          </p:cNvSpPr>
          <p:nvPr/>
        </p:nvSpPr>
        <p:spPr bwMode="auto">
          <a:xfrm>
            <a:off x="5853228" y="3346595"/>
            <a:ext cx="430276" cy="2002373"/>
          </a:xfrm>
          <a:prstGeom prst="upArrow">
            <a:avLst>
              <a:gd name="adj1" fmla="val 50000"/>
              <a:gd name="adj2" fmla="val 5000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371">
              <a:solidFill>
                <a:srgbClr val="FFFFFF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28" name="MH_Other_4"/>
          <p:cNvSpPr>
            <a:spLocks/>
          </p:cNvSpPr>
          <p:nvPr/>
        </p:nvSpPr>
        <p:spPr bwMode="auto">
          <a:xfrm>
            <a:off x="6218209" y="4136829"/>
            <a:ext cx="796931" cy="1212139"/>
          </a:xfrm>
          <a:custGeom>
            <a:avLst/>
            <a:gdLst>
              <a:gd name="T0" fmla="*/ 0 w 755650"/>
              <a:gd name="T1" fmla="*/ 1149350 h 1149350"/>
              <a:gd name="T2" fmla="*/ 0 w 755650"/>
              <a:gd name="T3" fmla="*/ 425053 h 1149350"/>
              <a:gd name="T4" fmla="*/ 330597 w 755650"/>
              <a:gd name="T5" fmla="*/ 94456 h 1149350"/>
              <a:gd name="T6" fmla="*/ 491581 w 755650"/>
              <a:gd name="T7" fmla="*/ 94456 h 1149350"/>
              <a:gd name="T8" fmla="*/ 491581 w 755650"/>
              <a:gd name="T9" fmla="*/ 0 h 1149350"/>
              <a:gd name="T10" fmla="*/ 755650 w 755650"/>
              <a:gd name="T11" fmla="*/ 188913 h 1149350"/>
              <a:gd name="T12" fmla="*/ 491581 w 755650"/>
              <a:gd name="T13" fmla="*/ 377825 h 1149350"/>
              <a:gd name="T14" fmla="*/ 491581 w 755650"/>
              <a:gd name="T15" fmla="*/ 283369 h 1149350"/>
              <a:gd name="T16" fmla="*/ 330597 w 755650"/>
              <a:gd name="T17" fmla="*/ 283369 h 1149350"/>
              <a:gd name="T18" fmla="*/ 188913 w 755650"/>
              <a:gd name="T19" fmla="*/ 425053 h 1149350"/>
              <a:gd name="T20" fmla="*/ 188913 w 755650"/>
              <a:gd name="T21" fmla="*/ 1149350 h 1149350"/>
              <a:gd name="T22" fmla="*/ 0 w 755650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5650" h="1149350">
                <a:moveTo>
                  <a:pt x="0" y="1149350"/>
                </a:moveTo>
                <a:lnTo>
                  <a:pt x="0" y="425053"/>
                </a:lnTo>
                <a:cubicBezTo>
                  <a:pt x="0" y="242469"/>
                  <a:pt x="148013" y="94456"/>
                  <a:pt x="330597" y="94456"/>
                </a:cubicBezTo>
                <a:lnTo>
                  <a:pt x="491581" y="94456"/>
                </a:lnTo>
                <a:lnTo>
                  <a:pt x="491581" y="0"/>
                </a:lnTo>
                <a:lnTo>
                  <a:pt x="755650" y="188913"/>
                </a:lnTo>
                <a:lnTo>
                  <a:pt x="491581" y="377825"/>
                </a:lnTo>
                <a:lnTo>
                  <a:pt x="491581" y="283369"/>
                </a:lnTo>
                <a:lnTo>
                  <a:pt x="330597" y="283369"/>
                </a:lnTo>
                <a:cubicBezTo>
                  <a:pt x="252347" y="283369"/>
                  <a:pt x="188913" y="346803"/>
                  <a:pt x="188913" y="425053"/>
                </a:cubicBezTo>
                <a:lnTo>
                  <a:pt x="188913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" name="MH_Other_5"/>
          <p:cNvSpPr>
            <a:spLocks/>
          </p:cNvSpPr>
          <p:nvPr/>
        </p:nvSpPr>
        <p:spPr bwMode="auto">
          <a:xfrm flipH="1">
            <a:off x="5116569" y="4136829"/>
            <a:ext cx="798606" cy="1212139"/>
          </a:xfrm>
          <a:custGeom>
            <a:avLst/>
            <a:gdLst>
              <a:gd name="T0" fmla="*/ 0 w 757238"/>
              <a:gd name="T1" fmla="*/ 1149350 h 1149350"/>
              <a:gd name="T2" fmla="*/ 0 w 757238"/>
              <a:gd name="T3" fmla="*/ 425946 h 1149350"/>
              <a:gd name="T4" fmla="*/ 331292 w 757238"/>
              <a:gd name="T5" fmla="*/ 94654 h 1149350"/>
              <a:gd name="T6" fmla="*/ 492614 w 757238"/>
              <a:gd name="T7" fmla="*/ 94655 h 1149350"/>
              <a:gd name="T8" fmla="*/ 492614 w 757238"/>
              <a:gd name="T9" fmla="*/ 0 h 1149350"/>
              <a:gd name="T10" fmla="*/ 757238 w 757238"/>
              <a:gd name="T11" fmla="*/ 189310 h 1149350"/>
              <a:gd name="T12" fmla="*/ 492614 w 757238"/>
              <a:gd name="T13" fmla="*/ 378619 h 1149350"/>
              <a:gd name="T14" fmla="*/ 492614 w 757238"/>
              <a:gd name="T15" fmla="*/ 283964 h 1149350"/>
              <a:gd name="T16" fmla="*/ 331292 w 757238"/>
              <a:gd name="T17" fmla="*/ 283964 h 1149350"/>
              <a:gd name="T18" fmla="*/ 189310 w 757238"/>
              <a:gd name="T19" fmla="*/ 425946 h 1149350"/>
              <a:gd name="T20" fmla="*/ 189310 w 757238"/>
              <a:gd name="T21" fmla="*/ 1149350 h 1149350"/>
              <a:gd name="T22" fmla="*/ 0 w 757238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7238" h="1149350">
                <a:moveTo>
                  <a:pt x="0" y="1149350"/>
                </a:moveTo>
                <a:lnTo>
                  <a:pt x="0" y="425946"/>
                </a:lnTo>
                <a:cubicBezTo>
                  <a:pt x="0" y="242978"/>
                  <a:pt x="148324" y="94654"/>
                  <a:pt x="331292" y="94654"/>
                </a:cubicBezTo>
                <a:lnTo>
                  <a:pt x="492614" y="94655"/>
                </a:lnTo>
                <a:lnTo>
                  <a:pt x="492614" y="0"/>
                </a:lnTo>
                <a:lnTo>
                  <a:pt x="757238" y="189310"/>
                </a:lnTo>
                <a:lnTo>
                  <a:pt x="492614" y="378619"/>
                </a:lnTo>
                <a:lnTo>
                  <a:pt x="492614" y="283964"/>
                </a:lnTo>
                <a:lnTo>
                  <a:pt x="331292" y="283964"/>
                </a:lnTo>
                <a:cubicBezTo>
                  <a:pt x="252878" y="283964"/>
                  <a:pt x="189310" y="347532"/>
                  <a:pt x="189310" y="425946"/>
                </a:cubicBezTo>
                <a:lnTo>
                  <a:pt x="189310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" name="MH_Title_1"/>
          <p:cNvSpPr txBox="1">
            <a:spLocks noChangeArrowheads="1"/>
          </p:cNvSpPr>
          <p:nvPr/>
        </p:nvSpPr>
        <p:spPr bwMode="auto">
          <a:xfrm>
            <a:off x="5324173" y="5424309"/>
            <a:ext cx="1508477" cy="525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10000"/>
              </a:lnSpc>
            </a:pPr>
            <a:r>
              <a:rPr lang="zh-CN" altLang="en-US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  <a:sym typeface="나눔고딕" charset="-127"/>
            </a:endParaRPr>
          </a:p>
        </p:txBody>
      </p:sp>
      <p:sp>
        <p:nvSpPr>
          <p:cNvPr id="31" name="MH_SubTitle_1"/>
          <p:cNvSpPr>
            <a:spLocks noChangeArrowheads="1"/>
          </p:cNvSpPr>
          <p:nvPr/>
        </p:nvSpPr>
        <p:spPr bwMode="auto">
          <a:xfrm>
            <a:off x="3862576" y="3790266"/>
            <a:ext cx="1135124" cy="1135124"/>
          </a:xfrm>
          <a:prstGeom prst="ellipse">
            <a:avLst/>
          </a:prstGeom>
          <a:solidFill>
            <a:srgbClr val="92D050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87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2" name="MH_SubTitle_3"/>
          <p:cNvSpPr>
            <a:spLocks noChangeArrowheads="1"/>
          </p:cNvSpPr>
          <p:nvPr/>
        </p:nvSpPr>
        <p:spPr bwMode="auto">
          <a:xfrm>
            <a:off x="7125639" y="3790266"/>
            <a:ext cx="1135124" cy="1135124"/>
          </a:xfrm>
          <a:prstGeom prst="ellipse">
            <a:avLst/>
          </a:prstGeom>
          <a:solidFill>
            <a:srgbClr val="92D050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87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3" name="MH_SubTitle_2"/>
          <p:cNvSpPr>
            <a:spLocks noChangeArrowheads="1"/>
          </p:cNvSpPr>
          <p:nvPr/>
        </p:nvSpPr>
        <p:spPr bwMode="auto">
          <a:xfrm>
            <a:off x="5493271" y="2159572"/>
            <a:ext cx="1135124" cy="1133449"/>
          </a:xfrm>
          <a:prstGeom prst="ellipse">
            <a:avLst/>
          </a:prstGeom>
          <a:solidFill>
            <a:srgbClr val="92D050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标题文字</a:t>
            </a:r>
            <a:endParaRPr lang="en-US" altLang="zh-CN" sz="1687" dirty="0">
              <a:solidFill>
                <a:schemeClr val="bg1"/>
              </a:solidFill>
              <a:latin typeface="微软雅黑 Light" panose="02010600030101010101" charset="-122"/>
              <a:ea typeface="微软雅黑 Light" panose="02010600030101010101" charset="-122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8761356" y="4378553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8761355" y="397467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TextBox 23"/>
          <p:cNvSpPr txBox="1"/>
          <p:nvPr/>
        </p:nvSpPr>
        <p:spPr>
          <a:xfrm>
            <a:off x="2340127" y="231191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3079468" y="190804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TextBox 23"/>
          <p:cNvSpPr txBox="1"/>
          <p:nvPr/>
        </p:nvSpPr>
        <p:spPr>
          <a:xfrm>
            <a:off x="1207978" y="437142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1947319" y="396755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28775" y="270071"/>
            <a:ext cx="62388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133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018" y="3396461"/>
            <a:ext cx="2613493" cy="135224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6173661" y="3767105"/>
            <a:ext cx="1415772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600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600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938685" y="3216508"/>
            <a:ext cx="604654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/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743120" y="3031842"/>
            <a:ext cx="800219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dirty="0" smtClean="0">
                <a:solidFill>
                  <a:srgbClr val="004193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PART</a:t>
            </a:r>
            <a:endParaRPr lang="zh-CN" altLang="en-US" dirty="0">
              <a:solidFill>
                <a:srgbClr val="004193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3621" y="3031842"/>
            <a:ext cx="720080" cy="73802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3384" y="2761076"/>
            <a:ext cx="437159" cy="434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5599" y="0"/>
            <a:ext cx="4412798" cy="520050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-14517"/>
            <a:ext cx="2756615" cy="275222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377" y="2986364"/>
            <a:ext cx="720080" cy="73802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055" y="6568653"/>
            <a:ext cx="538399" cy="51998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4904" y="4025132"/>
            <a:ext cx="437159" cy="43474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2714" y="3035416"/>
            <a:ext cx="367947" cy="36591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59" r="22559"/>
          <a:stretch/>
        </p:blipFill>
        <p:spPr>
          <a:xfrm>
            <a:off x="2882571" y="6430736"/>
            <a:ext cx="324162" cy="33224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434" y="5128493"/>
            <a:ext cx="468084" cy="46549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3029" y="5230902"/>
            <a:ext cx="730211" cy="7261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3507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2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750"/>
                            </p:stCondLst>
                            <p:childTnLst>
                              <p:par>
                                <p:cTn id="7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Isosceles Triangle 91"/>
          <p:cNvSpPr/>
          <p:nvPr/>
        </p:nvSpPr>
        <p:spPr>
          <a:xfrm rot="3600000" flipH="1">
            <a:off x="7802195" y="3277415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Donut 92"/>
          <p:cNvSpPr/>
          <p:nvPr/>
        </p:nvSpPr>
        <p:spPr>
          <a:xfrm flipH="1">
            <a:off x="6937324" y="2554837"/>
            <a:ext cx="1444124" cy="1444124"/>
          </a:xfrm>
          <a:prstGeom prst="donut">
            <a:avLst>
              <a:gd name="adj" fmla="val 19079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 flipH="1">
            <a:off x="7742001" y="2942374"/>
            <a:ext cx="1762321" cy="446701"/>
            <a:chOff x="1793077" y="1463668"/>
            <a:chExt cx="1371600" cy="347664"/>
          </a:xfrm>
          <a:solidFill>
            <a:srgbClr val="78C8FF"/>
          </a:solidFill>
        </p:grpSpPr>
        <p:sp>
          <p:nvSpPr>
            <p:cNvPr id="95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Text Placeholder 3"/>
            <p:cNvSpPr txBox="1">
              <a:spLocks/>
            </p:cNvSpPr>
            <p:nvPr/>
          </p:nvSpPr>
          <p:spPr>
            <a:xfrm>
              <a:off x="1852567" y="1511360"/>
              <a:ext cx="280710" cy="287448"/>
            </a:xfrm>
            <a:prstGeom prst="rect">
              <a:avLst/>
            </a:prstGeom>
            <a:no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sp>
        <p:nvSpPr>
          <p:cNvPr id="99" name="Isosceles Triangle 98"/>
          <p:cNvSpPr/>
          <p:nvPr/>
        </p:nvSpPr>
        <p:spPr>
          <a:xfrm rot="3600000" flipH="1">
            <a:off x="7855770" y="5234113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onut 99"/>
          <p:cNvSpPr/>
          <p:nvPr/>
        </p:nvSpPr>
        <p:spPr>
          <a:xfrm flipH="1">
            <a:off x="6990899" y="4511535"/>
            <a:ext cx="1444124" cy="1444124"/>
          </a:xfrm>
          <a:prstGeom prst="donut">
            <a:avLst>
              <a:gd name="adj" fmla="val 19079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1" name="Group 100"/>
          <p:cNvGrpSpPr/>
          <p:nvPr/>
        </p:nvGrpSpPr>
        <p:grpSpPr>
          <a:xfrm flipH="1">
            <a:off x="7795580" y="4903163"/>
            <a:ext cx="1762321" cy="446702"/>
            <a:chOff x="1793075" y="1466851"/>
            <a:chExt cx="1371600" cy="347664"/>
          </a:xfrm>
        </p:grpSpPr>
        <p:sp>
          <p:nvSpPr>
            <p:cNvPr id="102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1852568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  <p:cxnSp>
        <p:nvCxnSpPr>
          <p:cNvPr id="109" name="Straight Connector 108"/>
          <p:cNvCxnSpPr/>
          <p:nvPr/>
        </p:nvCxnSpPr>
        <p:spPr>
          <a:xfrm>
            <a:off x="5619374" y="2271762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 flipV="1">
            <a:off x="5619374" y="3559972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0800000" flipV="1">
            <a:off x="5619374" y="5411615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619374" y="4335609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Isosceles Triangle 114"/>
          <p:cNvSpPr/>
          <p:nvPr/>
        </p:nvSpPr>
        <p:spPr>
          <a:xfrm rot="18000000">
            <a:off x="4309118" y="2272279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Donut 115"/>
          <p:cNvSpPr/>
          <p:nvPr/>
        </p:nvSpPr>
        <p:spPr>
          <a:xfrm>
            <a:off x="4218111" y="1549700"/>
            <a:ext cx="1444124" cy="1444124"/>
          </a:xfrm>
          <a:prstGeom prst="donut">
            <a:avLst>
              <a:gd name="adj" fmla="val 19079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7" name="Group 54"/>
          <p:cNvGrpSpPr/>
          <p:nvPr/>
        </p:nvGrpSpPr>
        <p:grpSpPr>
          <a:xfrm>
            <a:off x="3095238" y="1941329"/>
            <a:ext cx="1762321" cy="446702"/>
            <a:chOff x="1793078" y="1466850"/>
            <a:chExt cx="1371600" cy="347664"/>
          </a:xfrm>
        </p:grpSpPr>
        <p:sp>
          <p:nvSpPr>
            <p:cNvPr id="11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1870252" y="1491734"/>
              <a:ext cx="266988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2" name="Isosceles Triangle 121"/>
          <p:cNvSpPr/>
          <p:nvPr/>
        </p:nvSpPr>
        <p:spPr>
          <a:xfrm rot="18000000">
            <a:off x="4309118" y="4282552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Donut 122"/>
          <p:cNvSpPr/>
          <p:nvPr/>
        </p:nvSpPr>
        <p:spPr>
          <a:xfrm>
            <a:off x="4218111" y="3559973"/>
            <a:ext cx="1444124" cy="1444124"/>
          </a:xfrm>
          <a:prstGeom prst="donut">
            <a:avLst>
              <a:gd name="adj" fmla="val 19079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24" name="Group 79"/>
          <p:cNvGrpSpPr/>
          <p:nvPr/>
        </p:nvGrpSpPr>
        <p:grpSpPr>
          <a:xfrm>
            <a:off x="3095240" y="3951601"/>
            <a:ext cx="1762321" cy="446702"/>
            <a:chOff x="1793079" y="1466851"/>
            <a:chExt cx="1371600" cy="347664"/>
          </a:xfrm>
        </p:grpSpPr>
        <p:sp>
          <p:nvSpPr>
            <p:cNvPr id="125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Text Placeholder 3"/>
            <p:cNvSpPr txBox="1">
              <a:spLocks/>
            </p:cNvSpPr>
            <p:nvPr/>
          </p:nvSpPr>
          <p:spPr>
            <a:xfrm>
              <a:off x="1874210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</p:grpSp>
      <p:sp>
        <p:nvSpPr>
          <p:cNvPr id="129" name="Isosceles Triangle 128"/>
          <p:cNvSpPr/>
          <p:nvPr/>
        </p:nvSpPr>
        <p:spPr>
          <a:xfrm rot="18000000">
            <a:off x="4309118" y="6292823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Donut 129"/>
          <p:cNvSpPr/>
          <p:nvPr/>
        </p:nvSpPr>
        <p:spPr>
          <a:xfrm>
            <a:off x="4218111" y="5570245"/>
            <a:ext cx="1444124" cy="1444124"/>
          </a:xfrm>
          <a:prstGeom prst="donut">
            <a:avLst>
              <a:gd name="adj" fmla="val 19079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1" name="Group 86"/>
          <p:cNvGrpSpPr/>
          <p:nvPr/>
        </p:nvGrpSpPr>
        <p:grpSpPr>
          <a:xfrm>
            <a:off x="3095240" y="5961873"/>
            <a:ext cx="1762321" cy="446702"/>
            <a:chOff x="1793079" y="1466851"/>
            <a:chExt cx="1371600" cy="347664"/>
          </a:xfrm>
        </p:grpSpPr>
        <p:sp>
          <p:nvSpPr>
            <p:cNvPr id="132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Text Placeholder 3"/>
            <p:cNvSpPr txBox="1">
              <a:spLocks/>
            </p:cNvSpPr>
            <p:nvPr/>
          </p:nvSpPr>
          <p:spPr>
            <a:xfrm>
              <a:off x="1874210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</a:p>
          </p:txBody>
        </p:sp>
      </p:grpSp>
      <p:sp>
        <p:nvSpPr>
          <p:cNvPr id="45" name="TextBox 23"/>
          <p:cNvSpPr txBox="1"/>
          <p:nvPr/>
        </p:nvSpPr>
        <p:spPr>
          <a:xfrm>
            <a:off x="794147" y="5974122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24"/>
          <p:cNvSpPr txBox="1"/>
          <p:nvPr/>
        </p:nvSpPr>
        <p:spPr>
          <a:xfrm>
            <a:off x="1480088" y="557024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832247" y="4321505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518188" y="39176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832247" y="2265011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518188" y="186113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9643632" y="3255972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9643632" y="285209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9643632" y="5322897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643632" y="49190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028775" y="270071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09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9" grpId="0" animBg="1"/>
      <p:bldP spid="100" grpId="0" animBg="1"/>
      <p:bldP spid="115" grpId="0" animBg="1"/>
      <p:bldP spid="116" grpId="0" animBg="1"/>
      <p:bldP spid="122" grpId="0" animBg="1"/>
      <p:bldP spid="123" grpId="0" animBg="1"/>
      <p:bldP spid="129" grpId="0" animBg="1"/>
      <p:bldP spid="130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67750" y="4048373"/>
            <a:ext cx="1581711" cy="417982"/>
            <a:chOff x="1424694" y="3437117"/>
            <a:chExt cx="1499779" cy="396331"/>
          </a:xfrm>
          <a:solidFill>
            <a:srgbClr val="43CAE5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922007" y="4203013"/>
            <a:ext cx="1581711" cy="406378"/>
            <a:chOff x="2993261" y="3583747"/>
            <a:chExt cx="1499779" cy="385328"/>
          </a:xfrm>
          <a:solidFill>
            <a:srgbClr val="92D050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576263" y="4048373"/>
            <a:ext cx="1581711" cy="417981"/>
            <a:chOff x="4561827" y="3437117"/>
            <a:chExt cx="1499779" cy="396330"/>
          </a:xfrm>
          <a:solidFill>
            <a:srgbClr val="43CAE5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6230520" y="4203013"/>
            <a:ext cx="1581711" cy="406378"/>
            <a:chOff x="6130393" y="3583747"/>
            <a:chExt cx="1499779" cy="385328"/>
          </a:xfrm>
          <a:solidFill>
            <a:srgbClr val="92D050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539033" y="4203014"/>
            <a:ext cx="1581711" cy="406377"/>
            <a:chOff x="9267526" y="3583748"/>
            <a:chExt cx="1499779" cy="385327"/>
          </a:xfrm>
          <a:solidFill>
            <a:srgbClr val="92D050"/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884777" y="4048373"/>
            <a:ext cx="1581711" cy="417982"/>
            <a:chOff x="7698960" y="3437117"/>
            <a:chExt cx="1499779" cy="396331"/>
          </a:xfrm>
          <a:solidFill>
            <a:srgbClr val="43CAE5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10085032" y="4699742"/>
            <a:ext cx="489711" cy="490548"/>
            <a:chOff x="9145588" y="4435475"/>
            <a:chExt cx="464344" cy="465138"/>
          </a:xfrm>
          <a:solidFill>
            <a:srgbClr val="92D050"/>
          </a:solidFill>
        </p:grpSpPr>
        <p:sp>
          <p:nvSpPr>
            <p:cNvPr id="99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503320" y="3484277"/>
            <a:ext cx="489711" cy="489711"/>
            <a:chOff x="7287419" y="2577307"/>
            <a:chExt cx="464344" cy="464344"/>
          </a:xfrm>
          <a:solidFill>
            <a:srgbClr val="43CAE5"/>
          </a:solidFill>
        </p:grpSpPr>
        <p:sp>
          <p:nvSpPr>
            <p:cNvPr id="109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/>
          <p:cNvSpPr>
            <a:spLocks/>
          </p:cNvSpPr>
          <p:nvPr/>
        </p:nvSpPr>
        <p:spPr bwMode="auto">
          <a:xfrm>
            <a:off x="3391315" y="4689800"/>
            <a:ext cx="490548" cy="489711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92D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241082" hangingPunct="0">
              <a:lnSpc>
                <a:spcPct val="130000"/>
              </a:lnSpc>
            </a:pPr>
            <a:endParaRPr lang="en-US" sz="1476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5194389" y="3477495"/>
            <a:ext cx="490548" cy="412697"/>
            <a:chOff x="5368132" y="2625725"/>
            <a:chExt cx="465138" cy="391319"/>
          </a:xfrm>
          <a:solidFill>
            <a:srgbClr val="43CAE5"/>
          </a:solidFill>
        </p:grpSpPr>
        <p:sp>
          <p:nvSpPr>
            <p:cNvPr id="114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813750" y="3483860"/>
            <a:ext cx="489711" cy="382561"/>
            <a:chOff x="2581275" y="1710532"/>
            <a:chExt cx="464344" cy="362744"/>
          </a:xfrm>
          <a:solidFill>
            <a:srgbClr val="43CAE5"/>
          </a:solidFill>
        </p:grpSpPr>
        <p:sp>
          <p:nvSpPr>
            <p:cNvPr id="11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853855" y="4689800"/>
            <a:ext cx="336520" cy="490548"/>
            <a:chOff x="5441157" y="4440238"/>
            <a:chExt cx="319088" cy="465138"/>
          </a:xfrm>
          <a:solidFill>
            <a:srgbClr val="92D050"/>
          </a:solidFill>
        </p:grpSpPr>
        <p:sp>
          <p:nvSpPr>
            <p:cNvPr id="126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23"/>
          <p:cNvSpPr txBox="1"/>
          <p:nvPr/>
        </p:nvSpPr>
        <p:spPr>
          <a:xfrm>
            <a:off x="9381704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9381703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1" name="TextBox 23"/>
          <p:cNvSpPr txBox="1"/>
          <p:nvPr/>
        </p:nvSpPr>
        <p:spPr>
          <a:xfrm>
            <a:off x="7829995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7829994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3" name="TextBox 23"/>
          <p:cNvSpPr txBox="1"/>
          <p:nvPr/>
        </p:nvSpPr>
        <p:spPr>
          <a:xfrm>
            <a:off x="5955013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5955012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5" name="TextBox 23"/>
          <p:cNvSpPr txBox="1"/>
          <p:nvPr/>
        </p:nvSpPr>
        <p:spPr>
          <a:xfrm>
            <a:off x="4597267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4597266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7" name="TextBox 23"/>
          <p:cNvSpPr txBox="1"/>
          <p:nvPr/>
        </p:nvSpPr>
        <p:spPr>
          <a:xfrm>
            <a:off x="2796176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8" name="TextBox 24"/>
          <p:cNvSpPr txBox="1"/>
          <p:nvPr/>
        </p:nvSpPr>
        <p:spPr>
          <a:xfrm>
            <a:off x="2796175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9" name="TextBox 23"/>
          <p:cNvSpPr txBox="1"/>
          <p:nvPr/>
        </p:nvSpPr>
        <p:spPr>
          <a:xfrm>
            <a:off x="1290649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0" name="TextBox 24"/>
          <p:cNvSpPr txBox="1"/>
          <p:nvPr/>
        </p:nvSpPr>
        <p:spPr>
          <a:xfrm>
            <a:off x="1290648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5" name="矩形 74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028775" y="270071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8393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436282" y="2104157"/>
            <a:ext cx="37967" cy="2493652"/>
            <a:chOff x="1331651" y="1597980"/>
            <a:chExt cx="36000" cy="2364481"/>
          </a:xfrm>
          <a:solidFill>
            <a:srgbClr val="43CAE5"/>
          </a:solidFill>
        </p:grpSpPr>
        <p:cxnSp>
          <p:nvCxnSpPr>
            <p:cNvPr id="13" name="直接连接符 12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43CA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43CA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flipV="1">
            <a:off x="3978630" y="3534987"/>
            <a:ext cx="37967" cy="2520910"/>
            <a:chOff x="1331651" y="1572132"/>
            <a:chExt cx="36000" cy="2390327"/>
          </a:xfrm>
          <a:solidFill>
            <a:srgbClr val="92D050"/>
          </a:solidFill>
        </p:grpSpPr>
        <p:cxnSp>
          <p:nvCxnSpPr>
            <p:cNvPr id="25" name="直接连接符 24"/>
            <p:cNvCxnSpPr/>
            <p:nvPr/>
          </p:nvCxnSpPr>
          <p:spPr>
            <a:xfrm>
              <a:off x="1331651" y="1576008"/>
              <a:ext cx="0" cy="2386451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20979" y="2104157"/>
            <a:ext cx="37967" cy="2493652"/>
            <a:chOff x="1331651" y="1597980"/>
            <a:chExt cx="36000" cy="2364481"/>
          </a:xfrm>
          <a:solidFill>
            <a:srgbClr val="43CAE5"/>
          </a:solidFill>
        </p:grpSpPr>
        <p:cxnSp>
          <p:nvCxnSpPr>
            <p:cNvPr id="30" name="直接连接符 29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43CA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43CA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 flipV="1">
            <a:off x="9063326" y="3534985"/>
            <a:ext cx="37967" cy="2520911"/>
            <a:chOff x="1331651" y="1572132"/>
            <a:chExt cx="36000" cy="2390328"/>
          </a:xfrm>
          <a:solidFill>
            <a:srgbClr val="92D050"/>
          </a:solidFill>
        </p:grpSpPr>
        <p:cxnSp>
          <p:nvCxnSpPr>
            <p:cNvPr id="35" name="直接连接符 34"/>
            <p:cNvCxnSpPr/>
            <p:nvPr/>
          </p:nvCxnSpPr>
          <p:spPr>
            <a:xfrm>
              <a:off x="1331651" y="1576008"/>
              <a:ext cx="0" cy="2386452"/>
            </a:xfrm>
            <a:prstGeom prst="line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36283" y="3534985"/>
            <a:ext cx="2214639" cy="1072869"/>
            <a:chOff x="1331651" y="2945166"/>
            <a:chExt cx="2099921" cy="1017295"/>
          </a:xfrm>
        </p:grpSpPr>
        <p:sp>
          <p:nvSpPr>
            <p:cNvPr id="7" name="矩形 6"/>
            <p:cNvSpPr/>
            <p:nvPr/>
          </p:nvSpPr>
          <p:spPr>
            <a:xfrm>
              <a:off x="1331651" y="2945166"/>
              <a:ext cx="2099921" cy="1017295"/>
            </a:xfrm>
            <a:prstGeom prst="rect">
              <a:avLst/>
            </a:prstGeom>
            <a:solidFill>
              <a:srgbClr val="43CAE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419945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100" dirty="0">
                  <a:sym typeface="Arial" panose="020B0604020202020204" pitchFamily="34" charset="0"/>
                </a:rPr>
                <a:t>YOUR TITLE</a:t>
              </a:r>
              <a:endParaRPr lang="zh-CN" altLang="en-US" sz="2100" dirty="0">
                <a:sym typeface="Arial" panose="020B0604020202020204" pitchFamily="34" charset="0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843808" y="2945166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200" dirty="0">
                  <a:sym typeface="Arial" panose="020B0604020202020204" pitchFamily="34" charset="0"/>
                </a:rPr>
                <a:t>1</a:t>
              </a:r>
              <a:endParaRPr lang="zh-CN" altLang="en-US" sz="4200" dirty="0"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78631" y="3534985"/>
            <a:ext cx="2214639" cy="1072869"/>
            <a:chOff x="3742306" y="2945166"/>
            <a:chExt cx="2099921" cy="1017295"/>
          </a:xfrm>
        </p:grpSpPr>
        <p:sp>
          <p:nvSpPr>
            <p:cNvPr id="23" name="矩形 22"/>
            <p:cNvSpPr/>
            <p:nvPr/>
          </p:nvSpPr>
          <p:spPr>
            <a:xfrm flipV="1">
              <a:off x="3742306" y="2945166"/>
              <a:ext cx="2099921" cy="101729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830598" y="3543679"/>
              <a:ext cx="1923330" cy="395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210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YOUR TITLE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4270418" y="3042093"/>
              <a:ext cx="1075605" cy="703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421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20979" y="3534985"/>
            <a:ext cx="2214639" cy="1072869"/>
            <a:chOff x="6152961" y="2945166"/>
            <a:chExt cx="2099921" cy="1017295"/>
          </a:xfrm>
        </p:grpSpPr>
        <p:sp>
          <p:nvSpPr>
            <p:cNvPr id="28" name="矩形 27"/>
            <p:cNvSpPr/>
            <p:nvPr/>
          </p:nvSpPr>
          <p:spPr>
            <a:xfrm>
              <a:off x="6152961" y="2945166"/>
              <a:ext cx="2099921" cy="1017295"/>
            </a:xfrm>
            <a:prstGeom prst="rect">
              <a:avLst/>
            </a:prstGeom>
            <a:solidFill>
              <a:srgbClr val="43CAE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246353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100" dirty="0">
                  <a:sym typeface="Arial" panose="020B0604020202020204" pitchFamily="34" charset="0"/>
                </a:rPr>
                <a:t>YOUR TITLE</a:t>
              </a:r>
              <a:endParaRPr lang="zh-CN" altLang="en-US" sz="2100" dirty="0">
                <a:sym typeface="Arial" panose="020B0604020202020204" pitchFamily="34" charset="0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665116" y="3042093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200" dirty="0">
                  <a:sym typeface="Arial" panose="020B0604020202020204" pitchFamily="34" charset="0"/>
                </a:rPr>
                <a:t>3</a:t>
              </a:r>
              <a:endParaRPr lang="zh-CN" altLang="en-US" sz="4200" dirty="0"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063326" y="3534985"/>
            <a:ext cx="2214639" cy="1072869"/>
            <a:chOff x="8563615" y="2945166"/>
            <a:chExt cx="2099921" cy="1017295"/>
          </a:xfrm>
        </p:grpSpPr>
        <p:sp>
          <p:nvSpPr>
            <p:cNvPr id="33" name="矩形 32"/>
            <p:cNvSpPr/>
            <p:nvPr/>
          </p:nvSpPr>
          <p:spPr>
            <a:xfrm flipV="1">
              <a:off x="8563615" y="2945166"/>
              <a:ext cx="2099921" cy="1017295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8651906" y="3543679"/>
              <a:ext cx="1923330" cy="395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210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YOUR TITLE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9087650" y="3042093"/>
              <a:ext cx="1075605" cy="703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421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  <a:endParaRPr lang="zh-CN" altLang="en-US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 Placeholder 7"/>
          <p:cNvSpPr txBox="1">
            <a:spLocks/>
          </p:cNvSpPr>
          <p:nvPr/>
        </p:nvSpPr>
        <p:spPr>
          <a:xfrm>
            <a:off x="1699813" y="210140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 Placeholder 2"/>
          <p:cNvSpPr txBox="1">
            <a:spLocks/>
          </p:cNvSpPr>
          <p:nvPr/>
        </p:nvSpPr>
        <p:spPr>
          <a:xfrm>
            <a:off x="1699813" y="248625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4176313" y="501605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4176313" y="540090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6786163" y="219665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6786163" y="258150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281713" y="513035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281713" y="551520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028775" y="270071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71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4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06614" y="1429179"/>
            <a:ext cx="520995" cy="5803495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Bent Arrow 65"/>
          <p:cNvSpPr/>
          <p:nvPr/>
        </p:nvSpPr>
        <p:spPr>
          <a:xfrm>
            <a:off x="6135355" y="2437672"/>
            <a:ext cx="3286684" cy="4795003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142690" y="3402025"/>
            <a:ext cx="3286684" cy="383065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43CA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36932" y="3937777"/>
            <a:ext cx="2916194" cy="3294898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3923883" y="4775015"/>
            <a:ext cx="2505492" cy="2457660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6004" y="5472930"/>
            <a:ext cx="2422380" cy="1075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900" b="1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14774" y="399510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605E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453626" y="3655628"/>
            <a:ext cx="2390794" cy="137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529214" y="1555992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453626" y="220412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314811" y="5416100"/>
            <a:ext cx="466304" cy="46630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636012" y="1753202"/>
            <a:ext cx="520804" cy="52080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387237" y="4073949"/>
            <a:ext cx="532771" cy="39957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43CAE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653480" y="4576869"/>
            <a:ext cx="476825" cy="480067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604667" y="3109596"/>
            <a:ext cx="426578" cy="39957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43CAE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矩形 21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28775" y="270071"/>
            <a:ext cx="60465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952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" y="3976365"/>
            <a:ext cx="4382484" cy="325628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7767" y="0"/>
            <a:ext cx="2900630" cy="296825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687" y="1287798"/>
            <a:ext cx="720080" cy="7380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93871" y="5857088"/>
            <a:ext cx="538399" cy="51998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4879" y="1287798"/>
            <a:ext cx="437159" cy="43474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2689" y="298082"/>
            <a:ext cx="367947" cy="36591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59" r="22559"/>
          <a:stretch/>
        </p:blipFill>
        <p:spPr>
          <a:xfrm>
            <a:off x="9953364" y="4984477"/>
            <a:ext cx="324162" cy="33224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93" b="-1993"/>
          <a:stretch/>
        </p:blipFill>
        <p:spPr>
          <a:xfrm>
            <a:off x="6268474" y="2311259"/>
            <a:ext cx="468084" cy="46549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93671" y="2015257"/>
            <a:ext cx="730211" cy="726179"/>
          </a:xfrm>
          <a:prstGeom prst="rect">
            <a:avLst/>
          </a:prstGeom>
        </p:spPr>
      </p:pic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2487768" y="2582724"/>
            <a:ext cx="788321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rgbClr val="004193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6000" cap="all" dirty="0">
              <a:solidFill>
                <a:srgbClr val="004193"/>
              </a:solidFill>
              <a:cs typeface="Arial" panose="020B0604020202020204" pitchFamily="34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2725430" y="3598387"/>
            <a:ext cx="7407890" cy="0"/>
          </a:xfrm>
          <a:prstGeom prst="line">
            <a:avLst/>
          </a:prstGeom>
          <a:ln w="9525">
            <a:solidFill>
              <a:srgbClr val="004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2644412" y="3658436"/>
            <a:ext cx="756992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buNone/>
            </a:pPr>
            <a:r>
              <a:rPr lang="en-US" altLang="zh-CN" sz="900" dirty="0" smtClean="0">
                <a:solidFill>
                  <a:srgbClr val="0041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900" dirty="0">
              <a:solidFill>
                <a:srgbClr val="0041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矩形 259"/>
          <p:cNvSpPr>
            <a:spLocks noChangeArrowheads="1"/>
          </p:cNvSpPr>
          <p:nvPr/>
        </p:nvSpPr>
        <p:spPr bwMode="auto">
          <a:xfrm>
            <a:off x="5578070" y="4313358"/>
            <a:ext cx="17026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b="1" cap="all" dirty="0" smtClean="0">
                <a:solidFill>
                  <a:srgbClr val="0041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</a:t>
            </a:r>
            <a:r>
              <a:rPr lang="zh-CN" altLang="en-US" sz="1200" b="1" cap="all" dirty="0" smtClean="0">
                <a:solidFill>
                  <a:srgbClr val="0041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人</a:t>
            </a:r>
            <a:r>
              <a:rPr lang="en-US" altLang="zh-CN" sz="1200" b="1" cap="all" dirty="0" smtClean="0">
                <a:solidFill>
                  <a:srgbClr val="0041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zh-CN" altLang="en-US" sz="1200" b="1" cap="all" dirty="0" smtClean="0">
                <a:solidFill>
                  <a:srgbClr val="0041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第一</a:t>
            </a:r>
            <a:r>
              <a:rPr lang="en-US" altLang="zh-CN" sz="1200" b="1" cap="all" dirty="0" smtClean="0">
                <a:solidFill>
                  <a:srgbClr val="0041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1200" cap="all" dirty="0">
              <a:solidFill>
                <a:srgbClr val="00419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067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400"/>
                            </p:stCondLst>
                            <p:childTnLst>
                              <p:par>
                                <p:cTn id="6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9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400"/>
                            </p:stCondLst>
                            <p:childTnLst>
                              <p:par>
                                <p:cTn id="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650"/>
                            </p:stCondLst>
                            <p:childTnLst>
                              <p:par>
                                <p:cTn id="8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415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5" grpId="0"/>
      <p:bldP spid="25" grpId="1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832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018" y="3396461"/>
            <a:ext cx="2613493" cy="135224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6173661" y="3767105"/>
            <a:ext cx="1415772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600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600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31660" y="3216508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/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743120" y="3031842"/>
            <a:ext cx="800219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dirty="0" smtClean="0">
                <a:solidFill>
                  <a:srgbClr val="004193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PART</a:t>
            </a:r>
            <a:endParaRPr lang="zh-CN" altLang="en-US" dirty="0">
              <a:solidFill>
                <a:srgbClr val="004193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3621" y="3031842"/>
            <a:ext cx="720080" cy="73802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3384" y="2761076"/>
            <a:ext cx="437159" cy="434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5599" y="0"/>
            <a:ext cx="4412798" cy="520050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-14517"/>
            <a:ext cx="2756615" cy="275222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377" y="2986364"/>
            <a:ext cx="720080" cy="73802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055" y="6568653"/>
            <a:ext cx="538399" cy="51998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4904" y="4025132"/>
            <a:ext cx="437159" cy="43474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2714" y="3035416"/>
            <a:ext cx="367947" cy="36591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59" r="22559"/>
          <a:stretch/>
        </p:blipFill>
        <p:spPr>
          <a:xfrm>
            <a:off x="2882571" y="6430736"/>
            <a:ext cx="324162" cy="33224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434" y="5128493"/>
            <a:ext cx="468084" cy="46549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3029" y="5230902"/>
            <a:ext cx="730211" cy="7261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2706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2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750"/>
                            </p:stCondLst>
                            <p:childTnLst>
                              <p:par>
                                <p:cTn id="7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5"/>
          <p:cNvSpPr>
            <a:spLocks noChangeArrowheads="1"/>
          </p:cNvSpPr>
          <p:nvPr/>
        </p:nvSpPr>
        <p:spPr bwMode="auto">
          <a:xfrm>
            <a:off x="1364837" y="2696328"/>
            <a:ext cx="1604767" cy="1604767"/>
          </a:xfrm>
          <a:prstGeom prst="ellipse">
            <a:avLst/>
          </a:prstGeom>
          <a:solidFill>
            <a:srgbClr val="06A7DB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Oval 5"/>
          <p:cNvSpPr>
            <a:spLocks noChangeArrowheads="1"/>
          </p:cNvSpPr>
          <p:nvPr/>
        </p:nvSpPr>
        <p:spPr bwMode="auto">
          <a:xfrm>
            <a:off x="4191736" y="2696331"/>
            <a:ext cx="1604767" cy="1604767"/>
          </a:xfrm>
          <a:prstGeom prst="ellipse">
            <a:avLst/>
          </a:prstGeom>
          <a:solidFill>
            <a:srgbClr val="92D050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4008660" y="2513255"/>
            <a:ext cx="1969750" cy="1969750"/>
            <a:chOff x="3800237" y="2257147"/>
            <a:chExt cx="1868076" cy="1868076"/>
          </a:xfrm>
          <a:solidFill>
            <a:srgbClr val="92D050"/>
          </a:solidFill>
        </p:grpSpPr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Oval 5"/>
          <p:cNvSpPr>
            <a:spLocks noChangeArrowheads="1"/>
          </p:cNvSpPr>
          <p:nvPr/>
        </p:nvSpPr>
        <p:spPr bwMode="auto">
          <a:xfrm>
            <a:off x="7087378" y="2696331"/>
            <a:ext cx="1604767" cy="1604767"/>
          </a:xfrm>
          <a:prstGeom prst="ellipse">
            <a:avLst/>
          </a:prstGeom>
          <a:solidFill>
            <a:srgbClr val="06A7DB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6904303" y="2513255"/>
            <a:ext cx="1969750" cy="1969750"/>
            <a:chOff x="6546413" y="2257147"/>
            <a:chExt cx="1868076" cy="1868076"/>
          </a:xfrm>
          <a:solidFill>
            <a:srgbClr val="06A7DB"/>
          </a:solidFill>
        </p:grpSpPr>
        <p:sp>
          <p:nvSpPr>
            <p:cNvPr id="114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6" name="Oval 5"/>
          <p:cNvSpPr>
            <a:spLocks noChangeArrowheads="1"/>
          </p:cNvSpPr>
          <p:nvPr/>
        </p:nvSpPr>
        <p:spPr bwMode="auto">
          <a:xfrm>
            <a:off x="9924613" y="2696331"/>
            <a:ext cx="1604767" cy="1604767"/>
          </a:xfrm>
          <a:prstGeom prst="ellipse">
            <a:avLst/>
          </a:prstGeom>
          <a:solidFill>
            <a:srgbClr val="92D050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9741537" y="2513255"/>
            <a:ext cx="1969750" cy="1969750"/>
            <a:chOff x="9237196" y="2257147"/>
            <a:chExt cx="1868076" cy="1868076"/>
          </a:xfrm>
          <a:solidFill>
            <a:srgbClr val="92D050"/>
          </a:solidFill>
        </p:grpSpPr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1181763" y="2513255"/>
            <a:ext cx="1969750" cy="1969750"/>
            <a:chOff x="1119258" y="2257147"/>
            <a:chExt cx="1868076" cy="1868076"/>
          </a:xfrm>
          <a:solidFill>
            <a:srgbClr val="06A7DB"/>
          </a:solidFill>
        </p:grpSpPr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9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1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2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918342" y="5213911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918342" y="5522645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748785" y="5213911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3748785" y="5522645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640211" y="5213911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6640211" y="5522645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9550527" y="5213911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9550527" y="5522645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1" name="Group 160"/>
          <p:cNvGrpSpPr/>
          <p:nvPr/>
        </p:nvGrpSpPr>
        <p:grpSpPr>
          <a:xfrm>
            <a:off x="7578352" y="3205860"/>
            <a:ext cx="627228" cy="586856"/>
            <a:chOff x="6964363" y="2108200"/>
            <a:chExt cx="690562" cy="646113"/>
          </a:xfrm>
          <a:solidFill>
            <a:schemeClr val="bg1"/>
          </a:solidFill>
        </p:grpSpPr>
        <p:sp>
          <p:nvSpPr>
            <p:cNvPr id="162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10511431" y="3154614"/>
            <a:ext cx="431129" cy="625787"/>
            <a:chOff x="9856788" y="2057400"/>
            <a:chExt cx="474662" cy="688975"/>
          </a:xfrm>
          <a:solidFill>
            <a:schemeClr val="bg1"/>
          </a:solidFill>
        </p:grpSpPr>
        <p:sp>
          <p:nvSpPr>
            <p:cNvPr id="165" name="Freeform 110"/>
            <p:cNvSpPr>
              <a:spLocks noEditPoints="1"/>
            </p:cNvSpPr>
            <p:nvPr/>
          </p:nvSpPr>
          <p:spPr bwMode="auto">
            <a:xfrm>
              <a:off x="9856788" y="2057400"/>
              <a:ext cx="474662" cy="688975"/>
            </a:xfrm>
            <a:custGeom>
              <a:avLst/>
              <a:gdLst>
                <a:gd name="T0" fmla="*/ 1009 w 11063"/>
                <a:gd name="T1" fmla="*/ 1454 h 16058"/>
                <a:gd name="T2" fmla="*/ 1036 w 11063"/>
                <a:gd name="T3" fmla="*/ 1334 h 16058"/>
                <a:gd name="T4" fmla="*/ 1091 w 11063"/>
                <a:gd name="T5" fmla="*/ 1225 h 16058"/>
                <a:gd name="T6" fmla="*/ 1171 w 11063"/>
                <a:gd name="T7" fmla="*/ 1134 h 16058"/>
                <a:gd name="T8" fmla="*/ 1268 w 11063"/>
                <a:gd name="T9" fmla="*/ 1065 h 16058"/>
                <a:gd name="T10" fmla="*/ 1383 w 11063"/>
                <a:gd name="T11" fmla="*/ 1020 h 16058"/>
                <a:gd name="T12" fmla="*/ 1509 w 11063"/>
                <a:gd name="T13" fmla="*/ 1004 h 16058"/>
                <a:gd name="T14" fmla="*/ 9655 w 11063"/>
                <a:gd name="T15" fmla="*/ 1014 h 16058"/>
                <a:gd name="T16" fmla="*/ 9772 w 11063"/>
                <a:gd name="T17" fmla="*/ 1053 h 16058"/>
                <a:gd name="T18" fmla="*/ 9874 w 11063"/>
                <a:gd name="T19" fmla="*/ 1118 h 16058"/>
                <a:gd name="T20" fmla="*/ 9957 w 11063"/>
                <a:gd name="T21" fmla="*/ 1205 h 16058"/>
                <a:gd name="T22" fmla="*/ 10018 w 11063"/>
                <a:gd name="T23" fmla="*/ 1310 h 16058"/>
                <a:gd name="T24" fmla="*/ 10051 w 11063"/>
                <a:gd name="T25" fmla="*/ 1429 h 16058"/>
                <a:gd name="T26" fmla="*/ 10057 w 11063"/>
                <a:gd name="T27" fmla="*/ 13044 h 16058"/>
                <a:gd name="T28" fmla="*/ 10057 w 11063"/>
                <a:gd name="T29" fmla="*/ 14553 h 16058"/>
                <a:gd name="T30" fmla="*/ 10041 w 11063"/>
                <a:gd name="T31" fmla="*/ 14677 h 16058"/>
                <a:gd name="T32" fmla="*/ 9996 w 11063"/>
                <a:gd name="T33" fmla="*/ 14791 h 16058"/>
                <a:gd name="T34" fmla="*/ 9927 w 11063"/>
                <a:gd name="T35" fmla="*/ 14890 h 16058"/>
                <a:gd name="T36" fmla="*/ 9835 w 11063"/>
                <a:gd name="T37" fmla="*/ 14968 h 16058"/>
                <a:gd name="T38" fmla="*/ 9727 w 11063"/>
                <a:gd name="T39" fmla="*/ 15023 h 16058"/>
                <a:gd name="T40" fmla="*/ 9606 w 11063"/>
                <a:gd name="T41" fmla="*/ 15051 h 16058"/>
                <a:gd name="T42" fmla="*/ 1457 w 11063"/>
                <a:gd name="T43" fmla="*/ 15051 h 16058"/>
                <a:gd name="T44" fmla="*/ 1336 w 11063"/>
                <a:gd name="T45" fmla="*/ 15024 h 16058"/>
                <a:gd name="T46" fmla="*/ 1227 w 11063"/>
                <a:gd name="T47" fmla="*/ 14969 h 16058"/>
                <a:gd name="T48" fmla="*/ 1136 w 11063"/>
                <a:gd name="T49" fmla="*/ 14890 h 16058"/>
                <a:gd name="T50" fmla="*/ 1066 w 11063"/>
                <a:gd name="T51" fmla="*/ 14791 h 16058"/>
                <a:gd name="T52" fmla="*/ 1022 w 11063"/>
                <a:gd name="T53" fmla="*/ 14678 h 16058"/>
                <a:gd name="T54" fmla="*/ 1006 w 11063"/>
                <a:gd name="T55" fmla="*/ 14553 h 16058"/>
                <a:gd name="T56" fmla="*/ 1509 w 11063"/>
                <a:gd name="T57" fmla="*/ 1 h 16058"/>
                <a:gd name="T58" fmla="*/ 1131 w 11063"/>
                <a:gd name="T59" fmla="*/ 48 h 16058"/>
                <a:gd name="T60" fmla="*/ 789 w 11063"/>
                <a:gd name="T61" fmla="*/ 183 h 16058"/>
                <a:gd name="T62" fmla="*/ 494 w 11063"/>
                <a:gd name="T63" fmla="*/ 391 h 16058"/>
                <a:gd name="T64" fmla="*/ 257 w 11063"/>
                <a:gd name="T65" fmla="*/ 664 h 16058"/>
                <a:gd name="T66" fmla="*/ 92 w 11063"/>
                <a:gd name="T67" fmla="*/ 989 h 16058"/>
                <a:gd name="T68" fmla="*/ 8 w 11063"/>
                <a:gd name="T69" fmla="*/ 1352 h 16058"/>
                <a:gd name="T70" fmla="*/ 8 w 11063"/>
                <a:gd name="T71" fmla="*/ 14706 h 16058"/>
                <a:gd name="T72" fmla="*/ 92 w 11063"/>
                <a:gd name="T73" fmla="*/ 15070 h 16058"/>
                <a:gd name="T74" fmla="*/ 257 w 11063"/>
                <a:gd name="T75" fmla="*/ 15395 h 16058"/>
                <a:gd name="T76" fmla="*/ 494 w 11063"/>
                <a:gd name="T77" fmla="*/ 15667 h 16058"/>
                <a:gd name="T78" fmla="*/ 789 w 11063"/>
                <a:gd name="T79" fmla="*/ 15876 h 16058"/>
                <a:gd name="T80" fmla="*/ 1131 w 11063"/>
                <a:gd name="T81" fmla="*/ 16011 h 16058"/>
                <a:gd name="T82" fmla="*/ 1509 w 11063"/>
                <a:gd name="T83" fmla="*/ 16058 h 16058"/>
                <a:gd name="T84" fmla="*/ 9858 w 11063"/>
                <a:gd name="T85" fmla="*/ 16027 h 16058"/>
                <a:gd name="T86" fmla="*/ 10208 w 11063"/>
                <a:gd name="T87" fmla="*/ 15909 h 16058"/>
                <a:gd name="T88" fmla="*/ 10514 w 11063"/>
                <a:gd name="T89" fmla="*/ 15714 h 16058"/>
                <a:gd name="T90" fmla="*/ 10763 w 11063"/>
                <a:gd name="T91" fmla="*/ 15453 h 16058"/>
                <a:gd name="T92" fmla="*/ 10944 w 11063"/>
                <a:gd name="T93" fmla="*/ 15138 h 16058"/>
                <a:gd name="T94" fmla="*/ 11046 w 11063"/>
                <a:gd name="T95" fmla="*/ 14781 h 16058"/>
                <a:gd name="T96" fmla="*/ 11061 w 11063"/>
                <a:gd name="T97" fmla="*/ 1428 h 16058"/>
                <a:gd name="T98" fmla="*/ 10996 w 11063"/>
                <a:gd name="T99" fmla="*/ 1058 h 16058"/>
                <a:gd name="T100" fmla="*/ 10845 w 11063"/>
                <a:gd name="T101" fmla="*/ 725 h 16058"/>
                <a:gd name="T102" fmla="*/ 10620 w 11063"/>
                <a:gd name="T103" fmla="*/ 441 h 16058"/>
                <a:gd name="T104" fmla="*/ 10337 w 11063"/>
                <a:gd name="T105" fmla="*/ 218 h 16058"/>
                <a:gd name="T106" fmla="*/ 10003 w 11063"/>
                <a:gd name="T107" fmla="*/ 67 h 16058"/>
                <a:gd name="T108" fmla="*/ 9632 w 11063"/>
                <a:gd name="T109" fmla="*/ 2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63" h="16058">
                  <a:moveTo>
                    <a:pt x="10057" y="2509"/>
                  </a:moveTo>
                  <a:lnTo>
                    <a:pt x="1006" y="2510"/>
                  </a:lnTo>
                  <a:lnTo>
                    <a:pt x="1006" y="1505"/>
                  </a:lnTo>
                  <a:lnTo>
                    <a:pt x="1007" y="1480"/>
                  </a:lnTo>
                  <a:lnTo>
                    <a:pt x="1009" y="1454"/>
                  </a:lnTo>
                  <a:lnTo>
                    <a:pt x="1012" y="1429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7"/>
                  </a:lnTo>
                  <a:lnTo>
                    <a:pt x="1036" y="1334"/>
                  </a:lnTo>
                  <a:lnTo>
                    <a:pt x="1045" y="1311"/>
                  </a:lnTo>
                  <a:lnTo>
                    <a:pt x="1055" y="1289"/>
                  </a:lnTo>
                  <a:lnTo>
                    <a:pt x="1066" y="1267"/>
                  </a:lnTo>
                  <a:lnTo>
                    <a:pt x="1078" y="1245"/>
                  </a:lnTo>
                  <a:lnTo>
                    <a:pt x="1091" y="1225"/>
                  </a:lnTo>
                  <a:lnTo>
                    <a:pt x="1105" y="1205"/>
                  </a:lnTo>
                  <a:lnTo>
                    <a:pt x="1120" y="1186"/>
                  </a:lnTo>
                  <a:lnTo>
                    <a:pt x="1136" y="1168"/>
                  </a:lnTo>
                  <a:lnTo>
                    <a:pt x="1153" y="1151"/>
                  </a:lnTo>
                  <a:lnTo>
                    <a:pt x="1171" y="1134"/>
                  </a:lnTo>
                  <a:lnTo>
                    <a:pt x="1189" y="1119"/>
                  </a:lnTo>
                  <a:lnTo>
                    <a:pt x="1208" y="1104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5"/>
                  </a:lnTo>
                  <a:lnTo>
                    <a:pt x="1290" y="1054"/>
                  </a:lnTo>
                  <a:lnTo>
                    <a:pt x="1312" y="1044"/>
                  </a:lnTo>
                  <a:lnTo>
                    <a:pt x="1336" y="1035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5"/>
                  </a:lnTo>
                  <a:lnTo>
                    <a:pt x="1432" y="1010"/>
                  </a:lnTo>
                  <a:lnTo>
                    <a:pt x="1457" y="1007"/>
                  </a:lnTo>
                  <a:lnTo>
                    <a:pt x="1482" y="1005"/>
                  </a:lnTo>
                  <a:lnTo>
                    <a:pt x="1509" y="1004"/>
                  </a:lnTo>
                  <a:lnTo>
                    <a:pt x="9554" y="1004"/>
                  </a:lnTo>
                  <a:lnTo>
                    <a:pt x="9581" y="1005"/>
                  </a:lnTo>
                  <a:lnTo>
                    <a:pt x="9606" y="1007"/>
                  </a:lnTo>
                  <a:lnTo>
                    <a:pt x="9631" y="1010"/>
                  </a:lnTo>
                  <a:lnTo>
                    <a:pt x="9655" y="1014"/>
                  </a:lnTo>
                  <a:lnTo>
                    <a:pt x="9680" y="1020"/>
                  </a:lnTo>
                  <a:lnTo>
                    <a:pt x="9703" y="1027"/>
                  </a:lnTo>
                  <a:lnTo>
                    <a:pt x="9727" y="1034"/>
                  </a:lnTo>
                  <a:lnTo>
                    <a:pt x="9750" y="1043"/>
                  </a:lnTo>
                  <a:lnTo>
                    <a:pt x="9772" y="1053"/>
                  </a:lnTo>
                  <a:lnTo>
                    <a:pt x="9794" y="1064"/>
                  </a:lnTo>
                  <a:lnTo>
                    <a:pt x="9815" y="1076"/>
                  </a:lnTo>
                  <a:lnTo>
                    <a:pt x="9835" y="1089"/>
                  </a:lnTo>
                  <a:lnTo>
                    <a:pt x="9855" y="1103"/>
                  </a:lnTo>
                  <a:lnTo>
                    <a:pt x="9874" y="1118"/>
                  </a:lnTo>
                  <a:lnTo>
                    <a:pt x="9892" y="1134"/>
                  </a:lnTo>
                  <a:lnTo>
                    <a:pt x="9909" y="1151"/>
                  </a:lnTo>
                  <a:lnTo>
                    <a:pt x="9927" y="1168"/>
                  </a:lnTo>
                  <a:lnTo>
                    <a:pt x="9943" y="1186"/>
                  </a:lnTo>
                  <a:lnTo>
                    <a:pt x="9957" y="1205"/>
                  </a:lnTo>
                  <a:lnTo>
                    <a:pt x="9971" y="1225"/>
                  </a:lnTo>
                  <a:lnTo>
                    <a:pt x="9984" y="1245"/>
                  </a:lnTo>
                  <a:lnTo>
                    <a:pt x="9996" y="1267"/>
                  </a:lnTo>
                  <a:lnTo>
                    <a:pt x="10008" y="1288"/>
                  </a:lnTo>
                  <a:lnTo>
                    <a:pt x="10018" y="1310"/>
                  </a:lnTo>
                  <a:lnTo>
                    <a:pt x="10026" y="1333"/>
                  </a:lnTo>
                  <a:lnTo>
                    <a:pt x="10034" y="1356"/>
                  </a:lnTo>
                  <a:lnTo>
                    <a:pt x="10041" y="1380"/>
                  </a:lnTo>
                  <a:lnTo>
                    <a:pt x="10047" y="1404"/>
                  </a:lnTo>
                  <a:lnTo>
                    <a:pt x="10051" y="1429"/>
                  </a:lnTo>
                  <a:lnTo>
                    <a:pt x="10054" y="1454"/>
                  </a:lnTo>
                  <a:lnTo>
                    <a:pt x="10056" y="1479"/>
                  </a:lnTo>
                  <a:lnTo>
                    <a:pt x="10057" y="1505"/>
                  </a:lnTo>
                  <a:lnTo>
                    <a:pt x="10057" y="2509"/>
                  </a:lnTo>
                  <a:close/>
                  <a:moveTo>
                    <a:pt x="10057" y="13044"/>
                  </a:moveTo>
                  <a:lnTo>
                    <a:pt x="1006" y="13045"/>
                  </a:lnTo>
                  <a:lnTo>
                    <a:pt x="1006" y="3011"/>
                  </a:lnTo>
                  <a:lnTo>
                    <a:pt x="10057" y="3011"/>
                  </a:lnTo>
                  <a:lnTo>
                    <a:pt x="10057" y="13044"/>
                  </a:lnTo>
                  <a:close/>
                  <a:moveTo>
                    <a:pt x="10057" y="14553"/>
                  </a:moveTo>
                  <a:lnTo>
                    <a:pt x="10056" y="14578"/>
                  </a:lnTo>
                  <a:lnTo>
                    <a:pt x="10054" y="14604"/>
                  </a:lnTo>
                  <a:lnTo>
                    <a:pt x="10051" y="14629"/>
                  </a:lnTo>
                  <a:lnTo>
                    <a:pt x="10047" y="14653"/>
                  </a:lnTo>
                  <a:lnTo>
                    <a:pt x="10041" y="14677"/>
                  </a:lnTo>
                  <a:lnTo>
                    <a:pt x="10034" y="14701"/>
                  </a:lnTo>
                  <a:lnTo>
                    <a:pt x="10026" y="14724"/>
                  </a:lnTo>
                  <a:lnTo>
                    <a:pt x="10018" y="14747"/>
                  </a:lnTo>
                  <a:lnTo>
                    <a:pt x="10008" y="14769"/>
                  </a:lnTo>
                  <a:lnTo>
                    <a:pt x="9996" y="14791"/>
                  </a:lnTo>
                  <a:lnTo>
                    <a:pt x="9984" y="14813"/>
                  </a:lnTo>
                  <a:lnTo>
                    <a:pt x="9971" y="14833"/>
                  </a:lnTo>
                  <a:lnTo>
                    <a:pt x="9957" y="14853"/>
                  </a:lnTo>
                  <a:lnTo>
                    <a:pt x="9943" y="14872"/>
                  </a:lnTo>
                  <a:lnTo>
                    <a:pt x="9927" y="14890"/>
                  </a:lnTo>
                  <a:lnTo>
                    <a:pt x="9909" y="14907"/>
                  </a:lnTo>
                  <a:lnTo>
                    <a:pt x="9892" y="14924"/>
                  </a:lnTo>
                  <a:lnTo>
                    <a:pt x="9874" y="14939"/>
                  </a:lnTo>
                  <a:lnTo>
                    <a:pt x="9855" y="14954"/>
                  </a:lnTo>
                  <a:lnTo>
                    <a:pt x="9835" y="14968"/>
                  </a:lnTo>
                  <a:lnTo>
                    <a:pt x="9815" y="14981"/>
                  </a:lnTo>
                  <a:lnTo>
                    <a:pt x="9794" y="14993"/>
                  </a:lnTo>
                  <a:lnTo>
                    <a:pt x="9772" y="15004"/>
                  </a:lnTo>
                  <a:lnTo>
                    <a:pt x="9750" y="15014"/>
                  </a:lnTo>
                  <a:lnTo>
                    <a:pt x="9727" y="15023"/>
                  </a:lnTo>
                  <a:lnTo>
                    <a:pt x="9703" y="15031"/>
                  </a:lnTo>
                  <a:lnTo>
                    <a:pt x="9680" y="15038"/>
                  </a:lnTo>
                  <a:lnTo>
                    <a:pt x="9655" y="15043"/>
                  </a:lnTo>
                  <a:lnTo>
                    <a:pt x="9631" y="15048"/>
                  </a:lnTo>
                  <a:lnTo>
                    <a:pt x="9606" y="15051"/>
                  </a:lnTo>
                  <a:lnTo>
                    <a:pt x="9581" y="15053"/>
                  </a:lnTo>
                  <a:lnTo>
                    <a:pt x="9554" y="15054"/>
                  </a:lnTo>
                  <a:lnTo>
                    <a:pt x="1509" y="15054"/>
                  </a:lnTo>
                  <a:lnTo>
                    <a:pt x="1482" y="15053"/>
                  </a:lnTo>
                  <a:lnTo>
                    <a:pt x="1457" y="15051"/>
                  </a:lnTo>
                  <a:lnTo>
                    <a:pt x="1432" y="15048"/>
                  </a:lnTo>
                  <a:lnTo>
                    <a:pt x="1407" y="15044"/>
                  </a:lnTo>
                  <a:lnTo>
                    <a:pt x="1383" y="15038"/>
                  </a:lnTo>
                  <a:lnTo>
                    <a:pt x="1359" y="15031"/>
                  </a:lnTo>
                  <a:lnTo>
                    <a:pt x="1336" y="15024"/>
                  </a:lnTo>
                  <a:lnTo>
                    <a:pt x="1312" y="15015"/>
                  </a:lnTo>
                  <a:lnTo>
                    <a:pt x="1290" y="15005"/>
                  </a:lnTo>
                  <a:lnTo>
                    <a:pt x="1268" y="14994"/>
                  </a:lnTo>
                  <a:lnTo>
                    <a:pt x="1248" y="14982"/>
                  </a:lnTo>
                  <a:lnTo>
                    <a:pt x="1227" y="14969"/>
                  </a:lnTo>
                  <a:lnTo>
                    <a:pt x="1208" y="14955"/>
                  </a:lnTo>
                  <a:lnTo>
                    <a:pt x="1189" y="14940"/>
                  </a:lnTo>
                  <a:lnTo>
                    <a:pt x="1171" y="14924"/>
                  </a:lnTo>
                  <a:lnTo>
                    <a:pt x="1153" y="14907"/>
                  </a:lnTo>
                  <a:lnTo>
                    <a:pt x="1136" y="14890"/>
                  </a:lnTo>
                  <a:lnTo>
                    <a:pt x="1120" y="14872"/>
                  </a:lnTo>
                  <a:lnTo>
                    <a:pt x="1105" y="14853"/>
                  </a:lnTo>
                  <a:lnTo>
                    <a:pt x="1091" y="14833"/>
                  </a:lnTo>
                  <a:lnTo>
                    <a:pt x="1078" y="14813"/>
                  </a:lnTo>
                  <a:lnTo>
                    <a:pt x="1066" y="14791"/>
                  </a:lnTo>
                  <a:lnTo>
                    <a:pt x="1055" y="14770"/>
                  </a:lnTo>
                  <a:lnTo>
                    <a:pt x="1045" y="14748"/>
                  </a:lnTo>
                  <a:lnTo>
                    <a:pt x="1036" y="14725"/>
                  </a:lnTo>
                  <a:lnTo>
                    <a:pt x="1028" y="14702"/>
                  </a:lnTo>
                  <a:lnTo>
                    <a:pt x="1022" y="14678"/>
                  </a:lnTo>
                  <a:lnTo>
                    <a:pt x="1016" y="14654"/>
                  </a:lnTo>
                  <a:lnTo>
                    <a:pt x="1012" y="14629"/>
                  </a:lnTo>
                  <a:lnTo>
                    <a:pt x="1009" y="14604"/>
                  </a:lnTo>
                  <a:lnTo>
                    <a:pt x="1007" y="14579"/>
                  </a:lnTo>
                  <a:lnTo>
                    <a:pt x="1006" y="14553"/>
                  </a:lnTo>
                  <a:lnTo>
                    <a:pt x="1006" y="13547"/>
                  </a:lnTo>
                  <a:lnTo>
                    <a:pt x="10057" y="13546"/>
                  </a:lnTo>
                  <a:lnTo>
                    <a:pt x="10057" y="14553"/>
                  </a:lnTo>
                  <a:close/>
                  <a:moveTo>
                    <a:pt x="9554" y="0"/>
                  </a:moveTo>
                  <a:lnTo>
                    <a:pt x="1509" y="1"/>
                  </a:lnTo>
                  <a:lnTo>
                    <a:pt x="1431" y="3"/>
                  </a:lnTo>
                  <a:lnTo>
                    <a:pt x="1354" y="8"/>
                  </a:lnTo>
                  <a:lnTo>
                    <a:pt x="1278" y="18"/>
                  </a:lnTo>
                  <a:lnTo>
                    <a:pt x="1204" y="31"/>
                  </a:lnTo>
                  <a:lnTo>
                    <a:pt x="1131" y="48"/>
                  </a:lnTo>
                  <a:lnTo>
                    <a:pt x="1060" y="68"/>
                  </a:lnTo>
                  <a:lnTo>
                    <a:pt x="990" y="92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89" y="183"/>
                  </a:lnTo>
                  <a:lnTo>
                    <a:pt x="726" y="219"/>
                  </a:lnTo>
                  <a:lnTo>
                    <a:pt x="665" y="258"/>
                  </a:lnTo>
                  <a:lnTo>
                    <a:pt x="605" y="300"/>
                  </a:lnTo>
                  <a:lnTo>
                    <a:pt x="549" y="344"/>
                  </a:lnTo>
                  <a:lnTo>
                    <a:pt x="494" y="391"/>
                  </a:lnTo>
                  <a:lnTo>
                    <a:pt x="442" y="442"/>
                  </a:lnTo>
                  <a:lnTo>
                    <a:pt x="391" y="494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7" y="664"/>
                  </a:lnTo>
                  <a:lnTo>
                    <a:pt x="218" y="726"/>
                  </a:lnTo>
                  <a:lnTo>
                    <a:pt x="182" y="789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9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2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8"/>
                  </a:lnTo>
                  <a:lnTo>
                    <a:pt x="0" y="1505"/>
                  </a:lnTo>
                  <a:lnTo>
                    <a:pt x="0" y="14553"/>
                  </a:lnTo>
                  <a:lnTo>
                    <a:pt x="2" y="14630"/>
                  </a:lnTo>
                  <a:lnTo>
                    <a:pt x="8" y="14706"/>
                  </a:lnTo>
                  <a:lnTo>
                    <a:pt x="17" y="14781"/>
                  </a:lnTo>
                  <a:lnTo>
                    <a:pt x="30" y="14856"/>
                  </a:lnTo>
                  <a:lnTo>
                    <a:pt x="47" y="14929"/>
                  </a:lnTo>
                  <a:lnTo>
                    <a:pt x="67" y="15000"/>
                  </a:lnTo>
                  <a:lnTo>
                    <a:pt x="92" y="15070"/>
                  </a:lnTo>
                  <a:lnTo>
                    <a:pt x="119" y="15139"/>
                  </a:lnTo>
                  <a:lnTo>
                    <a:pt x="149" y="15205"/>
                  </a:lnTo>
                  <a:lnTo>
                    <a:pt x="182" y="15270"/>
                  </a:lnTo>
                  <a:lnTo>
                    <a:pt x="218" y="15333"/>
                  </a:lnTo>
                  <a:lnTo>
                    <a:pt x="257" y="15395"/>
                  </a:lnTo>
                  <a:lnTo>
                    <a:pt x="300" y="15453"/>
                  </a:lnTo>
                  <a:lnTo>
                    <a:pt x="344" y="15510"/>
                  </a:lnTo>
                  <a:lnTo>
                    <a:pt x="391" y="15565"/>
                  </a:lnTo>
                  <a:lnTo>
                    <a:pt x="442" y="15617"/>
                  </a:lnTo>
                  <a:lnTo>
                    <a:pt x="494" y="15667"/>
                  </a:lnTo>
                  <a:lnTo>
                    <a:pt x="549" y="15714"/>
                  </a:lnTo>
                  <a:lnTo>
                    <a:pt x="605" y="15759"/>
                  </a:lnTo>
                  <a:lnTo>
                    <a:pt x="665" y="15801"/>
                  </a:lnTo>
                  <a:lnTo>
                    <a:pt x="726" y="15840"/>
                  </a:lnTo>
                  <a:lnTo>
                    <a:pt x="789" y="15876"/>
                  </a:lnTo>
                  <a:lnTo>
                    <a:pt x="854" y="15909"/>
                  </a:lnTo>
                  <a:lnTo>
                    <a:pt x="921" y="15940"/>
                  </a:lnTo>
                  <a:lnTo>
                    <a:pt x="990" y="15967"/>
                  </a:lnTo>
                  <a:lnTo>
                    <a:pt x="1060" y="15991"/>
                  </a:lnTo>
                  <a:lnTo>
                    <a:pt x="1131" y="16011"/>
                  </a:lnTo>
                  <a:lnTo>
                    <a:pt x="1204" y="16028"/>
                  </a:lnTo>
                  <a:lnTo>
                    <a:pt x="1278" y="16041"/>
                  </a:lnTo>
                  <a:lnTo>
                    <a:pt x="1354" y="16050"/>
                  </a:lnTo>
                  <a:lnTo>
                    <a:pt x="1431" y="16056"/>
                  </a:lnTo>
                  <a:lnTo>
                    <a:pt x="1509" y="16058"/>
                  </a:lnTo>
                  <a:lnTo>
                    <a:pt x="9554" y="16057"/>
                  </a:lnTo>
                  <a:lnTo>
                    <a:pt x="9632" y="16055"/>
                  </a:lnTo>
                  <a:lnTo>
                    <a:pt x="9708" y="16050"/>
                  </a:lnTo>
                  <a:lnTo>
                    <a:pt x="9784" y="16040"/>
                  </a:lnTo>
                  <a:lnTo>
                    <a:pt x="9858" y="16027"/>
                  </a:lnTo>
                  <a:lnTo>
                    <a:pt x="9932" y="16010"/>
                  </a:lnTo>
                  <a:lnTo>
                    <a:pt x="10003" y="15990"/>
                  </a:lnTo>
                  <a:lnTo>
                    <a:pt x="10073" y="15966"/>
                  </a:lnTo>
                  <a:lnTo>
                    <a:pt x="10142" y="15940"/>
                  </a:lnTo>
                  <a:lnTo>
                    <a:pt x="10208" y="15909"/>
                  </a:lnTo>
                  <a:lnTo>
                    <a:pt x="10274" y="15875"/>
                  </a:lnTo>
                  <a:lnTo>
                    <a:pt x="10337" y="15839"/>
                  </a:lnTo>
                  <a:lnTo>
                    <a:pt x="10397" y="15800"/>
                  </a:lnTo>
                  <a:lnTo>
                    <a:pt x="10457" y="15758"/>
                  </a:lnTo>
                  <a:lnTo>
                    <a:pt x="10514" y="15714"/>
                  </a:lnTo>
                  <a:lnTo>
                    <a:pt x="10568" y="15667"/>
                  </a:lnTo>
                  <a:lnTo>
                    <a:pt x="10620" y="15616"/>
                  </a:lnTo>
                  <a:lnTo>
                    <a:pt x="10671" y="15564"/>
                  </a:lnTo>
                  <a:lnTo>
                    <a:pt x="10718" y="15510"/>
                  </a:lnTo>
                  <a:lnTo>
                    <a:pt x="10763" y="15453"/>
                  </a:lnTo>
                  <a:lnTo>
                    <a:pt x="10806" y="15394"/>
                  </a:lnTo>
                  <a:lnTo>
                    <a:pt x="10845" y="15332"/>
                  </a:lnTo>
                  <a:lnTo>
                    <a:pt x="10881" y="15269"/>
                  </a:lnTo>
                  <a:lnTo>
                    <a:pt x="10914" y="15205"/>
                  </a:lnTo>
                  <a:lnTo>
                    <a:pt x="10944" y="15138"/>
                  </a:lnTo>
                  <a:lnTo>
                    <a:pt x="10971" y="15069"/>
                  </a:lnTo>
                  <a:lnTo>
                    <a:pt x="10996" y="15000"/>
                  </a:lnTo>
                  <a:lnTo>
                    <a:pt x="11016" y="14928"/>
                  </a:lnTo>
                  <a:lnTo>
                    <a:pt x="11032" y="14856"/>
                  </a:lnTo>
                  <a:lnTo>
                    <a:pt x="11046" y="14781"/>
                  </a:lnTo>
                  <a:lnTo>
                    <a:pt x="11055" y="14706"/>
                  </a:lnTo>
                  <a:lnTo>
                    <a:pt x="11061" y="14630"/>
                  </a:lnTo>
                  <a:lnTo>
                    <a:pt x="11063" y="14553"/>
                  </a:lnTo>
                  <a:lnTo>
                    <a:pt x="11063" y="1505"/>
                  </a:lnTo>
                  <a:lnTo>
                    <a:pt x="11061" y="1428"/>
                  </a:lnTo>
                  <a:lnTo>
                    <a:pt x="11055" y="1352"/>
                  </a:lnTo>
                  <a:lnTo>
                    <a:pt x="11046" y="1277"/>
                  </a:lnTo>
                  <a:lnTo>
                    <a:pt x="11032" y="1202"/>
                  </a:lnTo>
                  <a:lnTo>
                    <a:pt x="11016" y="1129"/>
                  </a:lnTo>
                  <a:lnTo>
                    <a:pt x="10996" y="1058"/>
                  </a:lnTo>
                  <a:lnTo>
                    <a:pt x="10971" y="988"/>
                  </a:lnTo>
                  <a:lnTo>
                    <a:pt x="10944" y="919"/>
                  </a:lnTo>
                  <a:lnTo>
                    <a:pt x="10914" y="853"/>
                  </a:lnTo>
                  <a:lnTo>
                    <a:pt x="10881" y="788"/>
                  </a:lnTo>
                  <a:lnTo>
                    <a:pt x="10845" y="725"/>
                  </a:lnTo>
                  <a:lnTo>
                    <a:pt x="10806" y="663"/>
                  </a:lnTo>
                  <a:lnTo>
                    <a:pt x="10763" y="605"/>
                  </a:lnTo>
                  <a:lnTo>
                    <a:pt x="10718" y="548"/>
                  </a:lnTo>
                  <a:lnTo>
                    <a:pt x="10671" y="493"/>
                  </a:lnTo>
                  <a:lnTo>
                    <a:pt x="10620" y="441"/>
                  </a:lnTo>
                  <a:lnTo>
                    <a:pt x="10568" y="391"/>
                  </a:lnTo>
                  <a:lnTo>
                    <a:pt x="10514" y="344"/>
                  </a:lnTo>
                  <a:lnTo>
                    <a:pt x="10457" y="299"/>
                  </a:lnTo>
                  <a:lnTo>
                    <a:pt x="10397" y="257"/>
                  </a:lnTo>
                  <a:lnTo>
                    <a:pt x="10337" y="218"/>
                  </a:lnTo>
                  <a:lnTo>
                    <a:pt x="10274" y="182"/>
                  </a:lnTo>
                  <a:lnTo>
                    <a:pt x="10208" y="149"/>
                  </a:lnTo>
                  <a:lnTo>
                    <a:pt x="10142" y="118"/>
                  </a:lnTo>
                  <a:lnTo>
                    <a:pt x="10073" y="91"/>
                  </a:lnTo>
                  <a:lnTo>
                    <a:pt x="10003" y="67"/>
                  </a:lnTo>
                  <a:lnTo>
                    <a:pt x="9932" y="47"/>
                  </a:lnTo>
                  <a:lnTo>
                    <a:pt x="9858" y="30"/>
                  </a:lnTo>
                  <a:lnTo>
                    <a:pt x="9784" y="17"/>
                  </a:lnTo>
                  <a:lnTo>
                    <a:pt x="9708" y="8"/>
                  </a:lnTo>
                  <a:lnTo>
                    <a:pt x="9632" y="2"/>
                  </a:lnTo>
                  <a:lnTo>
                    <a:pt x="95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11"/>
            <p:cNvSpPr>
              <a:spLocks/>
            </p:cNvSpPr>
            <p:nvPr/>
          </p:nvSpPr>
          <p:spPr bwMode="auto">
            <a:xfrm>
              <a:off x="10050463" y="2122488"/>
              <a:ext cx="87312" cy="20638"/>
            </a:xfrm>
            <a:custGeom>
              <a:avLst/>
              <a:gdLst>
                <a:gd name="T0" fmla="*/ 2010 w 2011"/>
                <a:gd name="T1" fmla="*/ 276 h 502"/>
                <a:gd name="T2" fmla="*/ 2003 w 2011"/>
                <a:gd name="T3" fmla="*/ 314 h 502"/>
                <a:gd name="T4" fmla="*/ 1991 w 2011"/>
                <a:gd name="T5" fmla="*/ 349 h 502"/>
                <a:gd name="T6" fmla="*/ 1975 w 2011"/>
                <a:gd name="T7" fmla="*/ 382 h 502"/>
                <a:gd name="T8" fmla="*/ 1954 w 2011"/>
                <a:gd name="T9" fmla="*/ 411 h 502"/>
                <a:gd name="T10" fmla="*/ 1929 w 2011"/>
                <a:gd name="T11" fmla="*/ 437 h 502"/>
                <a:gd name="T12" fmla="*/ 1900 w 2011"/>
                <a:gd name="T13" fmla="*/ 459 h 502"/>
                <a:gd name="T14" fmla="*/ 1868 w 2011"/>
                <a:gd name="T15" fmla="*/ 477 h 502"/>
                <a:gd name="T16" fmla="*/ 1834 w 2011"/>
                <a:gd name="T17" fmla="*/ 491 h 502"/>
                <a:gd name="T18" fmla="*/ 1798 w 2011"/>
                <a:gd name="T19" fmla="*/ 499 h 502"/>
                <a:gd name="T20" fmla="*/ 1760 w 2011"/>
                <a:gd name="T21" fmla="*/ 502 h 502"/>
                <a:gd name="T22" fmla="*/ 225 w 2011"/>
                <a:gd name="T23" fmla="*/ 501 h 502"/>
                <a:gd name="T24" fmla="*/ 188 w 2011"/>
                <a:gd name="T25" fmla="*/ 494 h 502"/>
                <a:gd name="T26" fmla="*/ 153 w 2011"/>
                <a:gd name="T27" fmla="*/ 482 h 502"/>
                <a:gd name="T28" fmla="*/ 120 w 2011"/>
                <a:gd name="T29" fmla="*/ 466 h 502"/>
                <a:gd name="T30" fmla="*/ 91 w 2011"/>
                <a:gd name="T31" fmla="*/ 445 h 502"/>
                <a:gd name="T32" fmla="*/ 65 w 2011"/>
                <a:gd name="T33" fmla="*/ 420 h 502"/>
                <a:gd name="T34" fmla="*/ 43 w 2011"/>
                <a:gd name="T35" fmla="*/ 392 h 502"/>
                <a:gd name="T36" fmla="*/ 25 w 2011"/>
                <a:gd name="T37" fmla="*/ 360 h 502"/>
                <a:gd name="T38" fmla="*/ 11 w 2011"/>
                <a:gd name="T39" fmla="*/ 326 h 502"/>
                <a:gd name="T40" fmla="*/ 3 w 2011"/>
                <a:gd name="T41" fmla="*/ 289 h 502"/>
                <a:gd name="T42" fmla="*/ 0 w 2011"/>
                <a:gd name="T43" fmla="*/ 251 h 502"/>
                <a:gd name="T44" fmla="*/ 3 w 2011"/>
                <a:gd name="T45" fmla="*/ 213 h 502"/>
                <a:gd name="T46" fmla="*/ 11 w 2011"/>
                <a:gd name="T47" fmla="*/ 177 h 502"/>
                <a:gd name="T48" fmla="*/ 25 w 2011"/>
                <a:gd name="T49" fmla="*/ 143 h 502"/>
                <a:gd name="T50" fmla="*/ 43 w 2011"/>
                <a:gd name="T51" fmla="*/ 111 h 502"/>
                <a:gd name="T52" fmla="*/ 65 w 2011"/>
                <a:gd name="T53" fmla="*/ 83 h 502"/>
                <a:gd name="T54" fmla="*/ 91 w 2011"/>
                <a:gd name="T55" fmla="*/ 58 h 502"/>
                <a:gd name="T56" fmla="*/ 120 w 2011"/>
                <a:gd name="T57" fmla="*/ 37 h 502"/>
                <a:gd name="T58" fmla="*/ 153 w 2011"/>
                <a:gd name="T59" fmla="*/ 21 h 502"/>
                <a:gd name="T60" fmla="*/ 188 w 2011"/>
                <a:gd name="T61" fmla="*/ 8 h 502"/>
                <a:gd name="T62" fmla="*/ 225 w 2011"/>
                <a:gd name="T63" fmla="*/ 1 h 502"/>
                <a:gd name="T64" fmla="*/ 1760 w 2011"/>
                <a:gd name="T65" fmla="*/ 0 h 502"/>
                <a:gd name="T66" fmla="*/ 1798 w 2011"/>
                <a:gd name="T67" fmla="*/ 3 h 502"/>
                <a:gd name="T68" fmla="*/ 1834 w 2011"/>
                <a:gd name="T69" fmla="*/ 11 h 502"/>
                <a:gd name="T70" fmla="*/ 1868 w 2011"/>
                <a:gd name="T71" fmla="*/ 26 h 502"/>
                <a:gd name="T72" fmla="*/ 1900 w 2011"/>
                <a:gd name="T73" fmla="*/ 44 h 502"/>
                <a:gd name="T74" fmla="*/ 1929 w 2011"/>
                <a:gd name="T75" fmla="*/ 66 h 502"/>
                <a:gd name="T76" fmla="*/ 1954 w 2011"/>
                <a:gd name="T77" fmla="*/ 92 h 502"/>
                <a:gd name="T78" fmla="*/ 1975 w 2011"/>
                <a:gd name="T79" fmla="*/ 121 h 502"/>
                <a:gd name="T80" fmla="*/ 1991 w 2011"/>
                <a:gd name="T81" fmla="*/ 154 h 502"/>
                <a:gd name="T82" fmla="*/ 2003 w 2011"/>
                <a:gd name="T83" fmla="*/ 189 h 502"/>
                <a:gd name="T84" fmla="*/ 2010 w 2011"/>
                <a:gd name="T85" fmla="*/ 22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1" h="502">
                  <a:moveTo>
                    <a:pt x="2011" y="251"/>
                  </a:moveTo>
                  <a:lnTo>
                    <a:pt x="2011" y="264"/>
                  </a:lnTo>
                  <a:lnTo>
                    <a:pt x="2010" y="276"/>
                  </a:lnTo>
                  <a:lnTo>
                    <a:pt x="2008" y="289"/>
                  </a:lnTo>
                  <a:lnTo>
                    <a:pt x="2006" y="302"/>
                  </a:lnTo>
                  <a:lnTo>
                    <a:pt x="2003" y="314"/>
                  </a:lnTo>
                  <a:lnTo>
                    <a:pt x="2000" y="326"/>
                  </a:lnTo>
                  <a:lnTo>
                    <a:pt x="1996" y="338"/>
                  </a:lnTo>
                  <a:lnTo>
                    <a:pt x="1991" y="349"/>
                  </a:lnTo>
                  <a:lnTo>
                    <a:pt x="1986" y="360"/>
                  </a:lnTo>
                  <a:lnTo>
                    <a:pt x="1981" y="371"/>
                  </a:lnTo>
                  <a:lnTo>
                    <a:pt x="1975" y="382"/>
                  </a:lnTo>
                  <a:lnTo>
                    <a:pt x="1968" y="392"/>
                  </a:lnTo>
                  <a:lnTo>
                    <a:pt x="1961" y="402"/>
                  </a:lnTo>
                  <a:lnTo>
                    <a:pt x="1954" y="411"/>
                  </a:lnTo>
                  <a:lnTo>
                    <a:pt x="1946" y="420"/>
                  </a:lnTo>
                  <a:lnTo>
                    <a:pt x="1938" y="429"/>
                  </a:lnTo>
                  <a:lnTo>
                    <a:pt x="1929" y="437"/>
                  </a:lnTo>
                  <a:lnTo>
                    <a:pt x="1920" y="445"/>
                  </a:lnTo>
                  <a:lnTo>
                    <a:pt x="1910" y="452"/>
                  </a:lnTo>
                  <a:lnTo>
                    <a:pt x="1900" y="459"/>
                  </a:lnTo>
                  <a:lnTo>
                    <a:pt x="1890" y="466"/>
                  </a:lnTo>
                  <a:lnTo>
                    <a:pt x="1879" y="472"/>
                  </a:lnTo>
                  <a:lnTo>
                    <a:pt x="1868" y="477"/>
                  </a:lnTo>
                  <a:lnTo>
                    <a:pt x="1857" y="482"/>
                  </a:lnTo>
                  <a:lnTo>
                    <a:pt x="1846" y="487"/>
                  </a:lnTo>
                  <a:lnTo>
                    <a:pt x="1834" y="491"/>
                  </a:lnTo>
                  <a:lnTo>
                    <a:pt x="1822" y="494"/>
                  </a:lnTo>
                  <a:lnTo>
                    <a:pt x="1810" y="497"/>
                  </a:lnTo>
                  <a:lnTo>
                    <a:pt x="1798" y="499"/>
                  </a:lnTo>
                  <a:lnTo>
                    <a:pt x="1785" y="501"/>
                  </a:lnTo>
                  <a:lnTo>
                    <a:pt x="1773" y="502"/>
                  </a:lnTo>
                  <a:lnTo>
                    <a:pt x="1760" y="502"/>
                  </a:lnTo>
                  <a:lnTo>
                    <a:pt x="251" y="502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499"/>
                  </a:lnTo>
                  <a:lnTo>
                    <a:pt x="200" y="497"/>
                  </a:lnTo>
                  <a:lnTo>
                    <a:pt x="188" y="494"/>
                  </a:lnTo>
                  <a:lnTo>
                    <a:pt x="176" y="491"/>
                  </a:lnTo>
                  <a:lnTo>
                    <a:pt x="165" y="487"/>
                  </a:lnTo>
                  <a:lnTo>
                    <a:pt x="153" y="482"/>
                  </a:lnTo>
                  <a:lnTo>
                    <a:pt x="142" y="477"/>
                  </a:lnTo>
                  <a:lnTo>
                    <a:pt x="132" y="472"/>
                  </a:lnTo>
                  <a:lnTo>
                    <a:pt x="120" y="466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5"/>
                  </a:lnTo>
                  <a:lnTo>
                    <a:pt x="82" y="437"/>
                  </a:lnTo>
                  <a:lnTo>
                    <a:pt x="73" y="429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2"/>
                  </a:lnTo>
                  <a:lnTo>
                    <a:pt x="43" y="392"/>
                  </a:lnTo>
                  <a:lnTo>
                    <a:pt x="36" y="382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8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89"/>
                  </a:lnTo>
                  <a:lnTo>
                    <a:pt x="1" y="276"/>
                  </a:lnTo>
                  <a:lnTo>
                    <a:pt x="0" y="264"/>
                  </a:lnTo>
                  <a:lnTo>
                    <a:pt x="0" y="251"/>
                  </a:lnTo>
                  <a:lnTo>
                    <a:pt x="0" y="238"/>
                  </a:lnTo>
                  <a:lnTo>
                    <a:pt x="1" y="225"/>
                  </a:lnTo>
                  <a:lnTo>
                    <a:pt x="3" y="213"/>
                  </a:lnTo>
                  <a:lnTo>
                    <a:pt x="5" y="201"/>
                  </a:lnTo>
                  <a:lnTo>
                    <a:pt x="8" y="189"/>
                  </a:lnTo>
                  <a:lnTo>
                    <a:pt x="11" y="177"/>
                  </a:lnTo>
                  <a:lnTo>
                    <a:pt x="15" y="165"/>
                  </a:lnTo>
                  <a:lnTo>
                    <a:pt x="20" y="154"/>
                  </a:lnTo>
                  <a:lnTo>
                    <a:pt x="25" y="143"/>
                  </a:lnTo>
                  <a:lnTo>
                    <a:pt x="30" y="132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3"/>
                  </a:lnTo>
                  <a:lnTo>
                    <a:pt x="73" y="74"/>
                  </a:lnTo>
                  <a:lnTo>
                    <a:pt x="82" y="66"/>
                  </a:lnTo>
                  <a:lnTo>
                    <a:pt x="91" y="58"/>
                  </a:lnTo>
                  <a:lnTo>
                    <a:pt x="100" y="51"/>
                  </a:lnTo>
                  <a:lnTo>
                    <a:pt x="110" y="44"/>
                  </a:lnTo>
                  <a:lnTo>
                    <a:pt x="120" y="37"/>
                  </a:lnTo>
                  <a:lnTo>
                    <a:pt x="132" y="31"/>
                  </a:lnTo>
                  <a:lnTo>
                    <a:pt x="142" y="26"/>
                  </a:lnTo>
                  <a:lnTo>
                    <a:pt x="153" y="21"/>
                  </a:lnTo>
                  <a:lnTo>
                    <a:pt x="165" y="15"/>
                  </a:lnTo>
                  <a:lnTo>
                    <a:pt x="176" y="11"/>
                  </a:lnTo>
                  <a:lnTo>
                    <a:pt x="188" y="8"/>
                  </a:lnTo>
                  <a:lnTo>
                    <a:pt x="200" y="5"/>
                  </a:lnTo>
                  <a:lnTo>
                    <a:pt x="213" y="3"/>
                  </a:lnTo>
                  <a:lnTo>
                    <a:pt x="225" y="1"/>
                  </a:lnTo>
                  <a:lnTo>
                    <a:pt x="238" y="0"/>
                  </a:lnTo>
                  <a:lnTo>
                    <a:pt x="251" y="0"/>
                  </a:lnTo>
                  <a:lnTo>
                    <a:pt x="1760" y="0"/>
                  </a:lnTo>
                  <a:lnTo>
                    <a:pt x="1773" y="0"/>
                  </a:lnTo>
                  <a:lnTo>
                    <a:pt x="1785" y="1"/>
                  </a:lnTo>
                  <a:lnTo>
                    <a:pt x="1798" y="3"/>
                  </a:lnTo>
                  <a:lnTo>
                    <a:pt x="1810" y="5"/>
                  </a:lnTo>
                  <a:lnTo>
                    <a:pt x="1822" y="8"/>
                  </a:lnTo>
                  <a:lnTo>
                    <a:pt x="1834" y="11"/>
                  </a:lnTo>
                  <a:lnTo>
                    <a:pt x="1846" y="15"/>
                  </a:lnTo>
                  <a:lnTo>
                    <a:pt x="1857" y="21"/>
                  </a:lnTo>
                  <a:lnTo>
                    <a:pt x="1868" y="26"/>
                  </a:lnTo>
                  <a:lnTo>
                    <a:pt x="1879" y="31"/>
                  </a:lnTo>
                  <a:lnTo>
                    <a:pt x="1890" y="37"/>
                  </a:lnTo>
                  <a:lnTo>
                    <a:pt x="1900" y="44"/>
                  </a:lnTo>
                  <a:lnTo>
                    <a:pt x="1910" y="51"/>
                  </a:lnTo>
                  <a:lnTo>
                    <a:pt x="1920" y="58"/>
                  </a:lnTo>
                  <a:lnTo>
                    <a:pt x="1929" y="66"/>
                  </a:lnTo>
                  <a:lnTo>
                    <a:pt x="1938" y="74"/>
                  </a:lnTo>
                  <a:lnTo>
                    <a:pt x="1946" y="83"/>
                  </a:lnTo>
                  <a:lnTo>
                    <a:pt x="1954" y="92"/>
                  </a:lnTo>
                  <a:lnTo>
                    <a:pt x="1961" y="101"/>
                  </a:lnTo>
                  <a:lnTo>
                    <a:pt x="1968" y="111"/>
                  </a:lnTo>
                  <a:lnTo>
                    <a:pt x="1975" y="121"/>
                  </a:lnTo>
                  <a:lnTo>
                    <a:pt x="1981" y="132"/>
                  </a:lnTo>
                  <a:lnTo>
                    <a:pt x="1986" y="143"/>
                  </a:lnTo>
                  <a:lnTo>
                    <a:pt x="1991" y="154"/>
                  </a:lnTo>
                  <a:lnTo>
                    <a:pt x="1996" y="165"/>
                  </a:lnTo>
                  <a:lnTo>
                    <a:pt x="2000" y="177"/>
                  </a:lnTo>
                  <a:lnTo>
                    <a:pt x="2003" y="189"/>
                  </a:lnTo>
                  <a:lnTo>
                    <a:pt x="2006" y="201"/>
                  </a:lnTo>
                  <a:lnTo>
                    <a:pt x="2008" y="213"/>
                  </a:lnTo>
                  <a:lnTo>
                    <a:pt x="2010" y="225"/>
                  </a:lnTo>
                  <a:lnTo>
                    <a:pt x="2011" y="238"/>
                  </a:lnTo>
                  <a:lnTo>
                    <a:pt x="2011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12"/>
            <p:cNvSpPr>
              <a:spLocks/>
            </p:cNvSpPr>
            <p:nvPr/>
          </p:nvSpPr>
          <p:spPr bwMode="auto">
            <a:xfrm>
              <a:off x="10072688" y="2660650"/>
              <a:ext cx="42862" cy="20638"/>
            </a:xfrm>
            <a:custGeom>
              <a:avLst/>
              <a:gdLst>
                <a:gd name="T0" fmla="*/ 1004 w 1005"/>
                <a:gd name="T1" fmla="*/ 277 h 503"/>
                <a:gd name="T2" fmla="*/ 997 w 1005"/>
                <a:gd name="T3" fmla="*/ 314 h 503"/>
                <a:gd name="T4" fmla="*/ 985 w 1005"/>
                <a:gd name="T5" fmla="*/ 349 h 503"/>
                <a:gd name="T6" fmla="*/ 969 w 1005"/>
                <a:gd name="T7" fmla="*/ 381 h 503"/>
                <a:gd name="T8" fmla="*/ 948 w 1005"/>
                <a:gd name="T9" fmla="*/ 411 h 503"/>
                <a:gd name="T10" fmla="*/ 923 w 1005"/>
                <a:gd name="T11" fmla="*/ 437 h 503"/>
                <a:gd name="T12" fmla="*/ 894 w 1005"/>
                <a:gd name="T13" fmla="*/ 459 h 503"/>
                <a:gd name="T14" fmla="*/ 863 w 1005"/>
                <a:gd name="T15" fmla="*/ 477 h 503"/>
                <a:gd name="T16" fmla="*/ 828 w 1005"/>
                <a:gd name="T17" fmla="*/ 491 h 503"/>
                <a:gd name="T18" fmla="*/ 792 w 1005"/>
                <a:gd name="T19" fmla="*/ 500 h 503"/>
                <a:gd name="T20" fmla="*/ 754 w 1005"/>
                <a:gd name="T21" fmla="*/ 503 h 503"/>
                <a:gd name="T22" fmla="*/ 225 w 1005"/>
                <a:gd name="T23" fmla="*/ 501 h 503"/>
                <a:gd name="T24" fmla="*/ 188 w 1005"/>
                <a:gd name="T25" fmla="*/ 495 h 503"/>
                <a:gd name="T26" fmla="*/ 153 w 1005"/>
                <a:gd name="T27" fmla="*/ 482 h 503"/>
                <a:gd name="T28" fmla="*/ 120 w 1005"/>
                <a:gd name="T29" fmla="*/ 465 h 503"/>
                <a:gd name="T30" fmla="*/ 91 w 1005"/>
                <a:gd name="T31" fmla="*/ 444 h 503"/>
                <a:gd name="T32" fmla="*/ 65 w 1005"/>
                <a:gd name="T33" fmla="*/ 420 h 503"/>
                <a:gd name="T34" fmla="*/ 43 w 1005"/>
                <a:gd name="T35" fmla="*/ 391 h 503"/>
                <a:gd name="T36" fmla="*/ 25 w 1005"/>
                <a:gd name="T37" fmla="*/ 360 h 503"/>
                <a:gd name="T38" fmla="*/ 11 w 1005"/>
                <a:gd name="T39" fmla="*/ 326 h 503"/>
                <a:gd name="T40" fmla="*/ 3 w 1005"/>
                <a:gd name="T41" fmla="*/ 290 h 503"/>
                <a:gd name="T42" fmla="*/ 0 w 1005"/>
                <a:gd name="T43" fmla="*/ 252 h 503"/>
                <a:gd name="T44" fmla="*/ 3 w 1005"/>
                <a:gd name="T45" fmla="*/ 214 h 503"/>
                <a:gd name="T46" fmla="*/ 11 w 1005"/>
                <a:gd name="T47" fmla="*/ 176 h 503"/>
                <a:gd name="T48" fmla="*/ 25 w 1005"/>
                <a:gd name="T49" fmla="*/ 142 h 503"/>
                <a:gd name="T50" fmla="*/ 43 w 1005"/>
                <a:gd name="T51" fmla="*/ 111 h 503"/>
                <a:gd name="T52" fmla="*/ 65 w 1005"/>
                <a:gd name="T53" fmla="*/ 82 h 503"/>
                <a:gd name="T54" fmla="*/ 91 w 1005"/>
                <a:gd name="T55" fmla="*/ 58 h 503"/>
                <a:gd name="T56" fmla="*/ 120 w 1005"/>
                <a:gd name="T57" fmla="*/ 37 h 503"/>
                <a:gd name="T58" fmla="*/ 153 w 1005"/>
                <a:gd name="T59" fmla="*/ 20 h 503"/>
                <a:gd name="T60" fmla="*/ 188 w 1005"/>
                <a:gd name="T61" fmla="*/ 8 h 503"/>
                <a:gd name="T62" fmla="*/ 225 w 1005"/>
                <a:gd name="T63" fmla="*/ 2 h 503"/>
                <a:gd name="T64" fmla="*/ 754 w 1005"/>
                <a:gd name="T65" fmla="*/ 0 h 503"/>
                <a:gd name="T66" fmla="*/ 792 w 1005"/>
                <a:gd name="T67" fmla="*/ 3 h 503"/>
                <a:gd name="T68" fmla="*/ 828 w 1005"/>
                <a:gd name="T69" fmla="*/ 12 h 503"/>
                <a:gd name="T70" fmla="*/ 863 w 1005"/>
                <a:gd name="T71" fmla="*/ 25 h 503"/>
                <a:gd name="T72" fmla="*/ 894 w 1005"/>
                <a:gd name="T73" fmla="*/ 43 h 503"/>
                <a:gd name="T74" fmla="*/ 923 w 1005"/>
                <a:gd name="T75" fmla="*/ 65 h 503"/>
                <a:gd name="T76" fmla="*/ 948 w 1005"/>
                <a:gd name="T77" fmla="*/ 92 h 503"/>
                <a:gd name="T78" fmla="*/ 969 w 1005"/>
                <a:gd name="T79" fmla="*/ 121 h 503"/>
                <a:gd name="T80" fmla="*/ 985 w 1005"/>
                <a:gd name="T81" fmla="*/ 153 h 503"/>
                <a:gd name="T82" fmla="*/ 997 w 1005"/>
                <a:gd name="T83" fmla="*/ 188 h 503"/>
                <a:gd name="T84" fmla="*/ 1004 w 1005"/>
                <a:gd name="T85" fmla="*/ 22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5" h="503">
                  <a:moveTo>
                    <a:pt x="1005" y="252"/>
                  </a:moveTo>
                  <a:lnTo>
                    <a:pt x="1005" y="264"/>
                  </a:lnTo>
                  <a:lnTo>
                    <a:pt x="1004" y="277"/>
                  </a:lnTo>
                  <a:lnTo>
                    <a:pt x="1002" y="290"/>
                  </a:lnTo>
                  <a:lnTo>
                    <a:pt x="1000" y="302"/>
                  </a:lnTo>
                  <a:lnTo>
                    <a:pt x="997" y="314"/>
                  </a:lnTo>
                  <a:lnTo>
                    <a:pt x="994" y="326"/>
                  </a:lnTo>
                  <a:lnTo>
                    <a:pt x="990" y="337"/>
                  </a:lnTo>
                  <a:lnTo>
                    <a:pt x="985" y="349"/>
                  </a:lnTo>
                  <a:lnTo>
                    <a:pt x="980" y="360"/>
                  </a:lnTo>
                  <a:lnTo>
                    <a:pt x="975" y="371"/>
                  </a:lnTo>
                  <a:lnTo>
                    <a:pt x="969" y="381"/>
                  </a:lnTo>
                  <a:lnTo>
                    <a:pt x="962" y="391"/>
                  </a:lnTo>
                  <a:lnTo>
                    <a:pt x="955" y="401"/>
                  </a:lnTo>
                  <a:lnTo>
                    <a:pt x="948" y="411"/>
                  </a:lnTo>
                  <a:lnTo>
                    <a:pt x="940" y="420"/>
                  </a:lnTo>
                  <a:lnTo>
                    <a:pt x="932" y="428"/>
                  </a:lnTo>
                  <a:lnTo>
                    <a:pt x="923" y="437"/>
                  </a:lnTo>
                  <a:lnTo>
                    <a:pt x="914" y="444"/>
                  </a:lnTo>
                  <a:lnTo>
                    <a:pt x="904" y="452"/>
                  </a:lnTo>
                  <a:lnTo>
                    <a:pt x="894" y="459"/>
                  </a:lnTo>
                  <a:lnTo>
                    <a:pt x="884" y="465"/>
                  </a:lnTo>
                  <a:lnTo>
                    <a:pt x="874" y="471"/>
                  </a:lnTo>
                  <a:lnTo>
                    <a:pt x="863" y="477"/>
                  </a:lnTo>
                  <a:lnTo>
                    <a:pt x="851" y="482"/>
                  </a:lnTo>
                  <a:lnTo>
                    <a:pt x="840" y="486"/>
                  </a:lnTo>
                  <a:lnTo>
                    <a:pt x="828" y="491"/>
                  </a:lnTo>
                  <a:lnTo>
                    <a:pt x="816" y="495"/>
                  </a:lnTo>
                  <a:lnTo>
                    <a:pt x="804" y="497"/>
                  </a:lnTo>
                  <a:lnTo>
                    <a:pt x="792" y="500"/>
                  </a:lnTo>
                  <a:lnTo>
                    <a:pt x="779" y="501"/>
                  </a:lnTo>
                  <a:lnTo>
                    <a:pt x="767" y="502"/>
                  </a:lnTo>
                  <a:lnTo>
                    <a:pt x="754" y="503"/>
                  </a:lnTo>
                  <a:lnTo>
                    <a:pt x="251" y="503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500"/>
                  </a:lnTo>
                  <a:lnTo>
                    <a:pt x="200" y="497"/>
                  </a:lnTo>
                  <a:lnTo>
                    <a:pt x="188" y="495"/>
                  </a:lnTo>
                  <a:lnTo>
                    <a:pt x="176" y="491"/>
                  </a:lnTo>
                  <a:lnTo>
                    <a:pt x="165" y="486"/>
                  </a:lnTo>
                  <a:lnTo>
                    <a:pt x="153" y="482"/>
                  </a:lnTo>
                  <a:lnTo>
                    <a:pt x="141" y="477"/>
                  </a:lnTo>
                  <a:lnTo>
                    <a:pt x="131" y="471"/>
                  </a:lnTo>
                  <a:lnTo>
                    <a:pt x="120" y="465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4"/>
                  </a:lnTo>
                  <a:lnTo>
                    <a:pt x="82" y="437"/>
                  </a:lnTo>
                  <a:lnTo>
                    <a:pt x="73" y="428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1"/>
                  </a:lnTo>
                  <a:lnTo>
                    <a:pt x="43" y="391"/>
                  </a:lnTo>
                  <a:lnTo>
                    <a:pt x="36" y="381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7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0" y="252"/>
                  </a:lnTo>
                  <a:lnTo>
                    <a:pt x="0" y="239"/>
                  </a:lnTo>
                  <a:lnTo>
                    <a:pt x="1" y="226"/>
                  </a:lnTo>
                  <a:lnTo>
                    <a:pt x="3" y="214"/>
                  </a:lnTo>
                  <a:lnTo>
                    <a:pt x="5" y="200"/>
                  </a:lnTo>
                  <a:lnTo>
                    <a:pt x="8" y="188"/>
                  </a:lnTo>
                  <a:lnTo>
                    <a:pt x="11" y="176"/>
                  </a:lnTo>
                  <a:lnTo>
                    <a:pt x="15" y="165"/>
                  </a:lnTo>
                  <a:lnTo>
                    <a:pt x="20" y="153"/>
                  </a:lnTo>
                  <a:lnTo>
                    <a:pt x="25" y="142"/>
                  </a:lnTo>
                  <a:lnTo>
                    <a:pt x="30" y="131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2"/>
                  </a:lnTo>
                  <a:lnTo>
                    <a:pt x="73" y="74"/>
                  </a:lnTo>
                  <a:lnTo>
                    <a:pt x="82" y="65"/>
                  </a:lnTo>
                  <a:lnTo>
                    <a:pt x="91" y="58"/>
                  </a:lnTo>
                  <a:lnTo>
                    <a:pt x="100" y="50"/>
                  </a:lnTo>
                  <a:lnTo>
                    <a:pt x="110" y="43"/>
                  </a:lnTo>
                  <a:lnTo>
                    <a:pt x="120" y="37"/>
                  </a:lnTo>
                  <a:lnTo>
                    <a:pt x="131" y="31"/>
                  </a:lnTo>
                  <a:lnTo>
                    <a:pt x="141" y="25"/>
                  </a:lnTo>
                  <a:lnTo>
                    <a:pt x="153" y="20"/>
                  </a:lnTo>
                  <a:lnTo>
                    <a:pt x="165" y="16"/>
                  </a:lnTo>
                  <a:lnTo>
                    <a:pt x="176" y="12"/>
                  </a:lnTo>
                  <a:lnTo>
                    <a:pt x="188" y="8"/>
                  </a:lnTo>
                  <a:lnTo>
                    <a:pt x="200" y="6"/>
                  </a:lnTo>
                  <a:lnTo>
                    <a:pt x="213" y="3"/>
                  </a:lnTo>
                  <a:lnTo>
                    <a:pt x="225" y="2"/>
                  </a:lnTo>
                  <a:lnTo>
                    <a:pt x="238" y="1"/>
                  </a:lnTo>
                  <a:lnTo>
                    <a:pt x="251" y="0"/>
                  </a:lnTo>
                  <a:lnTo>
                    <a:pt x="754" y="0"/>
                  </a:lnTo>
                  <a:lnTo>
                    <a:pt x="767" y="1"/>
                  </a:lnTo>
                  <a:lnTo>
                    <a:pt x="779" y="2"/>
                  </a:lnTo>
                  <a:lnTo>
                    <a:pt x="792" y="3"/>
                  </a:lnTo>
                  <a:lnTo>
                    <a:pt x="804" y="6"/>
                  </a:lnTo>
                  <a:lnTo>
                    <a:pt x="816" y="8"/>
                  </a:lnTo>
                  <a:lnTo>
                    <a:pt x="828" y="12"/>
                  </a:lnTo>
                  <a:lnTo>
                    <a:pt x="840" y="16"/>
                  </a:lnTo>
                  <a:lnTo>
                    <a:pt x="851" y="20"/>
                  </a:lnTo>
                  <a:lnTo>
                    <a:pt x="863" y="25"/>
                  </a:lnTo>
                  <a:lnTo>
                    <a:pt x="874" y="31"/>
                  </a:lnTo>
                  <a:lnTo>
                    <a:pt x="884" y="37"/>
                  </a:lnTo>
                  <a:lnTo>
                    <a:pt x="894" y="43"/>
                  </a:lnTo>
                  <a:lnTo>
                    <a:pt x="904" y="50"/>
                  </a:lnTo>
                  <a:lnTo>
                    <a:pt x="914" y="58"/>
                  </a:lnTo>
                  <a:lnTo>
                    <a:pt x="923" y="65"/>
                  </a:lnTo>
                  <a:lnTo>
                    <a:pt x="932" y="74"/>
                  </a:lnTo>
                  <a:lnTo>
                    <a:pt x="940" y="82"/>
                  </a:lnTo>
                  <a:lnTo>
                    <a:pt x="948" y="92"/>
                  </a:lnTo>
                  <a:lnTo>
                    <a:pt x="955" y="101"/>
                  </a:lnTo>
                  <a:lnTo>
                    <a:pt x="962" y="111"/>
                  </a:lnTo>
                  <a:lnTo>
                    <a:pt x="969" y="121"/>
                  </a:lnTo>
                  <a:lnTo>
                    <a:pt x="975" y="131"/>
                  </a:lnTo>
                  <a:lnTo>
                    <a:pt x="980" y="142"/>
                  </a:lnTo>
                  <a:lnTo>
                    <a:pt x="985" y="153"/>
                  </a:lnTo>
                  <a:lnTo>
                    <a:pt x="990" y="165"/>
                  </a:lnTo>
                  <a:lnTo>
                    <a:pt x="994" y="176"/>
                  </a:lnTo>
                  <a:lnTo>
                    <a:pt x="997" y="188"/>
                  </a:lnTo>
                  <a:lnTo>
                    <a:pt x="1000" y="200"/>
                  </a:lnTo>
                  <a:lnTo>
                    <a:pt x="1002" y="214"/>
                  </a:lnTo>
                  <a:lnTo>
                    <a:pt x="1004" y="226"/>
                  </a:lnTo>
                  <a:lnTo>
                    <a:pt x="1005" y="239"/>
                  </a:lnTo>
                  <a:lnTo>
                    <a:pt x="100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1910848" y="3192824"/>
            <a:ext cx="547924" cy="627229"/>
            <a:chOff x="2005013" y="4152900"/>
            <a:chExt cx="603250" cy="690563"/>
          </a:xfrm>
          <a:solidFill>
            <a:schemeClr val="bg1"/>
          </a:solidFill>
        </p:grpSpPr>
        <p:sp>
          <p:nvSpPr>
            <p:cNvPr id="169" name="Freeform 193"/>
            <p:cNvSpPr>
              <a:spLocks noEditPoints="1"/>
            </p:cNvSpPr>
            <p:nvPr/>
          </p:nvSpPr>
          <p:spPr bwMode="auto">
            <a:xfrm>
              <a:off x="2005013" y="4152900"/>
              <a:ext cx="603250" cy="690563"/>
            </a:xfrm>
            <a:custGeom>
              <a:avLst/>
              <a:gdLst>
                <a:gd name="T0" fmla="*/ 4158 w 14060"/>
                <a:gd name="T1" fmla="*/ 5259 h 16095"/>
                <a:gd name="T2" fmla="*/ 1877 w 14060"/>
                <a:gd name="T3" fmla="*/ 4442 h 16095"/>
                <a:gd name="T4" fmla="*/ 1004 w 14060"/>
                <a:gd name="T5" fmla="*/ 3269 h 16095"/>
                <a:gd name="T6" fmla="*/ 1877 w 14060"/>
                <a:gd name="T7" fmla="*/ 2095 h 16095"/>
                <a:gd name="T8" fmla="*/ 4158 w 14060"/>
                <a:gd name="T9" fmla="*/ 1279 h 16095"/>
                <a:gd name="T10" fmla="*/ 7340 w 14060"/>
                <a:gd name="T11" fmla="*/ 1009 h 16095"/>
                <a:gd name="T12" fmla="*/ 10399 w 14060"/>
                <a:gd name="T13" fmla="*/ 1392 h 16095"/>
                <a:gd name="T14" fmla="*/ 12461 w 14060"/>
                <a:gd name="T15" fmla="*/ 2288 h 16095"/>
                <a:gd name="T16" fmla="*/ 13025 w 14060"/>
                <a:gd name="T17" fmla="*/ 3501 h 16095"/>
                <a:gd name="T18" fmla="*/ 11859 w 14060"/>
                <a:gd name="T19" fmla="*/ 4623 h 16095"/>
                <a:gd name="T20" fmla="*/ 9376 w 14060"/>
                <a:gd name="T21" fmla="*/ 5355 h 16095"/>
                <a:gd name="T22" fmla="*/ 13055 w 14060"/>
                <a:gd name="T23" fmla="*/ 6798 h 16095"/>
                <a:gd name="T24" fmla="*/ 12329 w 14060"/>
                <a:gd name="T25" fmla="*/ 7877 h 16095"/>
                <a:gd name="T26" fmla="*/ 10154 w 14060"/>
                <a:gd name="T27" fmla="*/ 8729 h 16095"/>
                <a:gd name="T28" fmla="*/ 7030 w 14060"/>
                <a:gd name="T29" fmla="*/ 9053 h 16095"/>
                <a:gd name="T30" fmla="*/ 3906 w 14060"/>
                <a:gd name="T31" fmla="*/ 8729 h 16095"/>
                <a:gd name="T32" fmla="*/ 1731 w 14060"/>
                <a:gd name="T33" fmla="*/ 7877 h 16095"/>
                <a:gd name="T34" fmla="*/ 1005 w 14060"/>
                <a:gd name="T35" fmla="*/ 6798 h 16095"/>
                <a:gd name="T36" fmla="*/ 2178 w 14060"/>
                <a:gd name="T37" fmla="*/ 5717 h 16095"/>
                <a:gd name="T38" fmla="*/ 4255 w 14060"/>
                <a:gd name="T39" fmla="*/ 6300 h 16095"/>
                <a:gd name="T40" fmla="*/ 6598 w 14060"/>
                <a:gd name="T41" fmla="*/ 6533 h 16095"/>
                <a:gd name="T42" fmla="*/ 8968 w 14060"/>
                <a:gd name="T43" fmla="*/ 6425 h 16095"/>
                <a:gd name="T44" fmla="*/ 11177 w 14060"/>
                <a:gd name="T45" fmla="*/ 5970 h 16095"/>
                <a:gd name="T46" fmla="*/ 12929 w 14060"/>
                <a:gd name="T47" fmla="*/ 5154 h 16095"/>
                <a:gd name="T48" fmla="*/ 12866 w 14060"/>
                <a:gd name="T49" fmla="*/ 10385 h 16095"/>
                <a:gd name="T50" fmla="*/ 11291 w 14060"/>
                <a:gd name="T51" fmla="*/ 11413 h 16095"/>
                <a:gd name="T52" fmla="*/ 8535 w 14060"/>
                <a:gd name="T53" fmla="*/ 12001 h 16095"/>
                <a:gd name="T54" fmla="*/ 5238 w 14060"/>
                <a:gd name="T55" fmla="*/ 11971 h 16095"/>
                <a:gd name="T56" fmla="*/ 2570 w 14060"/>
                <a:gd name="T57" fmla="*/ 11335 h 16095"/>
                <a:gd name="T58" fmla="*/ 1127 w 14060"/>
                <a:gd name="T59" fmla="*/ 10277 h 16095"/>
                <a:gd name="T60" fmla="*/ 1334 w 14060"/>
                <a:gd name="T61" fmla="*/ 8216 h 16095"/>
                <a:gd name="T62" fmla="*/ 3083 w 14060"/>
                <a:gd name="T63" fmla="*/ 9035 h 16095"/>
                <a:gd name="T64" fmla="*/ 5412 w 14060"/>
                <a:gd name="T65" fmla="*/ 9477 h 16095"/>
                <a:gd name="T66" fmla="*/ 7960 w 14060"/>
                <a:gd name="T67" fmla="*/ 9530 h 16095"/>
                <a:gd name="T68" fmla="*/ 10383 w 14060"/>
                <a:gd name="T69" fmla="*/ 9193 h 16095"/>
                <a:gd name="T70" fmla="*/ 12328 w 14060"/>
                <a:gd name="T71" fmla="*/ 8477 h 16095"/>
                <a:gd name="T72" fmla="*/ 12986 w 14060"/>
                <a:gd name="T73" fmla="*/ 13170 h 16095"/>
                <a:gd name="T74" fmla="*/ 11680 w 14060"/>
                <a:gd name="T75" fmla="*/ 14265 h 16095"/>
                <a:gd name="T76" fmla="*/ 9102 w 14060"/>
                <a:gd name="T77" fmla="*/ 14951 h 16095"/>
                <a:gd name="T78" fmla="*/ 5816 w 14060"/>
                <a:gd name="T79" fmla="*/ 15043 h 16095"/>
                <a:gd name="T80" fmla="*/ 2979 w 14060"/>
                <a:gd name="T81" fmla="*/ 14501 h 16095"/>
                <a:gd name="T82" fmla="*/ 1275 w 14060"/>
                <a:gd name="T83" fmla="*/ 13499 h 16095"/>
                <a:gd name="T84" fmla="*/ 1459 w 14060"/>
                <a:gd name="T85" fmla="*/ 11324 h 16095"/>
                <a:gd name="T86" fmla="*/ 3277 w 14060"/>
                <a:gd name="T87" fmla="*/ 12109 h 16095"/>
                <a:gd name="T88" fmla="*/ 5640 w 14060"/>
                <a:gd name="T89" fmla="*/ 12516 h 16095"/>
                <a:gd name="T90" fmla="*/ 8191 w 14060"/>
                <a:gd name="T91" fmla="*/ 12534 h 16095"/>
                <a:gd name="T92" fmla="*/ 10586 w 14060"/>
                <a:gd name="T93" fmla="*/ 12162 h 16095"/>
                <a:gd name="T94" fmla="*/ 12468 w 14060"/>
                <a:gd name="T95" fmla="*/ 11410 h 16095"/>
                <a:gd name="T96" fmla="*/ 5756 w 14060"/>
                <a:gd name="T97" fmla="*/ 48 h 16095"/>
                <a:gd name="T98" fmla="*/ 2501 w 14060"/>
                <a:gd name="T99" fmla="*/ 695 h 16095"/>
                <a:gd name="T100" fmla="*/ 359 w 14060"/>
                <a:gd name="T101" fmla="*/ 2134 h 16095"/>
                <a:gd name="T102" fmla="*/ 163 w 14060"/>
                <a:gd name="T103" fmla="*/ 13611 h 16095"/>
                <a:gd name="T104" fmla="*/ 2001 w 14060"/>
                <a:gd name="T105" fmla="*/ 15199 h 16095"/>
                <a:gd name="T106" fmla="*/ 5124 w 14060"/>
                <a:gd name="T107" fmla="*/ 15985 h 16095"/>
                <a:gd name="T108" fmla="*/ 8621 w 14060"/>
                <a:gd name="T109" fmla="*/ 16020 h 16095"/>
                <a:gd name="T110" fmla="*/ 11814 w 14060"/>
                <a:gd name="T111" fmla="*/ 15302 h 16095"/>
                <a:gd name="T112" fmla="*/ 13808 w 14060"/>
                <a:gd name="T113" fmla="*/ 13789 h 16095"/>
                <a:gd name="T114" fmla="*/ 13808 w 14060"/>
                <a:gd name="T115" fmla="*/ 2305 h 16095"/>
                <a:gd name="T116" fmla="*/ 11814 w 14060"/>
                <a:gd name="T117" fmla="*/ 792 h 16095"/>
                <a:gd name="T118" fmla="*/ 8621 w 14060"/>
                <a:gd name="T119" fmla="*/ 75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60" h="16095">
                  <a:moveTo>
                    <a:pt x="7030" y="5533"/>
                  </a:moveTo>
                  <a:lnTo>
                    <a:pt x="6720" y="5530"/>
                  </a:lnTo>
                  <a:lnTo>
                    <a:pt x="6413" y="5521"/>
                  </a:lnTo>
                  <a:lnTo>
                    <a:pt x="6112" y="5507"/>
                  </a:lnTo>
                  <a:lnTo>
                    <a:pt x="5816" y="5486"/>
                  </a:lnTo>
                  <a:lnTo>
                    <a:pt x="5524" y="5461"/>
                  </a:lnTo>
                  <a:lnTo>
                    <a:pt x="5238" y="5431"/>
                  </a:lnTo>
                  <a:lnTo>
                    <a:pt x="4958" y="5395"/>
                  </a:lnTo>
                  <a:lnTo>
                    <a:pt x="4684" y="5355"/>
                  </a:lnTo>
                  <a:lnTo>
                    <a:pt x="4418" y="5309"/>
                  </a:lnTo>
                  <a:lnTo>
                    <a:pt x="4158" y="5259"/>
                  </a:lnTo>
                  <a:lnTo>
                    <a:pt x="3906" y="5205"/>
                  </a:lnTo>
                  <a:lnTo>
                    <a:pt x="3661" y="5145"/>
                  </a:lnTo>
                  <a:lnTo>
                    <a:pt x="3425" y="5083"/>
                  </a:lnTo>
                  <a:lnTo>
                    <a:pt x="3197" y="5016"/>
                  </a:lnTo>
                  <a:lnTo>
                    <a:pt x="2979" y="4944"/>
                  </a:lnTo>
                  <a:lnTo>
                    <a:pt x="2769" y="4870"/>
                  </a:lnTo>
                  <a:lnTo>
                    <a:pt x="2570" y="4791"/>
                  </a:lnTo>
                  <a:lnTo>
                    <a:pt x="2380" y="4709"/>
                  </a:lnTo>
                  <a:lnTo>
                    <a:pt x="2201" y="4623"/>
                  </a:lnTo>
                  <a:lnTo>
                    <a:pt x="2034" y="4535"/>
                  </a:lnTo>
                  <a:lnTo>
                    <a:pt x="1877" y="4442"/>
                  </a:lnTo>
                  <a:lnTo>
                    <a:pt x="1731" y="4348"/>
                  </a:lnTo>
                  <a:lnTo>
                    <a:pt x="1599" y="4250"/>
                  </a:lnTo>
                  <a:lnTo>
                    <a:pt x="1477" y="4149"/>
                  </a:lnTo>
                  <a:lnTo>
                    <a:pt x="1370" y="4047"/>
                  </a:lnTo>
                  <a:lnTo>
                    <a:pt x="1275" y="3942"/>
                  </a:lnTo>
                  <a:lnTo>
                    <a:pt x="1194" y="3835"/>
                  </a:lnTo>
                  <a:lnTo>
                    <a:pt x="1127" y="3725"/>
                  </a:lnTo>
                  <a:lnTo>
                    <a:pt x="1074" y="3613"/>
                  </a:lnTo>
                  <a:lnTo>
                    <a:pt x="1035" y="3501"/>
                  </a:lnTo>
                  <a:lnTo>
                    <a:pt x="1012" y="3386"/>
                  </a:lnTo>
                  <a:lnTo>
                    <a:pt x="1004" y="3269"/>
                  </a:lnTo>
                  <a:lnTo>
                    <a:pt x="1012" y="3153"/>
                  </a:lnTo>
                  <a:lnTo>
                    <a:pt x="1035" y="3038"/>
                  </a:lnTo>
                  <a:lnTo>
                    <a:pt x="1074" y="2924"/>
                  </a:lnTo>
                  <a:lnTo>
                    <a:pt x="1127" y="2813"/>
                  </a:lnTo>
                  <a:lnTo>
                    <a:pt x="1194" y="2703"/>
                  </a:lnTo>
                  <a:lnTo>
                    <a:pt x="1275" y="2596"/>
                  </a:lnTo>
                  <a:lnTo>
                    <a:pt x="1370" y="2491"/>
                  </a:lnTo>
                  <a:lnTo>
                    <a:pt x="1477" y="2388"/>
                  </a:lnTo>
                  <a:lnTo>
                    <a:pt x="1599" y="2288"/>
                  </a:lnTo>
                  <a:lnTo>
                    <a:pt x="1731" y="2190"/>
                  </a:lnTo>
                  <a:lnTo>
                    <a:pt x="1877" y="2095"/>
                  </a:lnTo>
                  <a:lnTo>
                    <a:pt x="2034" y="2004"/>
                  </a:lnTo>
                  <a:lnTo>
                    <a:pt x="2201" y="1915"/>
                  </a:lnTo>
                  <a:lnTo>
                    <a:pt x="2380" y="1830"/>
                  </a:lnTo>
                  <a:lnTo>
                    <a:pt x="2570" y="1747"/>
                  </a:lnTo>
                  <a:lnTo>
                    <a:pt x="2769" y="1669"/>
                  </a:lnTo>
                  <a:lnTo>
                    <a:pt x="2979" y="1593"/>
                  </a:lnTo>
                  <a:lnTo>
                    <a:pt x="3197" y="1523"/>
                  </a:lnTo>
                  <a:lnTo>
                    <a:pt x="3425" y="1456"/>
                  </a:lnTo>
                  <a:lnTo>
                    <a:pt x="3661" y="1392"/>
                  </a:lnTo>
                  <a:lnTo>
                    <a:pt x="3906" y="1334"/>
                  </a:lnTo>
                  <a:lnTo>
                    <a:pt x="4158" y="1279"/>
                  </a:lnTo>
                  <a:lnTo>
                    <a:pt x="4418" y="1229"/>
                  </a:lnTo>
                  <a:lnTo>
                    <a:pt x="4684" y="1184"/>
                  </a:lnTo>
                  <a:lnTo>
                    <a:pt x="4958" y="1143"/>
                  </a:lnTo>
                  <a:lnTo>
                    <a:pt x="5238" y="1108"/>
                  </a:lnTo>
                  <a:lnTo>
                    <a:pt x="5524" y="1077"/>
                  </a:lnTo>
                  <a:lnTo>
                    <a:pt x="5816" y="1052"/>
                  </a:lnTo>
                  <a:lnTo>
                    <a:pt x="6112" y="1032"/>
                  </a:lnTo>
                  <a:lnTo>
                    <a:pt x="6413" y="1018"/>
                  </a:lnTo>
                  <a:lnTo>
                    <a:pt x="6720" y="1009"/>
                  </a:lnTo>
                  <a:lnTo>
                    <a:pt x="7030" y="1006"/>
                  </a:lnTo>
                  <a:lnTo>
                    <a:pt x="7340" y="1009"/>
                  </a:lnTo>
                  <a:lnTo>
                    <a:pt x="7647" y="1018"/>
                  </a:lnTo>
                  <a:lnTo>
                    <a:pt x="7948" y="1032"/>
                  </a:lnTo>
                  <a:lnTo>
                    <a:pt x="8244" y="1052"/>
                  </a:lnTo>
                  <a:lnTo>
                    <a:pt x="8536" y="1077"/>
                  </a:lnTo>
                  <a:lnTo>
                    <a:pt x="8822" y="1108"/>
                  </a:lnTo>
                  <a:lnTo>
                    <a:pt x="9102" y="1143"/>
                  </a:lnTo>
                  <a:lnTo>
                    <a:pt x="9376" y="1184"/>
                  </a:lnTo>
                  <a:lnTo>
                    <a:pt x="9642" y="1229"/>
                  </a:lnTo>
                  <a:lnTo>
                    <a:pt x="9902" y="1279"/>
                  </a:lnTo>
                  <a:lnTo>
                    <a:pt x="10154" y="1334"/>
                  </a:lnTo>
                  <a:lnTo>
                    <a:pt x="10399" y="1392"/>
                  </a:lnTo>
                  <a:lnTo>
                    <a:pt x="10635" y="1456"/>
                  </a:lnTo>
                  <a:lnTo>
                    <a:pt x="10863" y="1523"/>
                  </a:lnTo>
                  <a:lnTo>
                    <a:pt x="11081" y="1593"/>
                  </a:lnTo>
                  <a:lnTo>
                    <a:pt x="11291" y="1669"/>
                  </a:lnTo>
                  <a:lnTo>
                    <a:pt x="11490" y="1747"/>
                  </a:lnTo>
                  <a:lnTo>
                    <a:pt x="11680" y="1830"/>
                  </a:lnTo>
                  <a:lnTo>
                    <a:pt x="11859" y="1915"/>
                  </a:lnTo>
                  <a:lnTo>
                    <a:pt x="12026" y="2004"/>
                  </a:lnTo>
                  <a:lnTo>
                    <a:pt x="12183" y="2095"/>
                  </a:lnTo>
                  <a:lnTo>
                    <a:pt x="12329" y="2190"/>
                  </a:lnTo>
                  <a:lnTo>
                    <a:pt x="12461" y="2288"/>
                  </a:lnTo>
                  <a:lnTo>
                    <a:pt x="12583" y="2388"/>
                  </a:lnTo>
                  <a:lnTo>
                    <a:pt x="12690" y="2491"/>
                  </a:lnTo>
                  <a:lnTo>
                    <a:pt x="12785" y="2596"/>
                  </a:lnTo>
                  <a:lnTo>
                    <a:pt x="12866" y="2703"/>
                  </a:lnTo>
                  <a:lnTo>
                    <a:pt x="12933" y="2813"/>
                  </a:lnTo>
                  <a:lnTo>
                    <a:pt x="12986" y="2924"/>
                  </a:lnTo>
                  <a:lnTo>
                    <a:pt x="13025" y="3038"/>
                  </a:lnTo>
                  <a:lnTo>
                    <a:pt x="13048" y="3153"/>
                  </a:lnTo>
                  <a:lnTo>
                    <a:pt x="13056" y="3269"/>
                  </a:lnTo>
                  <a:lnTo>
                    <a:pt x="13048" y="3386"/>
                  </a:lnTo>
                  <a:lnTo>
                    <a:pt x="13025" y="3501"/>
                  </a:lnTo>
                  <a:lnTo>
                    <a:pt x="12986" y="3613"/>
                  </a:lnTo>
                  <a:lnTo>
                    <a:pt x="12933" y="3725"/>
                  </a:lnTo>
                  <a:lnTo>
                    <a:pt x="12866" y="3835"/>
                  </a:lnTo>
                  <a:lnTo>
                    <a:pt x="12785" y="3942"/>
                  </a:lnTo>
                  <a:lnTo>
                    <a:pt x="12690" y="4047"/>
                  </a:lnTo>
                  <a:lnTo>
                    <a:pt x="12583" y="4149"/>
                  </a:lnTo>
                  <a:lnTo>
                    <a:pt x="12461" y="4250"/>
                  </a:lnTo>
                  <a:lnTo>
                    <a:pt x="12329" y="4348"/>
                  </a:lnTo>
                  <a:lnTo>
                    <a:pt x="12183" y="4442"/>
                  </a:lnTo>
                  <a:lnTo>
                    <a:pt x="12026" y="4535"/>
                  </a:lnTo>
                  <a:lnTo>
                    <a:pt x="11859" y="4623"/>
                  </a:lnTo>
                  <a:lnTo>
                    <a:pt x="11680" y="4709"/>
                  </a:lnTo>
                  <a:lnTo>
                    <a:pt x="11490" y="4791"/>
                  </a:lnTo>
                  <a:lnTo>
                    <a:pt x="11291" y="4870"/>
                  </a:lnTo>
                  <a:lnTo>
                    <a:pt x="11081" y="4944"/>
                  </a:lnTo>
                  <a:lnTo>
                    <a:pt x="10863" y="5016"/>
                  </a:lnTo>
                  <a:lnTo>
                    <a:pt x="10635" y="5083"/>
                  </a:lnTo>
                  <a:lnTo>
                    <a:pt x="10399" y="5145"/>
                  </a:lnTo>
                  <a:lnTo>
                    <a:pt x="10154" y="5205"/>
                  </a:lnTo>
                  <a:lnTo>
                    <a:pt x="9902" y="5259"/>
                  </a:lnTo>
                  <a:lnTo>
                    <a:pt x="9642" y="5309"/>
                  </a:lnTo>
                  <a:lnTo>
                    <a:pt x="9376" y="5355"/>
                  </a:lnTo>
                  <a:lnTo>
                    <a:pt x="9102" y="5395"/>
                  </a:lnTo>
                  <a:lnTo>
                    <a:pt x="8822" y="5431"/>
                  </a:lnTo>
                  <a:lnTo>
                    <a:pt x="8536" y="5461"/>
                  </a:lnTo>
                  <a:lnTo>
                    <a:pt x="8244" y="5486"/>
                  </a:lnTo>
                  <a:lnTo>
                    <a:pt x="7948" y="5507"/>
                  </a:lnTo>
                  <a:lnTo>
                    <a:pt x="7647" y="5521"/>
                  </a:lnTo>
                  <a:lnTo>
                    <a:pt x="7340" y="5530"/>
                  </a:lnTo>
                  <a:lnTo>
                    <a:pt x="7030" y="5533"/>
                  </a:lnTo>
                  <a:close/>
                  <a:moveTo>
                    <a:pt x="13056" y="6790"/>
                  </a:moveTo>
                  <a:lnTo>
                    <a:pt x="13054" y="6790"/>
                  </a:lnTo>
                  <a:lnTo>
                    <a:pt x="13055" y="6798"/>
                  </a:lnTo>
                  <a:lnTo>
                    <a:pt x="13056" y="6805"/>
                  </a:lnTo>
                  <a:lnTo>
                    <a:pt x="13048" y="6921"/>
                  </a:lnTo>
                  <a:lnTo>
                    <a:pt x="13025" y="7036"/>
                  </a:lnTo>
                  <a:lnTo>
                    <a:pt x="12986" y="7148"/>
                  </a:lnTo>
                  <a:lnTo>
                    <a:pt x="12933" y="7259"/>
                  </a:lnTo>
                  <a:lnTo>
                    <a:pt x="12866" y="7367"/>
                  </a:lnTo>
                  <a:lnTo>
                    <a:pt x="12785" y="7474"/>
                  </a:lnTo>
                  <a:lnTo>
                    <a:pt x="12690" y="7579"/>
                  </a:lnTo>
                  <a:lnTo>
                    <a:pt x="12582" y="7680"/>
                  </a:lnTo>
                  <a:lnTo>
                    <a:pt x="12461" y="7780"/>
                  </a:lnTo>
                  <a:lnTo>
                    <a:pt x="12329" y="7877"/>
                  </a:lnTo>
                  <a:lnTo>
                    <a:pt x="12183" y="7971"/>
                  </a:lnTo>
                  <a:lnTo>
                    <a:pt x="12026" y="8063"/>
                  </a:lnTo>
                  <a:lnTo>
                    <a:pt x="11859" y="8151"/>
                  </a:lnTo>
                  <a:lnTo>
                    <a:pt x="11680" y="8236"/>
                  </a:lnTo>
                  <a:lnTo>
                    <a:pt x="11490" y="8317"/>
                  </a:lnTo>
                  <a:lnTo>
                    <a:pt x="11291" y="8396"/>
                  </a:lnTo>
                  <a:lnTo>
                    <a:pt x="11081" y="8470"/>
                  </a:lnTo>
                  <a:lnTo>
                    <a:pt x="10862" y="8540"/>
                  </a:lnTo>
                  <a:lnTo>
                    <a:pt x="10635" y="8607"/>
                  </a:lnTo>
                  <a:lnTo>
                    <a:pt x="10399" y="8670"/>
                  </a:lnTo>
                  <a:lnTo>
                    <a:pt x="10154" y="8729"/>
                  </a:lnTo>
                  <a:lnTo>
                    <a:pt x="9902" y="8782"/>
                  </a:lnTo>
                  <a:lnTo>
                    <a:pt x="9642" y="8832"/>
                  </a:lnTo>
                  <a:lnTo>
                    <a:pt x="9375" y="8876"/>
                  </a:lnTo>
                  <a:lnTo>
                    <a:pt x="9102" y="8917"/>
                  </a:lnTo>
                  <a:lnTo>
                    <a:pt x="8822" y="8953"/>
                  </a:lnTo>
                  <a:lnTo>
                    <a:pt x="8535" y="8983"/>
                  </a:lnTo>
                  <a:lnTo>
                    <a:pt x="8244" y="9008"/>
                  </a:lnTo>
                  <a:lnTo>
                    <a:pt x="7948" y="9027"/>
                  </a:lnTo>
                  <a:lnTo>
                    <a:pt x="7646" y="9041"/>
                  </a:lnTo>
                  <a:lnTo>
                    <a:pt x="7340" y="9050"/>
                  </a:lnTo>
                  <a:lnTo>
                    <a:pt x="7030" y="9053"/>
                  </a:lnTo>
                  <a:lnTo>
                    <a:pt x="6720" y="9050"/>
                  </a:lnTo>
                  <a:lnTo>
                    <a:pt x="6414" y="9041"/>
                  </a:lnTo>
                  <a:lnTo>
                    <a:pt x="6112" y="9027"/>
                  </a:lnTo>
                  <a:lnTo>
                    <a:pt x="5816" y="9008"/>
                  </a:lnTo>
                  <a:lnTo>
                    <a:pt x="5525" y="8983"/>
                  </a:lnTo>
                  <a:lnTo>
                    <a:pt x="5238" y="8953"/>
                  </a:lnTo>
                  <a:lnTo>
                    <a:pt x="4958" y="8917"/>
                  </a:lnTo>
                  <a:lnTo>
                    <a:pt x="4685" y="8876"/>
                  </a:lnTo>
                  <a:lnTo>
                    <a:pt x="4418" y="8832"/>
                  </a:lnTo>
                  <a:lnTo>
                    <a:pt x="4158" y="8782"/>
                  </a:lnTo>
                  <a:lnTo>
                    <a:pt x="3906" y="8729"/>
                  </a:lnTo>
                  <a:lnTo>
                    <a:pt x="3661" y="8670"/>
                  </a:lnTo>
                  <a:lnTo>
                    <a:pt x="3425" y="8607"/>
                  </a:lnTo>
                  <a:lnTo>
                    <a:pt x="3197" y="8540"/>
                  </a:lnTo>
                  <a:lnTo>
                    <a:pt x="2979" y="8470"/>
                  </a:lnTo>
                  <a:lnTo>
                    <a:pt x="2769" y="8396"/>
                  </a:lnTo>
                  <a:lnTo>
                    <a:pt x="2570" y="8317"/>
                  </a:lnTo>
                  <a:lnTo>
                    <a:pt x="2380" y="8236"/>
                  </a:lnTo>
                  <a:lnTo>
                    <a:pt x="2201" y="8151"/>
                  </a:lnTo>
                  <a:lnTo>
                    <a:pt x="2034" y="8063"/>
                  </a:lnTo>
                  <a:lnTo>
                    <a:pt x="1877" y="7971"/>
                  </a:lnTo>
                  <a:lnTo>
                    <a:pt x="1731" y="7877"/>
                  </a:lnTo>
                  <a:lnTo>
                    <a:pt x="1599" y="7780"/>
                  </a:lnTo>
                  <a:lnTo>
                    <a:pt x="1477" y="7680"/>
                  </a:lnTo>
                  <a:lnTo>
                    <a:pt x="1370" y="7579"/>
                  </a:lnTo>
                  <a:lnTo>
                    <a:pt x="1275" y="7474"/>
                  </a:lnTo>
                  <a:lnTo>
                    <a:pt x="1194" y="7367"/>
                  </a:lnTo>
                  <a:lnTo>
                    <a:pt x="1127" y="7259"/>
                  </a:lnTo>
                  <a:lnTo>
                    <a:pt x="1074" y="7148"/>
                  </a:lnTo>
                  <a:lnTo>
                    <a:pt x="1035" y="7036"/>
                  </a:lnTo>
                  <a:lnTo>
                    <a:pt x="1012" y="6921"/>
                  </a:lnTo>
                  <a:lnTo>
                    <a:pt x="1004" y="6805"/>
                  </a:lnTo>
                  <a:lnTo>
                    <a:pt x="1005" y="6798"/>
                  </a:lnTo>
                  <a:lnTo>
                    <a:pt x="1006" y="6790"/>
                  </a:lnTo>
                  <a:lnTo>
                    <a:pt x="1004" y="6790"/>
                  </a:lnTo>
                  <a:lnTo>
                    <a:pt x="1004" y="5062"/>
                  </a:lnTo>
                  <a:lnTo>
                    <a:pt x="1131" y="5154"/>
                  </a:lnTo>
                  <a:lnTo>
                    <a:pt x="1263" y="5244"/>
                  </a:lnTo>
                  <a:lnTo>
                    <a:pt x="1402" y="5330"/>
                  </a:lnTo>
                  <a:lnTo>
                    <a:pt x="1547" y="5414"/>
                  </a:lnTo>
                  <a:lnTo>
                    <a:pt x="1697" y="5493"/>
                  </a:lnTo>
                  <a:lnTo>
                    <a:pt x="1852" y="5571"/>
                  </a:lnTo>
                  <a:lnTo>
                    <a:pt x="2013" y="5645"/>
                  </a:lnTo>
                  <a:lnTo>
                    <a:pt x="2178" y="5717"/>
                  </a:lnTo>
                  <a:lnTo>
                    <a:pt x="2348" y="5784"/>
                  </a:lnTo>
                  <a:lnTo>
                    <a:pt x="2523" y="5850"/>
                  </a:lnTo>
                  <a:lnTo>
                    <a:pt x="2701" y="5911"/>
                  </a:lnTo>
                  <a:lnTo>
                    <a:pt x="2883" y="5970"/>
                  </a:lnTo>
                  <a:lnTo>
                    <a:pt x="3070" y="6027"/>
                  </a:lnTo>
                  <a:lnTo>
                    <a:pt x="3260" y="6080"/>
                  </a:lnTo>
                  <a:lnTo>
                    <a:pt x="3453" y="6129"/>
                  </a:lnTo>
                  <a:lnTo>
                    <a:pt x="3650" y="6176"/>
                  </a:lnTo>
                  <a:lnTo>
                    <a:pt x="3848" y="6221"/>
                  </a:lnTo>
                  <a:lnTo>
                    <a:pt x="4050" y="6262"/>
                  </a:lnTo>
                  <a:lnTo>
                    <a:pt x="4255" y="6300"/>
                  </a:lnTo>
                  <a:lnTo>
                    <a:pt x="4461" y="6336"/>
                  </a:lnTo>
                  <a:lnTo>
                    <a:pt x="4670" y="6369"/>
                  </a:lnTo>
                  <a:lnTo>
                    <a:pt x="4880" y="6399"/>
                  </a:lnTo>
                  <a:lnTo>
                    <a:pt x="5092" y="6425"/>
                  </a:lnTo>
                  <a:lnTo>
                    <a:pt x="5305" y="6449"/>
                  </a:lnTo>
                  <a:lnTo>
                    <a:pt x="5519" y="6470"/>
                  </a:lnTo>
                  <a:lnTo>
                    <a:pt x="5733" y="6488"/>
                  </a:lnTo>
                  <a:lnTo>
                    <a:pt x="5949" y="6503"/>
                  </a:lnTo>
                  <a:lnTo>
                    <a:pt x="6165" y="6516"/>
                  </a:lnTo>
                  <a:lnTo>
                    <a:pt x="6382" y="6527"/>
                  </a:lnTo>
                  <a:lnTo>
                    <a:pt x="6598" y="6533"/>
                  </a:lnTo>
                  <a:lnTo>
                    <a:pt x="6814" y="6538"/>
                  </a:lnTo>
                  <a:lnTo>
                    <a:pt x="7030" y="6539"/>
                  </a:lnTo>
                  <a:lnTo>
                    <a:pt x="7246" y="6538"/>
                  </a:lnTo>
                  <a:lnTo>
                    <a:pt x="7462" y="6533"/>
                  </a:lnTo>
                  <a:lnTo>
                    <a:pt x="7678" y="6527"/>
                  </a:lnTo>
                  <a:lnTo>
                    <a:pt x="7895" y="6516"/>
                  </a:lnTo>
                  <a:lnTo>
                    <a:pt x="8111" y="6503"/>
                  </a:lnTo>
                  <a:lnTo>
                    <a:pt x="8327" y="6488"/>
                  </a:lnTo>
                  <a:lnTo>
                    <a:pt x="8541" y="6470"/>
                  </a:lnTo>
                  <a:lnTo>
                    <a:pt x="8755" y="6449"/>
                  </a:lnTo>
                  <a:lnTo>
                    <a:pt x="8968" y="6425"/>
                  </a:lnTo>
                  <a:lnTo>
                    <a:pt x="9180" y="6399"/>
                  </a:lnTo>
                  <a:lnTo>
                    <a:pt x="9390" y="6369"/>
                  </a:lnTo>
                  <a:lnTo>
                    <a:pt x="9599" y="6336"/>
                  </a:lnTo>
                  <a:lnTo>
                    <a:pt x="9805" y="6300"/>
                  </a:lnTo>
                  <a:lnTo>
                    <a:pt x="10010" y="6262"/>
                  </a:lnTo>
                  <a:lnTo>
                    <a:pt x="10212" y="6221"/>
                  </a:lnTo>
                  <a:lnTo>
                    <a:pt x="10410" y="6176"/>
                  </a:lnTo>
                  <a:lnTo>
                    <a:pt x="10607" y="6129"/>
                  </a:lnTo>
                  <a:lnTo>
                    <a:pt x="10800" y="6080"/>
                  </a:lnTo>
                  <a:lnTo>
                    <a:pt x="10990" y="6027"/>
                  </a:lnTo>
                  <a:lnTo>
                    <a:pt x="11177" y="5970"/>
                  </a:lnTo>
                  <a:lnTo>
                    <a:pt x="11358" y="5911"/>
                  </a:lnTo>
                  <a:lnTo>
                    <a:pt x="11537" y="5850"/>
                  </a:lnTo>
                  <a:lnTo>
                    <a:pt x="11712" y="5784"/>
                  </a:lnTo>
                  <a:lnTo>
                    <a:pt x="11882" y="5717"/>
                  </a:lnTo>
                  <a:lnTo>
                    <a:pt x="12047" y="5645"/>
                  </a:lnTo>
                  <a:lnTo>
                    <a:pt x="12208" y="5571"/>
                  </a:lnTo>
                  <a:lnTo>
                    <a:pt x="12363" y="5493"/>
                  </a:lnTo>
                  <a:lnTo>
                    <a:pt x="12513" y="5414"/>
                  </a:lnTo>
                  <a:lnTo>
                    <a:pt x="12658" y="5330"/>
                  </a:lnTo>
                  <a:lnTo>
                    <a:pt x="12797" y="5244"/>
                  </a:lnTo>
                  <a:lnTo>
                    <a:pt x="12929" y="5154"/>
                  </a:lnTo>
                  <a:lnTo>
                    <a:pt x="13056" y="5062"/>
                  </a:lnTo>
                  <a:lnTo>
                    <a:pt x="13056" y="6790"/>
                  </a:lnTo>
                  <a:close/>
                  <a:moveTo>
                    <a:pt x="13056" y="9808"/>
                  </a:moveTo>
                  <a:lnTo>
                    <a:pt x="13054" y="9808"/>
                  </a:lnTo>
                  <a:lnTo>
                    <a:pt x="13055" y="9816"/>
                  </a:lnTo>
                  <a:lnTo>
                    <a:pt x="13056" y="9824"/>
                  </a:lnTo>
                  <a:lnTo>
                    <a:pt x="13048" y="9940"/>
                  </a:lnTo>
                  <a:lnTo>
                    <a:pt x="13025" y="10053"/>
                  </a:lnTo>
                  <a:lnTo>
                    <a:pt x="12986" y="10166"/>
                  </a:lnTo>
                  <a:lnTo>
                    <a:pt x="12933" y="10277"/>
                  </a:lnTo>
                  <a:lnTo>
                    <a:pt x="12866" y="10385"/>
                  </a:lnTo>
                  <a:lnTo>
                    <a:pt x="12785" y="10492"/>
                  </a:lnTo>
                  <a:lnTo>
                    <a:pt x="12690" y="10597"/>
                  </a:lnTo>
                  <a:lnTo>
                    <a:pt x="12582" y="10698"/>
                  </a:lnTo>
                  <a:lnTo>
                    <a:pt x="12461" y="10798"/>
                  </a:lnTo>
                  <a:lnTo>
                    <a:pt x="12329" y="10895"/>
                  </a:lnTo>
                  <a:lnTo>
                    <a:pt x="12183" y="10989"/>
                  </a:lnTo>
                  <a:lnTo>
                    <a:pt x="12026" y="11080"/>
                  </a:lnTo>
                  <a:lnTo>
                    <a:pt x="11859" y="11169"/>
                  </a:lnTo>
                  <a:lnTo>
                    <a:pt x="11680" y="11253"/>
                  </a:lnTo>
                  <a:lnTo>
                    <a:pt x="11490" y="11335"/>
                  </a:lnTo>
                  <a:lnTo>
                    <a:pt x="11291" y="11413"/>
                  </a:lnTo>
                  <a:lnTo>
                    <a:pt x="11081" y="11488"/>
                  </a:lnTo>
                  <a:lnTo>
                    <a:pt x="10862" y="11558"/>
                  </a:lnTo>
                  <a:lnTo>
                    <a:pt x="10635" y="11625"/>
                  </a:lnTo>
                  <a:lnTo>
                    <a:pt x="10399" y="11688"/>
                  </a:lnTo>
                  <a:lnTo>
                    <a:pt x="10154" y="11746"/>
                  </a:lnTo>
                  <a:lnTo>
                    <a:pt x="9902" y="11800"/>
                  </a:lnTo>
                  <a:lnTo>
                    <a:pt x="9642" y="11850"/>
                  </a:lnTo>
                  <a:lnTo>
                    <a:pt x="9375" y="11895"/>
                  </a:lnTo>
                  <a:lnTo>
                    <a:pt x="9102" y="11934"/>
                  </a:lnTo>
                  <a:lnTo>
                    <a:pt x="8822" y="11971"/>
                  </a:lnTo>
                  <a:lnTo>
                    <a:pt x="8535" y="12001"/>
                  </a:lnTo>
                  <a:lnTo>
                    <a:pt x="8244" y="12026"/>
                  </a:lnTo>
                  <a:lnTo>
                    <a:pt x="7948" y="12045"/>
                  </a:lnTo>
                  <a:lnTo>
                    <a:pt x="7646" y="12060"/>
                  </a:lnTo>
                  <a:lnTo>
                    <a:pt x="7340" y="12068"/>
                  </a:lnTo>
                  <a:lnTo>
                    <a:pt x="7030" y="12071"/>
                  </a:lnTo>
                  <a:lnTo>
                    <a:pt x="6720" y="12068"/>
                  </a:lnTo>
                  <a:lnTo>
                    <a:pt x="6414" y="12060"/>
                  </a:lnTo>
                  <a:lnTo>
                    <a:pt x="6112" y="12045"/>
                  </a:lnTo>
                  <a:lnTo>
                    <a:pt x="5816" y="12026"/>
                  </a:lnTo>
                  <a:lnTo>
                    <a:pt x="5525" y="12001"/>
                  </a:lnTo>
                  <a:lnTo>
                    <a:pt x="5238" y="11971"/>
                  </a:lnTo>
                  <a:lnTo>
                    <a:pt x="4958" y="11934"/>
                  </a:lnTo>
                  <a:lnTo>
                    <a:pt x="4685" y="11895"/>
                  </a:lnTo>
                  <a:lnTo>
                    <a:pt x="4418" y="11850"/>
                  </a:lnTo>
                  <a:lnTo>
                    <a:pt x="4158" y="11800"/>
                  </a:lnTo>
                  <a:lnTo>
                    <a:pt x="3906" y="11746"/>
                  </a:lnTo>
                  <a:lnTo>
                    <a:pt x="3661" y="11688"/>
                  </a:lnTo>
                  <a:lnTo>
                    <a:pt x="3425" y="11625"/>
                  </a:lnTo>
                  <a:lnTo>
                    <a:pt x="3197" y="11558"/>
                  </a:lnTo>
                  <a:lnTo>
                    <a:pt x="2979" y="11488"/>
                  </a:lnTo>
                  <a:lnTo>
                    <a:pt x="2769" y="11413"/>
                  </a:lnTo>
                  <a:lnTo>
                    <a:pt x="2570" y="11335"/>
                  </a:lnTo>
                  <a:lnTo>
                    <a:pt x="2380" y="11253"/>
                  </a:lnTo>
                  <a:lnTo>
                    <a:pt x="2201" y="11169"/>
                  </a:lnTo>
                  <a:lnTo>
                    <a:pt x="2034" y="11080"/>
                  </a:lnTo>
                  <a:lnTo>
                    <a:pt x="1877" y="10989"/>
                  </a:lnTo>
                  <a:lnTo>
                    <a:pt x="1731" y="10895"/>
                  </a:lnTo>
                  <a:lnTo>
                    <a:pt x="1599" y="10798"/>
                  </a:lnTo>
                  <a:lnTo>
                    <a:pt x="1477" y="10698"/>
                  </a:lnTo>
                  <a:lnTo>
                    <a:pt x="1370" y="10597"/>
                  </a:lnTo>
                  <a:lnTo>
                    <a:pt x="1275" y="10492"/>
                  </a:lnTo>
                  <a:lnTo>
                    <a:pt x="1194" y="10385"/>
                  </a:lnTo>
                  <a:lnTo>
                    <a:pt x="1127" y="10277"/>
                  </a:lnTo>
                  <a:lnTo>
                    <a:pt x="1074" y="10166"/>
                  </a:lnTo>
                  <a:lnTo>
                    <a:pt x="1035" y="10053"/>
                  </a:lnTo>
                  <a:lnTo>
                    <a:pt x="1012" y="9940"/>
                  </a:lnTo>
                  <a:lnTo>
                    <a:pt x="1004" y="9824"/>
                  </a:lnTo>
                  <a:lnTo>
                    <a:pt x="1005" y="9816"/>
                  </a:lnTo>
                  <a:lnTo>
                    <a:pt x="1006" y="9808"/>
                  </a:lnTo>
                  <a:lnTo>
                    <a:pt x="1004" y="9808"/>
                  </a:lnTo>
                  <a:lnTo>
                    <a:pt x="1004" y="7929"/>
                  </a:lnTo>
                  <a:lnTo>
                    <a:pt x="1106" y="8027"/>
                  </a:lnTo>
                  <a:lnTo>
                    <a:pt x="1215" y="8124"/>
                  </a:lnTo>
                  <a:lnTo>
                    <a:pt x="1334" y="8216"/>
                  </a:lnTo>
                  <a:lnTo>
                    <a:pt x="1459" y="8306"/>
                  </a:lnTo>
                  <a:lnTo>
                    <a:pt x="1592" y="8393"/>
                  </a:lnTo>
                  <a:lnTo>
                    <a:pt x="1732" y="8477"/>
                  </a:lnTo>
                  <a:lnTo>
                    <a:pt x="1880" y="8558"/>
                  </a:lnTo>
                  <a:lnTo>
                    <a:pt x="2034" y="8635"/>
                  </a:lnTo>
                  <a:lnTo>
                    <a:pt x="2194" y="8709"/>
                  </a:lnTo>
                  <a:lnTo>
                    <a:pt x="2361" y="8781"/>
                  </a:lnTo>
                  <a:lnTo>
                    <a:pt x="2534" y="8849"/>
                  </a:lnTo>
                  <a:lnTo>
                    <a:pt x="2712" y="8915"/>
                  </a:lnTo>
                  <a:lnTo>
                    <a:pt x="2895" y="8976"/>
                  </a:lnTo>
                  <a:lnTo>
                    <a:pt x="3083" y="9035"/>
                  </a:lnTo>
                  <a:lnTo>
                    <a:pt x="3277" y="9092"/>
                  </a:lnTo>
                  <a:lnTo>
                    <a:pt x="3474" y="9144"/>
                  </a:lnTo>
                  <a:lnTo>
                    <a:pt x="3677" y="9193"/>
                  </a:lnTo>
                  <a:lnTo>
                    <a:pt x="3883" y="9241"/>
                  </a:lnTo>
                  <a:lnTo>
                    <a:pt x="4091" y="9284"/>
                  </a:lnTo>
                  <a:lnTo>
                    <a:pt x="4305" y="9324"/>
                  </a:lnTo>
                  <a:lnTo>
                    <a:pt x="4521" y="9360"/>
                  </a:lnTo>
                  <a:lnTo>
                    <a:pt x="4740" y="9394"/>
                  </a:lnTo>
                  <a:lnTo>
                    <a:pt x="4962" y="9426"/>
                  </a:lnTo>
                  <a:lnTo>
                    <a:pt x="5186" y="9453"/>
                  </a:lnTo>
                  <a:lnTo>
                    <a:pt x="5412" y="9477"/>
                  </a:lnTo>
                  <a:lnTo>
                    <a:pt x="5640" y="9498"/>
                  </a:lnTo>
                  <a:lnTo>
                    <a:pt x="5869" y="9516"/>
                  </a:lnTo>
                  <a:lnTo>
                    <a:pt x="6100" y="9530"/>
                  </a:lnTo>
                  <a:lnTo>
                    <a:pt x="6332" y="9541"/>
                  </a:lnTo>
                  <a:lnTo>
                    <a:pt x="6564" y="9549"/>
                  </a:lnTo>
                  <a:lnTo>
                    <a:pt x="6797" y="9554"/>
                  </a:lnTo>
                  <a:lnTo>
                    <a:pt x="7030" y="9556"/>
                  </a:lnTo>
                  <a:lnTo>
                    <a:pt x="7263" y="9554"/>
                  </a:lnTo>
                  <a:lnTo>
                    <a:pt x="7496" y="9549"/>
                  </a:lnTo>
                  <a:lnTo>
                    <a:pt x="7728" y="9541"/>
                  </a:lnTo>
                  <a:lnTo>
                    <a:pt x="7960" y="9530"/>
                  </a:lnTo>
                  <a:lnTo>
                    <a:pt x="8191" y="9516"/>
                  </a:lnTo>
                  <a:lnTo>
                    <a:pt x="8420" y="9498"/>
                  </a:lnTo>
                  <a:lnTo>
                    <a:pt x="8648" y="9477"/>
                  </a:lnTo>
                  <a:lnTo>
                    <a:pt x="8874" y="9453"/>
                  </a:lnTo>
                  <a:lnTo>
                    <a:pt x="9098" y="9426"/>
                  </a:lnTo>
                  <a:lnTo>
                    <a:pt x="9320" y="9394"/>
                  </a:lnTo>
                  <a:lnTo>
                    <a:pt x="9539" y="9360"/>
                  </a:lnTo>
                  <a:lnTo>
                    <a:pt x="9755" y="9324"/>
                  </a:lnTo>
                  <a:lnTo>
                    <a:pt x="9969" y="9284"/>
                  </a:lnTo>
                  <a:lnTo>
                    <a:pt x="10177" y="9241"/>
                  </a:lnTo>
                  <a:lnTo>
                    <a:pt x="10383" y="9193"/>
                  </a:lnTo>
                  <a:lnTo>
                    <a:pt x="10586" y="9144"/>
                  </a:lnTo>
                  <a:lnTo>
                    <a:pt x="10783" y="9092"/>
                  </a:lnTo>
                  <a:lnTo>
                    <a:pt x="10977" y="9035"/>
                  </a:lnTo>
                  <a:lnTo>
                    <a:pt x="11165" y="8976"/>
                  </a:lnTo>
                  <a:lnTo>
                    <a:pt x="11348" y="8915"/>
                  </a:lnTo>
                  <a:lnTo>
                    <a:pt x="11526" y="8849"/>
                  </a:lnTo>
                  <a:lnTo>
                    <a:pt x="11699" y="8781"/>
                  </a:lnTo>
                  <a:lnTo>
                    <a:pt x="11866" y="8709"/>
                  </a:lnTo>
                  <a:lnTo>
                    <a:pt x="12026" y="8635"/>
                  </a:lnTo>
                  <a:lnTo>
                    <a:pt x="12180" y="8558"/>
                  </a:lnTo>
                  <a:lnTo>
                    <a:pt x="12328" y="8477"/>
                  </a:lnTo>
                  <a:lnTo>
                    <a:pt x="12468" y="8393"/>
                  </a:lnTo>
                  <a:lnTo>
                    <a:pt x="12601" y="8306"/>
                  </a:lnTo>
                  <a:lnTo>
                    <a:pt x="12726" y="8216"/>
                  </a:lnTo>
                  <a:lnTo>
                    <a:pt x="12845" y="8124"/>
                  </a:lnTo>
                  <a:lnTo>
                    <a:pt x="12954" y="8027"/>
                  </a:lnTo>
                  <a:lnTo>
                    <a:pt x="13056" y="7929"/>
                  </a:lnTo>
                  <a:lnTo>
                    <a:pt x="13056" y="9808"/>
                  </a:lnTo>
                  <a:close/>
                  <a:moveTo>
                    <a:pt x="13056" y="12826"/>
                  </a:moveTo>
                  <a:lnTo>
                    <a:pt x="13048" y="12942"/>
                  </a:lnTo>
                  <a:lnTo>
                    <a:pt x="13025" y="13057"/>
                  </a:lnTo>
                  <a:lnTo>
                    <a:pt x="12986" y="13170"/>
                  </a:lnTo>
                  <a:lnTo>
                    <a:pt x="12933" y="13281"/>
                  </a:lnTo>
                  <a:lnTo>
                    <a:pt x="12866" y="13391"/>
                  </a:lnTo>
                  <a:lnTo>
                    <a:pt x="12785" y="13499"/>
                  </a:lnTo>
                  <a:lnTo>
                    <a:pt x="12690" y="13603"/>
                  </a:lnTo>
                  <a:lnTo>
                    <a:pt x="12583" y="13707"/>
                  </a:lnTo>
                  <a:lnTo>
                    <a:pt x="12461" y="13806"/>
                  </a:lnTo>
                  <a:lnTo>
                    <a:pt x="12329" y="13904"/>
                  </a:lnTo>
                  <a:lnTo>
                    <a:pt x="12183" y="13999"/>
                  </a:lnTo>
                  <a:lnTo>
                    <a:pt x="12026" y="14091"/>
                  </a:lnTo>
                  <a:lnTo>
                    <a:pt x="11859" y="14180"/>
                  </a:lnTo>
                  <a:lnTo>
                    <a:pt x="11680" y="14265"/>
                  </a:lnTo>
                  <a:lnTo>
                    <a:pt x="11490" y="14348"/>
                  </a:lnTo>
                  <a:lnTo>
                    <a:pt x="11291" y="14426"/>
                  </a:lnTo>
                  <a:lnTo>
                    <a:pt x="11081" y="14501"/>
                  </a:lnTo>
                  <a:lnTo>
                    <a:pt x="10863" y="14572"/>
                  </a:lnTo>
                  <a:lnTo>
                    <a:pt x="10635" y="14639"/>
                  </a:lnTo>
                  <a:lnTo>
                    <a:pt x="10399" y="14703"/>
                  </a:lnTo>
                  <a:lnTo>
                    <a:pt x="10154" y="14761"/>
                  </a:lnTo>
                  <a:lnTo>
                    <a:pt x="9902" y="14815"/>
                  </a:lnTo>
                  <a:lnTo>
                    <a:pt x="9642" y="14866"/>
                  </a:lnTo>
                  <a:lnTo>
                    <a:pt x="9376" y="14911"/>
                  </a:lnTo>
                  <a:lnTo>
                    <a:pt x="9102" y="14951"/>
                  </a:lnTo>
                  <a:lnTo>
                    <a:pt x="8822" y="14987"/>
                  </a:lnTo>
                  <a:lnTo>
                    <a:pt x="8536" y="15018"/>
                  </a:lnTo>
                  <a:lnTo>
                    <a:pt x="8244" y="15043"/>
                  </a:lnTo>
                  <a:lnTo>
                    <a:pt x="7948" y="15063"/>
                  </a:lnTo>
                  <a:lnTo>
                    <a:pt x="7647" y="15077"/>
                  </a:lnTo>
                  <a:lnTo>
                    <a:pt x="7340" y="15086"/>
                  </a:lnTo>
                  <a:lnTo>
                    <a:pt x="7030" y="15089"/>
                  </a:lnTo>
                  <a:lnTo>
                    <a:pt x="6720" y="15086"/>
                  </a:lnTo>
                  <a:lnTo>
                    <a:pt x="6413" y="15077"/>
                  </a:lnTo>
                  <a:lnTo>
                    <a:pt x="6112" y="15063"/>
                  </a:lnTo>
                  <a:lnTo>
                    <a:pt x="5816" y="15043"/>
                  </a:lnTo>
                  <a:lnTo>
                    <a:pt x="5524" y="15018"/>
                  </a:lnTo>
                  <a:lnTo>
                    <a:pt x="5238" y="14987"/>
                  </a:lnTo>
                  <a:lnTo>
                    <a:pt x="4958" y="14951"/>
                  </a:lnTo>
                  <a:lnTo>
                    <a:pt x="4684" y="14911"/>
                  </a:lnTo>
                  <a:lnTo>
                    <a:pt x="4418" y="14866"/>
                  </a:lnTo>
                  <a:lnTo>
                    <a:pt x="4158" y="14815"/>
                  </a:lnTo>
                  <a:lnTo>
                    <a:pt x="3906" y="14761"/>
                  </a:lnTo>
                  <a:lnTo>
                    <a:pt x="3661" y="14703"/>
                  </a:lnTo>
                  <a:lnTo>
                    <a:pt x="3425" y="14639"/>
                  </a:lnTo>
                  <a:lnTo>
                    <a:pt x="3197" y="14572"/>
                  </a:lnTo>
                  <a:lnTo>
                    <a:pt x="2979" y="14501"/>
                  </a:lnTo>
                  <a:lnTo>
                    <a:pt x="2769" y="14426"/>
                  </a:lnTo>
                  <a:lnTo>
                    <a:pt x="2570" y="14348"/>
                  </a:lnTo>
                  <a:lnTo>
                    <a:pt x="2380" y="14265"/>
                  </a:lnTo>
                  <a:lnTo>
                    <a:pt x="2201" y="14180"/>
                  </a:lnTo>
                  <a:lnTo>
                    <a:pt x="2034" y="14091"/>
                  </a:lnTo>
                  <a:lnTo>
                    <a:pt x="1877" y="13999"/>
                  </a:lnTo>
                  <a:lnTo>
                    <a:pt x="1731" y="13904"/>
                  </a:lnTo>
                  <a:lnTo>
                    <a:pt x="1599" y="13806"/>
                  </a:lnTo>
                  <a:lnTo>
                    <a:pt x="1477" y="13707"/>
                  </a:lnTo>
                  <a:lnTo>
                    <a:pt x="1370" y="13603"/>
                  </a:lnTo>
                  <a:lnTo>
                    <a:pt x="1275" y="13499"/>
                  </a:lnTo>
                  <a:lnTo>
                    <a:pt x="1194" y="13391"/>
                  </a:lnTo>
                  <a:lnTo>
                    <a:pt x="1127" y="13281"/>
                  </a:lnTo>
                  <a:lnTo>
                    <a:pt x="1074" y="13170"/>
                  </a:lnTo>
                  <a:lnTo>
                    <a:pt x="1035" y="13057"/>
                  </a:lnTo>
                  <a:lnTo>
                    <a:pt x="1012" y="12942"/>
                  </a:lnTo>
                  <a:lnTo>
                    <a:pt x="1004" y="12826"/>
                  </a:lnTo>
                  <a:lnTo>
                    <a:pt x="1004" y="10947"/>
                  </a:lnTo>
                  <a:lnTo>
                    <a:pt x="1106" y="11045"/>
                  </a:lnTo>
                  <a:lnTo>
                    <a:pt x="1215" y="11141"/>
                  </a:lnTo>
                  <a:lnTo>
                    <a:pt x="1334" y="11234"/>
                  </a:lnTo>
                  <a:lnTo>
                    <a:pt x="1459" y="11324"/>
                  </a:lnTo>
                  <a:lnTo>
                    <a:pt x="1592" y="11410"/>
                  </a:lnTo>
                  <a:lnTo>
                    <a:pt x="1732" y="11495"/>
                  </a:lnTo>
                  <a:lnTo>
                    <a:pt x="1880" y="11575"/>
                  </a:lnTo>
                  <a:lnTo>
                    <a:pt x="2034" y="11653"/>
                  </a:lnTo>
                  <a:lnTo>
                    <a:pt x="2194" y="11727"/>
                  </a:lnTo>
                  <a:lnTo>
                    <a:pt x="2361" y="11799"/>
                  </a:lnTo>
                  <a:lnTo>
                    <a:pt x="2534" y="11867"/>
                  </a:lnTo>
                  <a:lnTo>
                    <a:pt x="2712" y="11932"/>
                  </a:lnTo>
                  <a:lnTo>
                    <a:pt x="2895" y="11994"/>
                  </a:lnTo>
                  <a:lnTo>
                    <a:pt x="3083" y="12053"/>
                  </a:lnTo>
                  <a:lnTo>
                    <a:pt x="3277" y="12109"/>
                  </a:lnTo>
                  <a:lnTo>
                    <a:pt x="3474" y="12162"/>
                  </a:lnTo>
                  <a:lnTo>
                    <a:pt x="3677" y="12211"/>
                  </a:lnTo>
                  <a:lnTo>
                    <a:pt x="3883" y="12258"/>
                  </a:lnTo>
                  <a:lnTo>
                    <a:pt x="4091" y="12302"/>
                  </a:lnTo>
                  <a:lnTo>
                    <a:pt x="4305" y="12342"/>
                  </a:lnTo>
                  <a:lnTo>
                    <a:pt x="4521" y="12378"/>
                  </a:lnTo>
                  <a:lnTo>
                    <a:pt x="4740" y="12412"/>
                  </a:lnTo>
                  <a:lnTo>
                    <a:pt x="4962" y="12443"/>
                  </a:lnTo>
                  <a:lnTo>
                    <a:pt x="5186" y="12471"/>
                  </a:lnTo>
                  <a:lnTo>
                    <a:pt x="5412" y="12495"/>
                  </a:lnTo>
                  <a:lnTo>
                    <a:pt x="5640" y="12516"/>
                  </a:lnTo>
                  <a:lnTo>
                    <a:pt x="5869" y="12534"/>
                  </a:lnTo>
                  <a:lnTo>
                    <a:pt x="6100" y="12548"/>
                  </a:lnTo>
                  <a:lnTo>
                    <a:pt x="6332" y="12559"/>
                  </a:lnTo>
                  <a:lnTo>
                    <a:pt x="6564" y="12567"/>
                  </a:lnTo>
                  <a:lnTo>
                    <a:pt x="6797" y="12572"/>
                  </a:lnTo>
                  <a:lnTo>
                    <a:pt x="7030" y="12574"/>
                  </a:lnTo>
                  <a:lnTo>
                    <a:pt x="7263" y="12572"/>
                  </a:lnTo>
                  <a:lnTo>
                    <a:pt x="7496" y="12567"/>
                  </a:lnTo>
                  <a:lnTo>
                    <a:pt x="7728" y="12559"/>
                  </a:lnTo>
                  <a:lnTo>
                    <a:pt x="7960" y="12548"/>
                  </a:lnTo>
                  <a:lnTo>
                    <a:pt x="8191" y="12534"/>
                  </a:lnTo>
                  <a:lnTo>
                    <a:pt x="8420" y="12516"/>
                  </a:lnTo>
                  <a:lnTo>
                    <a:pt x="8648" y="12495"/>
                  </a:lnTo>
                  <a:lnTo>
                    <a:pt x="8874" y="12471"/>
                  </a:lnTo>
                  <a:lnTo>
                    <a:pt x="9098" y="12443"/>
                  </a:lnTo>
                  <a:lnTo>
                    <a:pt x="9320" y="12412"/>
                  </a:lnTo>
                  <a:lnTo>
                    <a:pt x="9539" y="12378"/>
                  </a:lnTo>
                  <a:lnTo>
                    <a:pt x="9755" y="12342"/>
                  </a:lnTo>
                  <a:lnTo>
                    <a:pt x="9969" y="12302"/>
                  </a:lnTo>
                  <a:lnTo>
                    <a:pt x="10177" y="12258"/>
                  </a:lnTo>
                  <a:lnTo>
                    <a:pt x="10383" y="12211"/>
                  </a:lnTo>
                  <a:lnTo>
                    <a:pt x="10586" y="12162"/>
                  </a:lnTo>
                  <a:lnTo>
                    <a:pt x="10783" y="12109"/>
                  </a:lnTo>
                  <a:lnTo>
                    <a:pt x="10977" y="12053"/>
                  </a:lnTo>
                  <a:lnTo>
                    <a:pt x="11165" y="11994"/>
                  </a:lnTo>
                  <a:lnTo>
                    <a:pt x="11348" y="11932"/>
                  </a:lnTo>
                  <a:lnTo>
                    <a:pt x="11526" y="11867"/>
                  </a:lnTo>
                  <a:lnTo>
                    <a:pt x="11699" y="11799"/>
                  </a:lnTo>
                  <a:lnTo>
                    <a:pt x="11866" y="11727"/>
                  </a:lnTo>
                  <a:lnTo>
                    <a:pt x="12026" y="11653"/>
                  </a:lnTo>
                  <a:lnTo>
                    <a:pt x="12180" y="11575"/>
                  </a:lnTo>
                  <a:lnTo>
                    <a:pt x="12328" y="11495"/>
                  </a:lnTo>
                  <a:lnTo>
                    <a:pt x="12468" y="11410"/>
                  </a:lnTo>
                  <a:lnTo>
                    <a:pt x="12601" y="11324"/>
                  </a:lnTo>
                  <a:lnTo>
                    <a:pt x="12726" y="11234"/>
                  </a:lnTo>
                  <a:lnTo>
                    <a:pt x="12845" y="11141"/>
                  </a:lnTo>
                  <a:lnTo>
                    <a:pt x="12954" y="11045"/>
                  </a:lnTo>
                  <a:lnTo>
                    <a:pt x="13056" y="10947"/>
                  </a:lnTo>
                  <a:lnTo>
                    <a:pt x="13056" y="12826"/>
                  </a:lnTo>
                  <a:close/>
                  <a:moveTo>
                    <a:pt x="7030" y="0"/>
                  </a:moveTo>
                  <a:lnTo>
                    <a:pt x="6712" y="3"/>
                  </a:lnTo>
                  <a:lnTo>
                    <a:pt x="6393" y="12"/>
                  </a:lnTo>
                  <a:lnTo>
                    <a:pt x="6074" y="27"/>
                  </a:lnTo>
                  <a:lnTo>
                    <a:pt x="5756" y="48"/>
                  </a:lnTo>
                  <a:lnTo>
                    <a:pt x="5439" y="75"/>
                  </a:lnTo>
                  <a:lnTo>
                    <a:pt x="5124" y="110"/>
                  </a:lnTo>
                  <a:lnTo>
                    <a:pt x="4812" y="149"/>
                  </a:lnTo>
                  <a:lnTo>
                    <a:pt x="4503" y="195"/>
                  </a:lnTo>
                  <a:lnTo>
                    <a:pt x="4199" y="247"/>
                  </a:lnTo>
                  <a:lnTo>
                    <a:pt x="3900" y="306"/>
                  </a:lnTo>
                  <a:lnTo>
                    <a:pt x="3605" y="370"/>
                  </a:lnTo>
                  <a:lnTo>
                    <a:pt x="3318" y="442"/>
                  </a:lnTo>
                  <a:lnTo>
                    <a:pt x="3037" y="520"/>
                  </a:lnTo>
                  <a:lnTo>
                    <a:pt x="2765" y="604"/>
                  </a:lnTo>
                  <a:lnTo>
                    <a:pt x="2501" y="695"/>
                  </a:lnTo>
                  <a:lnTo>
                    <a:pt x="2246" y="792"/>
                  </a:lnTo>
                  <a:lnTo>
                    <a:pt x="2001" y="896"/>
                  </a:lnTo>
                  <a:lnTo>
                    <a:pt x="1766" y="1007"/>
                  </a:lnTo>
                  <a:lnTo>
                    <a:pt x="1543" y="1124"/>
                  </a:lnTo>
                  <a:lnTo>
                    <a:pt x="1332" y="1247"/>
                  </a:lnTo>
                  <a:lnTo>
                    <a:pt x="1133" y="1378"/>
                  </a:lnTo>
                  <a:lnTo>
                    <a:pt x="948" y="1515"/>
                  </a:lnTo>
                  <a:lnTo>
                    <a:pt x="778" y="1660"/>
                  </a:lnTo>
                  <a:lnTo>
                    <a:pt x="623" y="1811"/>
                  </a:lnTo>
                  <a:lnTo>
                    <a:pt x="482" y="1969"/>
                  </a:lnTo>
                  <a:lnTo>
                    <a:pt x="359" y="2134"/>
                  </a:lnTo>
                  <a:lnTo>
                    <a:pt x="252" y="2305"/>
                  </a:lnTo>
                  <a:lnTo>
                    <a:pt x="163" y="2484"/>
                  </a:lnTo>
                  <a:lnTo>
                    <a:pt x="93" y="2670"/>
                  </a:lnTo>
                  <a:lnTo>
                    <a:pt x="42" y="2862"/>
                  </a:lnTo>
                  <a:lnTo>
                    <a:pt x="11" y="3062"/>
                  </a:lnTo>
                  <a:lnTo>
                    <a:pt x="0" y="3269"/>
                  </a:lnTo>
                  <a:lnTo>
                    <a:pt x="0" y="12826"/>
                  </a:lnTo>
                  <a:lnTo>
                    <a:pt x="11" y="13033"/>
                  </a:lnTo>
                  <a:lnTo>
                    <a:pt x="42" y="13232"/>
                  </a:lnTo>
                  <a:lnTo>
                    <a:pt x="93" y="13425"/>
                  </a:lnTo>
                  <a:lnTo>
                    <a:pt x="163" y="13611"/>
                  </a:lnTo>
                  <a:lnTo>
                    <a:pt x="252" y="13789"/>
                  </a:lnTo>
                  <a:lnTo>
                    <a:pt x="359" y="13961"/>
                  </a:lnTo>
                  <a:lnTo>
                    <a:pt x="482" y="14126"/>
                  </a:lnTo>
                  <a:lnTo>
                    <a:pt x="623" y="14284"/>
                  </a:lnTo>
                  <a:lnTo>
                    <a:pt x="778" y="14435"/>
                  </a:lnTo>
                  <a:lnTo>
                    <a:pt x="948" y="14579"/>
                  </a:lnTo>
                  <a:lnTo>
                    <a:pt x="1133" y="14717"/>
                  </a:lnTo>
                  <a:lnTo>
                    <a:pt x="1332" y="14847"/>
                  </a:lnTo>
                  <a:lnTo>
                    <a:pt x="1543" y="14971"/>
                  </a:lnTo>
                  <a:lnTo>
                    <a:pt x="1766" y="15088"/>
                  </a:lnTo>
                  <a:lnTo>
                    <a:pt x="2001" y="15199"/>
                  </a:lnTo>
                  <a:lnTo>
                    <a:pt x="2246" y="15302"/>
                  </a:lnTo>
                  <a:lnTo>
                    <a:pt x="2501" y="15400"/>
                  </a:lnTo>
                  <a:lnTo>
                    <a:pt x="2765" y="15490"/>
                  </a:lnTo>
                  <a:lnTo>
                    <a:pt x="3037" y="15575"/>
                  </a:lnTo>
                  <a:lnTo>
                    <a:pt x="3318" y="15652"/>
                  </a:lnTo>
                  <a:lnTo>
                    <a:pt x="3605" y="15724"/>
                  </a:lnTo>
                  <a:lnTo>
                    <a:pt x="3900" y="15789"/>
                  </a:lnTo>
                  <a:lnTo>
                    <a:pt x="4199" y="15848"/>
                  </a:lnTo>
                  <a:lnTo>
                    <a:pt x="4503" y="15900"/>
                  </a:lnTo>
                  <a:lnTo>
                    <a:pt x="4812" y="15946"/>
                  </a:lnTo>
                  <a:lnTo>
                    <a:pt x="5124" y="15985"/>
                  </a:lnTo>
                  <a:lnTo>
                    <a:pt x="5439" y="16020"/>
                  </a:lnTo>
                  <a:lnTo>
                    <a:pt x="5756" y="16047"/>
                  </a:lnTo>
                  <a:lnTo>
                    <a:pt x="6074" y="16068"/>
                  </a:lnTo>
                  <a:lnTo>
                    <a:pt x="6393" y="16083"/>
                  </a:lnTo>
                  <a:lnTo>
                    <a:pt x="6712" y="16092"/>
                  </a:lnTo>
                  <a:lnTo>
                    <a:pt x="7030" y="16095"/>
                  </a:lnTo>
                  <a:lnTo>
                    <a:pt x="7348" y="16092"/>
                  </a:lnTo>
                  <a:lnTo>
                    <a:pt x="7667" y="16083"/>
                  </a:lnTo>
                  <a:lnTo>
                    <a:pt x="7986" y="16068"/>
                  </a:lnTo>
                  <a:lnTo>
                    <a:pt x="8304" y="16047"/>
                  </a:lnTo>
                  <a:lnTo>
                    <a:pt x="8621" y="16020"/>
                  </a:lnTo>
                  <a:lnTo>
                    <a:pt x="8936" y="15985"/>
                  </a:lnTo>
                  <a:lnTo>
                    <a:pt x="9248" y="15946"/>
                  </a:lnTo>
                  <a:lnTo>
                    <a:pt x="9557" y="15900"/>
                  </a:lnTo>
                  <a:lnTo>
                    <a:pt x="9861" y="15848"/>
                  </a:lnTo>
                  <a:lnTo>
                    <a:pt x="10160" y="15789"/>
                  </a:lnTo>
                  <a:lnTo>
                    <a:pt x="10455" y="15724"/>
                  </a:lnTo>
                  <a:lnTo>
                    <a:pt x="10742" y="15652"/>
                  </a:lnTo>
                  <a:lnTo>
                    <a:pt x="11023" y="15575"/>
                  </a:lnTo>
                  <a:lnTo>
                    <a:pt x="11295" y="15490"/>
                  </a:lnTo>
                  <a:lnTo>
                    <a:pt x="11559" y="15400"/>
                  </a:lnTo>
                  <a:lnTo>
                    <a:pt x="11814" y="15302"/>
                  </a:lnTo>
                  <a:lnTo>
                    <a:pt x="12059" y="15199"/>
                  </a:lnTo>
                  <a:lnTo>
                    <a:pt x="12294" y="15088"/>
                  </a:lnTo>
                  <a:lnTo>
                    <a:pt x="12517" y="14971"/>
                  </a:lnTo>
                  <a:lnTo>
                    <a:pt x="12728" y="14847"/>
                  </a:lnTo>
                  <a:lnTo>
                    <a:pt x="12927" y="14717"/>
                  </a:lnTo>
                  <a:lnTo>
                    <a:pt x="13112" y="14579"/>
                  </a:lnTo>
                  <a:lnTo>
                    <a:pt x="13282" y="14435"/>
                  </a:lnTo>
                  <a:lnTo>
                    <a:pt x="13437" y="14284"/>
                  </a:lnTo>
                  <a:lnTo>
                    <a:pt x="13578" y="14126"/>
                  </a:lnTo>
                  <a:lnTo>
                    <a:pt x="13701" y="13961"/>
                  </a:lnTo>
                  <a:lnTo>
                    <a:pt x="13808" y="13789"/>
                  </a:lnTo>
                  <a:lnTo>
                    <a:pt x="13897" y="13611"/>
                  </a:lnTo>
                  <a:lnTo>
                    <a:pt x="13967" y="13425"/>
                  </a:lnTo>
                  <a:lnTo>
                    <a:pt x="14018" y="13232"/>
                  </a:lnTo>
                  <a:lnTo>
                    <a:pt x="14049" y="13033"/>
                  </a:lnTo>
                  <a:lnTo>
                    <a:pt x="14060" y="12826"/>
                  </a:lnTo>
                  <a:lnTo>
                    <a:pt x="14060" y="3269"/>
                  </a:lnTo>
                  <a:lnTo>
                    <a:pt x="14049" y="3062"/>
                  </a:lnTo>
                  <a:lnTo>
                    <a:pt x="14018" y="2862"/>
                  </a:lnTo>
                  <a:lnTo>
                    <a:pt x="13967" y="2670"/>
                  </a:lnTo>
                  <a:lnTo>
                    <a:pt x="13897" y="2484"/>
                  </a:lnTo>
                  <a:lnTo>
                    <a:pt x="13808" y="2305"/>
                  </a:lnTo>
                  <a:lnTo>
                    <a:pt x="13701" y="2134"/>
                  </a:lnTo>
                  <a:lnTo>
                    <a:pt x="13578" y="1969"/>
                  </a:lnTo>
                  <a:lnTo>
                    <a:pt x="13437" y="1811"/>
                  </a:lnTo>
                  <a:lnTo>
                    <a:pt x="13282" y="1660"/>
                  </a:lnTo>
                  <a:lnTo>
                    <a:pt x="13112" y="1515"/>
                  </a:lnTo>
                  <a:lnTo>
                    <a:pt x="12927" y="1378"/>
                  </a:lnTo>
                  <a:lnTo>
                    <a:pt x="12728" y="1247"/>
                  </a:lnTo>
                  <a:lnTo>
                    <a:pt x="12517" y="1124"/>
                  </a:lnTo>
                  <a:lnTo>
                    <a:pt x="12294" y="1007"/>
                  </a:lnTo>
                  <a:lnTo>
                    <a:pt x="12059" y="896"/>
                  </a:lnTo>
                  <a:lnTo>
                    <a:pt x="11814" y="792"/>
                  </a:lnTo>
                  <a:lnTo>
                    <a:pt x="11559" y="695"/>
                  </a:lnTo>
                  <a:lnTo>
                    <a:pt x="11295" y="604"/>
                  </a:lnTo>
                  <a:lnTo>
                    <a:pt x="11023" y="520"/>
                  </a:lnTo>
                  <a:lnTo>
                    <a:pt x="10742" y="442"/>
                  </a:lnTo>
                  <a:lnTo>
                    <a:pt x="10455" y="370"/>
                  </a:lnTo>
                  <a:lnTo>
                    <a:pt x="10160" y="306"/>
                  </a:lnTo>
                  <a:lnTo>
                    <a:pt x="9861" y="247"/>
                  </a:lnTo>
                  <a:lnTo>
                    <a:pt x="9557" y="195"/>
                  </a:lnTo>
                  <a:lnTo>
                    <a:pt x="9248" y="149"/>
                  </a:lnTo>
                  <a:lnTo>
                    <a:pt x="8936" y="110"/>
                  </a:lnTo>
                  <a:lnTo>
                    <a:pt x="8621" y="75"/>
                  </a:lnTo>
                  <a:lnTo>
                    <a:pt x="8304" y="48"/>
                  </a:lnTo>
                  <a:lnTo>
                    <a:pt x="7986" y="27"/>
                  </a:lnTo>
                  <a:lnTo>
                    <a:pt x="7667" y="12"/>
                  </a:lnTo>
                  <a:lnTo>
                    <a:pt x="7348" y="3"/>
                  </a:lnTo>
                  <a:lnTo>
                    <a:pt x="70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94"/>
            <p:cNvSpPr>
              <a:spLocks/>
            </p:cNvSpPr>
            <p:nvPr/>
          </p:nvSpPr>
          <p:spPr bwMode="auto">
            <a:xfrm>
              <a:off x="2479676" y="4692650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1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4 h 1006"/>
                <a:gd name="T66" fmla="*/ 16 w 1004"/>
                <a:gd name="T67" fmla="*/ 629 h 1006"/>
                <a:gd name="T68" fmla="*/ 39 w 1004"/>
                <a:gd name="T69" fmla="*/ 699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5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4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4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4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95"/>
            <p:cNvSpPr>
              <a:spLocks/>
            </p:cNvSpPr>
            <p:nvPr/>
          </p:nvSpPr>
          <p:spPr bwMode="auto">
            <a:xfrm>
              <a:off x="2479676" y="4562475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2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2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40 h 1006"/>
                <a:gd name="T38" fmla="*/ 628 w 1004"/>
                <a:gd name="T39" fmla="*/ 17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1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3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5 h 1006"/>
                <a:gd name="T66" fmla="*/ 16 w 1004"/>
                <a:gd name="T67" fmla="*/ 629 h 1006"/>
                <a:gd name="T68" fmla="*/ 39 w 1004"/>
                <a:gd name="T69" fmla="*/ 700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6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3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3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2"/>
                  </a:lnTo>
                  <a:lnTo>
                    <a:pt x="840" y="876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2"/>
                  </a:lnTo>
                  <a:lnTo>
                    <a:pt x="965" y="700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5"/>
                  </a:lnTo>
                  <a:lnTo>
                    <a:pt x="1003" y="530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8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3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40"/>
                  </a:lnTo>
                  <a:lnTo>
                    <a:pt x="675" y="31"/>
                  </a:lnTo>
                  <a:lnTo>
                    <a:pt x="652" y="23"/>
                  </a:lnTo>
                  <a:lnTo>
                    <a:pt x="628" y="17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7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6" y="40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3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8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30"/>
                  </a:lnTo>
                  <a:lnTo>
                    <a:pt x="3" y="555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700"/>
                  </a:lnTo>
                  <a:lnTo>
                    <a:pt x="49" y="722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6"/>
                  </a:lnTo>
                  <a:lnTo>
                    <a:pt x="183" y="892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3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96"/>
            <p:cNvSpPr>
              <a:spLocks/>
            </p:cNvSpPr>
            <p:nvPr/>
          </p:nvSpPr>
          <p:spPr bwMode="auto">
            <a:xfrm>
              <a:off x="2479676" y="4433888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89 h 1006"/>
                <a:gd name="T4" fmla="*/ 698 w 1004"/>
                <a:gd name="T5" fmla="*/ 966 h 1006"/>
                <a:gd name="T6" fmla="*/ 762 w 1004"/>
                <a:gd name="T7" fmla="*/ 933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4 h 1006"/>
                <a:gd name="T14" fmla="*/ 955 w 1004"/>
                <a:gd name="T15" fmla="*/ 721 h 1006"/>
                <a:gd name="T16" fmla="*/ 981 w 1004"/>
                <a:gd name="T17" fmla="*/ 652 h 1006"/>
                <a:gd name="T18" fmla="*/ 998 w 1004"/>
                <a:gd name="T19" fmla="*/ 579 h 1006"/>
                <a:gd name="T20" fmla="*/ 1004 w 1004"/>
                <a:gd name="T21" fmla="*/ 503 h 1006"/>
                <a:gd name="T22" fmla="*/ 998 w 1004"/>
                <a:gd name="T23" fmla="*/ 426 h 1006"/>
                <a:gd name="T24" fmla="*/ 981 w 1004"/>
                <a:gd name="T25" fmla="*/ 353 h 1006"/>
                <a:gd name="T26" fmla="*/ 955 w 1004"/>
                <a:gd name="T27" fmla="*/ 284 h 1006"/>
                <a:gd name="T28" fmla="*/ 919 w 1004"/>
                <a:gd name="T29" fmla="*/ 221 h 1006"/>
                <a:gd name="T30" fmla="*/ 874 w 1004"/>
                <a:gd name="T31" fmla="*/ 165 h 1006"/>
                <a:gd name="T32" fmla="*/ 822 w 1004"/>
                <a:gd name="T33" fmla="*/ 114 h 1006"/>
                <a:gd name="T34" fmla="*/ 762 w 1004"/>
                <a:gd name="T35" fmla="*/ 72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0 h 1006"/>
                <a:gd name="T50" fmla="*/ 202 w 1004"/>
                <a:gd name="T51" fmla="*/ 99 h 1006"/>
                <a:gd name="T52" fmla="*/ 147 w 1004"/>
                <a:gd name="T53" fmla="*/ 146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1 h 1006"/>
                <a:gd name="T62" fmla="*/ 1 w 1004"/>
                <a:gd name="T63" fmla="*/ 476 h 1006"/>
                <a:gd name="T64" fmla="*/ 3 w 1004"/>
                <a:gd name="T65" fmla="*/ 554 h 1006"/>
                <a:gd name="T66" fmla="*/ 16 w 1004"/>
                <a:gd name="T67" fmla="*/ 628 h 1006"/>
                <a:gd name="T68" fmla="*/ 39 w 1004"/>
                <a:gd name="T69" fmla="*/ 699 h 1006"/>
                <a:gd name="T70" fmla="*/ 72 w 1004"/>
                <a:gd name="T71" fmla="*/ 763 h 1006"/>
                <a:gd name="T72" fmla="*/ 115 w 1004"/>
                <a:gd name="T73" fmla="*/ 822 h 1006"/>
                <a:gd name="T74" fmla="*/ 165 w 1004"/>
                <a:gd name="T75" fmla="*/ 875 h 1006"/>
                <a:gd name="T76" fmla="*/ 221 w 1004"/>
                <a:gd name="T77" fmla="*/ 920 h 1006"/>
                <a:gd name="T78" fmla="*/ 284 w 1004"/>
                <a:gd name="T79" fmla="*/ 956 h 1006"/>
                <a:gd name="T80" fmla="*/ 353 w 1004"/>
                <a:gd name="T81" fmla="*/ 983 h 1006"/>
                <a:gd name="T82" fmla="*/ 426 w 1004"/>
                <a:gd name="T83" fmla="*/ 999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999"/>
                  </a:lnTo>
                  <a:lnTo>
                    <a:pt x="604" y="995"/>
                  </a:lnTo>
                  <a:lnTo>
                    <a:pt x="628" y="989"/>
                  </a:lnTo>
                  <a:lnTo>
                    <a:pt x="652" y="983"/>
                  </a:lnTo>
                  <a:lnTo>
                    <a:pt x="675" y="975"/>
                  </a:lnTo>
                  <a:lnTo>
                    <a:pt x="698" y="966"/>
                  </a:lnTo>
                  <a:lnTo>
                    <a:pt x="720" y="956"/>
                  </a:lnTo>
                  <a:lnTo>
                    <a:pt x="741" y="945"/>
                  </a:lnTo>
                  <a:lnTo>
                    <a:pt x="762" y="933"/>
                  </a:lnTo>
                  <a:lnTo>
                    <a:pt x="783" y="920"/>
                  </a:lnTo>
                  <a:lnTo>
                    <a:pt x="803" y="906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2"/>
                  </a:lnTo>
                  <a:lnTo>
                    <a:pt x="905" y="803"/>
                  </a:lnTo>
                  <a:lnTo>
                    <a:pt x="919" y="784"/>
                  </a:lnTo>
                  <a:lnTo>
                    <a:pt x="932" y="763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2"/>
                  </a:lnTo>
                  <a:lnTo>
                    <a:pt x="988" y="628"/>
                  </a:lnTo>
                  <a:lnTo>
                    <a:pt x="994" y="604"/>
                  </a:lnTo>
                  <a:lnTo>
                    <a:pt x="998" y="579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6"/>
                  </a:lnTo>
                  <a:lnTo>
                    <a:pt x="1001" y="451"/>
                  </a:lnTo>
                  <a:lnTo>
                    <a:pt x="998" y="426"/>
                  </a:lnTo>
                  <a:lnTo>
                    <a:pt x="994" y="401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6"/>
                  </a:lnTo>
                  <a:lnTo>
                    <a:pt x="955" y="284"/>
                  </a:lnTo>
                  <a:lnTo>
                    <a:pt x="944" y="263"/>
                  </a:lnTo>
                  <a:lnTo>
                    <a:pt x="932" y="242"/>
                  </a:lnTo>
                  <a:lnTo>
                    <a:pt x="919" y="221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6"/>
                  </a:lnTo>
                  <a:lnTo>
                    <a:pt x="840" y="130"/>
                  </a:lnTo>
                  <a:lnTo>
                    <a:pt x="822" y="114"/>
                  </a:lnTo>
                  <a:lnTo>
                    <a:pt x="803" y="99"/>
                  </a:lnTo>
                  <a:lnTo>
                    <a:pt x="783" y="85"/>
                  </a:lnTo>
                  <a:lnTo>
                    <a:pt x="762" y="72"/>
                  </a:lnTo>
                  <a:lnTo>
                    <a:pt x="741" y="60"/>
                  </a:lnTo>
                  <a:lnTo>
                    <a:pt x="720" y="49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49"/>
                  </a:lnTo>
                  <a:lnTo>
                    <a:pt x="262" y="60"/>
                  </a:lnTo>
                  <a:lnTo>
                    <a:pt x="242" y="72"/>
                  </a:lnTo>
                  <a:lnTo>
                    <a:pt x="221" y="85"/>
                  </a:lnTo>
                  <a:lnTo>
                    <a:pt x="202" y="99"/>
                  </a:lnTo>
                  <a:lnTo>
                    <a:pt x="183" y="114"/>
                  </a:lnTo>
                  <a:lnTo>
                    <a:pt x="165" y="130"/>
                  </a:lnTo>
                  <a:lnTo>
                    <a:pt x="147" y="146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1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6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79"/>
                  </a:lnTo>
                  <a:lnTo>
                    <a:pt x="10" y="604"/>
                  </a:lnTo>
                  <a:lnTo>
                    <a:pt x="16" y="628"/>
                  </a:lnTo>
                  <a:lnTo>
                    <a:pt x="22" y="652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3"/>
                  </a:lnTo>
                  <a:lnTo>
                    <a:pt x="86" y="784"/>
                  </a:lnTo>
                  <a:lnTo>
                    <a:pt x="100" y="803"/>
                  </a:lnTo>
                  <a:lnTo>
                    <a:pt x="115" y="822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6"/>
                  </a:lnTo>
                  <a:lnTo>
                    <a:pt x="221" y="920"/>
                  </a:lnTo>
                  <a:lnTo>
                    <a:pt x="242" y="933"/>
                  </a:lnTo>
                  <a:lnTo>
                    <a:pt x="262" y="945"/>
                  </a:lnTo>
                  <a:lnTo>
                    <a:pt x="284" y="956"/>
                  </a:lnTo>
                  <a:lnTo>
                    <a:pt x="306" y="966"/>
                  </a:lnTo>
                  <a:lnTo>
                    <a:pt x="330" y="975"/>
                  </a:lnTo>
                  <a:lnTo>
                    <a:pt x="353" y="983"/>
                  </a:lnTo>
                  <a:lnTo>
                    <a:pt x="377" y="989"/>
                  </a:lnTo>
                  <a:lnTo>
                    <a:pt x="401" y="995"/>
                  </a:lnTo>
                  <a:lnTo>
                    <a:pt x="426" y="999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711560" y="3192823"/>
            <a:ext cx="628671" cy="627229"/>
            <a:chOff x="2790825" y="4152900"/>
            <a:chExt cx="692150" cy="690563"/>
          </a:xfrm>
          <a:solidFill>
            <a:schemeClr val="bg1"/>
          </a:solidFill>
        </p:grpSpPr>
        <p:sp>
          <p:nvSpPr>
            <p:cNvPr id="174" name="Freeform 200"/>
            <p:cNvSpPr>
              <a:spLocks noEditPoints="1"/>
            </p:cNvSpPr>
            <p:nvPr/>
          </p:nvSpPr>
          <p:spPr bwMode="auto">
            <a:xfrm>
              <a:off x="2790825" y="4152900"/>
              <a:ext cx="692150" cy="690563"/>
            </a:xfrm>
            <a:custGeom>
              <a:avLst/>
              <a:gdLst>
                <a:gd name="T0" fmla="*/ 3529 w 16132"/>
                <a:gd name="T1" fmla="*/ 12574 h 16095"/>
                <a:gd name="T2" fmla="*/ 1156 w 16132"/>
                <a:gd name="T3" fmla="*/ 9639 h 16095"/>
                <a:gd name="T4" fmla="*/ 3459 w 16132"/>
                <a:gd name="T5" fmla="*/ 6841 h 16095"/>
                <a:gd name="T6" fmla="*/ 6612 w 16132"/>
                <a:gd name="T7" fmla="*/ 4902 h 16095"/>
                <a:gd name="T8" fmla="*/ 9339 w 16132"/>
                <a:gd name="T9" fmla="*/ 2534 h 16095"/>
                <a:gd name="T10" fmla="*/ 11655 w 16132"/>
                <a:gd name="T11" fmla="*/ 2575 h 16095"/>
                <a:gd name="T12" fmla="*/ 14497 w 16132"/>
                <a:gd name="T13" fmla="*/ 5410 h 16095"/>
                <a:gd name="T14" fmla="*/ 13598 w 16132"/>
                <a:gd name="T15" fmla="*/ 8480 h 16095"/>
                <a:gd name="T16" fmla="*/ 10587 w 16132"/>
                <a:gd name="T17" fmla="*/ 10562 h 16095"/>
                <a:gd name="T18" fmla="*/ 7575 w 16132"/>
                <a:gd name="T19" fmla="*/ 12645 h 16095"/>
                <a:gd name="T20" fmla="*/ 10795 w 16132"/>
                <a:gd name="T21" fmla="*/ 295 h 16095"/>
                <a:gd name="T22" fmla="*/ 10560 w 16132"/>
                <a:gd name="T23" fmla="*/ 121 h 16095"/>
                <a:gd name="T24" fmla="*/ 10290 w 16132"/>
                <a:gd name="T25" fmla="*/ 22 h 16095"/>
                <a:gd name="T26" fmla="*/ 10002 w 16132"/>
                <a:gd name="T27" fmla="*/ 3 h 16095"/>
                <a:gd name="T28" fmla="*/ 9708 w 16132"/>
                <a:gd name="T29" fmla="*/ 71 h 16095"/>
                <a:gd name="T30" fmla="*/ 9445 w 16132"/>
                <a:gd name="T31" fmla="*/ 226 h 16095"/>
                <a:gd name="T32" fmla="*/ 9253 w 16132"/>
                <a:gd name="T33" fmla="*/ 434 h 16095"/>
                <a:gd name="T34" fmla="*/ 9129 w 16132"/>
                <a:gd name="T35" fmla="*/ 679 h 16095"/>
                <a:gd name="T36" fmla="*/ 8916 w 16132"/>
                <a:gd name="T37" fmla="*/ 1244 h 16095"/>
                <a:gd name="T38" fmla="*/ 8610 w 16132"/>
                <a:gd name="T39" fmla="*/ 1810 h 16095"/>
                <a:gd name="T40" fmla="*/ 8220 w 16132"/>
                <a:gd name="T41" fmla="*/ 2338 h 16095"/>
                <a:gd name="T42" fmla="*/ 7686 w 16132"/>
                <a:gd name="T43" fmla="*/ 2886 h 16095"/>
                <a:gd name="T44" fmla="*/ 6944 w 16132"/>
                <a:gd name="T45" fmla="*/ 3480 h 16095"/>
                <a:gd name="T46" fmla="*/ 6121 w 16132"/>
                <a:gd name="T47" fmla="*/ 4023 h 16095"/>
                <a:gd name="T48" fmla="*/ 4611 w 16132"/>
                <a:gd name="T49" fmla="*/ 4912 h 16095"/>
                <a:gd name="T50" fmla="*/ 3435 w 16132"/>
                <a:gd name="T51" fmla="*/ 5632 h 16095"/>
                <a:gd name="T52" fmla="*/ 2514 w 16132"/>
                <a:gd name="T53" fmla="*/ 6295 h 16095"/>
                <a:gd name="T54" fmla="*/ 1677 w 16132"/>
                <a:gd name="T55" fmla="*/ 7047 h 16095"/>
                <a:gd name="T56" fmla="*/ 1059 w 16132"/>
                <a:gd name="T57" fmla="*/ 7768 h 16095"/>
                <a:gd name="T58" fmla="*/ 561 w 16132"/>
                <a:gd name="T59" fmla="*/ 8540 h 16095"/>
                <a:gd name="T60" fmla="*/ 178 w 16132"/>
                <a:gd name="T61" fmla="*/ 9371 h 16095"/>
                <a:gd name="T62" fmla="*/ 8 w 16132"/>
                <a:gd name="T63" fmla="*/ 9931 h 16095"/>
                <a:gd name="T64" fmla="*/ 16 w 16132"/>
                <a:gd name="T65" fmla="*/ 10235 h 16095"/>
                <a:gd name="T66" fmla="*/ 113 w 16132"/>
                <a:gd name="T67" fmla="*/ 10522 h 16095"/>
                <a:gd name="T68" fmla="*/ 295 w 16132"/>
                <a:gd name="T69" fmla="*/ 10771 h 16095"/>
                <a:gd name="T70" fmla="*/ 5543 w 16132"/>
                <a:gd name="T71" fmla="*/ 15959 h 16095"/>
                <a:gd name="T72" fmla="*/ 5811 w 16132"/>
                <a:gd name="T73" fmla="*/ 16066 h 16095"/>
                <a:gd name="T74" fmla="*/ 6098 w 16132"/>
                <a:gd name="T75" fmla="*/ 16094 h 16095"/>
                <a:gd name="T76" fmla="*/ 6391 w 16132"/>
                <a:gd name="T77" fmla="*/ 16036 h 16095"/>
                <a:gd name="T78" fmla="*/ 6660 w 16132"/>
                <a:gd name="T79" fmla="*/ 15890 h 16095"/>
                <a:gd name="T80" fmla="*/ 6861 w 16132"/>
                <a:gd name="T81" fmla="*/ 15686 h 16095"/>
                <a:gd name="T82" fmla="*/ 6992 w 16132"/>
                <a:gd name="T83" fmla="*/ 15445 h 16095"/>
                <a:gd name="T84" fmla="*/ 7187 w 16132"/>
                <a:gd name="T85" fmla="*/ 14915 h 16095"/>
                <a:gd name="T86" fmla="*/ 7483 w 16132"/>
                <a:gd name="T87" fmla="*/ 14346 h 16095"/>
                <a:gd name="T88" fmla="*/ 7864 w 16132"/>
                <a:gd name="T89" fmla="*/ 13814 h 16095"/>
                <a:gd name="T90" fmla="*/ 8370 w 16132"/>
                <a:gd name="T91" fmla="*/ 13278 h 16095"/>
                <a:gd name="T92" fmla="*/ 9101 w 16132"/>
                <a:gd name="T93" fmla="*/ 12678 h 16095"/>
                <a:gd name="T94" fmla="*/ 9917 w 16132"/>
                <a:gd name="T95" fmla="*/ 12131 h 16095"/>
                <a:gd name="T96" fmla="*/ 11308 w 16132"/>
                <a:gd name="T97" fmla="*/ 11309 h 16095"/>
                <a:gd name="T98" fmla="*/ 12591 w 16132"/>
                <a:gd name="T99" fmla="*/ 10530 h 16095"/>
                <a:gd name="T100" fmla="*/ 13519 w 16132"/>
                <a:gd name="T101" fmla="*/ 9876 h 16095"/>
                <a:gd name="T102" fmla="*/ 14379 w 16132"/>
                <a:gd name="T103" fmla="*/ 9125 h 16095"/>
                <a:gd name="T104" fmla="*/ 15011 w 16132"/>
                <a:gd name="T105" fmla="*/ 8410 h 16095"/>
                <a:gd name="T106" fmla="*/ 15522 w 16132"/>
                <a:gd name="T107" fmla="*/ 7643 h 16095"/>
                <a:gd name="T108" fmla="*/ 15916 w 16132"/>
                <a:gd name="T109" fmla="*/ 6818 h 16095"/>
                <a:gd name="T110" fmla="*/ 16119 w 16132"/>
                <a:gd name="T111" fmla="*/ 6198 h 16095"/>
                <a:gd name="T112" fmla="*/ 16122 w 16132"/>
                <a:gd name="T113" fmla="*/ 5893 h 16095"/>
                <a:gd name="T114" fmla="*/ 16034 w 16132"/>
                <a:gd name="T115" fmla="*/ 5603 h 16095"/>
                <a:gd name="T116" fmla="*/ 15861 w 16132"/>
                <a:gd name="T117" fmla="*/ 535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32" h="16095">
                  <a:moveTo>
                    <a:pt x="6050" y="15089"/>
                  </a:moveTo>
                  <a:lnTo>
                    <a:pt x="5736" y="14776"/>
                  </a:lnTo>
                  <a:lnTo>
                    <a:pt x="5422" y="14463"/>
                  </a:lnTo>
                  <a:lnTo>
                    <a:pt x="5108" y="14150"/>
                  </a:lnTo>
                  <a:lnTo>
                    <a:pt x="4792" y="13835"/>
                  </a:lnTo>
                  <a:lnTo>
                    <a:pt x="4477" y="13520"/>
                  </a:lnTo>
                  <a:lnTo>
                    <a:pt x="4161" y="13205"/>
                  </a:lnTo>
                  <a:lnTo>
                    <a:pt x="3844" y="12889"/>
                  </a:lnTo>
                  <a:lnTo>
                    <a:pt x="3529" y="12574"/>
                  </a:lnTo>
                  <a:lnTo>
                    <a:pt x="3213" y="12258"/>
                  </a:lnTo>
                  <a:lnTo>
                    <a:pt x="2897" y="11943"/>
                  </a:lnTo>
                  <a:lnTo>
                    <a:pt x="2581" y="11629"/>
                  </a:lnTo>
                  <a:lnTo>
                    <a:pt x="2266" y="11314"/>
                  </a:lnTo>
                  <a:lnTo>
                    <a:pt x="1950" y="10999"/>
                  </a:lnTo>
                  <a:lnTo>
                    <a:pt x="1635" y="10685"/>
                  </a:lnTo>
                  <a:lnTo>
                    <a:pt x="1322" y="10372"/>
                  </a:lnTo>
                  <a:lnTo>
                    <a:pt x="1008" y="10059"/>
                  </a:lnTo>
                  <a:lnTo>
                    <a:pt x="1156" y="9639"/>
                  </a:lnTo>
                  <a:lnTo>
                    <a:pt x="1330" y="9246"/>
                  </a:lnTo>
                  <a:lnTo>
                    <a:pt x="1529" y="8877"/>
                  </a:lnTo>
                  <a:lnTo>
                    <a:pt x="1750" y="8531"/>
                  </a:lnTo>
                  <a:lnTo>
                    <a:pt x="1993" y="8206"/>
                  </a:lnTo>
                  <a:lnTo>
                    <a:pt x="2254" y="7902"/>
                  </a:lnTo>
                  <a:lnTo>
                    <a:pt x="2534" y="7615"/>
                  </a:lnTo>
                  <a:lnTo>
                    <a:pt x="2829" y="7343"/>
                  </a:lnTo>
                  <a:lnTo>
                    <a:pt x="3138" y="7086"/>
                  </a:lnTo>
                  <a:lnTo>
                    <a:pt x="3459" y="6841"/>
                  </a:lnTo>
                  <a:lnTo>
                    <a:pt x="3791" y="6607"/>
                  </a:lnTo>
                  <a:lnTo>
                    <a:pt x="4131" y="6382"/>
                  </a:lnTo>
                  <a:lnTo>
                    <a:pt x="4479" y="6162"/>
                  </a:lnTo>
                  <a:lnTo>
                    <a:pt x="4832" y="5950"/>
                  </a:lnTo>
                  <a:lnTo>
                    <a:pt x="5187" y="5740"/>
                  </a:lnTo>
                  <a:lnTo>
                    <a:pt x="5545" y="5533"/>
                  </a:lnTo>
                  <a:lnTo>
                    <a:pt x="5903" y="5324"/>
                  </a:lnTo>
                  <a:lnTo>
                    <a:pt x="6259" y="5115"/>
                  </a:lnTo>
                  <a:lnTo>
                    <a:pt x="6612" y="4902"/>
                  </a:lnTo>
                  <a:lnTo>
                    <a:pt x="6960" y="4684"/>
                  </a:lnTo>
                  <a:lnTo>
                    <a:pt x="7300" y="4458"/>
                  </a:lnTo>
                  <a:lnTo>
                    <a:pt x="7631" y="4224"/>
                  </a:lnTo>
                  <a:lnTo>
                    <a:pt x="7953" y="3979"/>
                  </a:lnTo>
                  <a:lnTo>
                    <a:pt x="8262" y="3722"/>
                  </a:lnTo>
                  <a:lnTo>
                    <a:pt x="8557" y="3450"/>
                  </a:lnTo>
                  <a:lnTo>
                    <a:pt x="8835" y="3164"/>
                  </a:lnTo>
                  <a:lnTo>
                    <a:pt x="9097" y="2858"/>
                  </a:lnTo>
                  <a:lnTo>
                    <a:pt x="9339" y="2534"/>
                  </a:lnTo>
                  <a:lnTo>
                    <a:pt x="9561" y="2188"/>
                  </a:lnTo>
                  <a:lnTo>
                    <a:pt x="9760" y="1820"/>
                  </a:lnTo>
                  <a:lnTo>
                    <a:pt x="9934" y="1425"/>
                  </a:lnTo>
                  <a:lnTo>
                    <a:pt x="10083" y="1006"/>
                  </a:lnTo>
                  <a:lnTo>
                    <a:pt x="10396" y="1319"/>
                  </a:lnTo>
                  <a:lnTo>
                    <a:pt x="10710" y="1632"/>
                  </a:lnTo>
                  <a:lnTo>
                    <a:pt x="11024" y="1945"/>
                  </a:lnTo>
                  <a:lnTo>
                    <a:pt x="11340" y="2260"/>
                  </a:lnTo>
                  <a:lnTo>
                    <a:pt x="11655" y="2575"/>
                  </a:lnTo>
                  <a:lnTo>
                    <a:pt x="11971" y="2890"/>
                  </a:lnTo>
                  <a:lnTo>
                    <a:pt x="12288" y="3205"/>
                  </a:lnTo>
                  <a:lnTo>
                    <a:pt x="12603" y="3521"/>
                  </a:lnTo>
                  <a:lnTo>
                    <a:pt x="12920" y="3836"/>
                  </a:lnTo>
                  <a:lnTo>
                    <a:pt x="13235" y="4152"/>
                  </a:lnTo>
                  <a:lnTo>
                    <a:pt x="13551" y="4466"/>
                  </a:lnTo>
                  <a:lnTo>
                    <a:pt x="13866" y="4781"/>
                  </a:lnTo>
                  <a:lnTo>
                    <a:pt x="14182" y="5095"/>
                  </a:lnTo>
                  <a:lnTo>
                    <a:pt x="14497" y="5410"/>
                  </a:lnTo>
                  <a:lnTo>
                    <a:pt x="14810" y="5723"/>
                  </a:lnTo>
                  <a:lnTo>
                    <a:pt x="15124" y="6036"/>
                  </a:lnTo>
                  <a:lnTo>
                    <a:pt x="14977" y="6455"/>
                  </a:lnTo>
                  <a:lnTo>
                    <a:pt x="14802" y="6848"/>
                  </a:lnTo>
                  <a:lnTo>
                    <a:pt x="14603" y="7218"/>
                  </a:lnTo>
                  <a:lnTo>
                    <a:pt x="14382" y="7564"/>
                  </a:lnTo>
                  <a:lnTo>
                    <a:pt x="14139" y="7888"/>
                  </a:lnTo>
                  <a:lnTo>
                    <a:pt x="13878" y="8192"/>
                  </a:lnTo>
                  <a:lnTo>
                    <a:pt x="13598" y="8480"/>
                  </a:lnTo>
                  <a:lnTo>
                    <a:pt x="13303" y="8752"/>
                  </a:lnTo>
                  <a:lnTo>
                    <a:pt x="12994" y="9008"/>
                  </a:lnTo>
                  <a:lnTo>
                    <a:pt x="12673" y="9254"/>
                  </a:lnTo>
                  <a:lnTo>
                    <a:pt x="12341" y="9488"/>
                  </a:lnTo>
                  <a:lnTo>
                    <a:pt x="12001" y="9713"/>
                  </a:lnTo>
                  <a:lnTo>
                    <a:pt x="11653" y="9932"/>
                  </a:lnTo>
                  <a:lnTo>
                    <a:pt x="11300" y="10145"/>
                  </a:lnTo>
                  <a:lnTo>
                    <a:pt x="10945" y="10354"/>
                  </a:lnTo>
                  <a:lnTo>
                    <a:pt x="10587" y="10562"/>
                  </a:lnTo>
                  <a:lnTo>
                    <a:pt x="10229" y="10770"/>
                  </a:lnTo>
                  <a:lnTo>
                    <a:pt x="9873" y="10980"/>
                  </a:lnTo>
                  <a:lnTo>
                    <a:pt x="9520" y="11192"/>
                  </a:lnTo>
                  <a:lnTo>
                    <a:pt x="9173" y="11410"/>
                  </a:lnTo>
                  <a:lnTo>
                    <a:pt x="8832" y="11637"/>
                  </a:lnTo>
                  <a:lnTo>
                    <a:pt x="8501" y="11871"/>
                  </a:lnTo>
                  <a:lnTo>
                    <a:pt x="8179" y="12116"/>
                  </a:lnTo>
                  <a:lnTo>
                    <a:pt x="7870" y="12373"/>
                  </a:lnTo>
                  <a:lnTo>
                    <a:pt x="7575" y="12645"/>
                  </a:lnTo>
                  <a:lnTo>
                    <a:pt x="7297" y="12931"/>
                  </a:lnTo>
                  <a:lnTo>
                    <a:pt x="7035" y="13237"/>
                  </a:lnTo>
                  <a:lnTo>
                    <a:pt x="6793" y="13561"/>
                  </a:lnTo>
                  <a:lnTo>
                    <a:pt x="6571" y="13907"/>
                  </a:lnTo>
                  <a:lnTo>
                    <a:pt x="6372" y="14275"/>
                  </a:lnTo>
                  <a:lnTo>
                    <a:pt x="6198" y="14670"/>
                  </a:lnTo>
                  <a:lnTo>
                    <a:pt x="6050" y="15089"/>
                  </a:lnTo>
                  <a:close/>
                  <a:moveTo>
                    <a:pt x="15837" y="5324"/>
                  </a:moveTo>
                  <a:lnTo>
                    <a:pt x="10795" y="295"/>
                  </a:lnTo>
                  <a:lnTo>
                    <a:pt x="10772" y="272"/>
                  </a:lnTo>
                  <a:lnTo>
                    <a:pt x="10747" y="249"/>
                  </a:lnTo>
                  <a:lnTo>
                    <a:pt x="10723" y="228"/>
                  </a:lnTo>
                  <a:lnTo>
                    <a:pt x="10697" y="208"/>
                  </a:lnTo>
                  <a:lnTo>
                    <a:pt x="10670" y="189"/>
                  </a:lnTo>
                  <a:lnTo>
                    <a:pt x="10644" y="170"/>
                  </a:lnTo>
                  <a:lnTo>
                    <a:pt x="10617" y="153"/>
                  </a:lnTo>
                  <a:lnTo>
                    <a:pt x="10589" y="136"/>
                  </a:lnTo>
                  <a:lnTo>
                    <a:pt x="10560" y="121"/>
                  </a:lnTo>
                  <a:lnTo>
                    <a:pt x="10532" y="106"/>
                  </a:lnTo>
                  <a:lnTo>
                    <a:pt x="10503" y="92"/>
                  </a:lnTo>
                  <a:lnTo>
                    <a:pt x="10474" y="78"/>
                  </a:lnTo>
                  <a:lnTo>
                    <a:pt x="10444" y="66"/>
                  </a:lnTo>
                  <a:lnTo>
                    <a:pt x="10414" y="56"/>
                  </a:lnTo>
                  <a:lnTo>
                    <a:pt x="10384" y="46"/>
                  </a:lnTo>
                  <a:lnTo>
                    <a:pt x="10353" y="37"/>
                  </a:lnTo>
                  <a:lnTo>
                    <a:pt x="10321" y="29"/>
                  </a:lnTo>
                  <a:lnTo>
                    <a:pt x="10290" y="22"/>
                  </a:lnTo>
                  <a:lnTo>
                    <a:pt x="10259" y="16"/>
                  </a:lnTo>
                  <a:lnTo>
                    <a:pt x="10228" y="10"/>
                  </a:lnTo>
                  <a:lnTo>
                    <a:pt x="10195" y="6"/>
                  </a:lnTo>
                  <a:lnTo>
                    <a:pt x="10163" y="3"/>
                  </a:lnTo>
                  <a:lnTo>
                    <a:pt x="10131" y="1"/>
                  </a:lnTo>
                  <a:lnTo>
                    <a:pt x="10099" y="0"/>
                  </a:lnTo>
                  <a:lnTo>
                    <a:pt x="10066" y="0"/>
                  </a:lnTo>
                  <a:lnTo>
                    <a:pt x="10034" y="1"/>
                  </a:lnTo>
                  <a:lnTo>
                    <a:pt x="10002" y="3"/>
                  </a:lnTo>
                  <a:lnTo>
                    <a:pt x="9970" y="6"/>
                  </a:lnTo>
                  <a:lnTo>
                    <a:pt x="9937" y="11"/>
                  </a:lnTo>
                  <a:lnTo>
                    <a:pt x="9905" y="16"/>
                  </a:lnTo>
                  <a:lnTo>
                    <a:pt x="9873" y="22"/>
                  </a:lnTo>
                  <a:lnTo>
                    <a:pt x="9841" y="29"/>
                  </a:lnTo>
                  <a:lnTo>
                    <a:pt x="9806" y="38"/>
                  </a:lnTo>
                  <a:lnTo>
                    <a:pt x="9773" y="48"/>
                  </a:lnTo>
                  <a:lnTo>
                    <a:pt x="9741" y="59"/>
                  </a:lnTo>
                  <a:lnTo>
                    <a:pt x="9708" y="71"/>
                  </a:lnTo>
                  <a:lnTo>
                    <a:pt x="9676" y="84"/>
                  </a:lnTo>
                  <a:lnTo>
                    <a:pt x="9645" y="99"/>
                  </a:lnTo>
                  <a:lnTo>
                    <a:pt x="9615" y="115"/>
                  </a:lnTo>
                  <a:lnTo>
                    <a:pt x="9584" y="131"/>
                  </a:lnTo>
                  <a:lnTo>
                    <a:pt x="9555" y="148"/>
                  </a:lnTo>
                  <a:lnTo>
                    <a:pt x="9527" y="166"/>
                  </a:lnTo>
                  <a:lnTo>
                    <a:pt x="9499" y="185"/>
                  </a:lnTo>
                  <a:lnTo>
                    <a:pt x="9472" y="205"/>
                  </a:lnTo>
                  <a:lnTo>
                    <a:pt x="9445" y="226"/>
                  </a:lnTo>
                  <a:lnTo>
                    <a:pt x="9419" y="248"/>
                  </a:lnTo>
                  <a:lnTo>
                    <a:pt x="9394" y="271"/>
                  </a:lnTo>
                  <a:lnTo>
                    <a:pt x="9370" y="295"/>
                  </a:lnTo>
                  <a:lnTo>
                    <a:pt x="9348" y="316"/>
                  </a:lnTo>
                  <a:lnTo>
                    <a:pt x="9328" y="339"/>
                  </a:lnTo>
                  <a:lnTo>
                    <a:pt x="9308" y="362"/>
                  </a:lnTo>
                  <a:lnTo>
                    <a:pt x="9289" y="385"/>
                  </a:lnTo>
                  <a:lnTo>
                    <a:pt x="9271" y="409"/>
                  </a:lnTo>
                  <a:lnTo>
                    <a:pt x="9253" y="434"/>
                  </a:lnTo>
                  <a:lnTo>
                    <a:pt x="9237" y="459"/>
                  </a:lnTo>
                  <a:lnTo>
                    <a:pt x="9220" y="485"/>
                  </a:lnTo>
                  <a:lnTo>
                    <a:pt x="9204" y="511"/>
                  </a:lnTo>
                  <a:lnTo>
                    <a:pt x="9190" y="538"/>
                  </a:lnTo>
                  <a:lnTo>
                    <a:pt x="9176" y="565"/>
                  </a:lnTo>
                  <a:lnTo>
                    <a:pt x="9163" y="592"/>
                  </a:lnTo>
                  <a:lnTo>
                    <a:pt x="9151" y="621"/>
                  </a:lnTo>
                  <a:lnTo>
                    <a:pt x="9140" y="650"/>
                  </a:lnTo>
                  <a:lnTo>
                    <a:pt x="9129" y="679"/>
                  </a:lnTo>
                  <a:lnTo>
                    <a:pt x="9120" y="708"/>
                  </a:lnTo>
                  <a:lnTo>
                    <a:pt x="9097" y="777"/>
                  </a:lnTo>
                  <a:lnTo>
                    <a:pt x="9074" y="846"/>
                  </a:lnTo>
                  <a:lnTo>
                    <a:pt x="9051" y="913"/>
                  </a:lnTo>
                  <a:lnTo>
                    <a:pt x="9026" y="981"/>
                  </a:lnTo>
                  <a:lnTo>
                    <a:pt x="9000" y="1047"/>
                  </a:lnTo>
                  <a:lnTo>
                    <a:pt x="8973" y="1114"/>
                  </a:lnTo>
                  <a:lnTo>
                    <a:pt x="8945" y="1180"/>
                  </a:lnTo>
                  <a:lnTo>
                    <a:pt x="8916" y="1244"/>
                  </a:lnTo>
                  <a:lnTo>
                    <a:pt x="8887" y="1310"/>
                  </a:lnTo>
                  <a:lnTo>
                    <a:pt x="8855" y="1373"/>
                  </a:lnTo>
                  <a:lnTo>
                    <a:pt x="8823" y="1437"/>
                  </a:lnTo>
                  <a:lnTo>
                    <a:pt x="8791" y="1501"/>
                  </a:lnTo>
                  <a:lnTo>
                    <a:pt x="8757" y="1563"/>
                  </a:lnTo>
                  <a:lnTo>
                    <a:pt x="8721" y="1626"/>
                  </a:lnTo>
                  <a:lnTo>
                    <a:pt x="8686" y="1687"/>
                  </a:lnTo>
                  <a:lnTo>
                    <a:pt x="8649" y="1748"/>
                  </a:lnTo>
                  <a:lnTo>
                    <a:pt x="8610" y="1810"/>
                  </a:lnTo>
                  <a:lnTo>
                    <a:pt x="8571" y="1870"/>
                  </a:lnTo>
                  <a:lnTo>
                    <a:pt x="8532" y="1929"/>
                  </a:lnTo>
                  <a:lnTo>
                    <a:pt x="8490" y="1990"/>
                  </a:lnTo>
                  <a:lnTo>
                    <a:pt x="8448" y="2048"/>
                  </a:lnTo>
                  <a:lnTo>
                    <a:pt x="8405" y="2107"/>
                  </a:lnTo>
                  <a:lnTo>
                    <a:pt x="8360" y="2166"/>
                  </a:lnTo>
                  <a:lnTo>
                    <a:pt x="8315" y="2223"/>
                  </a:lnTo>
                  <a:lnTo>
                    <a:pt x="8268" y="2280"/>
                  </a:lnTo>
                  <a:lnTo>
                    <a:pt x="8220" y="2338"/>
                  </a:lnTo>
                  <a:lnTo>
                    <a:pt x="8172" y="2394"/>
                  </a:lnTo>
                  <a:lnTo>
                    <a:pt x="8121" y="2450"/>
                  </a:lnTo>
                  <a:lnTo>
                    <a:pt x="8071" y="2507"/>
                  </a:lnTo>
                  <a:lnTo>
                    <a:pt x="8019" y="2562"/>
                  </a:lnTo>
                  <a:lnTo>
                    <a:pt x="7966" y="2617"/>
                  </a:lnTo>
                  <a:lnTo>
                    <a:pt x="7912" y="2672"/>
                  </a:lnTo>
                  <a:lnTo>
                    <a:pt x="7838" y="2744"/>
                  </a:lnTo>
                  <a:lnTo>
                    <a:pt x="7763" y="2816"/>
                  </a:lnTo>
                  <a:lnTo>
                    <a:pt x="7686" y="2886"/>
                  </a:lnTo>
                  <a:lnTo>
                    <a:pt x="7608" y="2955"/>
                  </a:lnTo>
                  <a:lnTo>
                    <a:pt x="7530" y="3024"/>
                  </a:lnTo>
                  <a:lnTo>
                    <a:pt x="7449" y="3091"/>
                  </a:lnTo>
                  <a:lnTo>
                    <a:pt x="7367" y="3158"/>
                  </a:lnTo>
                  <a:lnTo>
                    <a:pt x="7285" y="3224"/>
                  </a:lnTo>
                  <a:lnTo>
                    <a:pt x="7201" y="3288"/>
                  </a:lnTo>
                  <a:lnTo>
                    <a:pt x="7116" y="3353"/>
                  </a:lnTo>
                  <a:lnTo>
                    <a:pt x="7031" y="3416"/>
                  </a:lnTo>
                  <a:lnTo>
                    <a:pt x="6944" y="3480"/>
                  </a:lnTo>
                  <a:lnTo>
                    <a:pt x="6856" y="3542"/>
                  </a:lnTo>
                  <a:lnTo>
                    <a:pt x="6767" y="3603"/>
                  </a:lnTo>
                  <a:lnTo>
                    <a:pt x="6678" y="3665"/>
                  </a:lnTo>
                  <a:lnTo>
                    <a:pt x="6587" y="3725"/>
                  </a:lnTo>
                  <a:lnTo>
                    <a:pt x="6495" y="3785"/>
                  </a:lnTo>
                  <a:lnTo>
                    <a:pt x="6402" y="3846"/>
                  </a:lnTo>
                  <a:lnTo>
                    <a:pt x="6310" y="3905"/>
                  </a:lnTo>
                  <a:lnTo>
                    <a:pt x="6215" y="3963"/>
                  </a:lnTo>
                  <a:lnTo>
                    <a:pt x="6121" y="4023"/>
                  </a:lnTo>
                  <a:lnTo>
                    <a:pt x="6025" y="4081"/>
                  </a:lnTo>
                  <a:lnTo>
                    <a:pt x="5930" y="4139"/>
                  </a:lnTo>
                  <a:lnTo>
                    <a:pt x="5833" y="4198"/>
                  </a:lnTo>
                  <a:lnTo>
                    <a:pt x="5637" y="4314"/>
                  </a:lnTo>
                  <a:lnTo>
                    <a:pt x="5440" y="4430"/>
                  </a:lnTo>
                  <a:lnTo>
                    <a:pt x="5241" y="4546"/>
                  </a:lnTo>
                  <a:lnTo>
                    <a:pt x="5039" y="4663"/>
                  </a:lnTo>
                  <a:lnTo>
                    <a:pt x="4825" y="4786"/>
                  </a:lnTo>
                  <a:lnTo>
                    <a:pt x="4611" y="4912"/>
                  </a:lnTo>
                  <a:lnTo>
                    <a:pt x="4395" y="5038"/>
                  </a:lnTo>
                  <a:lnTo>
                    <a:pt x="4180" y="5165"/>
                  </a:lnTo>
                  <a:lnTo>
                    <a:pt x="4073" y="5231"/>
                  </a:lnTo>
                  <a:lnTo>
                    <a:pt x="3966" y="5296"/>
                  </a:lnTo>
                  <a:lnTo>
                    <a:pt x="3860" y="5362"/>
                  </a:lnTo>
                  <a:lnTo>
                    <a:pt x="3753" y="5428"/>
                  </a:lnTo>
                  <a:lnTo>
                    <a:pt x="3647" y="5495"/>
                  </a:lnTo>
                  <a:lnTo>
                    <a:pt x="3541" y="5564"/>
                  </a:lnTo>
                  <a:lnTo>
                    <a:pt x="3435" y="5632"/>
                  </a:lnTo>
                  <a:lnTo>
                    <a:pt x="3330" y="5702"/>
                  </a:lnTo>
                  <a:lnTo>
                    <a:pt x="3226" y="5773"/>
                  </a:lnTo>
                  <a:lnTo>
                    <a:pt x="3123" y="5844"/>
                  </a:lnTo>
                  <a:lnTo>
                    <a:pt x="3020" y="5917"/>
                  </a:lnTo>
                  <a:lnTo>
                    <a:pt x="2917" y="5990"/>
                  </a:lnTo>
                  <a:lnTo>
                    <a:pt x="2815" y="6065"/>
                  </a:lnTo>
                  <a:lnTo>
                    <a:pt x="2713" y="6140"/>
                  </a:lnTo>
                  <a:lnTo>
                    <a:pt x="2613" y="6218"/>
                  </a:lnTo>
                  <a:lnTo>
                    <a:pt x="2514" y="6295"/>
                  </a:lnTo>
                  <a:lnTo>
                    <a:pt x="2415" y="6375"/>
                  </a:lnTo>
                  <a:lnTo>
                    <a:pt x="2317" y="6455"/>
                  </a:lnTo>
                  <a:lnTo>
                    <a:pt x="2220" y="6538"/>
                  </a:lnTo>
                  <a:lnTo>
                    <a:pt x="2125" y="6621"/>
                  </a:lnTo>
                  <a:lnTo>
                    <a:pt x="2031" y="6706"/>
                  </a:lnTo>
                  <a:lnTo>
                    <a:pt x="1937" y="6792"/>
                  </a:lnTo>
                  <a:lnTo>
                    <a:pt x="1844" y="6880"/>
                  </a:lnTo>
                  <a:lnTo>
                    <a:pt x="1753" y="6969"/>
                  </a:lnTo>
                  <a:lnTo>
                    <a:pt x="1677" y="7047"/>
                  </a:lnTo>
                  <a:lnTo>
                    <a:pt x="1602" y="7124"/>
                  </a:lnTo>
                  <a:lnTo>
                    <a:pt x="1529" y="7203"/>
                  </a:lnTo>
                  <a:lnTo>
                    <a:pt x="1457" y="7282"/>
                  </a:lnTo>
                  <a:lnTo>
                    <a:pt x="1387" y="7361"/>
                  </a:lnTo>
                  <a:lnTo>
                    <a:pt x="1319" y="7441"/>
                  </a:lnTo>
                  <a:lnTo>
                    <a:pt x="1251" y="7521"/>
                  </a:lnTo>
                  <a:lnTo>
                    <a:pt x="1186" y="7603"/>
                  </a:lnTo>
                  <a:lnTo>
                    <a:pt x="1121" y="7685"/>
                  </a:lnTo>
                  <a:lnTo>
                    <a:pt x="1059" y="7768"/>
                  </a:lnTo>
                  <a:lnTo>
                    <a:pt x="998" y="7850"/>
                  </a:lnTo>
                  <a:lnTo>
                    <a:pt x="938" y="7935"/>
                  </a:lnTo>
                  <a:lnTo>
                    <a:pt x="880" y="8018"/>
                  </a:lnTo>
                  <a:lnTo>
                    <a:pt x="823" y="8104"/>
                  </a:lnTo>
                  <a:lnTo>
                    <a:pt x="767" y="8189"/>
                  </a:lnTo>
                  <a:lnTo>
                    <a:pt x="714" y="8276"/>
                  </a:lnTo>
                  <a:lnTo>
                    <a:pt x="661" y="8363"/>
                  </a:lnTo>
                  <a:lnTo>
                    <a:pt x="610" y="8451"/>
                  </a:lnTo>
                  <a:lnTo>
                    <a:pt x="561" y="8540"/>
                  </a:lnTo>
                  <a:lnTo>
                    <a:pt x="513" y="8629"/>
                  </a:lnTo>
                  <a:lnTo>
                    <a:pt x="466" y="8719"/>
                  </a:lnTo>
                  <a:lnTo>
                    <a:pt x="420" y="8810"/>
                  </a:lnTo>
                  <a:lnTo>
                    <a:pt x="377" y="8902"/>
                  </a:lnTo>
                  <a:lnTo>
                    <a:pt x="335" y="8994"/>
                  </a:lnTo>
                  <a:lnTo>
                    <a:pt x="293" y="9088"/>
                  </a:lnTo>
                  <a:lnTo>
                    <a:pt x="254" y="9181"/>
                  </a:lnTo>
                  <a:lnTo>
                    <a:pt x="216" y="9276"/>
                  </a:lnTo>
                  <a:lnTo>
                    <a:pt x="178" y="9371"/>
                  </a:lnTo>
                  <a:lnTo>
                    <a:pt x="143" y="9468"/>
                  </a:lnTo>
                  <a:lnTo>
                    <a:pt x="109" y="9564"/>
                  </a:lnTo>
                  <a:lnTo>
                    <a:pt x="77" y="9663"/>
                  </a:lnTo>
                  <a:lnTo>
                    <a:pt x="45" y="9762"/>
                  </a:lnTo>
                  <a:lnTo>
                    <a:pt x="35" y="9795"/>
                  </a:lnTo>
                  <a:lnTo>
                    <a:pt x="27" y="9829"/>
                  </a:lnTo>
                  <a:lnTo>
                    <a:pt x="19" y="9863"/>
                  </a:lnTo>
                  <a:lnTo>
                    <a:pt x="13" y="9896"/>
                  </a:lnTo>
                  <a:lnTo>
                    <a:pt x="8" y="9931"/>
                  </a:lnTo>
                  <a:lnTo>
                    <a:pt x="5" y="9965"/>
                  </a:lnTo>
                  <a:lnTo>
                    <a:pt x="2" y="9999"/>
                  </a:lnTo>
                  <a:lnTo>
                    <a:pt x="0" y="10033"/>
                  </a:lnTo>
                  <a:lnTo>
                    <a:pt x="0" y="10067"/>
                  </a:lnTo>
                  <a:lnTo>
                    <a:pt x="1" y="10101"/>
                  </a:lnTo>
                  <a:lnTo>
                    <a:pt x="3" y="10135"/>
                  </a:lnTo>
                  <a:lnTo>
                    <a:pt x="6" y="10168"/>
                  </a:lnTo>
                  <a:lnTo>
                    <a:pt x="10" y="10202"/>
                  </a:lnTo>
                  <a:lnTo>
                    <a:pt x="16" y="10235"/>
                  </a:lnTo>
                  <a:lnTo>
                    <a:pt x="22" y="10269"/>
                  </a:lnTo>
                  <a:lnTo>
                    <a:pt x="29" y="10301"/>
                  </a:lnTo>
                  <a:lnTo>
                    <a:pt x="38" y="10334"/>
                  </a:lnTo>
                  <a:lnTo>
                    <a:pt x="48" y="10366"/>
                  </a:lnTo>
                  <a:lnTo>
                    <a:pt x="58" y="10398"/>
                  </a:lnTo>
                  <a:lnTo>
                    <a:pt x="71" y="10430"/>
                  </a:lnTo>
                  <a:lnTo>
                    <a:pt x="84" y="10461"/>
                  </a:lnTo>
                  <a:lnTo>
                    <a:pt x="98" y="10492"/>
                  </a:lnTo>
                  <a:lnTo>
                    <a:pt x="113" y="10522"/>
                  </a:lnTo>
                  <a:lnTo>
                    <a:pt x="129" y="10552"/>
                  </a:lnTo>
                  <a:lnTo>
                    <a:pt x="146" y="10581"/>
                  </a:lnTo>
                  <a:lnTo>
                    <a:pt x="164" y="10611"/>
                  </a:lnTo>
                  <a:lnTo>
                    <a:pt x="184" y="10639"/>
                  </a:lnTo>
                  <a:lnTo>
                    <a:pt x="204" y="10666"/>
                  </a:lnTo>
                  <a:lnTo>
                    <a:pt x="225" y="10693"/>
                  </a:lnTo>
                  <a:lnTo>
                    <a:pt x="248" y="10719"/>
                  </a:lnTo>
                  <a:lnTo>
                    <a:pt x="271" y="10745"/>
                  </a:lnTo>
                  <a:lnTo>
                    <a:pt x="295" y="10771"/>
                  </a:lnTo>
                  <a:lnTo>
                    <a:pt x="5337" y="15800"/>
                  </a:lnTo>
                  <a:lnTo>
                    <a:pt x="5360" y="15823"/>
                  </a:lnTo>
                  <a:lnTo>
                    <a:pt x="5385" y="15846"/>
                  </a:lnTo>
                  <a:lnTo>
                    <a:pt x="5409" y="15867"/>
                  </a:lnTo>
                  <a:lnTo>
                    <a:pt x="5435" y="15887"/>
                  </a:lnTo>
                  <a:lnTo>
                    <a:pt x="5462" y="15906"/>
                  </a:lnTo>
                  <a:lnTo>
                    <a:pt x="5488" y="15925"/>
                  </a:lnTo>
                  <a:lnTo>
                    <a:pt x="5515" y="15942"/>
                  </a:lnTo>
                  <a:lnTo>
                    <a:pt x="5543" y="15959"/>
                  </a:lnTo>
                  <a:lnTo>
                    <a:pt x="5572" y="15974"/>
                  </a:lnTo>
                  <a:lnTo>
                    <a:pt x="5600" y="15989"/>
                  </a:lnTo>
                  <a:lnTo>
                    <a:pt x="5629" y="16003"/>
                  </a:lnTo>
                  <a:lnTo>
                    <a:pt x="5658" y="16017"/>
                  </a:lnTo>
                  <a:lnTo>
                    <a:pt x="5688" y="16029"/>
                  </a:lnTo>
                  <a:lnTo>
                    <a:pt x="5718" y="16039"/>
                  </a:lnTo>
                  <a:lnTo>
                    <a:pt x="5749" y="16049"/>
                  </a:lnTo>
                  <a:lnTo>
                    <a:pt x="5779" y="16058"/>
                  </a:lnTo>
                  <a:lnTo>
                    <a:pt x="5811" y="16066"/>
                  </a:lnTo>
                  <a:lnTo>
                    <a:pt x="5842" y="16073"/>
                  </a:lnTo>
                  <a:lnTo>
                    <a:pt x="5873" y="16079"/>
                  </a:lnTo>
                  <a:lnTo>
                    <a:pt x="5904" y="16085"/>
                  </a:lnTo>
                  <a:lnTo>
                    <a:pt x="5937" y="16089"/>
                  </a:lnTo>
                  <a:lnTo>
                    <a:pt x="5969" y="16092"/>
                  </a:lnTo>
                  <a:lnTo>
                    <a:pt x="6001" y="16094"/>
                  </a:lnTo>
                  <a:lnTo>
                    <a:pt x="6033" y="16095"/>
                  </a:lnTo>
                  <a:lnTo>
                    <a:pt x="6066" y="16095"/>
                  </a:lnTo>
                  <a:lnTo>
                    <a:pt x="6098" y="16094"/>
                  </a:lnTo>
                  <a:lnTo>
                    <a:pt x="6130" y="16092"/>
                  </a:lnTo>
                  <a:lnTo>
                    <a:pt x="6162" y="16089"/>
                  </a:lnTo>
                  <a:lnTo>
                    <a:pt x="6195" y="16084"/>
                  </a:lnTo>
                  <a:lnTo>
                    <a:pt x="6227" y="16079"/>
                  </a:lnTo>
                  <a:lnTo>
                    <a:pt x="6259" y="16073"/>
                  </a:lnTo>
                  <a:lnTo>
                    <a:pt x="6291" y="16066"/>
                  </a:lnTo>
                  <a:lnTo>
                    <a:pt x="6326" y="16057"/>
                  </a:lnTo>
                  <a:lnTo>
                    <a:pt x="6359" y="16047"/>
                  </a:lnTo>
                  <a:lnTo>
                    <a:pt x="6391" y="16036"/>
                  </a:lnTo>
                  <a:lnTo>
                    <a:pt x="6424" y="16024"/>
                  </a:lnTo>
                  <a:lnTo>
                    <a:pt x="6456" y="16009"/>
                  </a:lnTo>
                  <a:lnTo>
                    <a:pt x="6487" y="15995"/>
                  </a:lnTo>
                  <a:lnTo>
                    <a:pt x="6517" y="15980"/>
                  </a:lnTo>
                  <a:lnTo>
                    <a:pt x="6548" y="15964"/>
                  </a:lnTo>
                  <a:lnTo>
                    <a:pt x="6577" y="15947"/>
                  </a:lnTo>
                  <a:lnTo>
                    <a:pt x="6605" y="15929"/>
                  </a:lnTo>
                  <a:lnTo>
                    <a:pt x="6633" y="15909"/>
                  </a:lnTo>
                  <a:lnTo>
                    <a:pt x="6660" y="15890"/>
                  </a:lnTo>
                  <a:lnTo>
                    <a:pt x="6687" y="15869"/>
                  </a:lnTo>
                  <a:lnTo>
                    <a:pt x="6713" y="15847"/>
                  </a:lnTo>
                  <a:lnTo>
                    <a:pt x="6738" y="15823"/>
                  </a:lnTo>
                  <a:lnTo>
                    <a:pt x="6762" y="15800"/>
                  </a:lnTo>
                  <a:lnTo>
                    <a:pt x="6784" y="15778"/>
                  </a:lnTo>
                  <a:lnTo>
                    <a:pt x="6804" y="15756"/>
                  </a:lnTo>
                  <a:lnTo>
                    <a:pt x="6824" y="15733"/>
                  </a:lnTo>
                  <a:lnTo>
                    <a:pt x="6843" y="15710"/>
                  </a:lnTo>
                  <a:lnTo>
                    <a:pt x="6861" y="15686"/>
                  </a:lnTo>
                  <a:lnTo>
                    <a:pt x="6879" y="15661"/>
                  </a:lnTo>
                  <a:lnTo>
                    <a:pt x="6895" y="15635"/>
                  </a:lnTo>
                  <a:lnTo>
                    <a:pt x="6912" y="15610"/>
                  </a:lnTo>
                  <a:lnTo>
                    <a:pt x="6928" y="15584"/>
                  </a:lnTo>
                  <a:lnTo>
                    <a:pt x="6942" y="15557"/>
                  </a:lnTo>
                  <a:lnTo>
                    <a:pt x="6956" y="15530"/>
                  </a:lnTo>
                  <a:lnTo>
                    <a:pt x="6969" y="15501"/>
                  </a:lnTo>
                  <a:lnTo>
                    <a:pt x="6981" y="15473"/>
                  </a:lnTo>
                  <a:lnTo>
                    <a:pt x="6992" y="15445"/>
                  </a:lnTo>
                  <a:lnTo>
                    <a:pt x="7003" y="15416"/>
                  </a:lnTo>
                  <a:lnTo>
                    <a:pt x="7012" y="15386"/>
                  </a:lnTo>
                  <a:lnTo>
                    <a:pt x="7035" y="15317"/>
                  </a:lnTo>
                  <a:lnTo>
                    <a:pt x="7058" y="15249"/>
                  </a:lnTo>
                  <a:lnTo>
                    <a:pt x="7081" y="15181"/>
                  </a:lnTo>
                  <a:lnTo>
                    <a:pt x="7106" y="15113"/>
                  </a:lnTo>
                  <a:lnTo>
                    <a:pt x="7132" y="15047"/>
                  </a:lnTo>
                  <a:lnTo>
                    <a:pt x="7159" y="14980"/>
                  </a:lnTo>
                  <a:lnTo>
                    <a:pt x="7187" y="14915"/>
                  </a:lnTo>
                  <a:lnTo>
                    <a:pt x="7216" y="14850"/>
                  </a:lnTo>
                  <a:lnTo>
                    <a:pt x="7245" y="14784"/>
                  </a:lnTo>
                  <a:lnTo>
                    <a:pt x="7277" y="14721"/>
                  </a:lnTo>
                  <a:lnTo>
                    <a:pt x="7309" y="14657"/>
                  </a:lnTo>
                  <a:lnTo>
                    <a:pt x="7341" y="14593"/>
                  </a:lnTo>
                  <a:lnTo>
                    <a:pt x="7375" y="14531"/>
                  </a:lnTo>
                  <a:lnTo>
                    <a:pt x="7411" y="14468"/>
                  </a:lnTo>
                  <a:lnTo>
                    <a:pt x="7446" y="14407"/>
                  </a:lnTo>
                  <a:lnTo>
                    <a:pt x="7483" y="14346"/>
                  </a:lnTo>
                  <a:lnTo>
                    <a:pt x="7522" y="14284"/>
                  </a:lnTo>
                  <a:lnTo>
                    <a:pt x="7561" y="14224"/>
                  </a:lnTo>
                  <a:lnTo>
                    <a:pt x="7601" y="14165"/>
                  </a:lnTo>
                  <a:lnTo>
                    <a:pt x="7642" y="14104"/>
                  </a:lnTo>
                  <a:lnTo>
                    <a:pt x="7684" y="14046"/>
                  </a:lnTo>
                  <a:lnTo>
                    <a:pt x="7727" y="13987"/>
                  </a:lnTo>
                  <a:lnTo>
                    <a:pt x="7773" y="13929"/>
                  </a:lnTo>
                  <a:lnTo>
                    <a:pt x="7818" y="13871"/>
                  </a:lnTo>
                  <a:lnTo>
                    <a:pt x="7864" y="13814"/>
                  </a:lnTo>
                  <a:lnTo>
                    <a:pt x="7912" y="13756"/>
                  </a:lnTo>
                  <a:lnTo>
                    <a:pt x="7961" y="13700"/>
                  </a:lnTo>
                  <a:lnTo>
                    <a:pt x="8011" y="13644"/>
                  </a:lnTo>
                  <a:lnTo>
                    <a:pt x="8062" y="13588"/>
                  </a:lnTo>
                  <a:lnTo>
                    <a:pt x="8113" y="13532"/>
                  </a:lnTo>
                  <a:lnTo>
                    <a:pt x="8167" y="13478"/>
                  </a:lnTo>
                  <a:lnTo>
                    <a:pt x="8221" y="13422"/>
                  </a:lnTo>
                  <a:lnTo>
                    <a:pt x="8295" y="13350"/>
                  </a:lnTo>
                  <a:lnTo>
                    <a:pt x="8370" y="13278"/>
                  </a:lnTo>
                  <a:lnTo>
                    <a:pt x="8446" y="13208"/>
                  </a:lnTo>
                  <a:lnTo>
                    <a:pt x="8524" y="13139"/>
                  </a:lnTo>
                  <a:lnTo>
                    <a:pt x="8603" y="13070"/>
                  </a:lnTo>
                  <a:lnTo>
                    <a:pt x="8683" y="13003"/>
                  </a:lnTo>
                  <a:lnTo>
                    <a:pt x="8765" y="12936"/>
                  </a:lnTo>
                  <a:lnTo>
                    <a:pt x="8847" y="12871"/>
                  </a:lnTo>
                  <a:lnTo>
                    <a:pt x="8931" y="12806"/>
                  </a:lnTo>
                  <a:lnTo>
                    <a:pt x="9016" y="12741"/>
                  </a:lnTo>
                  <a:lnTo>
                    <a:pt x="9101" y="12678"/>
                  </a:lnTo>
                  <a:lnTo>
                    <a:pt x="9188" y="12615"/>
                  </a:lnTo>
                  <a:lnTo>
                    <a:pt x="9277" y="12553"/>
                  </a:lnTo>
                  <a:lnTo>
                    <a:pt x="9366" y="12491"/>
                  </a:lnTo>
                  <a:lnTo>
                    <a:pt x="9455" y="12430"/>
                  </a:lnTo>
                  <a:lnTo>
                    <a:pt x="9546" y="12369"/>
                  </a:lnTo>
                  <a:lnTo>
                    <a:pt x="9638" y="12309"/>
                  </a:lnTo>
                  <a:lnTo>
                    <a:pt x="9730" y="12249"/>
                  </a:lnTo>
                  <a:lnTo>
                    <a:pt x="9823" y="12190"/>
                  </a:lnTo>
                  <a:lnTo>
                    <a:pt x="9917" y="12131"/>
                  </a:lnTo>
                  <a:lnTo>
                    <a:pt x="10012" y="12072"/>
                  </a:lnTo>
                  <a:lnTo>
                    <a:pt x="10107" y="12014"/>
                  </a:lnTo>
                  <a:lnTo>
                    <a:pt x="10203" y="11956"/>
                  </a:lnTo>
                  <a:lnTo>
                    <a:pt x="10300" y="11897"/>
                  </a:lnTo>
                  <a:lnTo>
                    <a:pt x="10495" y="11781"/>
                  </a:lnTo>
                  <a:lnTo>
                    <a:pt x="10692" y="11665"/>
                  </a:lnTo>
                  <a:lnTo>
                    <a:pt x="10892" y="11549"/>
                  </a:lnTo>
                  <a:lnTo>
                    <a:pt x="11093" y="11432"/>
                  </a:lnTo>
                  <a:lnTo>
                    <a:pt x="11308" y="11309"/>
                  </a:lnTo>
                  <a:lnTo>
                    <a:pt x="11522" y="11183"/>
                  </a:lnTo>
                  <a:lnTo>
                    <a:pt x="11737" y="11056"/>
                  </a:lnTo>
                  <a:lnTo>
                    <a:pt x="11952" y="10929"/>
                  </a:lnTo>
                  <a:lnTo>
                    <a:pt x="12059" y="10864"/>
                  </a:lnTo>
                  <a:lnTo>
                    <a:pt x="12166" y="10799"/>
                  </a:lnTo>
                  <a:lnTo>
                    <a:pt x="12272" y="10732"/>
                  </a:lnTo>
                  <a:lnTo>
                    <a:pt x="12379" y="10666"/>
                  </a:lnTo>
                  <a:lnTo>
                    <a:pt x="12485" y="10599"/>
                  </a:lnTo>
                  <a:lnTo>
                    <a:pt x="12591" y="10530"/>
                  </a:lnTo>
                  <a:lnTo>
                    <a:pt x="12697" y="10462"/>
                  </a:lnTo>
                  <a:lnTo>
                    <a:pt x="12802" y="10392"/>
                  </a:lnTo>
                  <a:lnTo>
                    <a:pt x="12906" y="10321"/>
                  </a:lnTo>
                  <a:lnTo>
                    <a:pt x="13009" y="10249"/>
                  </a:lnTo>
                  <a:lnTo>
                    <a:pt x="13113" y="10177"/>
                  </a:lnTo>
                  <a:lnTo>
                    <a:pt x="13215" y="10104"/>
                  </a:lnTo>
                  <a:lnTo>
                    <a:pt x="13317" y="10029"/>
                  </a:lnTo>
                  <a:lnTo>
                    <a:pt x="13419" y="9954"/>
                  </a:lnTo>
                  <a:lnTo>
                    <a:pt x="13519" y="9876"/>
                  </a:lnTo>
                  <a:lnTo>
                    <a:pt x="13618" y="9799"/>
                  </a:lnTo>
                  <a:lnTo>
                    <a:pt x="13717" y="9719"/>
                  </a:lnTo>
                  <a:lnTo>
                    <a:pt x="13815" y="9639"/>
                  </a:lnTo>
                  <a:lnTo>
                    <a:pt x="13912" y="9556"/>
                  </a:lnTo>
                  <a:lnTo>
                    <a:pt x="14007" y="9473"/>
                  </a:lnTo>
                  <a:lnTo>
                    <a:pt x="14101" y="9388"/>
                  </a:lnTo>
                  <a:lnTo>
                    <a:pt x="14195" y="9302"/>
                  </a:lnTo>
                  <a:lnTo>
                    <a:pt x="14288" y="9214"/>
                  </a:lnTo>
                  <a:lnTo>
                    <a:pt x="14379" y="9125"/>
                  </a:lnTo>
                  <a:lnTo>
                    <a:pt x="14455" y="9047"/>
                  </a:lnTo>
                  <a:lnTo>
                    <a:pt x="14530" y="8970"/>
                  </a:lnTo>
                  <a:lnTo>
                    <a:pt x="14602" y="8891"/>
                  </a:lnTo>
                  <a:lnTo>
                    <a:pt x="14675" y="8813"/>
                  </a:lnTo>
                  <a:lnTo>
                    <a:pt x="14745" y="8734"/>
                  </a:lnTo>
                  <a:lnTo>
                    <a:pt x="14813" y="8653"/>
                  </a:lnTo>
                  <a:lnTo>
                    <a:pt x="14881" y="8573"/>
                  </a:lnTo>
                  <a:lnTo>
                    <a:pt x="14946" y="8491"/>
                  </a:lnTo>
                  <a:lnTo>
                    <a:pt x="15011" y="8410"/>
                  </a:lnTo>
                  <a:lnTo>
                    <a:pt x="15073" y="8327"/>
                  </a:lnTo>
                  <a:lnTo>
                    <a:pt x="15134" y="8244"/>
                  </a:lnTo>
                  <a:lnTo>
                    <a:pt x="15194" y="8160"/>
                  </a:lnTo>
                  <a:lnTo>
                    <a:pt x="15252" y="8076"/>
                  </a:lnTo>
                  <a:lnTo>
                    <a:pt x="15309" y="7990"/>
                  </a:lnTo>
                  <a:lnTo>
                    <a:pt x="15365" y="7905"/>
                  </a:lnTo>
                  <a:lnTo>
                    <a:pt x="15418" y="7818"/>
                  </a:lnTo>
                  <a:lnTo>
                    <a:pt x="15471" y="7731"/>
                  </a:lnTo>
                  <a:lnTo>
                    <a:pt x="15522" y="7643"/>
                  </a:lnTo>
                  <a:lnTo>
                    <a:pt x="15571" y="7555"/>
                  </a:lnTo>
                  <a:lnTo>
                    <a:pt x="15619" y="7465"/>
                  </a:lnTo>
                  <a:lnTo>
                    <a:pt x="15666" y="7375"/>
                  </a:lnTo>
                  <a:lnTo>
                    <a:pt x="15712" y="7284"/>
                  </a:lnTo>
                  <a:lnTo>
                    <a:pt x="15755" y="7192"/>
                  </a:lnTo>
                  <a:lnTo>
                    <a:pt x="15797" y="7100"/>
                  </a:lnTo>
                  <a:lnTo>
                    <a:pt x="15839" y="7007"/>
                  </a:lnTo>
                  <a:lnTo>
                    <a:pt x="15878" y="6913"/>
                  </a:lnTo>
                  <a:lnTo>
                    <a:pt x="15916" y="6818"/>
                  </a:lnTo>
                  <a:lnTo>
                    <a:pt x="15954" y="6723"/>
                  </a:lnTo>
                  <a:lnTo>
                    <a:pt x="15989" y="6626"/>
                  </a:lnTo>
                  <a:lnTo>
                    <a:pt x="16023" y="6530"/>
                  </a:lnTo>
                  <a:lnTo>
                    <a:pt x="16055" y="6431"/>
                  </a:lnTo>
                  <a:lnTo>
                    <a:pt x="16087" y="6332"/>
                  </a:lnTo>
                  <a:lnTo>
                    <a:pt x="16097" y="6299"/>
                  </a:lnTo>
                  <a:lnTo>
                    <a:pt x="16105" y="6265"/>
                  </a:lnTo>
                  <a:lnTo>
                    <a:pt x="16113" y="6232"/>
                  </a:lnTo>
                  <a:lnTo>
                    <a:pt x="16119" y="6198"/>
                  </a:lnTo>
                  <a:lnTo>
                    <a:pt x="16124" y="6163"/>
                  </a:lnTo>
                  <a:lnTo>
                    <a:pt x="16127" y="6129"/>
                  </a:lnTo>
                  <a:lnTo>
                    <a:pt x="16130" y="6095"/>
                  </a:lnTo>
                  <a:lnTo>
                    <a:pt x="16132" y="6062"/>
                  </a:lnTo>
                  <a:lnTo>
                    <a:pt x="16132" y="6028"/>
                  </a:lnTo>
                  <a:lnTo>
                    <a:pt x="16131" y="5993"/>
                  </a:lnTo>
                  <a:lnTo>
                    <a:pt x="16129" y="5960"/>
                  </a:lnTo>
                  <a:lnTo>
                    <a:pt x="16126" y="5926"/>
                  </a:lnTo>
                  <a:lnTo>
                    <a:pt x="16122" y="5893"/>
                  </a:lnTo>
                  <a:lnTo>
                    <a:pt x="16116" y="5860"/>
                  </a:lnTo>
                  <a:lnTo>
                    <a:pt x="16110" y="5826"/>
                  </a:lnTo>
                  <a:lnTo>
                    <a:pt x="16103" y="5793"/>
                  </a:lnTo>
                  <a:lnTo>
                    <a:pt x="16094" y="5761"/>
                  </a:lnTo>
                  <a:lnTo>
                    <a:pt x="16084" y="5729"/>
                  </a:lnTo>
                  <a:lnTo>
                    <a:pt x="16074" y="5697"/>
                  </a:lnTo>
                  <a:lnTo>
                    <a:pt x="16061" y="5664"/>
                  </a:lnTo>
                  <a:lnTo>
                    <a:pt x="16048" y="5633"/>
                  </a:lnTo>
                  <a:lnTo>
                    <a:pt x="16034" y="5603"/>
                  </a:lnTo>
                  <a:lnTo>
                    <a:pt x="16019" y="5573"/>
                  </a:lnTo>
                  <a:lnTo>
                    <a:pt x="16003" y="5543"/>
                  </a:lnTo>
                  <a:lnTo>
                    <a:pt x="15986" y="5514"/>
                  </a:lnTo>
                  <a:lnTo>
                    <a:pt x="15968" y="5484"/>
                  </a:lnTo>
                  <a:lnTo>
                    <a:pt x="15948" y="5456"/>
                  </a:lnTo>
                  <a:lnTo>
                    <a:pt x="15928" y="5429"/>
                  </a:lnTo>
                  <a:lnTo>
                    <a:pt x="15907" y="5402"/>
                  </a:lnTo>
                  <a:lnTo>
                    <a:pt x="15884" y="5375"/>
                  </a:lnTo>
                  <a:lnTo>
                    <a:pt x="15861" y="5350"/>
                  </a:lnTo>
                  <a:lnTo>
                    <a:pt x="15837" y="5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201"/>
            <p:cNvSpPr>
              <a:spLocks noEditPoints="1"/>
            </p:cNvSpPr>
            <p:nvPr/>
          </p:nvSpPr>
          <p:spPr bwMode="auto">
            <a:xfrm>
              <a:off x="3043238" y="4397375"/>
              <a:ext cx="185738" cy="193675"/>
            </a:xfrm>
            <a:custGeom>
              <a:avLst/>
              <a:gdLst>
                <a:gd name="T0" fmla="*/ 3132 w 4362"/>
                <a:gd name="T1" fmla="*/ 3096 h 4518"/>
                <a:gd name="T2" fmla="*/ 2633 w 4362"/>
                <a:gd name="T3" fmla="*/ 2415 h 4518"/>
                <a:gd name="T4" fmla="*/ 3056 w 4362"/>
                <a:gd name="T5" fmla="*/ 2277 h 4518"/>
                <a:gd name="T6" fmla="*/ 3379 w 4362"/>
                <a:gd name="T7" fmla="*/ 2332 h 4518"/>
                <a:gd name="T8" fmla="*/ 3583 w 4362"/>
                <a:gd name="T9" fmla="*/ 2521 h 4518"/>
                <a:gd name="T10" fmla="*/ 3655 w 4362"/>
                <a:gd name="T11" fmla="*/ 2803 h 4518"/>
                <a:gd name="T12" fmla="*/ 1124 w 4362"/>
                <a:gd name="T13" fmla="*/ 2140 h 4518"/>
                <a:gd name="T14" fmla="*/ 801 w 4362"/>
                <a:gd name="T15" fmla="*/ 1993 h 4518"/>
                <a:gd name="T16" fmla="*/ 680 w 4362"/>
                <a:gd name="T17" fmla="*/ 1678 h 4518"/>
                <a:gd name="T18" fmla="*/ 821 w 4362"/>
                <a:gd name="T19" fmla="*/ 1269 h 4518"/>
                <a:gd name="T20" fmla="*/ 1394 w 4362"/>
                <a:gd name="T21" fmla="*/ 1652 h 4518"/>
                <a:gd name="T22" fmla="*/ 1411 w 4362"/>
                <a:gd name="T23" fmla="*/ 2093 h 4518"/>
                <a:gd name="T24" fmla="*/ 3840 w 4362"/>
                <a:gd name="T25" fmla="*/ 1684 h 4518"/>
                <a:gd name="T26" fmla="*/ 3406 w 4362"/>
                <a:gd name="T27" fmla="*/ 1499 h 4518"/>
                <a:gd name="T28" fmla="*/ 2969 w 4362"/>
                <a:gd name="T29" fmla="*/ 1472 h 4518"/>
                <a:gd name="T30" fmla="*/ 2528 w 4362"/>
                <a:gd name="T31" fmla="*/ 1573 h 4518"/>
                <a:gd name="T32" fmla="*/ 1732 w 4362"/>
                <a:gd name="T33" fmla="*/ 1516 h 4518"/>
                <a:gd name="T34" fmla="*/ 1241 w 4362"/>
                <a:gd name="T35" fmla="*/ 847 h 4518"/>
                <a:gd name="T36" fmla="*/ 1571 w 4362"/>
                <a:gd name="T37" fmla="*/ 732 h 4518"/>
                <a:gd name="T38" fmla="*/ 2116 w 4362"/>
                <a:gd name="T39" fmla="*/ 825 h 4518"/>
                <a:gd name="T40" fmla="*/ 2348 w 4362"/>
                <a:gd name="T41" fmla="*/ 801 h 4518"/>
                <a:gd name="T42" fmla="*/ 2491 w 4362"/>
                <a:gd name="T43" fmla="*/ 617 h 4518"/>
                <a:gd name="T44" fmla="*/ 2475 w 4362"/>
                <a:gd name="T45" fmla="*/ 366 h 4518"/>
                <a:gd name="T46" fmla="*/ 2240 w 4362"/>
                <a:gd name="T47" fmla="*/ 108 h 4518"/>
                <a:gd name="T48" fmla="*/ 1861 w 4362"/>
                <a:gd name="T49" fmla="*/ 2 h 4518"/>
                <a:gd name="T50" fmla="*/ 1447 w 4362"/>
                <a:gd name="T51" fmla="*/ 51 h 4518"/>
                <a:gd name="T52" fmla="*/ 1028 w 4362"/>
                <a:gd name="T53" fmla="*/ 241 h 4518"/>
                <a:gd name="T54" fmla="*/ 593 w 4362"/>
                <a:gd name="T55" fmla="*/ 342 h 4518"/>
                <a:gd name="T56" fmla="*/ 417 w 4362"/>
                <a:gd name="T57" fmla="*/ 344 h 4518"/>
                <a:gd name="T58" fmla="*/ 317 w 4362"/>
                <a:gd name="T59" fmla="*/ 504 h 4518"/>
                <a:gd name="T60" fmla="*/ 456 w 4362"/>
                <a:gd name="T61" fmla="*/ 721 h 4518"/>
                <a:gd name="T62" fmla="*/ 211 w 4362"/>
                <a:gd name="T63" fmla="*/ 1149 h 4518"/>
                <a:gd name="T64" fmla="*/ 34 w 4362"/>
                <a:gd name="T65" fmla="*/ 1621 h 4518"/>
                <a:gd name="T66" fmla="*/ 10 w 4362"/>
                <a:gd name="T67" fmla="*/ 2070 h 4518"/>
                <a:gd name="T68" fmla="*/ 158 w 4362"/>
                <a:gd name="T69" fmla="*/ 2459 h 4518"/>
                <a:gd name="T70" fmla="*/ 474 w 4362"/>
                <a:gd name="T71" fmla="*/ 2756 h 4518"/>
                <a:gd name="T72" fmla="*/ 828 w 4362"/>
                <a:gd name="T73" fmla="*/ 2905 h 4518"/>
                <a:gd name="T74" fmla="*/ 1261 w 4362"/>
                <a:gd name="T75" fmla="*/ 2929 h 4518"/>
                <a:gd name="T76" fmla="*/ 2177 w 4362"/>
                <a:gd name="T77" fmla="*/ 2653 h 4518"/>
                <a:gd name="T78" fmla="*/ 2973 w 4362"/>
                <a:gd name="T79" fmla="*/ 3437 h 4518"/>
                <a:gd name="T80" fmla="*/ 2902 w 4362"/>
                <a:gd name="T81" fmla="*/ 3773 h 4518"/>
                <a:gd name="T82" fmla="*/ 2620 w 4362"/>
                <a:gd name="T83" fmla="*/ 3814 h 4518"/>
                <a:gd name="T84" fmla="*/ 2301 w 4362"/>
                <a:gd name="T85" fmla="*/ 3676 h 4518"/>
                <a:gd name="T86" fmla="*/ 1951 w 4362"/>
                <a:gd name="T87" fmla="*/ 3525 h 4518"/>
                <a:gd name="T88" fmla="*/ 1747 w 4362"/>
                <a:gd name="T89" fmla="*/ 3591 h 4518"/>
                <a:gd name="T90" fmla="*/ 1591 w 4362"/>
                <a:gd name="T91" fmla="*/ 3790 h 4518"/>
                <a:gd name="T92" fmla="*/ 1619 w 4362"/>
                <a:gd name="T93" fmla="*/ 4034 h 4518"/>
                <a:gd name="T94" fmla="*/ 1834 w 4362"/>
                <a:gd name="T95" fmla="*/ 4277 h 4518"/>
                <a:gd name="T96" fmla="*/ 2170 w 4362"/>
                <a:gd name="T97" fmla="*/ 4454 h 4518"/>
                <a:gd name="T98" fmla="*/ 2588 w 4362"/>
                <a:gd name="T99" fmla="*/ 4518 h 4518"/>
                <a:gd name="T100" fmla="*/ 3057 w 4362"/>
                <a:gd name="T101" fmla="*/ 4420 h 4518"/>
                <a:gd name="T102" fmla="*/ 3543 w 4362"/>
                <a:gd name="T103" fmla="*/ 4094 h 4518"/>
                <a:gd name="T104" fmla="*/ 3921 w 4362"/>
                <a:gd name="T105" fmla="*/ 4346 h 4518"/>
                <a:gd name="T106" fmla="*/ 4078 w 4362"/>
                <a:gd name="T107" fmla="*/ 4315 h 4518"/>
                <a:gd name="T108" fmla="*/ 4164 w 4362"/>
                <a:gd name="T109" fmla="*/ 4161 h 4518"/>
                <a:gd name="T110" fmla="*/ 4000 w 4362"/>
                <a:gd name="T111" fmla="*/ 3928 h 4518"/>
                <a:gd name="T112" fmla="*/ 4060 w 4362"/>
                <a:gd name="T113" fmla="*/ 3466 h 4518"/>
                <a:gd name="T114" fmla="*/ 4292 w 4362"/>
                <a:gd name="T115" fmla="*/ 2963 h 4518"/>
                <a:gd name="T116" fmla="*/ 4361 w 4362"/>
                <a:gd name="T117" fmla="*/ 2501 h 4518"/>
                <a:gd name="T118" fmla="*/ 4260 w 4362"/>
                <a:gd name="T119" fmla="*/ 2107 h 4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2" h="4518">
                  <a:moveTo>
                    <a:pt x="3555" y="3147"/>
                  </a:moveTo>
                  <a:lnTo>
                    <a:pt x="3538" y="3178"/>
                  </a:lnTo>
                  <a:lnTo>
                    <a:pt x="3520" y="3209"/>
                  </a:lnTo>
                  <a:lnTo>
                    <a:pt x="3501" y="3238"/>
                  </a:lnTo>
                  <a:lnTo>
                    <a:pt x="3481" y="3266"/>
                  </a:lnTo>
                  <a:lnTo>
                    <a:pt x="3461" y="3293"/>
                  </a:lnTo>
                  <a:lnTo>
                    <a:pt x="3441" y="3319"/>
                  </a:lnTo>
                  <a:lnTo>
                    <a:pt x="3419" y="3345"/>
                  </a:lnTo>
                  <a:lnTo>
                    <a:pt x="3397" y="3371"/>
                  </a:lnTo>
                  <a:lnTo>
                    <a:pt x="3343" y="3316"/>
                  </a:lnTo>
                  <a:lnTo>
                    <a:pt x="3291" y="3262"/>
                  </a:lnTo>
                  <a:lnTo>
                    <a:pt x="3237" y="3208"/>
                  </a:lnTo>
                  <a:lnTo>
                    <a:pt x="3185" y="3151"/>
                  </a:lnTo>
                  <a:lnTo>
                    <a:pt x="3132" y="3096"/>
                  </a:lnTo>
                  <a:lnTo>
                    <a:pt x="3079" y="3040"/>
                  </a:lnTo>
                  <a:lnTo>
                    <a:pt x="3026" y="2982"/>
                  </a:lnTo>
                  <a:lnTo>
                    <a:pt x="2973" y="2925"/>
                  </a:lnTo>
                  <a:lnTo>
                    <a:pt x="2920" y="2867"/>
                  </a:lnTo>
                  <a:lnTo>
                    <a:pt x="2867" y="2808"/>
                  </a:lnTo>
                  <a:lnTo>
                    <a:pt x="2814" y="2750"/>
                  </a:lnTo>
                  <a:lnTo>
                    <a:pt x="2762" y="2690"/>
                  </a:lnTo>
                  <a:lnTo>
                    <a:pt x="2708" y="2631"/>
                  </a:lnTo>
                  <a:lnTo>
                    <a:pt x="2656" y="2572"/>
                  </a:lnTo>
                  <a:lnTo>
                    <a:pt x="2602" y="2511"/>
                  </a:lnTo>
                  <a:lnTo>
                    <a:pt x="2550" y="2452"/>
                  </a:lnTo>
                  <a:lnTo>
                    <a:pt x="2577" y="2440"/>
                  </a:lnTo>
                  <a:lnTo>
                    <a:pt x="2604" y="2427"/>
                  </a:lnTo>
                  <a:lnTo>
                    <a:pt x="2633" y="2415"/>
                  </a:lnTo>
                  <a:lnTo>
                    <a:pt x="2661" y="2403"/>
                  </a:lnTo>
                  <a:lnTo>
                    <a:pt x="2690" y="2390"/>
                  </a:lnTo>
                  <a:lnTo>
                    <a:pt x="2719" y="2377"/>
                  </a:lnTo>
                  <a:lnTo>
                    <a:pt x="2748" y="2365"/>
                  </a:lnTo>
                  <a:lnTo>
                    <a:pt x="2779" y="2351"/>
                  </a:lnTo>
                  <a:lnTo>
                    <a:pt x="2810" y="2339"/>
                  </a:lnTo>
                  <a:lnTo>
                    <a:pt x="2840" y="2328"/>
                  </a:lnTo>
                  <a:lnTo>
                    <a:pt x="2871" y="2318"/>
                  </a:lnTo>
                  <a:lnTo>
                    <a:pt x="2902" y="2308"/>
                  </a:lnTo>
                  <a:lnTo>
                    <a:pt x="2932" y="2300"/>
                  </a:lnTo>
                  <a:lnTo>
                    <a:pt x="2963" y="2293"/>
                  </a:lnTo>
                  <a:lnTo>
                    <a:pt x="2993" y="2286"/>
                  </a:lnTo>
                  <a:lnTo>
                    <a:pt x="3025" y="2281"/>
                  </a:lnTo>
                  <a:lnTo>
                    <a:pt x="3056" y="2277"/>
                  </a:lnTo>
                  <a:lnTo>
                    <a:pt x="3087" y="2274"/>
                  </a:lnTo>
                  <a:lnTo>
                    <a:pt x="3119" y="2273"/>
                  </a:lnTo>
                  <a:lnTo>
                    <a:pt x="3149" y="2274"/>
                  </a:lnTo>
                  <a:lnTo>
                    <a:pt x="3180" y="2276"/>
                  </a:lnTo>
                  <a:lnTo>
                    <a:pt x="3211" y="2280"/>
                  </a:lnTo>
                  <a:lnTo>
                    <a:pt x="3243" y="2285"/>
                  </a:lnTo>
                  <a:lnTo>
                    <a:pt x="3274" y="2292"/>
                  </a:lnTo>
                  <a:lnTo>
                    <a:pt x="3289" y="2296"/>
                  </a:lnTo>
                  <a:lnTo>
                    <a:pt x="3304" y="2300"/>
                  </a:lnTo>
                  <a:lnTo>
                    <a:pt x="3319" y="2306"/>
                  </a:lnTo>
                  <a:lnTo>
                    <a:pt x="3334" y="2311"/>
                  </a:lnTo>
                  <a:lnTo>
                    <a:pt x="3349" y="2318"/>
                  </a:lnTo>
                  <a:lnTo>
                    <a:pt x="3364" y="2325"/>
                  </a:lnTo>
                  <a:lnTo>
                    <a:pt x="3379" y="2332"/>
                  </a:lnTo>
                  <a:lnTo>
                    <a:pt x="3393" y="2340"/>
                  </a:lnTo>
                  <a:lnTo>
                    <a:pt x="3408" y="2349"/>
                  </a:lnTo>
                  <a:lnTo>
                    <a:pt x="3422" y="2359"/>
                  </a:lnTo>
                  <a:lnTo>
                    <a:pt x="3436" y="2369"/>
                  </a:lnTo>
                  <a:lnTo>
                    <a:pt x="3450" y="2379"/>
                  </a:lnTo>
                  <a:lnTo>
                    <a:pt x="3463" y="2390"/>
                  </a:lnTo>
                  <a:lnTo>
                    <a:pt x="3477" y="2401"/>
                  </a:lnTo>
                  <a:lnTo>
                    <a:pt x="3492" y="2413"/>
                  </a:lnTo>
                  <a:lnTo>
                    <a:pt x="3505" y="2426"/>
                  </a:lnTo>
                  <a:lnTo>
                    <a:pt x="3530" y="2453"/>
                  </a:lnTo>
                  <a:lnTo>
                    <a:pt x="3553" y="2480"/>
                  </a:lnTo>
                  <a:lnTo>
                    <a:pt x="3564" y="2493"/>
                  </a:lnTo>
                  <a:lnTo>
                    <a:pt x="3573" y="2507"/>
                  </a:lnTo>
                  <a:lnTo>
                    <a:pt x="3583" y="2521"/>
                  </a:lnTo>
                  <a:lnTo>
                    <a:pt x="3591" y="2535"/>
                  </a:lnTo>
                  <a:lnTo>
                    <a:pt x="3599" y="2549"/>
                  </a:lnTo>
                  <a:lnTo>
                    <a:pt x="3608" y="2563"/>
                  </a:lnTo>
                  <a:lnTo>
                    <a:pt x="3615" y="2578"/>
                  </a:lnTo>
                  <a:lnTo>
                    <a:pt x="3621" y="2592"/>
                  </a:lnTo>
                  <a:lnTo>
                    <a:pt x="3626" y="2606"/>
                  </a:lnTo>
                  <a:lnTo>
                    <a:pt x="3631" y="2621"/>
                  </a:lnTo>
                  <a:lnTo>
                    <a:pt x="3635" y="2635"/>
                  </a:lnTo>
                  <a:lnTo>
                    <a:pt x="3639" y="2650"/>
                  </a:lnTo>
                  <a:lnTo>
                    <a:pt x="3645" y="2680"/>
                  </a:lnTo>
                  <a:lnTo>
                    <a:pt x="3650" y="2711"/>
                  </a:lnTo>
                  <a:lnTo>
                    <a:pt x="3653" y="2742"/>
                  </a:lnTo>
                  <a:lnTo>
                    <a:pt x="3655" y="2772"/>
                  </a:lnTo>
                  <a:lnTo>
                    <a:pt x="3655" y="2803"/>
                  </a:lnTo>
                  <a:lnTo>
                    <a:pt x="3653" y="2833"/>
                  </a:lnTo>
                  <a:lnTo>
                    <a:pt x="3650" y="2865"/>
                  </a:lnTo>
                  <a:lnTo>
                    <a:pt x="3646" y="2896"/>
                  </a:lnTo>
                  <a:lnTo>
                    <a:pt x="3640" y="2927"/>
                  </a:lnTo>
                  <a:lnTo>
                    <a:pt x="3632" y="2958"/>
                  </a:lnTo>
                  <a:lnTo>
                    <a:pt x="3623" y="2989"/>
                  </a:lnTo>
                  <a:lnTo>
                    <a:pt x="3613" y="3021"/>
                  </a:lnTo>
                  <a:lnTo>
                    <a:pt x="3600" y="3053"/>
                  </a:lnTo>
                  <a:lnTo>
                    <a:pt x="3586" y="3084"/>
                  </a:lnTo>
                  <a:lnTo>
                    <a:pt x="3571" y="3116"/>
                  </a:lnTo>
                  <a:lnTo>
                    <a:pt x="3555" y="3147"/>
                  </a:lnTo>
                  <a:close/>
                  <a:moveTo>
                    <a:pt x="1177" y="2140"/>
                  </a:moveTo>
                  <a:lnTo>
                    <a:pt x="1150" y="2141"/>
                  </a:lnTo>
                  <a:lnTo>
                    <a:pt x="1124" y="2140"/>
                  </a:lnTo>
                  <a:lnTo>
                    <a:pt x="1099" y="2138"/>
                  </a:lnTo>
                  <a:lnTo>
                    <a:pt x="1074" y="2135"/>
                  </a:lnTo>
                  <a:lnTo>
                    <a:pt x="1049" y="2130"/>
                  </a:lnTo>
                  <a:lnTo>
                    <a:pt x="1024" y="2124"/>
                  </a:lnTo>
                  <a:lnTo>
                    <a:pt x="1000" y="2117"/>
                  </a:lnTo>
                  <a:lnTo>
                    <a:pt x="976" y="2109"/>
                  </a:lnTo>
                  <a:lnTo>
                    <a:pt x="953" y="2099"/>
                  </a:lnTo>
                  <a:lnTo>
                    <a:pt x="931" y="2088"/>
                  </a:lnTo>
                  <a:lnTo>
                    <a:pt x="907" y="2076"/>
                  </a:lnTo>
                  <a:lnTo>
                    <a:pt x="885" y="2062"/>
                  </a:lnTo>
                  <a:lnTo>
                    <a:pt x="864" y="2047"/>
                  </a:lnTo>
                  <a:lnTo>
                    <a:pt x="843" y="2031"/>
                  </a:lnTo>
                  <a:lnTo>
                    <a:pt x="822" y="2012"/>
                  </a:lnTo>
                  <a:lnTo>
                    <a:pt x="801" y="1993"/>
                  </a:lnTo>
                  <a:lnTo>
                    <a:pt x="784" y="1977"/>
                  </a:lnTo>
                  <a:lnTo>
                    <a:pt x="769" y="1959"/>
                  </a:lnTo>
                  <a:lnTo>
                    <a:pt x="755" y="1940"/>
                  </a:lnTo>
                  <a:lnTo>
                    <a:pt x="742" y="1920"/>
                  </a:lnTo>
                  <a:lnTo>
                    <a:pt x="730" y="1900"/>
                  </a:lnTo>
                  <a:lnTo>
                    <a:pt x="720" y="1878"/>
                  </a:lnTo>
                  <a:lnTo>
                    <a:pt x="711" y="1856"/>
                  </a:lnTo>
                  <a:lnTo>
                    <a:pt x="703" y="1831"/>
                  </a:lnTo>
                  <a:lnTo>
                    <a:pt x="696" y="1807"/>
                  </a:lnTo>
                  <a:lnTo>
                    <a:pt x="690" y="1783"/>
                  </a:lnTo>
                  <a:lnTo>
                    <a:pt x="686" y="1758"/>
                  </a:lnTo>
                  <a:lnTo>
                    <a:pt x="683" y="1732"/>
                  </a:lnTo>
                  <a:lnTo>
                    <a:pt x="681" y="1705"/>
                  </a:lnTo>
                  <a:lnTo>
                    <a:pt x="680" y="1678"/>
                  </a:lnTo>
                  <a:lnTo>
                    <a:pt x="681" y="1650"/>
                  </a:lnTo>
                  <a:lnTo>
                    <a:pt x="684" y="1622"/>
                  </a:lnTo>
                  <a:lnTo>
                    <a:pt x="687" y="1593"/>
                  </a:lnTo>
                  <a:lnTo>
                    <a:pt x="691" y="1564"/>
                  </a:lnTo>
                  <a:lnTo>
                    <a:pt x="698" y="1536"/>
                  </a:lnTo>
                  <a:lnTo>
                    <a:pt x="705" y="1507"/>
                  </a:lnTo>
                  <a:lnTo>
                    <a:pt x="715" y="1476"/>
                  </a:lnTo>
                  <a:lnTo>
                    <a:pt x="725" y="1447"/>
                  </a:lnTo>
                  <a:lnTo>
                    <a:pt x="738" y="1418"/>
                  </a:lnTo>
                  <a:lnTo>
                    <a:pt x="752" y="1388"/>
                  </a:lnTo>
                  <a:lnTo>
                    <a:pt x="766" y="1358"/>
                  </a:lnTo>
                  <a:lnTo>
                    <a:pt x="783" y="1328"/>
                  </a:lnTo>
                  <a:lnTo>
                    <a:pt x="802" y="1298"/>
                  </a:lnTo>
                  <a:lnTo>
                    <a:pt x="821" y="1269"/>
                  </a:lnTo>
                  <a:lnTo>
                    <a:pt x="842" y="1240"/>
                  </a:lnTo>
                  <a:lnTo>
                    <a:pt x="865" y="1210"/>
                  </a:lnTo>
                  <a:lnTo>
                    <a:pt x="889" y="1181"/>
                  </a:lnTo>
                  <a:lnTo>
                    <a:pt x="915" y="1152"/>
                  </a:lnTo>
                  <a:lnTo>
                    <a:pt x="963" y="1200"/>
                  </a:lnTo>
                  <a:lnTo>
                    <a:pt x="1011" y="1248"/>
                  </a:lnTo>
                  <a:lnTo>
                    <a:pt x="1060" y="1297"/>
                  </a:lnTo>
                  <a:lnTo>
                    <a:pt x="1107" y="1347"/>
                  </a:lnTo>
                  <a:lnTo>
                    <a:pt x="1154" y="1397"/>
                  </a:lnTo>
                  <a:lnTo>
                    <a:pt x="1203" y="1447"/>
                  </a:lnTo>
                  <a:lnTo>
                    <a:pt x="1250" y="1497"/>
                  </a:lnTo>
                  <a:lnTo>
                    <a:pt x="1299" y="1549"/>
                  </a:lnTo>
                  <a:lnTo>
                    <a:pt x="1346" y="1600"/>
                  </a:lnTo>
                  <a:lnTo>
                    <a:pt x="1394" y="1652"/>
                  </a:lnTo>
                  <a:lnTo>
                    <a:pt x="1442" y="1705"/>
                  </a:lnTo>
                  <a:lnTo>
                    <a:pt x="1490" y="1758"/>
                  </a:lnTo>
                  <a:lnTo>
                    <a:pt x="1538" y="1810"/>
                  </a:lnTo>
                  <a:lnTo>
                    <a:pt x="1586" y="1864"/>
                  </a:lnTo>
                  <a:lnTo>
                    <a:pt x="1633" y="1918"/>
                  </a:lnTo>
                  <a:lnTo>
                    <a:pt x="1682" y="1971"/>
                  </a:lnTo>
                  <a:lnTo>
                    <a:pt x="1645" y="1990"/>
                  </a:lnTo>
                  <a:lnTo>
                    <a:pt x="1610" y="2008"/>
                  </a:lnTo>
                  <a:lnTo>
                    <a:pt x="1575" y="2026"/>
                  </a:lnTo>
                  <a:lnTo>
                    <a:pt x="1541" y="2042"/>
                  </a:lnTo>
                  <a:lnTo>
                    <a:pt x="1507" y="2057"/>
                  </a:lnTo>
                  <a:lnTo>
                    <a:pt x="1474" y="2070"/>
                  </a:lnTo>
                  <a:lnTo>
                    <a:pt x="1442" y="2082"/>
                  </a:lnTo>
                  <a:lnTo>
                    <a:pt x="1411" y="2093"/>
                  </a:lnTo>
                  <a:lnTo>
                    <a:pt x="1379" y="2103"/>
                  </a:lnTo>
                  <a:lnTo>
                    <a:pt x="1348" y="2112"/>
                  </a:lnTo>
                  <a:lnTo>
                    <a:pt x="1319" y="2120"/>
                  </a:lnTo>
                  <a:lnTo>
                    <a:pt x="1289" y="2126"/>
                  </a:lnTo>
                  <a:lnTo>
                    <a:pt x="1260" y="2131"/>
                  </a:lnTo>
                  <a:lnTo>
                    <a:pt x="1232" y="2135"/>
                  </a:lnTo>
                  <a:lnTo>
                    <a:pt x="1204" y="2138"/>
                  </a:lnTo>
                  <a:lnTo>
                    <a:pt x="1177" y="2140"/>
                  </a:lnTo>
                  <a:close/>
                  <a:moveTo>
                    <a:pt x="3995" y="1799"/>
                  </a:moveTo>
                  <a:lnTo>
                    <a:pt x="3964" y="1774"/>
                  </a:lnTo>
                  <a:lnTo>
                    <a:pt x="3933" y="1750"/>
                  </a:lnTo>
                  <a:lnTo>
                    <a:pt x="3903" y="1727"/>
                  </a:lnTo>
                  <a:lnTo>
                    <a:pt x="3872" y="1705"/>
                  </a:lnTo>
                  <a:lnTo>
                    <a:pt x="3840" y="1684"/>
                  </a:lnTo>
                  <a:lnTo>
                    <a:pt x="3810" y="1663"/>
                  </a:lnTo>
                  <a:lnTo>
                    <a:pt x="3779" y="1644"/>
                  </a:lnTo>
                  <a:lnTo>
                    <a:pt x="3748" y="1626"/>
                  </a:lnTo>
                  <a:lnTo>
                    <a:pt x="3716" y="1610"/>
                  </a:lnTo>
                  <a:lnTo>
                    <a:pt x="3686" y="1594"/>
                  </a:lnTo>
                  <a:lnTo>
                    <a:pt x="3655" y="1579"/>
                  </a:lnTo>
                  <a:lnTo>
                    <a:pt x="3624" y="1566"/>
                  </a:lnTo>
                  <a:lnTo>
                    <a:pt x="3592" y="1554"/>
                  </a:lnTo>
                  <a:lnTo>
                    <a:pt x="3561" y="1542"/>
                  </a:lnTo>
                  <a:lnTo>
                    <a:pt x="3530" y="1532"/>
                  </a:lnTo>
                  <a:lnTo>
                    <a:pt x="3499" y="1523"/>
                  </a:lnTo>
                  <a:lnTo>
                    <a:pt x="3468" y="1515"/>
                  </a:lnTo>
                  <a:lnTo>
                    <a:pt x="3437" y="1507"/>
                  </a:lnTo>
                  <a:lnTo>
                    <a:pt x="3406" y="1499"/>
                  </a:lnTo>
                  <a:lnTo>
                    <a:pt x="3375" y="1493"/>
                  </a:lnTo>
                  <a:lnTo>
                    <a:pt x="3344" y="1487"/>
                  </a:lnTo>
                  <a:lnTo>
                    <a:pt x="3313" y="1482"/>
                  </a:lnTo>
                  <a:lnTo>
                    <a:pt x="3282" y="1478"/>
                  </a:lnTo>
                  <a:lnTo>
                    <a:pt x="3251" y="1474"/>
                  </a:lnTo>
                  <a:lnTo>
                    <a:pt x="3219" y="1471"/>
                  </a:lnTo>
                  <a:lnTo>
                    <a:pt x="3188" y="1469"/>
                  </a:lnTo>
                  <a:lnTo>
                    <a:pt x="3157" y="1467"/>
                  </a:lnTo>
                  <a:lnTo>
                    <a:pt x="3126" y="1466"/>
                  </a:lnTo>
                  <a:lnTo>
                    <a:pt x="3094" y="1466"/>
                  </a:lnTo>
                  <a:lnTo>
                    <a:pt x="3063" y="1466"/>
                  </a:lnTo>
                  <a:lnTo>
                    <a:pt x="3032" y="1467"/>
                  </a:lnTo>
                  <a:lnTo>
                    <a:pt x="3001" y="1469"/>
                  </a:lnTo>
                  <a:lnTo>
                    <a:pt x="2969" y="1472"/>
                  </a:lnTo>
                  <a:lnTo>
                    <a:pt x="2938" y="1475"/>
                  </a:lnTo>
                  <a:lnTo>
                    <a:pt x="2907" y="1479"/>
                  </a:lnTo>
                  <a:lnTo>
                    <a:pt x="2876" y="1483"/>
                  </a:lnTo>
                  <a:lnTo>
                    <a:pt x="2844" y="1488"/>
                  </a:lnTo>
                  <a:lnTo>
                    <a:pt x="2813" y="1494"/>
                  </a:lnTo>
                  <a:lnTo>
                    <a:pt x="2782" y="1500"/>
                  </a:lnTo>
                  <a:lnTo>
                    <a:pt x="2751" y="1508"/>
                  </a:lnTo>
                  <a:lnTo>
                    <a:pt x="2718" y="1515"/>
                  </a:lnTo>
                  <a:lnTo>
                    <a:pt x="2687" y="1523"/>
                  </a:lnTo>
                  <a:lnTo>
                    <a:pt x="2655" y="1532"/>
                  </a:lnTo>
                  <a:lnTo>
                    <a:pt x="2623" y="1541"/>
                  </a:lnTo>
                  <a:lnTo>
                    <a:pt x="2591" y="1551"/>
                  </a:lnTo>
                  <a:lnTo>
                    <a:pt x="2560" y="1562"/>
                  </a:lnTo>
                  <a:lnTo>
                    <a:pt x="2528" y="1573"/>
                  </a:lnTo>
                  <a:lnTo>
                    <a:pt x="2496" y="1585"/>
                  </a:lnTo>
                  <a:lnTo>
                    <a:pt x="2433" y="1609"/>
                  </a:lnTo>
                  <a:lnTo>
                    <a:pt x="2369" y="1635"/>
                  </a:lnTo>
                  <a:lnTo>
                    <a:pt x="2306" y="1661"/>
                  </a:lnTo>
                  <a:lnTo>
                    <a:pt x="2241" y="1688"/>
                  </a:lnTo>
                  <a:lnTo>
                    <a:pt x="2178" y="1716"/>
                  </a:lnTo>
                  <a:lnTo>
                    <a:pt x="2114" y="1744"/>
                  </a:lnTo>
                  <a:lnTo>
                    <a:pt x="2050" y="1774"/>
                  </a:lnTo>
                  <a:lnTo>
                    <a:pt x="1986" y="1804"/>
                  </a:lnTo>
                  <a:lnTo>
                    <a:pt x="1935" y="1746"/>
                  </a:lnTo>
                  <a:lnTo>
                    <a:pt x="1884" y="1689"/>
                  </a:lnTo>
                  <a:lnTo>
                    <a:pt x="1833" y="1630"/>
                  </a:lnTo>
                  <a:lnTo>
                    <a:pt x="1783" y="1573"/>
                  </a:lnTo>
                  <a:lnTo>
                    <a:pt x="1732" y="1516"/>
                  </a:lnTo>
                  <a:lnTo>
                    <a:pt x="1681" y="1458"/>
                  </a:lnTo>
                  <a:lnTo>
                    <a:pt x="1630" y="1401"/>
                  </a:lnTo>
                  <a:lnTo>
                    <a:pt x="1580" y="1344"/>
                  </a:lnTo>
                  <a:lnTo>
                    <a:pt x="1529" y="1287"/>
                  </a:lnTo>
                  <a:lnTo>
                    <a:pt x="1478" y="1231"/>
                  </a:lnTo>
                  <a:lnTo>
                    <a:pt x="1428" y="1176"/>
                  </a:lnTo>
                  <a:lnTo>
                    <a:pt x="1376" y="1120"/>
                  </a:lnTo>
                  <a:lnTo>
                    <a:pt x="1326" y="1065"/>
                  </a:lnTo>
                  <a:lnTo>
                    <a:pt x="1274" y="1011"/>
                  </a:lnTo>
                  <a:lnTo>
                    <a:pt x="1224" y="956"/>
                  </a:lnTo>
                  <a:lnTo>
                    <a:pt x="1174" y="903"/>
                  </a:lnTo>
                  <a:lnTo>
                    <a:pt x="1196" y="883"/>
                  </a:lnTo>
                  <a:lnTo>
                    <a:pt x="1219" y="864"/>
                  </a:lnTo>
                  <a:lnTo>
                    <a:pt x="1241" y="847"/>
                  </a:lnTo>
                  <a:lnTo>
                    <a:pt x="1264" y="830"/>
                  </a:lnTo>
                  <a:lnTo>
                    <a:pt x="1287" y="815"/>
                  </a:lnTo>
                  <a:lnTo>
                    <a:pt x="1309" y="801"/>
                  </a:lnTo>
                  <a:lnTo>
                    <a:pt x="1331" y="789"/>
                  </a:lnTo>
                  <a:lnTo>
                    <a:pt x="1353" y="777"/>
                  </a:lnTo>
                  <a:lnTo>
                    <a:pt x="1375" y="768"/>
                  </a:lnTo>
                  <a:lnTo>
                    <a:pt x="1397" y="759"/>
                  </a:lnTo>
                  <a:lnTo>
                    <a:pt x="1420" y="751"/>
                  </a:lnTo>
                  <a:lnTo>
                    <a:pt x="1442" y="745"/>
                  </a:lnTo>
                  <a:lnTo>
                    <a:pt x="1463" y="740"/>
                  </a:lnTo>
                  <a:lnTo>
                    <a:pt x="1485" y="737"/>
                  </a:lnTo>
                  <a:lnTo>
                    <a:pt x="1506" y="734"/>
                  </a:lnTo>
                  <a:lnTo>
                    <a:pt x="1527" y="733"/>
                  </a:lnTo>
                  <a:lnTo>
                    <a:pt x="1571" y="732"/>
                  </a:lnTo>
                  <a:lnTo>
                    <a:pt x="1613" y="732"/>
                  </a:lnTo>
                  <a:lnTo>
                    <a:pt x="1655" y="734"/>
                  </a:lnTo>
                  <a:lnTo>
                    <a:pt x="1696" y="737"/>
                  </a:lnTo>
                  <a:lnTo>
                    <a:pt x="1737" y="742"/>
                  </a:lnTo>
                  <a:lnTo>
                    <a:pt x="1778" y="749"/>
                  </a:lnTo>
                  <a:lnTo>
                    <a:pt x="1817" y="757"/>
                  </a:lnTo>
                  <a:lnTo>
                    <a:pt x="1856" y="766"/>
                  </a:lnTo>
                  <a:lnTo>
                    <a:pt x="1897" y="776"/>
                  </a:lnTo>
                  <a:lnTo>
                    <a:pt x="1935" y="785"/>
                  </a:lnTo>
                  <a:lnTo>
                    <a:pt x="1972" y="794"/>
                  </a:lnTo>
                  <a:lnTo>
                    <a:pt x="2009" y="802"/>
                  </a:lnTo>
                  <a:lnTo>
                    <a:pt x="2046" y="810"/>
                  </a:lnTo>
                  <a:lnTo>
                    <a:pt x="2081" y="818"/>
                  </a:lnTo>
                  <a:lnTo>
                    <a:pt x="2116" y="825"/>
                  </a:lnTo>
                  <a:lnTo>
                    <a:pt x="2151" y="833"/>
                  </a:lnTo>
                  <a:lnTo>
                    <a:pt x="2167" y="836"/>
                  </a:lnTo>
                  <a:lnTo>
                    <a:pt x="2184" y="838"/>
                  </a:lnTo>
                  <a:lnTo>
                    <a:pt x="2200" y="839"/>
                  </a:lnTo>
                  <a:lnTo>
                    <a:pt x="2216" y="840"/>
                  </a:lnTo>
                  <a:lnTo>
                    <a:pt x="2231" y="839"/>
                  </a:lnTo>
                  <a:lnTo>
                    <a:pt x="2247" y="837"/>
                  </a:lnTo>
                  <a:lnTo>
                    <a:pt x="2263" y="835"/>
                  </a:lnTo>
                  <a:lnTo>
                    <a:pt x="2278" y="832"/>
                  </a:lnTo>
                  <a:lnTo>
                    <a:pt x="2292" y="827"/>
                  </a:lnTo>
                  <a:lnTo>
                    <a:pt x="2307" y="822"/>
                  </a:lnTo>
                  <a:lnTo>
                    <a:pt x="2321" y="816"/>
                  </a:lnTo>
                  <a:lnTo>
                    <a:pt x="2335" y="809"/>
                  </a:lnTo>
                  <a:lnTo>
                    <a:pt x="2348" y="801"/>
                  </a:lnTo>
                  <a:lnTo>
                    <a:pt x="2362" y="792"/>
                  </a:lnTo>
                  <a:lnTo>
                    <a:pt x="2375" y="783"/>
                  </a:lnTo>
                  <a:lnTo>
                    <a:pt x="2389" y="773"/>
                  </a:lnTo>
                  <a:lnTo>
                    <a:pt x="2402" y="761"/>
                  </a:lnTo>
                  <a:lnTo>
                    <a:pt x="2414" y="748"/>
                  </a:lnTo>
                  <a:lnTo>
                    <a:pt x="2426" y="735"/>
                  </a:lnTo>
                  <a:lnTo>
                    <a:pt x="2437" y="722"/>
                  </a:lnTo>
                  <a:lnTo>
                    <a:pt x="2447" y="709"/>
                  </a:lnTo>
                  <a:lnTo>
                    <a:pt x="2456" y="695"/>
                  </a:lnTo>
                  <a:lnTo>
                    <a:pt x="2465" y="680"/>
                  </a:lnTo>
                  <a:lnTo>
                    <a:pt x="2473" y="665"/>
                  </a:lnTo>
                  <a:lnTo>
                    <a:pt x="2480" y="649"/>
                  </a:lnTo>
                  <a:lnTo>
                    <a:pt x="2486" y="633"/>
                  </a:lnTo>
                  <a:lnTo>
                    <a:pt x="2491" y="617"/>
                  </a:lnTo>
                  <a:lnTo>
                    <a:pt x="2496" y="600"/>
                  </a:lnTo>
                  <a:lnTo>
                    <a:pt x="2500" y="584"/>
                  </a:lnTo>
                  <a:lnTo>
                    <a:pt x="2503" y="566"/>
                  </a:lnTo>
                  <a:lnTo>
                    <a:pt x="2507" y="549"/>
                  </a:lnTo>
                  <a:lnTo>
                    <a:pt x="2508" y="530"/>
                  </a:lnTo>
                  <a:lnTo>
                    <a:pt x="2508" y="512"/>
                  </a:lnTo>
                  <a:lnTo>
                    <a:pt x="2508" y="494"/>
                  </a:lnTo>
                  <a:lnTo>
                    <a:pt x="2505" y="474"/>
                  </a:lnTo>
                  <a:lnTo>
                    <a:pt x="2503" y="456"/>
                  </a:lnTo>
                  <a:lnTo>
                    <a:pt x="2499" y="438"/>
                  </a:lnTo>
                  <a:lnTo>
                    <a:pt x="2495" y="420"/>
                  </a:lnTo>
                  <a:lnTo>
                    <a:pt x="2489" y="402"/>
                  </a:lnTo>
                  <a:lnTo>
                    <a:pt x="2482" y="384"/>
                  </a:lnTo>
                  <a:lnTo>
                    <a:pt x="2475" y="366"/>
                  </a:lnTo>
                  <a:lnTo>
                    <a:pt x="2466" y="348"/>
                  </a:lnTo>
                  <a:lnTo>
                    <a:pt x="2456" y="330"/>
                  </a:lnTo>
                  <a:lnTo>
                    <a:pt x="2446" y="311"/>
                  </a:lnTo>
                  <a:lnTo>
                    <a:pt x="2434" y="293"/>
                  </a:lnTo>
                  <a:lnTo>
                    <a:pt x="2421" y="276"/>
                  </a:lnTo>
                  <a:lnTo>
                    <a:pt x="2407" y="258"/>
                  </a:lnTo>
                  <a:lnTo>
                    <a:pt x="2393" y="240"/>
                  </a:lnTo>
                  <a:lnTo>
                    <a:pt x="2372" y="218"/>
                  </a:lnTo>
                  <a:lnTo>
                    <a:pt x="2351" y="197"/>
                  </a:lnTo>
                  <a:lnTo>
                    <a:pt x="2330" y="177"/>
                  </a:lnTo>
                  <a:lnTo>
                    <a:pt x="2308" y="159"/>
                  </a:lnTo>
                  <a:lnTo>
                    <a:pt x="2286" y="140"/>
                  </a:lnTo>
                  <a:lnTo>
                    <a:pt x="2264" y="123"/>
                  </a:lnTo>
                  <a:lnTo>
                    <a:pt x="2240" y="108"/>
                  </a:lnTo>
                  <a:lnTo>
                    <a:pt x="2216" y="93"/>
                  </a:lnTo>
                  <a:lnTo>
                    <a:pt x="2192" y="80"/>
                  </a:lnTo>
                  <a:lnTo>
                    <a:pt x="2167" y="68"/>
                  </a:lnTo>
                  <a:lnTo>
                    <a:pt x="2142" y="57"/>
                  </a:lnTo>
                  <a:lnTo>
                    <a:pt x="2115" y="47"/>
                  </a:lnTo>
                  <a:lnTo>
                    <a:pt x="2088" y="38"/>
                  </a:lnTo>
                  <a:lnTo>
                    <a:pt x="2061" y="30"/>
                  </a:lnTo>
                  <a:lnTo>
                    <a:pt x="2033" y="23"/>
                  </a:lnTo>
                  <a:lnTo>
                    <a:pt x="2004" y="18"/>
                  </a:lnTo>
                  <a:lnTo>
                    <a:pt x="1976" y="13"/>
                  </a:lnTo>
                  <a:lnTo>
                    <a:pt x="1947" y="9"/>
                  </a:lnTo>
                  <a:lnTo>
                    <a:pt x="1919" y="6"/>
                  </a:lnTo>
                  <a:lnTo>
                    <a:pt x="1889" y="3"/>
                  </a:lnTo>
                  <a:lnTo>
                    <a:pt x="1861" y="2"/>
                  </a:lnTo>
                  <a:lnTo>
                    <a:pt x="1832" y="0"/>
                  </a:lnTo>
                  <a:lnTo>
                    <a:pt x="1803" y="0"/>
                  </a:lnTo>
                  <a:lnTo>
                    <a:pt x="1774" y="0"/>
                  </a:lnTo>
                  <a:lnTo>
                    <a:pt x="1744" y="1"/>
                  </a:lnTo>
                  <a:lnTo>
                    <a:pt x="1715" y="3"/>
                  </a:lnTo>
                  <a:lnTo>
                    <a:pt x="1685" y="5"/>
                  </a:lnTo>
                  <a:lnTo>
                    <a:pt x="1656" y="8"/>
                  </a:lnTo>
                  <a:lnTo>
                    <a:pt x="1625" y="12"/>
                  </a:lnTo>
                  <a:lnTo>
                    <a:pt x="1596" y="17"/>
                  </a:lnTo>
                  <a:lnTo>
                    <a:pt x="1566" y="22"/>
                  </a:lnTo>
                  <a:lnTo>
                    <a:pt x="1536" y="29"/>
                  </a:lnTo>
                  <a:lnTo>
                    <a:pt x="1505" y="36"/>
                  </a:lnTo>
                  <a:lnTo>
                    <a:pt x="1476" y="43"/>
                  </a:lnTo>
                  <a:lnTo>
                    <a:pt x="1447" y="51"/>
                  </a:lnTo>
                  <a:lnTo>
                    <a:pt x="1418" y="60"/>
                  </a:lnTo>
                  <a:lnTo>
                    <a:pt x="1388" y="69"/>
                  </a:lnTo>
                  <a:lnTo>
                    <a:pt x="1359" y="79"/>
                  </a:lnTo>
                  <a:lnTo>
                    <a:pt x="1331" y="89"/>
                  </a:lnTo>
                  <a:lnTo>
                    <a:pt x="1303" y="100"/>
                  </a:lnTo>
                  <a:lnTo>
                    <a:pt x="1274" y="112"/>
                  </a:lnTo>
                  <a:lnTo>
                    <a:pt x="1246" y="124"/>
                  </a:lnTo>
                  <a:lnTo>
                    <a:pt x="1218" y="136"/>
                  </a:lnTo>
                  <a:lnTo>
                    <a:pt x="1190" y="151"/>
                  </a:lnTo>
                  <a:lnTo>
                    <a:pt x="1163" y="164"/>
                  </a:lnTo>
                  <a:lnTo>
                    <a:pt x="1135" y="179"/>
                  </a:lnTo>
                  <a:lnTo>
                    <a:pt x="1108" y="194"/>
                  </a:lnTo>
                  <a:lnTo>
                    <a:pt x="1081" y="209"/>
                  </a:lnTo>
                  <a:lnTo>
                    <a:pt x="1028" y="241"/>
                  </a:lnTo>
                  <a:lnTo>
                    <a:pt x="978" y="272"/>
                  </a:lnTo>
                  <a:lnTo>
                    <a:pt x="932" y="304"/>
                  </a:lnTo>
                  <a:lnTo>
                    <a:pt x="886" y="337"/>
                  </a:lnTo>
                  <a:lnTo>
                    <a:pt x="845" y="369"/>
                  </a:lnTo>
                  <a:lnTo>
                    <a:pt x="806" y="401"/>
                  </a:lnTo>
                  <a:lnTo>
                    <a:pt x="769" y="432"/>
                  </a:lnTo>
                  <a:lnTo>
                    <a:pt x="736" y="464"/>
                  </a:lnTo>
                  <a:lnTo>
                    <a:pt x="712" y="441"/>
                  </a:lnTo>
                  <a:lnTo>
                    <a:pt x="687" y="418"/>
                  </a:lnTo>
                  <a:lnTo>
                    <a:pt x="662" y="395"/>
                  </a:lnTo>
                  <a:lnTo>
                    <a:pt x="637" y="372"/>
                  </a:lnTo>
                  <a:lnTo>
                    <a:pt x="623" y="360"/>
                  </a:lnTo>
                  <a:lnTo>
                    <a:pt x="609" y="350"/>
                  </a:lnTo>
                  <a:lnTo>
                    <a:pt x="593" y="342"/>
                  </a:lnTo>
                  <a:lnTo>
                    <a:pt x="577" y="335"/>
                  </a:lnTo>
                  <a:lnTo>
                    <a:pt x="559" y="329"/>
                  </a:lnTo>
                  <a:lnTo>
                    <a:pt x="540" y="325"/>
                  </a:lnTo>
                  <a:lnTo>
                    <a:pt x="521" y="323"/>
                  </a:lnTo>
                  <a:lnTo>
                    <a:pt x="502" y="323"/>
                  </a:lnTo>
                  <a:lnTo>
                    <a:pt x="491" y="323"/>
                  </a:lnTo>
                  <a:lnTo>
                    <a:pt x="482" y="324"/>
                  </a:lnTo>
                  <a:lnTo>
                    <a:pt x="472" y="325"/>
                  </a:lnTo>
                  <a:lnTo>
                    <a:pt x="462" y="327"/>
                  </a:lnTo>
                  <a:lnTo>
                    <a:pt x="453" y="329"/>
                  </a:lnTo>
                  <a:lnTo>
                    <a:pt x="444" y="332"/>
                  </a:lnTo>
                  <a:lnTo>
                    <a:pt x="435" y="336"/>
                  </a:lnTo>
                  <a:lnTo>
                    <a:pt x="426" y="340"/>
                  </a:lnTo>
                  <a:lnTo>
                    <a:pt x="417" y="344"/>
                  </a:lnTo>
                  <a:lnTo>
                    <a:pt x="409" y="349"/>
                  </a:lnTo>
                  <a:lnTo>
                    <a:pt x="401" y="355"/>
                  </a:lnTo>
                  <a:lnTo>
                    <a:pt x="393" y="360"/>
                  </a:lnTo>
                  <a:lnTo>
                    <a:pt x="378" y="374"/>
                  </a:lnTo>
                  <a:lnTo>
                    <a:pt x="364" y="389"/>
                  </a:lnTo>
                  <a:lnTo>
                    <a:pt x="351" y="405"/>
                  </a:lnTo>
                  <a:lnTo>
                    <a:pt x="341" y="422"/>
                  </a:lnTo>
                  <a:lnTo>
                    <a:pt x="332" y="439"/>
                  </a:lnTo>
                  <a:lnTo>
                    <a:pt x="325" y="457"/>
                  </a:lnTo>
                  <a:lnTo>
                    <a:pt x="322" y="466"/>
                  </a:lnTo>
                  <a:lnTo>
                    <a:pt x="320" y="475"/>
                  </a:lnTo>
                  <a:lnTo>
                    <a:pt x="318" y="484"/>
                  </a:lnTo>
                  <a:lnTo>
                    <a:pt x="317" y="494"/>
                  </a:lnTo>
                  <a:lnTo>
                    <a:pt x="317" y="504"/>
                  </a:lnTo>
                  <a:lnTo>
                    <a:pt x="316" y="513"/>
                  </a:lnTo>
                  <a:lnTo>
                    <a:pt x="317" y="523"/>
                  </a:lnTo>
                  <a:lnTo>
                    <a:pt x="318" y="533"/>
                  </a:lnTo>
                  <a:lnTo>
                    <a:pt x="321" y="552"/>
                  </a:lnTo>
                  <a:lnTo>
                    <a:pt x="325" y="570"/>
                  </a:lnTo>
                  <a:lnTo>
                    <a:pt x="330" y="588"/>
                  </a:lnTo>
                  <a:lnTo>
                    <a:pt x="338" y="604"/>
                  </a:lnTo>
                  <a:lnTo>
                    <a:pt x="346" y="619"/>
                  </a:lnTo>
                  <a:lnTo>
                    <a:pt x="357" y="633"/>
                  </a:lnTo>
                  <a:lnTo>
                    <a:pt x="368" y="646"/>
                  </a:lnTo>
                  <a:lnTo>
                    <a:pt x="381" y="660"/>
                  </a:lnTo>
                  <a:lnTo>
                    <a:pt x="406" y="680"/>
                  </a:lnTo>
                  <a:lnTo>
                    <a:pt x="431" y="700"/>
                  </a:lnTo>
                  <a:lnTo>
                    <a:pt x="456" y="721"/>
                  </a:lnTo>
                  <a:lnTo>
                    <a:pt x="480" y="743"/>
                  </a:lnTo>
                  <a:lnTo>
                    <a:pt x="456" y="772"/>
                  </a:lnTo>
                  <a:lnTo>
                    <a:pt x="433" y="801"/>
                  </a:lnTo>
                  <a:lnTo>
                    <a:pt x="410" y="832"/>
                  </a:lnTo>
                  <a:lnTo>
                    <a:pt x="387" y="862"/>
                  </a:lnTo>
                  <a:lnTo>
                    <a:pt x="366" y="893"/>
                  </a:lnTo>
                  <a:lnTo>
                    <a:pt x="345" y="924"/>
                  </a:lnTo>
                  <a:lnTo>
                    <a:pt x="324" y="955"/>
                  </a:lnTo>
                  <a:lnTo>
                    <a:pt x="303" y="986"/>
                  </a:lnTo>
                  <a:lnTo>
                    <a:pt x="284" y="1019"/>
                  </a:lnTo>
                  <a:lnTo>
                    <a:pt x="265" y="1051"/>
                  </a:lnTo>
                  <a:lnTo>
                    <a:pt x="246" y="1084"/>
                  </a:lnTo>
                  <a:lnTo>
                    <a:pt x="228" y="1116"/>
                  </a:lnTo>
                  <a:lnTo>
                    <a:pt x="211" y="1149"/>
                  </a:lnTo>
                  <a:lnTo>
                    <a:pt x="194" y="1183"/>
                  </a:lnTo>
                  <a:lnTo>
                    <a:pt x="177" y="1217"/>
                  </a:lnTo>
                  <a:lnTo>
                    <a:pt x="161" y="1251"/>
                  </a:lnTo>
                  <a:lnTo>
                    <a:pt x="146" y="1284"/>
                  </a:lnTo>
                  <a:lnTo>
                    <a:pt x="131" y="1318"/>
                  </a:lnTo>
                  <a:lnTo>
                    <a:pt x="117" y="1353"/>
                  </a:lnTo>
                  <a:lnTo>
                    <a:pt x="104" y="1387"/>
                  </a:lnTo>
                  <a:lnTo>
                    <a:pt x="92" y="1420"/>
                  </a:lnTo>
                  <a:lnTo>
                    <a:pt x="81" y="1454"/>
                  </a:lnTo>
                  <a:lnTo>
                    <a:pt x="70" y="1487"/>
                  </a:lnTo>
                  <a:lnTo>
                    <a:pt x="59" y="1521"/>
                  </a:lnTo>
                  <a:lnTo>
                    <a:pt x="50" y="1555"/>
                  </a:lnTo>
                  <a:lnTo>
                    <a:pt x="42" y="1588"/>
                  </a:lnTo>
                  <a:lnTo>
                    <a:pt x="34" y="1621"/>
                  </a:lnTo>
                  <a:lnTo>
                    <a:pt x="27" y="1654"/>
                  </a:lnTo>
                  <a:lnTo>
                    <a:pt x="21" y="1688"/>
                  </a:lnTo>
                  <a:lnTo>
                    <a:pt x="16" y="1721"/>
                  </a:lnTo>
                  <a:lnTo>
                    <a:pt x="11" y="1754"/>
                  </a:lnTo>
                  <a:lnTo>
                    <a:pt x="8" y="1787"/>
                  </a:lnTo>
                  <a:lnTo>
                    <a:pt x="4" y="1819"/>
                  </a:lnTo>
                  <a:lnTo>
                    <a:pt x="2" y="1852"/>
                  </a:lnTo>
                  <a:lnTo>
                    <a:pt x="1" y="1884"/>
                  </a:lnTo>
                  <a:lnTo>
                    <a:pt x="0" y="1916"/>
                  </a:lnTo>
                  <a:lnTo>
                    <a:pt x="0" y="1947"/>
                  </a:lnTo>
                  <a:lnTo>
                    <a:pt x="1" y="1978"/>
                  </a:lnTo>
                  <a:lnTo>
                    <a:pt x="4" y="2009"/>
                  </a:lnTo>
                  <a:lnTo>
                    <a:pt x="6" y="2040"/>
                  </a:lnTo>
                  <a:lnTo>
                    <a:pt x="10" y="2070"/>
                  </a:lnTo>
                  <a:lnTo>
                    <a:pt x="15" y="2100"/>
                  </a:lnTo>
                  <a:lnTo>
                    <a:pt x="20" y="2129"/>
                  </a:lnTo>
                  <a:lnTo>
                    <a:pt x="26" y="2158"/>
                  </a:lnTo>
                  <a:lnTo>
                    <a:pt x="34" y="2188"/>
                  </a:lnTo>
                  <a:lnTo>
                    <a:pt x="42" y="2217"/>
                  </a:lnTo>
                  <a:lnTo>
                    <a:pt x="50" y="2245"/>
                  </a:lnTo>
                  <a:lnTo>
                    <a:pt x="60" y="2273"/>
                  </a:lnTo>
                  <a:lnTo>
                    <a:pt x="72" y="2301"/>
                  </a:lnTo>
                  <a:lnTo>
                    <a:pt x="83" y="2328"/>
                  </a:lnTo>
                  <a:lnTo>
                    <a:pt x="96" y="2356"/>
                  </a:lnTo>
                  <a:lnTo>
                    <a:pt x="110" y="2382"/>
                  </a:lnTo>
                  <a:lnTo>
                    <a:pt x="125" y="2408"/>
                  </a:lnTo>
                  <a:lnTo>
                    <a:pt x="141" y="2433"/>
                  </a:lnTo>
                  <a:lnTo>
                    <a:pt x="158" y="2459"/>
                  </a:lnTo>
                  <a:lnTo>
                    <a:pt x="176" y="2483"/>
                  </a:lnTo>
                  <a:lnTo>
                    <a:pt x="196" y="2508"/>
                  </a:lnTo>
                  <a:lnTo>
                    <a:pt x="216" y="2533"/>
                  </a:lnTo>
                  <a:lnTo>
                    <a:pt x="237" y="2556"/>
                  </a:lnTo>
                  <a:lnTo>
                    <a:pt x="259" y="2580"/>
                  </a:lnTo>
                  <a:lnTo>
                    <a:pt x="282" y="2603"/>
                  </a:lnTo>
                  <a:lnTo>
                    <a:pt x="308" y="2626"/>
                  </a:lnTo>
                  <a:lnTo>
                    <a:pt x="333" y="2649"/>
                  </a:lnTo>
                  <a:lnTo>
                    <a:pt x="360" y="2672"/>
                  </a:lnTo>
                  <a:lnTo>
                    <a:pt x="382" y="2690"/>
                  </a:lnTo>
                  <a:lnTo>
                    <a:pt x="405" y="2708"/>
                  </a:lnTo>
                  <a:lnTo>
                    <a:pt x="427" y="2724"/>
                  </a:lnTo>
                  <a:lnTo>
                    <a:pt x="451" y="2740"/>
                  </a:lnTo>
                  <a:lnTo>
                    <a:pt x="474" y="2756"/>
                  </a:lnTo>
                  <a:lnTo>
                    <a:pt x="498" y="2771"/>
                  </a:lnTo>
                  <a:lnTo>
                    <a:pt x="522" y="2785"/>
                  </a:lnTo>
                  <a:lnTo>
                    <a:pt x="545" y="2798"/>
                  </a:lnTo>
                  <a:lnTo>
                    <a:pt x="571" y="2811"/>
                  </a:lnTo>
                  <a:lnTo>
                    <a:pt x="595" y="2823"/>
                  </a:lnTo>
                  <a:lnTo>
                    <a:pt x="620" y="2834"/>
                  </a:lnTo>
                  <a:lnTo>
                    <a:pt x="645" y="2845"/>
                  </a:lnTo>
                  <a:lnTo>
                    <a:pt x="670" y="2856"/>
                  </a:lnTo>
                  <a:lnTo>
                    <a:pt x="696" y="2866"/>
                  </a:lnTo>
                  <a:lnTo>
                    <a:pt x="722" y="2875"/>
                  </a:lnTo>
                  <a:lnTo>
                    <a:pt x="748" y="2883"/>
                  </a:lnTo>
                  <a:lnTo>
                    <a:pt x="774" y="2891"/>
                  </a:lnTo>
                  <a:lnTo>
                    <a:pt x="802" y="2898"/>
                  </a:lnTo>
                  <a:lnTo>
                    <a:pt x="828" y="2905"/>
                  </a:lnTo>
                  <a:lnTo>
                    <a:pt x="855" y="2910"/>
                  </a:lnTo>
                  <a:lnTo>
                    <a:pt x="882" y="2916"/>
                  </a:lnTo>
                  <a:lnTo>
                    <a:pt x="910" y="2920"/>
                  </a:lnTo>
                  <a:lnTo>
                    <a:pt x="938" y="2924"/>
                  </a:lnTo>
                  <a:lnTo>
                    <a:pt x="966" y="2928"/>
                  </a:lnTo>
                  <a:lnTo>
                    <a:pt x="995" y="2931"/>
                  </a:lnTo>
                  <a:lnTo>
                    <a:pt x="1023" y="2933"/>
                  </a:lnTo>
                  <a:lnTo>
                    <a:pt x="1053" y="2934"/>
                  </a:lnTo>
                  <a:lnTo>
                    <a:pt x="1082" y="2935"/>
                  </a:lnTo>
                  <a:lnTo>
                    <a:pt x="1111" y="2936"/>
                  </a:lnTo>
                  <a:lnTo>
                    <a:pt x="1140" y="2935"/>
                  </a:lnTo>
                  <a:lnTo>
                    <a:pt x="1171" y="2935"/>
                  </a:lnTo>
                  <a:lnTo>
                    <a:pt x="1201" y="2933"/>
                  </a:lnTo>
                  <a:lnTo>
                    <a:pt x="1261" y="2929"/>
                  </a:lnTo>
                  <a:lnTo>
                    <a:pt x="1323" y="2922"/>
                  </a:lnTo>
                  <a:lnTo>
                    <a:pt x="1385" y="2914"/>
                  </a:lnTo>
                  <a:lnTo>
                    <a:pt x="1448" y="2904"/>
                  </a:lnTo>
                  <a:lnTo>
                    <a:pt x="1511" y="2892"/>
                  </a:lnTo>
                  <a:lnTo>
                    <a:pt x="1575" y="2878"/>
                  </a:lnTo>
                  <a:lnTo>
                    <a:pt x="1639" y="2862"/>
                  </a:lnTo>
                  <a:lnTo>
                    <a:pt x="1705" y="2842"/>
                  </a:lnTo>
                  <a:lnTo>
                    <a:pt x="1770" y="2822"/>
                  </a:lnTo>
                  <a:lnTo>
                    <a:pt x="1836" y="2800"/>
                  </a:lnTo>
                  <a:lnTo>
                    <a:pt x="1904" y="2775"/>
                  </a:lnTo>
                  <a:lnTo>
                    <a:pt x="1971" y="2748"/>
                  </a:lnTo>
                  <a:lnTo>
                    <a:pt x="2039" y="2719"/>
                  </a:lnTo>
                  <a:lnTo>
                    <a:pt x="2107" y="2687"/>
                  </a:lnTo>
                  <a:lnTo>
                    <a:pt x="2177" y="2653"/>
                  </a:lnTo>
                  <a:lnTo>
                    <a:pt x="2246" y="2617"/>
                  </a:lnTo>
                  <a:lnTo>
                    <a:pt x="2302" y="2681"/>
                  </a:lnTo>
                  <a:lnTo>
                    <a:pt x="2358" y="2745"/>
                  </a:lnTo>
                  <a:lnTo>
                    <a:pt x="2414" y="2809"/>
                  </a:lnTo>
                  <a:lnTo>
                    <a:pt x="2470" y="2874"/>
                  </a:lnTo>
                  <a:lnTo>
                    <a:pt x="2526" y="2937"/>
                  </a:lnTo>
                  <a:lnTo>
                    <a:pt x="2582" y="3000"/>
                  </a:lnTo>
                  <a:lnTo>
                    <a:pt x="2638" y="3064"/>
                  </a:lnTo>
                  <a:lnTo>
                    <a:pt x="2693" y="3127"/>
                  </a:lnTo>
                  <a:lnTo>
                    <a:pt x="2749" y="3189"/>
                  </a:lnTo>
                  <a:lnTo>
                    <a:pt x="2805" y="3252"/>
                  </a:lnTo>
                  <a:lnTo>
                    <a:pt x="2861" y="3314"/>
                  </a:lnTo>
                  <a:lnTo>
                    <a:pt x="2917" y="3376"/>
                  </a:lnTo>
                  <a:lnTo>
                    <a:pt x="2973" y="3437"/>
                  </a:lnTo>
                  <a:lnTo>
                    <a:pt x="3029" y="3497"/>
                  </a:lnTo>
                  <a:lnTo>
                    <a:pt x="3085" y="3558"/>
                  </a:lnTo>
                  <a:lnTo>
                    <a:pt x="3141" y="3617"/>
                  </a:lnTo>
                  <a:lnTo>
                    <a:pt x="3118" y="3636"/>
                  </a:lnTo>
                  <a:lnTo>
                    <a:pt x="3094" y="3655"/>
                  </a:lnTo>
                  <a:lnTo>
                    <a:pt x="3071" y="3672"/>
                  </a:lnTo>
                  <a:lnTo>
                    <a:pt x="3049" y="3688"/>
                  </a:lnTo>
                  <a:lnTo>
                    <a:pt x="3027" y="3703"/>
                  </a:lnTo>
                  <a:lnTo>
                    <a:pt x="3006" y="3718"/>
                  </a:lnTo>
                  <a:lnTo>
                    <a:pt x="2984" y="3731"/>
                  </a:lnTo>
                  <a:lnTo>
                    <a:pt x="2963" y="3743"/>
                  </a:lnTo>
                  <a:lnTo>
                    <a:pt x="2942" y="3754"/>
                  </a:lnTo>
                  <a:lnTo>
                    <a:pt x="2922" y="3764"/>
                  </a:lnTo>
                  <a:lnTo>
                    <a:pt x="2902" y="3773"/>
                  </a:lnTo>
                  <a:lnTo>
                    <a:pt x="2883" y="3781"/>
                  </a:lnTo>
                  <a:lnTo>
                    <a:pt x="2863" y="3788"/>
                  </a:lnTo>
                  <a:lnTo>
                    <a:pt x="2844" y="3794"/>
                  </a:lnTo>
                  <a:lnTo>
                    <a:pt x="2825" y="3799"/>
                  </a:lnTo>
                  <a:lnTo>
                    <a:pt x="2807" y="3804"/>
                  </a:lnTo>
                  <a:lnTo>
                    <a:pt x="2771" y="3810"/>
                  </a:lnTo>
                  <a:lnTo>
                    <a:pt x="2735" y="3815"/>
                  </a:lnTo>
                  <a:lnTo>
                    <a:pt x="2718" y="3816"/>
                  </a:lnTo>
                  <a:lnTo>
                    <a:pt x="2701" y="3817"/>
                  </a:lnTo>
                  <a:lnTo>
                    <a:pt x="2685" y="3818"/>
                  </a:lnTo>
                  <a:lnTo>
                    <a:pt x="2668" y="3818"/>
                  </a:lnTo>
                  <a:lnTo>
                    <a:pt x="2652" y="3817"/>
                  </a:lnTo>
                  <a:lnTo>
                    <a:pt x="2636" y="3816"/>
                  </a:lnTo>
                  <a:lnTo>
                    <a:pt x="2620" y="3814"/>
                  </a:lnTo>
                  <a:lnTo>
                    <a:pt x="2604" y="3812"/>
                  </a:lnTo>
                  <a:lnTo>
                    <a:pt x="2589" y="3809"/>
                  </a:lnTo>
                  <a:lnTo>
                    <a:pt x="2574" y="3806"/>
                  </a:lnTo>
                  <a:lnTo>
                    <a:pt x="2559" y="3803"/>
                  </a:lnTo>
                  <a:lnTo>
                    <a:pt x="2544" y="3799"/>
                  </a:lnTo>
                  <a:lnTo>
                    <a:pt x="2515" y="3789"/>
                  </a:lnTo>
                  <a:lnTo>
                    <a:pt x="2486" y="3778"/>
                  </a:lnTo>
                  <a:lnTo>
                    <a:pt x="2458" y="3767"/>
                  </a:lnTo>
                  <a:lnTo>
                    <a:pt x="2430" y="3754"/>
                  </a:lnTo>
                  <a:lnTo>
                    <a:pt x="2403" y="3740"/>
                  </a:lnTo>
                  <a:lnTo>
                    <a:pt x="2376" y="3726"/>
                  </a:lnTo>
                  <a:lnTo>
                    <a:pt x="2351" y="3710"/>
                  </a:lnTo>
                  <a:lnTo>
                    <a:pt x="2325" y="3693"/>
                  </a:lnTo>
                  <a:lnTo>
                    <a:pt x="2301" y="3676"/>
                  </a:lnTo>
                  <a:lnTo>
                    <a:pt x="2276" y="3660"/>
                  </a:lnTo>
                  <a:lnTo>
                    <a:pt x="2250" y="3644"/>
                  </a:lnTo>
                  <a:lnTo>
                    <a:pt x="2225" y="3629"/>
                  </a:lnTo>
                  <a:lnTo>
                    <a:pt x="2201" y="3615"/>
                  </a:lnTo>
                  <a:lnTo>
                    <a:pt x="2176" y="3601"/>
                  </a:lnTo>
                  <a:lnTo>
                    <a:pt x="2152" y="3588"/>
                  </a:lnTo>
                  <a:lnTo>
                    <a:pt x="2126" y="3576"/>
                  </a:lnTo>
                  <a:lnTo>
                    <a:pt x="2102" y="3565"/>
                  </a:lnTo>
                  <a:lnTo>
                    <a:pt x="2077" y="3555"/>
                  </a:lnTo>
                  <a:lnTo>
                    <a:pt x="2053" y="3546"/>
                  </a:lnTo>
                  <a:lnTo>
                    <a:pt x="2028" y="3539"/>
                  </a:lnTo>
                  <a:lnTo>
                    <a:pt x="2002" y="3532"/>
                  </a:lnTo>
                  <a:lnTo>
                    <a:pt x="1977" y="3528"/>
                  </a:lnTo>
                  <a:lnTo>
                    <a:pt x="1951" y="3525"/>
                  </a:lnTo>
                  <a:lnTo>
                    <a:pt x="1926" y="3524"/>
                  </a:lnTo>
                  <a:lnTo>
                    <a:pt x="1913" y="3524"/>
                  </a:lnTo>
                  <a:lnTo>
                    <a:pt x="1900" y="3525"/>
                  </a:lnTo>
                  <a:lnTo>
                    <a:pt x="1886" y="3527"/>
                  </a:lnTo>
                  <a:lnTo>
                    <a:pt x="1873" y="3530"/>
                  </a:lnTo>
                  <a:lnTo>
                    <a:pt x="1859" y="3533"/>
                  </a:lnTo>
                  <a:lnTo>
                    <a:pt x="1846" y="3537"/>
                  </a:lnTo>
                  <a:lnTo>
                    <a:pt x="1832" y="3543"/>
                  </a:lnTo>
                  <a:lnTo>
                    <a:pt x="1819" y="3549"/>
                  </a:lnTo>
                  <a:lnTo>
                    <a:pt x="1805" y="3556"/>
                  </a:lnTo>
                  <a:lnTo>
                    <a:pt x="1791" y="3563"/>
                  </a:lnTo>
                  <a:lnTo>
                    <a:pt x="1777" y="3572"/>
                  </a:lnTo>
                  <a:lnTo>
                    <a:pt x="1762" y="3581"/>
                  </a:lnTo>
                  <a:lnTo>
                    <a:pt x="1747" y="3591"/>
                  </a:lnTo>
                  <a:lnTo>
                    <a:pt x="1733" y="3601"/>
                  </a:lnTo>
                  <a:lnTo>
                    <a:pt x="1718" y="3613"/>
                  </a:lnTo>
                  <a:lnTo>
                    <a:pt x="1703" y="3625"/>
                  </a:lnTo>
                  <a:lnTo>
                    <a:pt x="1688" y="3639"/>
                  </a:lnTo>
                  <a:lnTo>
                    <a:pt x="1674" y="3653"/>
                  </a:lnTo>
                  <a:lnTo>
                    <a:pt x="1661" y="3667"/>
                  </a:lnTo>
                  <a:lnTo>
                    <a:pt x="1648" y="3681"/>
                  </a:lnTo>
                  <a:lnTo>
                    <a:pt x="1637" y="3696"/>
                  </a:lnTo>
                  <a:lnTo>
                    <a:pt x="1627" y="3712"/>
                  </a:lnTo>
                  <a:lnTo>
                    <a:pt x="1618" y="3727"/>
                  </a:lnTo>
                  <a:lnTo>
                    <a:pt x="1610" y="3742"/>
                  </a:lnTo>
                  <a:lnTo>
                    <a:pt x="1603" y="3758"/>
                  </a:lnTo>
                  <a:lnTo>
                    <a:pt x="1596" y="3774"/>
                  </a:lnTo>
                  <a:lnTo>
                    <a:pt x="1591" y="3790"/>
                  </a:lnTo>
                  <a:lnTo>
                    <a:pt x="1587" y="3806"/>
                  </a:lnTo>
                  <a:lnTo>
                    <a:pt x="1583" y="3823"/>
                  </a:lnTo>
                  <a:lnTo>
                    <a:pt x="1581" y="3840"/>
                  </a:lnTo>
                  <a:lnTo>
                    <a:pt x="1580" y="3857"/>
                  </a:lnTo>
                  <a:lnTo>
                    <a:pt x="1579" y="3875"/>
                  </a:lnTo>
                  <a:lnTo>
                    <a:pt x="1580" y="3893"/>
                  </a:lnTo>
                  <a:lnTo>
                    <a:pt x="1581" y="3911"/>
                  </a:lnTo>
                  <a:lnTo>
                    <a:pt x="1584" y="3928"/>
                  </a:lnTo>
                  <a:lnTo>
                    <a:pt x="1587" y="3946"/>
                  </a:lnTo>
                  <a:lnTo>
                    <a:pt x="1592" y="3963"/>
                  </a:lnTo>
                  <a:lnTo>
                    <a:pt x="1597" y="3981"/>
                  </a:lnTo>
                  <a:lnTo>
                    <a:pt x="1604" y="3998"/>
                  </a:lnTo>
                  <a:lnTo>
                    <a:pt x="1611" y="4016"/>
                  </a:lnTo>
                  <a:lnTo>
                    <a:pt x="1619" y="4034"/>
                  </a:lnTo>
                  <a:lnTo>
                    <a:pt x="1629" y="4053"/>
                  </a:lnTo>
                  <a:lnTo>
                    <a:pt x="1639" y="4071"/>
                  </a:lnTo>
                  <a:lnTo>
                    <a:pt x="1652" y="4088"/>
                  </a:lnTo>
                  <a:lnTo>
                    <a:pt x="1664" y="4106"/>
                  </a:lnTo>
                  <a:lnTo>
                    <a:pt x="1677" y="4124"/>
                  </a:lnTo>
                  <a:lnTo>
                    <a:pt x="1692" y="4142"/>
                  </a:lnTo>
                  <a:lnTo>
                    <a:pt x="1707" y="4160"/>
                  </a:lnTo>
                  <a:lnTo>
                    <a:pt x="1723" y="4178"/>
                  </a:lnTo>
                  <a:lnTo>
                    <a:pt x="1740" y="4195"/>
                  </a:lnTo>
                  <a:lnTo>
                    <a:pt x="1757" y="4212"/>
                  </a:lnTo>
                  <a:lnTo>
                    <a:pt x="1776" y="4230"/>
                  </a:lnTo>
                  <a:lnTo>
                    <a:pt x="1795" y="4246"/>
                  </a:lnTo>
                  <a:lnTo>
                    <a:pt x="1814" y="4262"/>
                  </a:lnTo>
                  <a:lnTo>
                    <a:pt x="1834" y="4277"/>
                  </a:lnTo>
                  <a:lnTo>
                    <a:pt x="1854" y="4293"/>
                  </a:lnTo>
                  <a:lnTo>
                    <a:pt x="1875" y="4307"/>
                  </a:lnTo>
                  <a:lnTo>
                    <a:pt x="1898" y="4322"/>
                  </a:lnTo>
                  <a:lnTo>
                    <a:pt x="1920" y="4336"/>
                  </a:lnTo>
                  <a:lnTo>
                    <a:pt x="1942" y="4349"/>
                  </a:lnTo>
                  <a:lnTo>
                    <a:pt x="1965" y="4363"/>
                  </a:lnTo>
                  <a:lnTo>
                    <a:pt x="1989" y="4375"/>
                  </a:lnTo>
                  <a:lnTo>
                    <a:pt x="2013" y="4389"/>
                  </a:lnTo>
                  <a:lnTo>
                    <a:pt x="2039" y="4401"/>
                  </a:lnTo>
                  <a:lnTo>
                    <a:pt x="2064" y="4413"/>
                  </a:lnTo>
                  <a:lnTo>
                    <a:pt x="2090" y="4424"/>
                  </a:lnTo>
                  <a:lnTo>
                    <a:pt x="2116" y="4434"/>
                  </a:lnTo>
                  <a:lnTo>
                    <a:pt x="2144" y="4444"/>
                  </a:lnTo>
                  <a:lnTo>
                    <a:pt x="2170" y="4454"/>
                  </a:lnTo>
                  <a:lnTo>
                    <a:pt x="2198" y="4462"/>
                  </a:lnTo>
                  <a:lnTo>
                    <a:pt x="2225" y="4471"/>
                  </a:lnTo>
                  <a:lnTo>
                    <a:pt x="2253" y="4478"/>
                  </a:lnTo>
                  <a:lnTo>
                    <a:pt x="2283" y="4485"/>
                  </a:lnTo>
                  <a:lnTo>
                    <a:pt x="2311" y="4491"/>
                  </a:lnTo>
                  <a:lnTo>
                    <a:pt x="2340" y="4497"/>
                  </a:lnTo>
                  <a:lnTo>
                    <a:pt x="2370" y="4502"/>
                  </a:lnTo>
                  <a:lnTo>
                    <a:pt x="2401" y="4506"/>
                  </a:lnTo>
                  <a:lnTo>
                    <a:pt x="2431" y="4510"/>
                  </a:lnTo>
                  <a:lnTo>
                    <a:pt x="2462" y="4513"/>
                  </a:lnTo>
                  <a:lnTo>
                    <a:pt x="2493" y="4516"/>
                  </a:lnTo>
                  <a:lnTo>
                    <a:pt x="2525" y="4517"/>
                  </a:lnTo>
                  <a:lnTo>
                    <a:pt x="2556" y="4518"/>
                  </a:lnTo>
                  <a:lnTo>
                    <a:pt x="2588" y="4518"/>
                  </a:lnTo>
                  <a:lnTo>
                    <a:pt x="2620" y="4517"/>
                  </a:lnTo>
                  <a:lnTo>
                    <a:pt x="2653" y="4515"/>
                  </a:lnTo>
                  <a:lnTo>
                    <a:pt x="2685" y="4513"/>
                  </a:lnTo>
                  <a:lnTo>
                    <a:pt x="2717" y="4509"/>
                  </a:lnTo>
                  <a:lnTo>
                    <a:pt x="2751" y="4504"/>
                  </a:lnTo>
                  <a:lnTo>
                    <a:pt x="2784" y="4499"/>
                  </a:lnTo>
                  <a:lnTo>
                    <a:pt x="2817" y="4492"/>
                  </a:lnTo>
                  <a:lnTo>
                    <a:pt x="2850" y="4485"/>
                  </a:lnTo>
                  <a:lnTo>
                    <a:pt x="2885" y="4477"/>
                  </a:lnTo>
                  <a:lnTo>
                    <a:pt x="2919" y="4467"/>
                  </a:lnTo>
                  <a:lnTo>
                    <a:pt x="2953" y="4457"/>
                  </a:lnTo>
                  <a:lnTo>
                    <a:pt x="2987" y="4446"/>
                  </a:lnTo>
                  <a:lnTo>
                    <a:pt x="3023" y="4434"/>
                  </a:lnTo>
                  <a:lnTo>
                    <a:pt x="3057" y="4420"/>
                  </a:lnTo>
                  <a:lnTo>
                    <a:pt x="3092" y="4406"/>
                  </a:lnTo>
                  <a:lnTo>
                    <a:pt x="3128" y="4390"/>
                  </a:lnTo>
                  <a:lnTo>
                    <a:pt x="3162" y="4372"/>
                  </a:lnTo>
                  <a:lnTo>
                    <a:pt x="3197" y="4353"/>
                  </a:lnTo>
                  <a:lnTo>
                    <a:pt x="3231" y="4333"/>
                  </a:lnTo>
                  <a:lnTo>
                    <a:pt x="3267" y="4312"/>
                  </a:lnTo>
                  <a:lnTo>
                    <a:pt x="3301" y="4290"/>
                  </a:lnTo>
                  <a:lnTo>
                    <a:pt x="3336" y="4266"/>
                  </a:lnTo>
                  <a:lnTo>
                    <a:pt x="3371" y="4241"/>
                  </a:lnTo>
                  <a:lnTo>
                    <a:pt x="3405" y="4213"/>
                  </a:lnTo>
                  <a:lnTo>
                    <a:pt x="3440" y="4185"/>
                  </a:lnTo>
                  <a:lnTo>
                    <a:pt x="3474" y="4156"/>
                  </a:lnTo>
                  <a:lnTo>
                    <a:pt x="3509" y="4126"/>
                  </a:lnTo>
                  <a:lnTo>
                    <a:pt x="3543" y="4094"/>
                  </a:lnTo>
                  <a:lnTo>
                    <a:pt x="3576" y="4060"/>
                  </a:lnTo>
                  <a:lnTo>
                    <a:pt x="3610" y="4092"/>
                  </a:lnTo>
                  <a:lnTo>
                    <a:pt x="3643" y="4123"/>
                  </a:lnTo>
                  <a:lnTo>
                    <a:pt x="3676" y="4154"/>
                  </a:lnTo>
                  <a:lnTo>
                    <a:pt x="3709" y="4185"/>
                  </a:lnTo>
                  <a:lnTo>
                    <a:pt x="3743" y="4215"/>
                  </a:lnTo>
                  <a:lnTo>
                    <a:pt x="3776" y="4246"/>
                  </a:lnTo>
                  <a:lnTo>
                    <a:pt x="3808" y="4276"/>
                  </a:lnTo>
                  <a:lnTo>
                    <a:pt x="3841" y="4306"/>
                  </a:lnTo>
                  <a:lnTo>
                    <a:pt x="3856" y="4317"/>
                  </a:lnTo>
                  <a:lnTo>
                    <a:pt x="3872" y="4326"/>
                  </a:lnTo>
                  <a:lnTo>
                    <a:pt x="3887" y="4335"/>
                  </a:lnTo>
                  <a:lnTo>
                    <a:pt x="3904" y="4341"/>
                  </a:lnTo>
                  <a:lnTo>
                    <a:pt x="3921" y="4346"/>
                  </a:lnTo>
                  <a:lnTo>
                    <a:pt x="3940" y="4349"/>
                  </a:lnTo>
                  <a:lnTo>
                    <a:pt x="3959" y="4350"/>
                  </a:lnTo>
                  <a:lnTo>
                    <a:pt x="3980" y="4350"/>
                  </a:lnTo>
                  <a:lnTo>
                    <a:pt x="3990" y="4349"/>
                  </a:lnTo>
                  <a:lnTo>
                    <a:pt x="3999" y="4348"/>
                  </a:lnTo>
                  <a:lnTo>
                    <a:pt x="4009" y="4346"/>
                  </a:lnTo>
                  <a:lnTo>
                    <a:pt x="4018" y="4344"/>
                  </a:lnTo>
                  <a:lnTo>
                    <a:pt x="4027" y="4341"/>
                  </a:lnTo>
                  <a:lnTo>
                    <a:pt x="4036" y="4338"/>
                  </a:lnTo>
                  <a:lnTo>
                    <a:pt x="4045" y="4334"/>
                  </a:lnTo>
                  <a:lnTo>
                    <a:pt x="4053" y="4330"/>
                  </a:lnTo>
                  <a:lnTo>
                    <a:pt x="4062" y="4325"/>
                  </a:lnTo>
                  <a:lnTo>
                    <a:pt x="4070" y="4320"/>
                  </a:lnTo>
                  <a:lnTo>
                    <a:pt x="4078" y="4315"/>
                  </a:lnTo>
                  <a:lnTo>
                    <a:pt x="4086" y="4308"/>
                  </a:lnTo>
                  <a:lnTo>
                    <a:pt x="4102" y="4295"/>
                  </a:lnTo>
                  <a:lnTo>
                    <a:pt x="4116" y="4279"/>
                  </a:lnTo>
                  <a:lnTo>
                    <a:pt x="4129" y="4262"/>
                  </a:lnTo>
                  <a:lnTo>
                    <a:pt x="4140" y="4245"/>
                  </a:lnTo>
                  <a:lnTo>
                    <a:pt x="4144" y="4236"/>
                  </a:lnTo>
                  <a:lnTo>
                    <a:pt x="4148" y="4227"/>
                  </a:lnTo>
                  <a:lnTo>
                    <a:pt x="4152" y="4218"/>
                  </a:lnTo>
                  <a:lnTo>
                    <a:pt x="4155" y="4207"/>
                  </a:lnTo>
                  <a:lnTo>
                    <a:pt x="4158" y="4198"/>
                  </a:lnTo>
                  <a:lnTo>
                    <a:pt x="4160" y="4189"/>
                  </a:lnTo>
                  <a:lnTo>
                    <a:pt x="4162" y="4180"/>
                  </a:lnTo>
                  <a:lnTo>
                    <a:pt x="4163" y="4170"/>
                  </a:lnTo>
                  <a:lnTo>
                    <a:pt x="4164" y="4161"/>
                  </a:lnTo>
                  <a:lnTo>
                    <a:pt x="4164" y="4151"/>
                  </a:lnTo>
                  <a:lnTo>
                    <a:pt x="4163" y="4141"/>
                  </a:lnTo>
                  <a:lnTo>
                    <a:pt x="4163" y="4131"/>
                  </a:lnTo>
                  <a:lnTo>
                    <a:pt x="4160" y="4112"/>
                  </a:lnTo>
                  <a:lnTo>
                    <a:pt x="4156" y="4094"/>
                  </a:lnTo>
                  <a:lnTo>
                    <a:pt x="4150" y="4078"/>
                  </a:lnTo>
                  <a:lnTo>
                    <a:pt x="4143" y="4062"/>
                  </a:lnTo>
                  <a:lnTo>
                    <a:pt x="4134" y="4046"/>
                  </a:lnTo>
                  <a:lnTo>
                    <a:pt x="4124" y="4032"/>
                  </a:lnTo>
                  <a:lnTo>
                    <a:pt x="4113" y="4020"/>
                  </a:lnTo>
                  <a:lnTo>
                    <a:pt x="4100" y="4009"/>
                  </a:lnTo>
                  <a:lnTo>
                    <a:pt x="4066" y="3982"/>
                  </a:lnTo>
                  <a:lnTo>
                    <a:pt x="4033" y="3955"/>
                  </a:lnTo>
                  <a:lnTo>
                    <a:pt x="4000" y="3928"/>
                  </a:lnTo>
                  <a:lnTo>
                    <a:pt x="3966" y="3900"/>
                  </a:lnTo>
                  <a:lnTo>
                    <a:pt x="3933" y="3871"/>
                  </a:lnTo>
                  <a:lnTo>
                    <a:pt x="3900" y="3843"/>
                  </a:lnTo>
                  <a:lnTo>
                    <a:pt x="3867" y="3814"/>
                  </a:lnTo>
                  <a:lnTo>
                    <a:pt x="3833" y="3785"/>
                  </a:lnTo>
                  <a:lnTo>
                    <a:pt x="3862" y="3751"/>
                  </a:lnTo>
                  <a:lnTo>
                    <a:pt x="3889" y="3716"/>
                  </a:lnTo>
                  <a:lnTo>
                    <a:pt x="3915" y="3680"/>
                  </a:lnTo>
                  <a:lnTo>
                    <a:pt x="3941" y="3645"/>
                  </a:lnTo>
                  <a:lnTo>
                    <a:pt x="3966" y="3609"/>
                  </a:lnTo>
                  <a:lnTo>
                    <a:pt x="3991" y="3574"/>
                  </a:lnTo>
                  <a:lnTo>
                    <a:pt x="4015" y="3537"/>
                  </a:lnTo>
                  <a:lnTo>
                    <a:pt x="4037" y="3502"/>
                  </a:lnTo>
                  <a:lnTo>
                    <a:pt x="4060" y="3466"/>
                  </a:lnTo>
                  <a:lnTo>
                    <a:pt x="4081" y="3430"/>
                  </a:lnTo>
                  <a:lnTo>
                    <a:pt x="4103" y="3394"/>
                  </a:lnTo>
                  <a:lnTo>
                    <a:pt x="4122" y="3357"/>
                  </a:lnTo>
                  <a:lnTo>
                    <a:pt x="4142" y="3321"/>
                  </a:lnTo>
                  <a:lnTo>
                    <a:pt x="4160" y="3285"/>
                  </a:lnTo>
                  <a:lnTo>
                    <a:pt x="4178" y="3250"/>
                  </a:lnTo>
                  <a:lnTo>
                    <a:pt x="4195" y="3214"/>
                  </a:lnTo>
                  <a:lnTo>
                    <a:pt x="4211" y="3177"/>
                  </a:lnTo>
                  <a:lnTo>
                    <a:pt x="4228" y="3141"/>
                  </a:lnTo>
                  <a:lnTo>
                    <a:pt x="4242" y="3105"/>
                  </a:lnTo>
                  <a:lnTo>
                    <a:pt x="4256" y="3070"/>
                  </a:lnTo>
                  <a:lnTo>
                    <a:pt x="4269" y="3034"/>
                  </a:lnTo>
                  <a:lnTo>
                    <a:pt x="4281" y="2998"/>
                  </a:lnTo>
                  <a:lnTo>
                    <a:pt x="4292" y="2963"/>
                  </a:lnTo>
                  <a:lnTo>
                    <a:pt x="4302" y="2929"/>
                  </a:lnTo>
                  <a:lnTo>
                    <a:pt x="4312" y="2895"/>
                  </a:lnTo>
                  <a:lnTo>
                    <a:pt x="4320" y="2859"/>
                  </a:lnTo>
                  <a:lnTo>
                    <a:pt x="4328" y="2826"/>
                  </a:lnTo>
                  <a:lnTo>
                    <a:pt x="4335" y="2792"/>
                  </a:lnTo>
                  <a:lnTo>
                    <a:pt x="4342" y="2759"/>
                  </a:lnTo>
                  <a:lnTo>
                    <a:pt x="4348" y="2726"/>
                  </a:lnTo>
                  <a:lnTo>
                    <a:pt x="4352" y="2693"/>
                  </a:lnTo>
                  <a:lnTo>
                    <a:pt x="4356" y="2660"/>
                  </a:lnTo>
                  <a:lnTo>
                    <a:pt x="4359" y="2627"/>
                  </a:lnTo>
                  <a:lnTo>
                    <a:pt x="4361" y="2596"/>
                  </a:lnTo>
                  <a:lnTo>
                    <a:pt x="4362" y="2564"/>
                  </a:lnTo>
                  <a:lnTo>
                    <a:pt x="4362" y="2533"/>
                  </a:lnTo>
                  <a:lnTo>
                    <a:pt x="4361" y="2501"/>
                  </a:lnTo>
                  <a:lnTo>
                    <a:pt x="4360" y="2471"/>
                  </a:lnTo>
                  <a:lnTo>
                    <a:pt x="4357" y="2441"/>
                  </a:lnTo>
                  <a:lnTo>
                    <a:pt x="4354" y="2412"/>
                  </a:lnTo>
                  <a:lnTo>
                    <a:pt x="4350" y="2382"/>
                  </a:lnTo>
                  <a:lnTo>
                    <a:pt x="4345" y="2354"/>
                  </a:lnTo>
                  <a:lnTo>
                    <a:pt x="4338" y="2324"/>
                  </a:lnTo>
                  <a:lnTo>
                    <a:pt x="4331" y="2296"/>
                  </a:lnTo>
                  <a:lnTo>
                    <a:pt x="4323" y="2268"/>
                  </a:lnTo>
                  <a:lnTo>
                    <a:pt x="4315" y="2241"/>
                  </a:lnTo>
                  <a:lnTo>
                    <a:pt x="4306" y="2214"/>
                  </a:lnTo>
                  <a:lnTo>
                    <a:pt x="4296" y="2187"/>
                  </a:lnTo>
                  <a:lnTo>
                    <a:pt x="4285" y="2159"/>
                  </a:lnTo>
                  <a:lnTo>
                    <a:pt x="4273" y="2133"/>
                  </a:lnTo>
                  <a:lnTo>
                    <a:pt x="4260" y="2107"/>
                  </a:lnTo>
                  <a:lnTo>
                    <a:pt x="4245" y="2082"/>
                  </a:lnTo>
                  <a:lnTo>
                    <a:pt x="4230" y="2057"/>
                  </a:lnTo>
                  <a:lnTo>
                    <a:pt x="4213" y="2032"/>
                  </a:lnTo>
                  <a:lnTo>
                    <a:pt x="4196" y="2007"/>
                  </a:lnTo>
                  <a:lnTo>
                    <a:pt x="4178" y="1983"/>
                  </a:lnTo>
                  <a:lnTo>
                    <a:pt x="4159" y="1960"/>
                  </a:lnTo>
                  <a:lnTo>
                    <a:pt x="4139" y="1936"/>
                  </a:lnTo>
                  <a:lnTo>
                    <a:pt x="4118" y="1913"/>
                  </a:lnTo>
                  <a:lnTo>
                    <a:pt x="4095" y="1890"/>
                  </a:lnTo>
                  <a:lnTo>
                    <a:pt x="4071" y="1867"/>
                  </a:lnTo>
                  <a:lnTo>
                    <a:pt x="4047" y="1845"/>
                  </a:lnTo>
                  <a:lnTo>
                    <a:pt x="4022" y="1821"/>
                  </a:lnTo>
                  <a:lnTo>
                    <a:pt x="3995" y="17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202"/>
            <p:cNvSpPr>
              <a:spLocks/>
            </p:cNvSpPr>
            <p:nvPr/>
          </p:nvSpPr>
          <p:spPr bwMode="auto">
            <a:xfrm>
              <a:off x="3022600" y="4629150"/>
              <a:ext cx="104775" cy="109538"/>
            </a:xfrm>
            <a:custGeom>
              <a:avLst/>
              <a:gdLst>
                <a:gd name="T0" fmla="*/ 1968 w 2440"/>
                <a:gd name="T1" fmla="*/ 101 h 2551"/>
                <a:gd name="T2" fmla="*/ 1793 w 2440"/>
                <a:gd name="T3" fmla="*/ 240 h 2551"/>
                <a:gd name="T4" fmla="*/ 1619 w 2440"/>
                <a:gd name="T5" fmla="*/ 382 h 2551"/>
                <a:gd name="T6" fmla="*/ 1449 w 2440"/>
                <a:gd name="T7" fmla="*/ 528 h 2551"/>
                <a:gd name="T8" fmla="*/ 1283 w 2440"/>
                <a:gd name="T9" fmla="*/ 680 h 2551"/>
                <a:gd name="T10" fmla="*/ 1120 w 2440"/>
                <a:gd name="T11" fmla="*/ 836 h 2551"/>
                <a:gd name="T12" fmla="*/ 969 w 2440"/>
                <a:gd name="T13" fmla="*/ 992 h 2551"/>
                <a:gd name="T14" fmla="*/ 824 w 2440"/>
                <a:gd name="T15" fmla="*/ 1150 h 2551"/>
                <a:gd name="T16" fmla="*/ 684 w 2440"/>
                <a:gd name="T17" fmla="*/ 1310 h 2551"/>
                <a:gd name="T18" fmla="*/ 551 w 2440"/>
                <a:gd name="T19" fmla="*/ 1472 h 2551"/>
                <a:gd name="T20" fmla="*/ 425 w 2440"/>
                <a:gd name="T21" fmla="*/ 1636 h 2551"/>
                <a:gd name="T22" fmla="*/ 40 w 2440"/>
                <a:gd name="T23" fmla="*/ 2162 h 2551"/>
                <a:gd name="T24" fmla="*/ 12 w 2440"/>
                <a:gd name="T25" fmla="*/ 2221 h 2551"/>
                <a:gd name="T26" fmla="*/ 0 w 2440"/>
                <a:gd name="T27" fmla="*/ 2282 h 2551"/>
                <a:gd name="T28" fmla="*/ 4 w 2440"/>
                <a:gd name="T29" fmla="*/ 2345 h 2551"/>
                <a:gd name="T30" fmla="*/ 23 w 2440"/>
                <a:gd name="T31" fmla="*/ 2406 h 2551"/>
                <a:gd name="T32" fmla="*/ 59 w 2440"/>
                <a:gd name="T33" fmla="*/ 2461 h 2551"/>
                <a:gd name="T34" fmla="*/ 93 w 2440"/>
                <a:gd name="T35" fmla="*/ 2494 h 2551"/>
                <a:gd name="T36" fmla="*/ 123 w 2440"/>
                <a:gd name="T37" fmla="*/ 2516 h 2551"/>
                <a:gd name="T38" fmla="*/ 156 w 2440"/>
                <a:gd name="T39" fmla="*/ 2532 h 2551"/>
                <a:gd name="T40" fmla="*/ 192 w 2440"/>
                <a:gd name="T41" fmla="*/ 2544 h 2551"/>
                <a:gd name="T42" fmla="*/ 228 w 2440"/>
                <a:gd name="T43" fmla="*/ 2550 h 2551"/>
                <a:gd name="T44" fmla="*/ 264 w 2440"/>
                <a:gd name="T45" fmla="*/ 2551 h 2551"/>
                <a:gd name="T46" fmla="*/ 301 w 2440"/>
                <a:gd name="T47" fmla="*/ 2547 h 2551"/>
                <a:gd name="T48" fmla="*/ 336 w 2440"/>
                <a:gd name="T49" fmla="*/ 2536 h 2551"/>
                <a:gd name="T50" fmla="*/ 370 w 2440"/>
                <a:gd name="T51" fmla="*/ 2522 h 2551"/>
                <a:gd name="T52" fmla="*/ 402 w 2440"/>
                <a:gd name="T53" fmla="*/ 2502 h 2551"/>
                <a:gd name="T54" fmla="*/ 432 w 2440"/>
                <a:gd name="T55" fmla="*/ 2477 h 2551"/>
                <a:gd name="T56" fmla="*/ 461 w 2440"/>
                <a:gd name="T57" fmla="*/ 2440 h 2551"/>
                <a:gd name="T58" fmla="*/ 829 w 2440"/>
                <a:gd name="T59" fmla="*/ 1936 h 2551"/>
                <a:gd name="T60" fmla="*/ 946 w 2440"/>
                <a:gd name="T61" fmla="*/ 1784 h 2551"/>
                <a:gd name="T62" fmla="*/ 1070 w 2440"/>
                <a:gd name="T63" fmla="*/ 1633 h 2551"/>
                <a:gd name="T64" fmla="*/ 1200 w 2440"/>
                <a:gd name="T65" fmla="*/ 1484 h 2551"/>
                <a:gd name="T66" fmla="*/ 1336 w 2440"/>
                <a:gd name="T67" fmla="*/ 1337 h 2551"/>
                <a:gd name="T68" fmla="*/ 1477 w 2440"/>
                <a:gd name="T69" fmla="*/ 1193 h 2551"/>
                <a:gd name="T70" fmla="*/ 1634 w 2440"/>
                <a:gd name="T71" fmla="*/ 1040 h 2551"/>
                <a:gd name="T72" fmla="*/ 1791 w 2440"/>
                <a:gd name="T73" fmla="*/ 898 h 2551"/>
                <a:gd name="T74" fmla="*/ 1948 w 2440"/>
                <a:gd name="T75" fmla="*/ 762 h 2551"/>
                <a:gd name="T76" fmla="*/ 2111 w 2440"/>
                <a:gd name="T77" fmla="*/ 629 h 2551"/>
                <a:gd name="T78" fmla="*/ 2282 w 2440"/>
                <a:gd name="T79" fmla="*/ 495 h 2551"/>
                <a:gd name="T80" fmla="*/ 2353 w 2440"/>
                <a:gd name="T81" fmla="*/ 440 h 2551"/>
                <a:gd name="T82" fmla="*/ 2383 w 2440"/>
                <a:gd name="T83" fmla="*/ 410 h 2551"/>
                <a:gd name="T84" fmla="*/ 2405 w 2440"/>
                <a:gd name="T85" fmla="*/ 379 h 2551"/>
                <a:gd name="T86" fmla="*/ 2421 w 2440"/>
                <a:gd name="T87" fmla="*/ 346 h 2551"/>
                <a:gd name="T88" fmla="*/ 2433 w 2440"/>
                <a:gd name="T89" fmla="*/ 311 h 2551"/>
                <a:gd name="T90" fmla="*/ 2439 w 2440"/>
                <a:gd name="T91" fmla="*/ 275 h 2551"/>
                <a:gd name="T92" fmla="*/ 2439 w 2440"/>
                <a:gd name="T93" fmla="*/ 239 h 2551"/>
                <a:gd name="T94" fmla="*/ 2435 w 2440"/>
                <a:gd name="T95" fmla="*/ 203 h 2551"/>
                <a:gd name="T96" fmla="*/ 2426 w 2440"/>
                <a:gd name="T97" fmla="*/ 168 h 2551"/>
                <a:gd name="T98" fmla="*/ 2411 w 2440"/>
                <a:gd name="T99" fmla="*/ 133 h 2551"/>
                <a:gd name="T100" fmla="*/ 2391 w 2440"/>
                <a:gd name="T101" fmla="*/ 101 h 2551"/>
                <a:gd name="T102" fmla="*/ 2365 w 2440"/>
                <a:gd name="T103" fmla="*/ 72 h 2551"/>
                <a:gd name="T104" fmla="*/ 2338 w 2440"/>
                <a:gd name="T105" fmla="*/ 49 h 2551"/>
                <a:gd name="T106" fmla="*/ 2309 w 2440"/>
                <a:gd name="T107" fmla="*/ 30 h 2551"/>
                <a:gd name="T108" fmla="*/ 2277 w 2440"/>
                <a:gd name="T109" fmla="*/ 16 h 2551"/>
                <a:gd name="T110" fmla="*/ 2244 w 2440"/>
                <a:gd name="T111" fmla="*/ 6 h 2551"/>
                <a:gd name="T112" fmla="*/ 2211 w 2440"/>
                <a:gd name="T113" fmla="*/ 1 h 2551"/>
                <a:gd name="T114" fmla="*/ 2154 w 2440"/>
                <a:gd name="T115" fmla="*/ 2 h 2551"/>
                <a:gd name="T116" fmla="*/ 2120 w 2440"/>
                <a:gd name="T117" fmla="*/ 9 h 2551"/>
                <a:gd name="T118" fmla="*/ 2088 w 2440"/>
                <a:gd name="T119" fmla="*/ 20 h 2551"/>
                <a:gd name="T120" fmla="*/ 2057 w 2440"/>
                <a:gd name="T121" fmla="*/ 36 h 2551"/>
                <a:gd name="T122" fmla="*/ 2029 w 2440"/>
                <a:gd name="T123" fmla="*/ 56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40" h="2551">
                  <a:moveTo>
                    <a:pt x="2029" y="56"/>
                  </a:moveTo>
                  <a:lnTo>
                    <a:pt x="2028" y="56"/>
                  </a:lnTo>
                  <a:lnTo>
                    <a:pt x="1968" y="101"/>
                  </a:lnTo>
                  <a:lnTo>
                    <a:pt x="1910" y="147"/>
                  </a:lnTo>
                  <a:lnTo>
                    <a:pt x="1851" y="193"/>
                  </a:lnTo>
                  <a:lnTo>
                    <a:pt x="1793" y="240"/>
                  </a:lnTo>
                  <a:lnTo>
                    <a:pt x="1734" y="286"/>
                  </a:lnTo>
                  <a:lnTo>
                    <a:pt x="1677" y="333"/>
                  </a:lnTo>
                  <a:lnTo>
                    <a:pt x="1619" y="382"/>
                  </a:lnTo>
                  <a:lnTo>
                    <a:pt x="1562" y="430"/>
                  </a:lnTo>
                  <a:lnTo>
                    <a:pt x="1505" y="478"/>
                  </a:lnTo>
                  <a:lnTo>
                    <a:pt x="1449" y="528"/>
                  </a:lnTo>
                  <a:lnTo>
                    <a:pt x="1394" y="578"/>
                  </a:lnTo>
                  <a:lnTo>
                    <a:pt x="1337" y="628"/>
                  </a:lnTo>
                  <a:lnTo>
                    <a:pt x="1283" y="680"/>
                  </a:lnTo>
                  <a:lnTo>
                    <a:pt x="1228" y="732"/>
                  </a:lnTo>
                  <a:lnTo>
                    <a:pt x="1174" y="784"/>
                  </a:lnTo>
                  <a:lnTo>
                    <a:pt x="1120" y="836"/>
                  </a:lnTo>
                  <a:lnTo>
                    <a:pt x="1069" y="889"/>
                  </a:lnTo>
                  <a:lnTo>
                    <a:pt x="1018" y="940"/>
                  </a:lnTo>
                  <a:lnTo>
                    <a:pt x="969" y="992"/>
                  </a:lnTo>
                  <a:lnTo>
                    <a:pt x="920" y="1045"/>
                  </a:lnTo>
                  <a:lnTo>
                    <a:pt x="871" y="1097"/>
                  </a:lnTo>
                  <a:lnTo>
                    <a:pt x="824" y="1150"/>
                  </a:lnTo>
                  <a:lnTo>
                    <a:pt x="776" y="1203"/>
                  </a:lnTo>
                  <a:lnTo>
                    <a:pt x="730" y="1257"/>
                  </a:lnTo>
                  <a:lnTo>
                    <a:pt x="684" y="1310"/>
                  </a:lnTo>
                  <a:lnTo>
                    <a:pt x="639" y="1364"/>
                  </a:lnTo>
                  <a:lnTo>
                    <a:pt x="594" y="1418"/>
                  </a:lnTo>
                  <a:lnTo>
                    <a:pt x="551" y="1472"/>
                  </a:lnTo>
                  <a:lnTo>
                    <a:pt x="508" y="1527"/>
                  </a:lnTo>
                  <a:lnTo>
                    <a:pt x="466" y="1582"/>
                  </a:lnTo>
                  <a:lnTo>
                    <a:pt x="425" y="1636"/>
                  </a:lnTo>
                  <a:lnTo>
                    <a:pt x="383" y="1692"/>
                  </a:lnTo>
                  <a:lnTo>
                    <a:pt x="39" y="2161"/>
                  </a:lnTo>
                  <a:lnTo>
                    <a:pt x="40" y="2162"/>
                  </a:lnTo>
                  <a:lnTo>
                    <a:pt x="29" y="2180"/>
                  </a:lnTo>
                  <a:lnTo>
                    <a:pt x="20" y="2201"/>
                  </a:lnTo>
                  <a:lnTo>
                    <a:pt x="12" y="2221"/>
                  </a:lnTo>
                  <a:lnTo>
                    <a:pt x="6" y="2241"/>
                  </a:lnTo>
                  <a:lnTo>
                    <a:pt x="2" y="2262"/>
                  </a:lnTo>
                  <a:lnTo>
                    <a:pt x="0" y="2282"/>
                  </a:lnTo>
                  <a:lnTo>
                    <a:pt x="0" y="2303"/>
                  </a:lnTo>
                  <a:lnTo>
                    <a:pt x="1" y="2324"/>
                  </a:lnTo>
                  <a:lnTo>
                    <a:pt x="4" y="2345"/>
                  </a:lnTo>
                  <a:lnTo>
                    <a:pt x="8" y="2365"/>
                  </a:lnTo>
                  <a:lnTo>
                    <a:pt x="15" y="2387"/>
                  </a:lnTo>
                  <a:lnTo>
                    <a:pt x="23" y="2406"/>
                  </a:lnTo>
                  <a:lnTo>
                    <a:pt x="33" y="2425"/>
                  </a:lnTo>
                  <a:lnTo>
                    <a:pt x="44" y="2443"/>
                  </a:lnTo>
                  <a:lnTo>
                    <a:pt x="59" y="2461"/>
                  </a:lnTo>
                  <a:lnTo>
                    <a:pt x="74" y="2477"/>
                  </a:lnTo>
                  <a:lnTo>
                    <a:pt x="83" y="2486"/>
                  </a:lnTo>
                  <a:lnTo>
                    <a:pt x="93" y="2494"/>
                  </a:lnTo>
                  <a:lnTo>
                    <a:pt x="103" y="2502"/>
                  </a:lnTo>
                  <a:lnTo>
                    <a:pt x="113" y="2509"/>
                  </a:lnTo>
                  <a:lnTo>
                    <a:pt x="123" y="2516"/>
                  </a:lnTo>
                  <a:lnTo>
                    <a:pt x="134" y="2522"/>
                  </a:lnTo>
                  <a:lnTo>
                    <a:pt x="145" y="2527"/>
                  </a:lnTo>
                  <a:lnTo>
                    <a:pt x="156" y="2532"/>
                  </a:lnTo>
                  <a:lnTo>
                    <a:pt x="168" y="2536"/>
                  </a:lnTo>
                  <a:lnTo>
                    <a:pt x="180" y="2541"/>
                  </a:lnTo>
                  <a:lnTo>
                    <a:pt x="192" y="2544"/>
                  </a:lnTo>
                  <a:lnTo>
                    <a:pt x="204" y="2547"/>
                  </a:lnTo>
                  <a:lnTo>
                    <a:pt x="216" y="2549"/>
                  </a:lnTo>
                  <a:lnTo>
                    <a:pt x="228" y="2550"/>
                  </a:lnTo>
                  <a:lnTo>
                    <a:pt x="240" y="2551"/>
                  </a:lnTo>
                  <a:lnTo>
                    <a:pt x="252" y="2551"/>
                  </a:lnTo>
                  <a:lnTo>
                    <a:pt x="264" y="2551"/>
                  </a:lnTo>
                  <a:lnTo>
                    <a:pt x="276" y="2550"/>
                  </a:lnTo>
                  <a:lnTo>
                    <a:pt x="288" y="2549"/>
                  </a:lnTo>
                  <a:lnTo>
                    <a:pt x="301" y="2547"/>
                  </a:lnTo>
                  <a:lnTo>
                    <a:pt x="313" y="2544"/>
                  </a:lnTo>
                  <a:lnTo>
                    <a:pt x="324" y="2541"/>
                  </a:lnTo>
                  <a:lnTo>
                    <a:pt x="336" y="2536"/>
                  </a:lnTo>
                  <a:lnTo>
                    <a:pt x="347" y="2532"/>
                  </a:lnTo>
                  <a:lnTo>
                    <a:pt x="359" y="2527"/>
                  </a:lnTo>
                  <a:lnTo>
                    <a:pt x="370" y="2522"/>
                  </a:lnTo>
                  <a:lnTo>
                    <a:pt x="381" y="2516"/>
                  </a:lnTo>
                  <a:lnTo>
                    <a:pt x="391" y="2509"/>
                  </a:lnTo>
                  <a:lnTo>
                    <a:pt x="402" y="2502"/>
                  </a:lnTo>
                  <a:lnTo>
                    <a:pt x="412" y="2494"/>
                  </a:lnTo>
                  <a:lnTo>
                    <a:pt x="422" y="2486"/>
                  </a:lnTo>
                  <a:lnTo>
                    <a:pt x="432" y="2477"/>
                  </a:lnTo>
                  <a:lnTo>
                    <a:pt x="442" y="2465"/>
                  </a:lnTo>
                  <a:lnTo>
                    <a:pt x="452" y="2453"/>
                  </a:lnTo>
                  <a:lnTo>
                    <a:pt x="461" y="2440"/>
                  </a:lnTo>
                  <a:lnTo>
                    <a:pt x="469" y="2427"/>
                  </a:lnTo>
                  <a:lnTo>
                    <a:pt x="791" y="1987"/>
                  </a:lnTo>
                  <a:lnTo>
                    <a:pt x="829" y="1936"/>
                  </a:lnTo>
                  <a:lnTo>
                    <a:pt x="867" y="1886"/>
                  </a:lnTo>
                  <a:lnTo>
                    <a:pt x="907" y="1834"/>
                  </a:lnTo>
                  <a:lnTo>
                    <a:pt x="946" y="1784"/>
                  </a:lnTo>
                  <a:lnTo>
                    <a:pt x="987" y="1734"/>
                  </a:lnTo>
                  <a:lnTo>
                    <a:pt x="1029" y="1683"/>
                  </a:lnTo>
                  <a:lnTo>
                    <a:pt x="1070" y="1633"/>
                  </a:lnTo>
                  <a:lnTo>
                    <a:pt x="1113" y="1583"/>
                  </a:lnTo>
                  <a:lnTo>
                    <a:pt x="1157" y="1534"/>
                  </a:lnTo>
                  <a:lnTo>
                    <a:pt x="1200" y="1484"/>
                  </a:lnTo>
                  <a:lnTo>
                    <a:pt x="1244" y="1435"/>
                  </a:lnTo>
                  <a:lnTo>
                    <a:pt x="1290" y="1386"/>
                  </a:lnTo>
                  <a:lnTo>
                    <a:pt x="1336" y="1337"/>
                  </a:lnTo>
                  <a:lnTo>
                    <a:pt x="1382" y="1288"/>
                  </a:lnTo>
                  <a:lnTo>
                    <a:pt x="1429" y="1241"/>
                  </a:lnTo>
                  <a:lnTo>
                    <a:pt x="1477" y="1193"/>
                  </a:lnTo>
                  <a:lnTo>
                    <a:pt x="1530" y="1140"/>
                  </a:lnTo>
                  <a:lnTo>
                    <a:pt x="1582" y="1090"/>
                  </a:lnTo>
                  <a:lnTo>
                    <a:pt x="1634" y="1040"/>
                  </a:lnTo>
                  <a:lnTo>
                    <a:pt x="1686" y="991"/>
                  </a:lnTo>
                  <a:lnTo>
                    <a:pt x="1738" y="944"/>
                  </a:lnTo>
                  <a:lnTo>
                    <a:pt x="1791" y="898"/>
                  </a:lnTo>
                  <a:lnTo>
                    <a:pt x="1842" y="852"/>
                  </a:lnTo>
                  <a:lnTo>
                    <a:pt x="1896" y="806"/>
                  </a:lnTo>
                  <a:lnTo>
                    <a:pt x="1948" y="762"/>
                  </a:lnTo>
                  <a:lnTo>
                    <a:pt x="2001" y="718"/>
                  </a:lnTo>
                  <a:lnTo>
                    <a:pt x="2056" y="673"/>
                  </a:lnTo>
                  <a:lnTo>
                    <a:pt x="2111" y="629"/>
                  </a:lnTo>
                  <a:lnTo>
                    <a:pt x="2167" y="585"/>
                  </a:lnTo>
                  <a:lnTo>
                    <a:pt x="2223" y="541"/>
                  </a:lnTo>
                  <a:lnTo>
                    <a:pt x="2282" y="495"/>
                  </a:lnTo>
                  <a:lnTo>
                    <a:pt x="2341" y="450"/>
                  </a:lnTo>
                  <a:lnTo>
                    <a:pt x="2340" y="449"/>
                  </a:lnTo>
                  <a:lnTo>
                    <a:pt x="2353" y="440"/>
                  </a:lnTo>
                  <a:lnTo>
                    <a:pt x="2365" y="429"/>
                  </a:lnTo>
                  <a:lnTo>
                    <a:pt x="2375" y="419"/>
                  </a:lnTo>
                  <a:lnTo>
                    <a:pt x="2383" y="410"/>
                  </a:lnTo>
                  <a:lnTo>
                    <a:pt x="2391" y="400"/>
                  </a:lnTo>
                  <a:lnTo>
                    <a:pt x="2398" y="390"/>
                  </a:lnTo>
                  <a:lnTo>
                    <a:pt x="2405" y="379"/>
                  </a:lnTo>
                  <a:lnTo>
                    <a:pt x="2411" y="368"/>
                  </a:lnTo>
                  <a:lnTo>
                    <a:pt x="2416" y="357"/>
                  </a:lnTo>
                  <a:lnTo>
                    <a:pt x="2421" y="346"/>
                  </a:lnTo>
                  <a:lnTo>
                    <a:pt x="2426" y="334"/>
                  </a:lnTo>
                  <a:lnTo>
                    <a:pt x="2429" y="322"/>
                  </a:lnTo>
                  <a:lnTo>
                    <a:pt x="2433" y="311"/>
                  </a:lnTo>
                  <a:lnTo>
                    <a:pt x="2435" y="299"/>
                  </a:lnTo>
                  <a:lnTo>
                    <a:pt x="2437" y="287"/>
                  </a:lnTo>
                  <a:lnTo>
                    <a:pt x="2439" y="275"/>
                  </a:lnTo>
                  <a:lnTo>
                    <a:pt x="2439" y="263"/>
                  </a:lnTo>
                  <a:lnTo>
                    <a:pt x="2440" y="251"/>
                  </a:lnTo>
                  <a:lnTo>
                    <a:pt x="2439" y="239"/>
                  </a:lnTo>
                  <a:lnTo>
                    <a:pt x="2439" y="227"/>
                  </a:lnTo>
                  <a:lnTo>
                    <a:pt x="2437" y="215"/>
                  </a:lnTo>
                  <a:lnTo>
                    <a:pt x="2435" y="203"/>
                  </a:lnTo>
                  <a:lnTo>
                    <a:pt x="2433" y="191"/>
                  </a:lnTo>
                  <a:lnTo>
                    <a:pt x="2429" y="179"/>
                  </a:lnTo>
                  <a:lnTo>
                    <a:pt x="2426" y="168"/>
                  </a:lnTo>
                  <a:lnTo>
                    <a:pt x="2421" y="155"/>
                  </a:lnTo>
                  <a:lnTo>
                    <a:pt x="2416" y="144"/>
                  </a:lnTo>
                  <a:lnTo>
                    <a:pt x="2411" y="133"/>
                  </a:lnTo>
                  <a:lnTo>
                    <a:pt x="2405" y="122"/>
                  </a:lnTo>
                  <a:lnTo>
                    <a:pt x="2398" y="112"/>
                  </a:lnTo>
                  <a:lnTo>
                    <a:pt x="2391" y="101"/>
                  </a:lnTo>
                  <a:lnTo>
                    <a:pt x="2383" y="91"/>
                  </a:lnTo>
                  <a:lnTo>
                    <a:pt x="2375" y="82"/>
                  </a:lnTo>
                  <a:lnTo>
                    <a:pt x="2365" y="72"/>
                  </a:lnTo>
                  <a:lnTo>
                    <a:pt x="2356" y="64"/>
                  </a:lnTo>
                  <a:lnTo>
                    <a:pt x="2347" y="56"/>
                  </a:lnTo>
                  <a:lnTo>
                    <a:pt x="2338" y="49"/>
                  </a:lnTo>
                  <a:lnTo>
                    <a:pt x="2329" y="42"/>
                  </a:lnTo>
                  <a:lnTo>
                    <a:pt x="2319" y="36"/>
                  </a:lnTo>
                  <a:lnTo>
                    <a:pt x="2309" y="30"/>
                  </a:lnTo>
                  <a:lnTo>
                    <a:pt x="2298" y="25"/>
                  </a:lnTo>
                  <a:lnTo>
                    <a:pt x="2288" y="20"/>
                  </a:lnTo>
                  <a:lnTo>
                    <a:pt x="2277" y="16"/>
                  </a:lnTo>
                  <a:lnTo>
                    <a:pt x="2267" y="12"/>
                  </a:lnTo>
                  <a:lnTo>
                    <a:pt x="2256" y="9"/>
                  </a:lnTo>
                  <a:lnTo>
                    <a:pt x="2244" y="6"/>
                  </a:lnTo>
                  <a:lnTo>
                    <a:pt x="2233" y="4"/>
                  </a:lnTo>
                  <a:lnTo>
                    <a:pt x="2222" y="2"/>
                  </a:lnTo>
                  <a:lnTo>
                    <a:pt x="2211" y="1"/>
                  </a:lnTo>
                  <a:lnTo>
                    <a:pt x="2199" y="0"/>
                  </a:lnTo>
                  <a:lnTo>
                    <a:pt x="2177" y="0"/>
                  </a:lnTo>
                  <a:lnTo>
                    <a:pt x="2154" y="2"/>
                  </a:lnTo>
                  <a:lnTo>
                    <a:pt x="2143" y="4"/>
                  </a:lnTo>
                  <a:lnTo>
                    <a:pt x="2132" y="6"/>
                  </a:lnTo>
                  <a:lnTo>
                    <a:pt x="2120" y="9"/>
                  </a:lnTo>
                  <a:lnTo>
                    <a:pt x="2109" y="12"/>
                  </a:lnTo>
                  <a:lnTo>
                    <a:pt x="2099" y="16"/>
                  </a:lnTo>
                  <a:lnTo>
                    <a:pt x="2088" y="20"/>
                  </a:lnTo>
                  <a:lnTo>
                    <a:pt x="2078" y="25"/>
                  </a:lnTo>
                  <a:lnTo>
                    <a:pt x="2067" y="30"/>
                  </a:lnTo>
                  <a:lnTo>
                    <a:pt x="2057" y="36"/>
                  </a:lnTo>
                  <a:lnTo>
                    <a:pt x="2048" y="42"/>
                  </a:lnTo>
                  <a:lnTo>
                    <a:pt x="2038" y="49"/>
                  </a:lnTo>
                  <a:lnTo>
                    <a:pt x="20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203"/>
            <p:cNvSpPr>
              <a:spLocks/>
            </p:cNvSpPr>
            <p:nvPr/>
          </p:nvSpPr>
          <p:spPr bwMode="auto">
            <a:xfrm>
              <a:off x="3146425" y="4259263"/>
              <a:ext cx="106363" cy="111125"/>
            </a:xfrm>
            <a:custGeom>
              <a:avLst/>
              <a:gdLst>
                <a:gd name="T0" fmla="*/ 830 w 2478"/>
                <a:gd name="T1" fmla="*/ 1534 h 2592"/>
                <a:gd name="T2" fmla="*/ 622 w 2478"/>
                <a:gd name="T3" fmla="*/ 1720 h 2592"/>
                <a:gd name="T4" fmla="*/ 408 w 2478"/>
                <a:gd name="T5" fmla="*/ 1899 h 2592"/>
                <a:gd name="T6" fmla="*/ 189 w 2478"/>
                <a:gd name="T7" fmla="*/ 2072 h 2592"/>
                <a:gd name="T8" fmla="*/ 89 w 2478"/>
                <a:gd name="T9" fmla="*/ 2144 h 2592"/>
                <a:gd name="T10" fmla="*/ 49 w 2478"/>
                <a:gd name="T11" fmla="*/ 2187 h 2592"/>
                <a:gd name="T12" fmla="*/ 24 w 2478"/>
                <a:gd name="T13" fmla="*/ 2230 h 2592"/>
                <a:gd name="T14" fmla="*/ 7 w 2478"/>
                <a:gd name="T15" fmla="*/ 2277 h 2592"/>
                <a:gd name="T16" fmla="*/ 1 w 2478"/>
                <a:gd name="T17" fmla="*/ 2325 h 2592"/>
                <a:gd name="T18" fmla="*/ 3 w 2478"/>
                <a:gd name="T19" fmla="*/ 2374 h 2592"/>
                <a:gd name="T20" fmla="*/ 14 w 2478"/>
                <a:gd name="T21" fmla="*/ 2421 h 2592"/>
                <a:gd name="T22" fmla="*/ 35 w 2478"/>
                <a:gd name="T23" fmla="*/ 2466 h 2592"/>
                <a:gd name="T24" fmla="*/ 65 w 2478"/>
                <a:gd name="T25" fmla="*/ 2508 h 2592"/>
                <a:gd name="T26" fmla="*/ 104 w 2478"/>
                <a:gd name="T27" fmla="*/ 2542 h 2592"/>
                <a:gd name="T28" fmla="*/ 145 w 2478"/>
                <a:gd name="T29" fmla="*/ 2567 h 2592"/>
                <a:gd name="T30" fmla="*/ 190 w 2478"/>
                <a:gd name="T31" fmla="*/ 2584 h 2592"/>
                <a:gd name="T32" fmla="*/ 238 w 2478"/>
                <a:gd name="T33" fmla="*/ 2591 h 2592"/>
                <a:gd name="T34" fmla="*/ 285 w 2478"/>
                <a:gd name="T35" fmla="*/ 2590 h 2592"/>
                <a:gd name="T36" fmla="*/ 333 w 2478"/>
                <a:gd name="T37" fmla="*/ 2579 h 2592"/>
                <a:gd name="T38" fmla="*/ 377 w 2478"/>
                <a:gd name="T39" fmla="*/ 2560 h 2592"/>
                <a:gd name="T40" fmla="*/ 418 w 2478"/>
                <a:gd name="T41" fmla="*/ 2533 h 2592"/>
                <a:gd name="T42" fmla="*/ 547 w 2478"/>
                <a:gd name="T43" fmla="*/ 2434 h 2592"/>
                <a:gd name="T44" fmla="*/ 780 w 2478"/>
                <a:gd name="T45" fmla="*/ 2246 h 2592"/>
                <a:gd name="T46" fmla="*/ 1007 w 2478"/>
                <a:gd name="T47" fmla="*/ 2052 h 2592"/>
                <a:gd name="T48" fmla="*/ 1228 w 2478"/>
                <a:gd name="T49" fmla="*/ 1849 h 2592"/>
                <a:gd name="T50" fmla="*/ 1438 w 2478"/>
                <a:gd name="T51" fmla="*/ 1640 h 2592"/>
                <a:gd name="T52" fmla="*/ 1632 w 2478"/>
                <a:gd name="T53" fmla="*/ 1431 h 2592"/>
                <a:gd name="T54" fmla="*/ 1817 w 2478"/>
                <a:gd name="T55" fmla="*/ 1217 h 2592"/>
                <a:gd name="T56" fmla="*/ 1990 w 2478"/>
                <a:gd name="T57" fmla="*/ 1000 h 2592"/>
                <a:gd name="T58" fmla="*/ 2417 w 2478"/>
                <a:gd name="T59" fmla="*/ 417 h 2592"/>
                <a:gd name="T60" fmla="*/ 2444 w 2478"/>
                <a:gd name="T61" fmla="*/ 378 h 2592"/>
                <a:gd name="T62" fmla="*/ 2464 w 2478"/>
                <a:gd name="T63" fmla="*/ 335 h 2592"/>
                <a:gd name="T64" fmla="*/ 2475 w 2478"/>
                <a:gd name="T65" fmla="*/ 289 h 2592"/>
                <a:gd name="T66" fmla="*/ 2478 w 2478"/>
                <a:gd name="T67" fmla="*/ 243 h 2592"/>
                <a:gd name="T68" fmla="*/ 2472 w 2478"/>
                <a:gd name="T69" fmla="*/ 198 h 2592"/>
                <a:gd name="T70" fmla="*/ 2458 w 2478"/>
                <a:gd name="T71" fmla="*/ 154 h 2592"/>
                <a:gd name="T72" fmla="*/ 2435 w 2478"/>
                <a:gd name="T73" fmla="*/ 111 h 2592"/>
                <a:gd name="T74" fmla="*/ 2403 w 2478"/>
                <a:gd name="T75" fmla="*/ 74 h 2592"/>
                <a:gd name="T76" fmla="*/ 2363 w 2478"/>
                <a:gd name="T77" fmla="*/ 41 h 2592"/>
                <a:gd name="T78" fmla="*/ 2320 w 2478"/>
                <a:gd name="T79" fmla="*/ 18 h 2592"/>
                <a:gd name="T80" fmla="*/ 2272 w 2478"/>
                <a:gd name="T81" fmla="*/ 4 h 2592"/>
                <a:gd name="T82" fmla="*/ 2224 w 2478"/>
                <a:gd name="T83" fmla="*/ 0 h 2592"/>
                <a:gd name="T84" fmla="*/ 2176 w 2478"/>
                <a:gd name="T85" fmla="*/ 4 h 2592"/>
                <a:gd name="T86" fmla="*/ 2128 w 2478"/>
                <a:gd name="T87" fmla="*/ 18 h 2592"/>
                <a:gd name="T88" fmla="*/ 2084 w 2478"/>
                <a:gd name="T89" fmla="*/ 41 h 2592"/>
                <a:gd name="T90" fmla="*/ 2044 w 2478"/>
                <a:gd name="T91" fmla="*/ 74 h 2592"/>
                <a:gd name="T92" fmla="*/ 2000 w 2478"/>
                <a:gd name="T93" fmla="*/ 136 h 2592"/>
                <a:gd name="T94" fmla="*/ 1549 w 2478"/>
                <a:gd name="T95" fmla="*/ 746 h 2592"/>
                <a:gd name="T96" fmla="*/ 1386 w 2478"/>
                <a:gd name="T97" fmla="*/ 948 h 2592"/>
                <a:gd name="T98" fmla="*/ 1212 w 2478"/>
                <a:gd name="T99" fmla="*/ 1146 h 2592"/>
                <a:gd name="T100" fmla="*/ 1027 w 2478"/>
                <a:gd name="T101" fmla="*/ 1341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78" h="2592">
                  <a:moveTo>
                    <a:pt x="980" y="1388"/>
                  </a:moveTo>
                  <a:lnTo>
                    <a:pt x="929" y="1437"/>
                  </a:lnTo>
                  <a:lnTo>
                    <a:pt x="880" y="1485"/>
                  </a:lnTo>
                  <a:lnTo>
                    <a:pt x="830" y="1534"/>
                  </a:lnTo>
                  <a:lnTo>
                    <a:pt x="778" y="1581"/>
                  </a:lnTo>
                  <a:lnTo>
                    <a:pt x="727" y="1627"/>
                  </a:lnTo>
                  <a:lnTo>
                    <a:pt x="674" y="1674"/>
                  </a:lnTo>
                  <a:lnTo>
                    <a:pt x="622" y="1720"/>
                  </a:lnTo>
                  <a:lnTo>
                    <a:pt x="569" y="1765"/>
                  </a:lnTo>
                  <a:lnTo>
                    <a:pt x="516" y="1810"/>
                  </a:lnTo>
                  <a:lnTo>
                    <a:pt x="463" y="1855"/>
                  </a:lnTo>
                  <a:lnTo>
                    <a:pt x="408" y="1899"/>
                  </a:lnTo>
                  <a:lnTo>
                    <a:pt x="354" y="1942"/>
                  </a:lnTo>
                  <a:lnTo>
                    <a:pt x="299" y="1985"/>
                  </a:lnTo>
                  <a:lnTo>
                    <a:pt x="245" y="2029"/>
                  </a:lnTo>
                  <a:lnTo>
                    <a:pt x="189" y="2072"/>
                  </a:lnTo>
                  <a:lnTo>
                    <a:pt x="134" y="2114"/>
                  </a:lnTo>
                  <a:lnTo>
                    <a:pt x="119" y="2123"/>
                  </a:lnTo>
                  <a:lnTo>
                    <a:pt x="103" y="2133"/>
                  </a:lnTo>
                  <a:lnTo>
                    <a:pt x="89" y="2144"/>
                  </a:lnTo>
                  <a:lnTo>
                    <a:pt x="74" y="2157"/>
                  </a:lnTo>
                  <a:lnTo>
                    <a:pt x="65" y="2166"/>
                  </a:lnTo>
                  <a:lnTo>
                    <a:pt x="57" y="2177"/>
                  </a:lnTo>
                  <a:lnTo>
                    <a:pt x="49" y="2187"/>
                  </a:lnTo>
                  <a:lnTo>
                    <a:pt x="42" y="2198"/>
                  </a:lnTo>
                  <a:lnTo>
                    <a:pt x="35" y="2208"/>
                  </a:lnTo>
                  <a:lnTo>
                    <a:pt x="29" y="2219"/>
                  </a:lnTo>
                  <a:lnTo>
                    <a:pt x="24" y="2230"/>
                  </a:lnTo>
                  <a:lnTo>
                    <a:pt x="19" y="2242"/>
                  </a:lnTo>
                  <a:lnTo>
                    <a:pt x="14" y="2253"/>
                  </a:lnTo>
                  <a:lnTo>
                    <a:pt x="11" y="2265"/>
                  </a:lnTo>
                  <a:lnTo>
                    <a:pt x="7" y="2277"/>
                  </a:lnTo>
                  <a:lnTo>
                    <a:pt x="5" y="2288"/>
                  </a:lnTo>
                  <a:lnTo>
                    <a:pt x="3" y="2300"/>
                  </a:lnTo>
                  <a:lnTo>
                    <a:pt x="1" y="2313"/>
                  </a:lnTo>
                  <a:lnTo>
                    <a:pt x="1" y="2325"/>
                  </a:lnTo>
                  <a:lnTo>
                    <a:pt x="0" y="2338"/>
                  </a:lnTo>
                  <a:lnTo>
                    <a:pt x="1" y="2350"/>
                  </a:lnTo>
                  <a:lnTo>
                    <a:pt x="1" y="2362"/>
                  </a:lnTo>
                  <a:lnTo>
                    <a:pt x="3" y="2374"/>
                  </a:lnTo>
                  <a:lnTo>
                    <a:pt x="5" y="2386"/>
                  </a:lnTo>
                  <a:lnTo>
                    <a:pt x="7" y="2398"/>
                  </a:lnTo>
                  <a:lnTo>
                    <a:pt x="11" y="2410"/>
                  </a:lnTo>
                  <a:lnTo>
                    <a:pt x="14" y="2421"/>
                  </a:lnTo>
                  <a:lnTo>
                    <a:pt x="19" y="2433"/>
                  </a:lnTo>
                  <a:lnTo>
                    <a:pt x="24" y="2444"/>
                  </a:lnTo>
                  <a:lnTo>
                    <a:pt x="29" y="2455"/>
                  </a:lnTo>
                  <a:lnTo>
                    <a:pt x="35" y="2466"/>
                  </a:lnTo>
                  <a:lnTo>
                    <a:pt x="42" y="2477"/>
                  </a:lnTo>
                  <a:lnTo>
                    <a:pt x="49" y="2487"/>
                  </a:lnTo>
                  <a:lnTo>
                    <a:pt x="57" y="2497"/>
                  </a:lnTo>
                  <a:lnTo>
                    <a:pt x="65" y="2508"/>
                  </a:lnTo>
                  <a:lnTo>
                    <a:pt x="74" y="2517"/>
                  </a:lnTo>
                  <a:lnTo>
                    <a:pt x="83" y="2526"/>
                  </a:lnTo>
                  <a:lnTo>
                    <a:pt x="94" y="2534"/>
                  </a:lnTo>
                  <a:lnTo>
                    <a:pt x="104" y="2542"/>
                  </a:lnTo>
                  <a:lnTo>
                    <a:pt x="114" y="2549"/>
                  </a:lnTo>
                  <a:lnTo>
                    <a:pt x="124" y="2556"/>
                  </a:lnTo>
                  <a:lnTo>
                    <a:pt x="135" y="2562"/>
                  </a:lnTo>
                  <a:lnTo>
                    <a:pt x="145" y="2567"/>
                  </a:lnTo>
                  <a:lnTo>
                    <a:pt x="156" y="2572"/>
                  </a:lnTo>
                  <a:lnTo>
                    <a:pt x="168" y="2577"/>
                  </a:lnTo>
                  <a:lnTo>
                    <a:pt x="179" y="2580"/>
                  </a:lnTo>
                  <a:lnTo>
                    <a:pt x="190" y="2584"/>
                  </a:lnTo>
                  <a:lnTo>
                    <a:pt x="202" y="2586"/>
                  </a:lnTo>
                  <a:lnTo>
                    <a:pt x="215" y="2588"/>
                  </a:lnTo>
                  <a:lnTo>
                    <a:pt x="226" y="2590"/>
                  </a:lnTo>
                  <a:lnTo>
                    <a:pt x="238" y="2591"/>
                  </a:lnTo>
                  <a:lnTo>
                    <a:pt x="250" y="2592"/>
                  </a:lnTo>
                  <a:lnTo>
                    <a:pt x="262" y="2591"/>
                  </a:lnTo>
                  <a:lnTo>
                    <a:pt x="274" y="2591"/>
                  </a:lnTo>
                  <a:lnTo>
                    <a:pt x="285" y="2590"/>
                  </a:lnTo>
                  <a:lnTo>
                    <a:pt x="297" y="2588"/>
                  </a:lnTo>
                  <a:lnTo>
                    <a:pt x="309" y="2586"/>
                  </a:lnTo>
                  <a:lnTo>
                    <a:pt x="320" y="2583"/>
                  </a:lnTo>
                  <a:lnTo>
                    <a:pt x="333" y="2579"/>
                  </a:lnTo>
                  <a:lnTo>
                    <a:pt x="344" y="2576"/>
                  </a:lnTo>
                  <a:lnTo>
                    <a:pt x="355" y="2571"/>
                  </a:lnTo>
                  <a:lnTo>
                    <a:pt x="366" y="2566"/>
                  </a:lnTo>
                  <a:lnTo>
                    <a:pt x="377" y="2560"/>
                  </a:lnTo>
                  <a:lnTo>
                    <a:pt x="388" y="2554"/>
                  </a:lnTo>
                  <a:lnTo>
                    <a:pt x="398" y="2548"/>
                  </a:lnTo>
                  <a:lnTo>
                    <a:pt x="408" y="2540"/>
                  </a:lnTo>
                  <a:lnTo>
                    <a:pt x="418" y="2533"/>
                  </a:lnTo>
                  <a:lnTo>
                    <a:pt x="427" y="2524"/>
                  </a:lnTo>
                  <a:lnTo>
                    <a:pt x="429" y="2525"/>
                  </a:lnTo>
                  <a:lnTo>
                    <a:pt x="488" y="2479"/>
                  </a:lnTo>
                  <a:lnTo>
                    <a:pt x="547" y="2434"/>
                  </a:lnTo>
                  <a:lnTo>
                    <a:pt x="606" y="2388"/>
                  </a:lnTo>
                  <a:lnTo>
                    <a:pt x="664" y="2341"/>
                  </a:lnTo>
                  <a:lnTo>
                    <a:pt x="722" y="2293"/>
                  </a:lnTo>
                  <a:lnTo>
                    <a:pt x="780" y="2246"/>
                  </a:lnTo>
                  <a:lnTo>
                    <a:pt x="837" y="2199"/>
                  </a:lnTo>
                  <a:lnTo>
                    <a:pt x="894" y="2150"/>
                  </a:lnTo>
                  <a:lnTo>
                    <a:pt x="951" y="2101"/>
                  </a:lnTo>
                  <a:lnTo>
                    <a:pt x="1007" y="2052"/>
                  </a:lnTo>
                  <a:lnTo>
                    <a:pt x="1063" y="2003"/>
                  </a:lnTo>
                  <a:lnTo>
                    <a:pt x="1119" y="1951"/>
                  </a:lnTo>
                  <a:lnTo>
                    <a:pt x="1173" y="1901"/>
                  </a:lnTo>
                  <a:lnTo>
                    <a:pt x="1228" y="1849"/>
                  </a:lnTo>
                  <a:lnTo>
                    <a:pt x="1282" y="1796"/>
                  </a:lnTo>
                  <a:lnTo>
                    <a:pt x="1336" y="1744"/>
                  </a:lnTo>
                  <a:lnTo>
                    <a:pt x="1387" y="1693"/>
                  </a:lnTo>
                  <a:lnTo>
                    <a:pt x="1438" y="1640"/>
                  </a:lnTo>
                  <a:lnTo>
                    <a:pt x="1487" y="1589"/>
                  </a:lnTo>
                  <a:lnTo>
                    <a:pt x="1536" y="1537"/>
                  </a:lnTo>
                  <a:lnTo>
                    <a:pt x="1585" y="1483"/>
                  </a:lnTo>
                  <a:lnTo>
                    <a:pt x="1632" y="1431"/>
                  </a:lnTo>
                  <a:lnTo>
                    <a:pt x="1680" y="1378"/>
                  </a:lnTo>
                  <a:lnTo>
                    <a:pt x="1726" y="1325"/>
                  </a:lnTo>
                  <a:lnTo>
                    <a:pt x="1772" y="1271"/>
                  </a:lnTo>
                  <a:lnTo>
                    <a:pt x="1817" y="1217"/>
                  </a:lnTo>
                  <a:lnTo>
                    <a:pt x="1861" y="1164"/>
                  </a:lnTo>
                  <a:lnTo>
                    <a:pt x="1905" y="1109"/>
                  </a:lnTo>
                  <a:lnTo>
                    <a:pt x="1948" y="1055"/>
                  </a:lnTo>
                  <a:lnTo>
                    <a:pt x="1990" y="1000"/>
                  </a:lnTo>
                  <a:lnTo>
                    <a:pt x="2031" y="945"/>
                  </a:lnTo>
                  <a:lnTo>
                    <a:pt x="2073" y="890"/>
                  </a:lnTo>
                  <a:lnTo>
                    <a:pt x="2418" y="418"/>
                  </a:lnTo>
                  <a:lnTo>
                    <a:pt x="2417" y="417"/>
                  </a:lnTo>
                  <a:lnTo>
                    <a:pt x="2424" y="408"/>
                  </a:lnTo>
                  <a:lnTo>
                    <a:pt x="2432" y="398"/>
                  </a:lnTo>
                  <a:lnTo>
                    <a:pt x="2438" y="388"/>
                  </a:lnTo>
                  <a:lnTo>
                    <a:pt x="2444" y="378"/>
                  </a:lnTo>
                  <a:lnTo>
                    <a:pt x="2450" y="367"/>
                  </a:lnTo>
                  <a:lnTo>
                    <a:pt x="2455" y="357"/>
                  </a:lnTo>
                  <a:lnTo>
                    <a:pt x="2460" y="346"/>
                  </a:lnTo>
                  <a:lnTo>
                    <a:pt x="2464" y="335"/>
                  </a:lnTo>
                  <a:lnTo>
                    <a:pt x="2467" y="324"/>
                  </a:lnTo>
                  <a:lnTo>
                    <a:pt x="2470" y="313"/>
                  </a:lnTo>
                  <a:lnTo>
                    <a:pt x="2473" y="301"/>
                  </a:lnTo>
                  <a:lnTo>
                    <a:pt x="2475" y="289"/>
                  </a:lnTo>
                  <a:lnTo>
                    <a:pt x="2476" y="278"/>
                  </a:lnTo>
                  <a:lnTo>
                    <a:pt x="2477" y="266"/>
                  </a:lnTo>
                  <a:lnTo>
                    <a:pt x="2478" y="255"/>
                  </a:lnTo>
                  <a:lnTo>
                    <a:pt x="2478" y="243"/>
                  </a:lnTo>
                  <a:lnTo>
                    <a:pt x="2477" y="232"/>
                  </a:lnTo>
                  <a:lnTo>
                    <a:pt x="2476" y="220"/>
                  </a:lnTo>
                  <a:lnTo>
                    <a:pt x="2474" y="209"/>
                  </a:lnTo>
                  <a:lnTo>
                    <a:pt x="2472" y="198"/>
                  </a:lnTo>
                  <a:lnTo>
                    <a:pt x="2469" y="186"/>
                  </a:lnTo>
                  <a:lnTo>
                    <a:pt x="2466" y="175"/>
                  </a:lnTo>
                  <a:lnTo>
                    <a:pt x="2462" y="164"/>
                  </a:lnTo>
                  <a:lnTo>
                    <a:pt x="2458" y="154"/>
                  </a:lnTo>
                  <a:lnTo>
                    <a:pt x="2453" y="143"/>
                  </a:lnTo>
                  <a:lnTo>
                    <a:pt x="2447" y="132"/>
                  </a:lnTo>
                  <a:lnTo>
                    <a:pt x="2441" y="121"/>
                  </a:lnTo>
                  <a:lnTo>
                    <a:pt x="2435" y="111"/>
                  </a:lnTo>
                  <a:lnTo>
                    <a:pt x="2428" y="101"/>
                  </a:lnTo>
                  <a:lnTo>
                    <a:pt x="2420" y="92"/>
                  </a:lnTo>
                  <a:lnTo>
                    <a:pt x="2412" y="83"/>
                  </a:lnTo>
                  <a:lnTo>
                    <a:pt x="2403" y="74"/>
                  </a:lnTo>
                  <a:lnTo>
                    <a:pt x="2393" y="65"/>
                  </a:lnTo>
                  <a:lnTo>
                    <a:pt x="2384" y="56"/>
                  </a:lnTo>
                  <a:lnTo>
                    <a:pt x="2374" y="49"/>
                  </a:lnTo>
                  <a:lnTo>
                    <a:pt x="2363" y="41"/>
                  </a:lnTo>
                  <a:lnTo>
                    <a:pt x="2353" y="35"/>
                  </a:lnTo>
                  <a:lnTo>
                    <a:pt x="2342" y="29"/>
                  </a:lnTo>
                  <a:lnTo>
                    <a:pt x="2331" y="23"/>
                  </a:lnTo>
                  <a:lnTo>
                    <a:pt x="2320" y="18"/>
                  </a:lnTo>
                  <a:lnTo>
                    <a:pt x="2308" y="14"/>
                  </a:lnTo>
                  <a:lnTo>
                    <a:pt x="2297" y="10"/>
                  </a:lnTo>
                  <a:lnTo>
                    <a:pt x="2284" y="7"/>
                  </a:lnTo>
                  <a:lnTo>
                    <a:pt x="2272" y="4"/>
                  </a:lnTo>
                  <a:lnTo>
                    <a:pt x="2260" y="2"/>
                  </a:lnTo>
                  <a:lnTo>
                    <a:pt x="2248" y="1"/>
                  </a:lnTo>
                  <a:lnTo>
                    <a:pt x="2236" y="0"/>
                  </a:lnTo>
                  <a:lnTo>
                    <a:pt x="2224" y="0"/>
                  </a:lnTo>
                  <a:lnTo>
                    <a:pt x="2212" y="0"/>
                  </a:lnTo>
                  <a:lnTo>
                    <a:pt x="2200" y="1"/>
                  </a:lnTo>
                  <a:lnTo>
                    <a:pt x="2188" y="2"/>
                  </a:lnTo>
                  <a:lnTo>
                    <a:pt x="2176" y="4"/>
                  </a:lnTo>
                  <a:lnTo>
                    <a:pt x="2163" y="7"/>
                  </a:lnTo>
                  <a:lnTo>
                    <a:pt x="2151" y="10"/>
                  </a:lnTo>
                  <a:lnTo>
                    <a:pt x="2139" y="14"/>
                  </a:lnTo>
                  <a:lnTo>
                    <a:pt x="2128" y="18"/>
                  </a:lnTo>
                  <a:lnTo>
                    <a:pt x="2117" y="23"/>
                  </a:lnTo>
                  <a:lnTo>
                    <a:pt x="2105" y="29"/>
                  </a:lnTo>
                  <a:lnTo>
                    <a:pt x="2095" y="35"/>
                  </a:lnTo>
                  <a:lnTo>
                    <a:pt x="2084" y="41"/>
                  </a:lnTo>
                  <a:lnTo>
                    <a:pt x="2074" y="49"/>
                  </a:lnTo>
                  <a:lnTo>
                    <a:pt x="2063" y="56"/>
                  </a:lnTo>
                  <a:lnTo>
                    <a:pt x="2054" y="65"/>
                  </a:lnTo>
                  <a:lnTo>
                    <a:pt x="2044" y="74"/>
                  </a:lnTo>
                  <a:lnTo>
                    <a:pt x="2031" y="88"/>
                  </a:lnTo>
                  <a:lnTo>
                    <a:pt x="2019" y="103"/>
                  </a:lnTo>
                  <a:lnTo>
                    <a:pt x="2009" y="119"/>
                  </a:lnTo>
                  <a:lnTo>
                    <a:pt x="2000" y="136"/>
                  </a:lnTo>
                  <a:lnTo>
                    <a:pt x="1664" y="593"/>
                  </a:lnTo>
                  <a:lnTo>
                    <a:pt x="1627" y="645"/>
                  </a:lnTo>
                  <a:lnTo>
                    <a:pt x="1589" y="696"/>
                  </a:lnTo>
                  <a:lnTo>
                    <a:pt x="1549" y="746"/>
                  </a:lnTo>
                  <a:lnTo>
                    <a:pt x="1509" y="797"/>
                  </a:lnTo>
                  <a:lnTo>
                    <a:pt x="1469" y="848"/>
                  </a:lnTo>
                  <a:lnTo>
                    <a:pt x="1427" y="898"/>
                  </a:lnTo>
                  <a:lnTo>
                    <a:pt x="1386" y="948"/>
                  </a:lnTo>
                  <a:lnTo>
                    <a:pt x="1343" y="998"/>
                  </a:lnTo>
                  <a:lnTo>
                    <a:pt x="1299" y="1048"/>
                  </a:lnTo>
                  <a:lnTo>
                    <a:pt x="1256" y="1097"/>
                  </a:lnTo>
                  <a:lnTo>
                    <a:pt x="1212" y="1146"/>
                  </a:lnTo>
                  <a:lnTo>
                    <a:pt x="1166" y="1195"/>
                  </a:lnTo>
                  <a:lnTo>
                    <a:pt x="1120" y="1244"/>
                  </a:lnTo>
                  <a:lnTo>
                    <a:pt x="1074" y="1292"/>
                  </a:lnTo>
                  <a:lnTo>
                    <a:pt x="1027" y="1341"/>
                  </a:lnTo>
                  <a:lnTo>
                    <a:pt x="980" y="1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4" name="矩形 93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1028775" y="270071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500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112" grpId="0" animBg="1"/>
      <p:bldP spid="126" grpId="0" animBg="1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AutoShape 7"/>
          <p:cNvSpPr>
            <a:spLocks noChangeArrowheads="1"/>
          </p:cNvSpPr>
          <p:nvPr/>
        </p:nvSpPr>
        <p:spPr bwMode="auto">
          <a:xfrm>
            <a:off x="1754940" y="2212675"/>
            <a:ext cx="2348938" cy="2348938"/>
          </a:xfrm>
          <a:prstGeom prst="diamond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1" name="AutoShape 8"/>
          <p:cNvSpPr>
            <a:spLocks noChangeArrowheads="1"/>
          </p:cNvSpPr>
          <p:nvPr/>
        </p:nvSpPr>
        <p:spPr bwMode="auto">
          <a:xfrm>
            <a:off x="4103878" y="2212675"/>
            <a:ext cx="2350611" cy="2348938"/>
          </a:xfrm>
          <a:prstGeom prst="diamond">
            <a:avLst/>
          </a:prstGeom>
          <a:solidFill>
            <a:srgbClr val="43CAE5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2" name="AutoShape 9"/>
          <p:cNvSpPr>
            <a:spLocks noChangeArrowheads="1"/>
          </p:cNvSpPr>
          <p:nvPr/>
        </p:nvSpPr>
        <p:spPr bwMode="auto">
          <a:xfrm>
            <a:off x="6437747" y="2212675"/>
            <a:ext cx="2350611" cy="2348938"/>
          </a:xfrm>
          <a:prstGeom prst="diamond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3" name="AutoShape 10"/>
          <p:cNvSpPr>
            <a:spLocks noChangeArrowheads="1"/>
          </p:cNvSpPr>
          <p:nvPr/>
        </p:nvSpPr>
        <p:spPr bwMode="auto">
          <a:xfrm>
            <a:off x="8788358" y="2197608"/>
            <a:ext cx="2348936" cy="2348936"/>
          </a:xfrm>
          <a:prstGeom prst="diamond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4" name="AutoShape 11"/>
          <p:cNvSpPr>
            <a:spLocks noChangeArrowheads="1"/>
          </p:cNvSpPr>
          <p:nvPr/>
        </p:nvSpPr>
        <p:spPr bwMode="auto">
          <a:xfrm>
            <a:off x="2920201" y="3578843"/>
            <a:ext cx="2348938" cy="2348938"/>
          </a:xfrm>
          <a:prstGeom prst="diamond">
            <a:avLst/>
          </a:prstGeom>
          <a:solidFill>
            <a:srgbClr val="92D050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5" name="AutoShape 12"/>
          <p:cNvSpPr>
            <a:spLocks noChangeArrowheads="1"/>
          </p:cNvSpPr>
          <p:nvPr/>
        </p:nvSpPr>
        <p:spPr bwMode="auto">
          <a:xfrm>
            <a:off x="5269138" y="3578843"/>
            <a:ext cx="2350611" cy="2348938"/>
          </a:xfrm>
          <a:prstGeom prst="diamond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6" name="AutoShape 13"/>
          <p:cNvSpPr>
            <a:spLocks noChangeArrowheads="1"/>
          </p:cNvSpPr>
          <p:nvPr/>
        </p:nvSpPr>
        <p:spPr bwMode="auto">
          <a:xfrm>
            <a:off x="7603007" y="3578843"/>
            <a:ext cx="2350611" cy="2348938"/>
          </a:xfrm>
          <a:prstGeom prst="diamond">
            <a:avLst/>
          </a:prstGeom>
          <a:solidFill>
            <a:srgbClr val="43CAE5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3058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60" name="AutoShape 10"/>
          <p:cNvSpPr>
            <a:spLocks/>
          </p:cNvSpPr>
          <p:nvPr/>
        </p:nvSpPr>
        <p:spPr bwMode="auto">
          <a:xfrm>
            <a:off x="3864464" y="4157536"/>
            <a:ext cx="492222" cy="410186"/>
          </a:xfrm>
          <a:custGeom>
            <a:avLst/>
            <a:gdLst>
              <a:gd name="T0" fmla="*/ 466725 w 21600"/>
              <a:gd name="T1" fmla="*/ 169263 h 21579"/>
              <a:gd name="T2" fmla="*/ 458471 w 21600"/>
              <a:gd name="T3" fmla="*/ 192802 h 21579"/>
              <a:gd name="T4" fmla="*/ 437836 w 21600"/>
              <a:gd name="T5" fmla="*/ 205977 h 21579"/>
              <a:gd name="T6" fmla="*/ 437836 w 21600"/>
              <a:gd name="T7" fmla="*/ 299395 h 21579"/>
              <a:gd name="T8" fmla="*/ 426319 w 21600"/>
              <a:gd name="T9" fmla="*/ 326737 h 21579"/>
              <a:gd name="T10" fmla="*/ 398855 w 21600"/>
              <a:gd name="T11" fmla="*/ 338111 h 21579"/>
              <a:gd name="T12" fmla="*/ 357326 w 21600"/>
              <a:gd name="T13" fmla="*/ 304676 h 21579"/>
              <a:gd name="T14" fmla="*/ 305013 w 21600"/>
              <a:gd name="T15" fmla="*/ 274955 h 21579"/>
              <a:gd name="T16" fmla="*/ 247407 w 21600"/>
              <a:gd name="T17" fmla="*/ 251776 h 21579"/>
              <a:gd name="T18" fmla="*/ 189910 w 21600"/>
              <a:gd name="T19" fmla="*/ 239141 h 21579"/>
              <a:gd name="T20" fmla="*/ 172191 w 21600"/>
              <a:gd name="T21" fmla="*/ 249253 h 21579"/>
              <a:gd name="T22" fmla="*/ 162814 w 21600"/>
              <a:gd name="T23" fmla="*/ 265060 h 21579"/>
              <a:gd name="T24" fmla="*/ 162295 w 21600"/>
              <a:gd name="T25" fmla="*/ 282939 h 21579"/>
              <a:gd name="T26" fmla="*/ 171716 w 21600"/>
              <a:gd name="T27" fmla="*/ 299395 h 21579"/>
              <a:gd name="T28" fmla="*/ 165882 w 21600"/>
              <a:gd name="T29" fmla="*/ 318537 h 21579"/>
              <a:gd name="T30" fmla="*/ 171068 w 21600"/>
              <a:gd name="T31" fmla="*/ 335353 h 21579"/>
              <a:gd name="T32" fmla="*/ 183622 w 21600"/>
              <a:gd name="T33" fmla="*/ 350908 h 21579"/>
              <a:gd name="T34" fmla="*/ 200324 w 21600"/>
              <a:gd name="T35" fmla="*/ 365723 h 21579"/>
              <a:gd name="T36" fmla="*/ 182714 w 21600"/>
              <a:gd name="T37" fmla="*/ 382341 h 21579"/>
              <a:gd name="T38" fmla="*/ 155834 w 21600"/>
              <a:gd name="T39" fmla="*/ 388794 h 21579"/>
              <a:gd name="T40" fmla="*/ 127852 w 21600"/>
              <a:gd name="T41" fmla="*/ 386144 h 21579"/>
              <a:gd name="T42" fmla="*/ 106374 w 21600"/>
              <a:gd name="T43" fmla="*/ 375096 h 21579"/>
              <a:gd name="T44" fmla="*/ 96219 w 21600"/>
              <a:gd name="T45" fmla="*/ 343464 h 21579"/>
              <a:gd name="T46" fmla="*/ 87122 w 21600"/>
              <a:gd name="T47" fmla="*/ 310444 h 21579"/>
              <a:gd name="T48" fmla="*/ 83578 w 21600"/>
              <a:gd name="T49" fmla="*/ 275423 h 21579"/>
              <a:gd name="T50" fmla="*/ 89672 w 21600"/>
              <a:gd name="T51" fmla="*/ 237087 h 21579"/>
              <a:gd name="T52" fmla="*/ 38980 w 21600"/>
              <a:gd name="T53" fmla="*/ 237087 h 21579"/>
              <a:gd name="T54" fmla="*/ 11538 w 21600"/>
              <a:gd name="T55" fmla="*/ 225713 h 21579"/>
              <a:gd name="T56" fmla="*/ 0 w 21600"/>
              <a:gd name="T57" fmla="*/ 198101 h 21579"/>
              <a:gd name="T58" fmla="*/ 0 w 21600"/>
              <a:gd name="T59" fmla="*/ 140118 h 21579"/>
              <a:gd name="T60" fmla="*/ 11366 w 21600"/>
              <a:gd name="T61" fmla="*/ 112559 h 21579"/>
              <a:gd name="T62" fmla="*/ 38980 w 21600"/>
              <a:gd name="T63" fmla="*/ 101024 h 21579"/>
              <a:gd name="T64" fmla="*/ 165363 w 21600"/>
              <a:gd name="T65" fmla="*/ 101024 h 21579"/>
              <a:gd name="T66" fmla="*/ 227420 w 21600"/>
              <a:gd name="T67" fmla="*/ 92571 h 21579"/>
              <a:gd name="T68" fmla="*/ 291941 w 21600"/>
              <a:gd name="T69" fmla="*/ 69825 h 21579"/>
              <a:gd name="T70" fmla="*/ 351621 w 21600"/>
              <a:gd name="T71" fmla="*/ 37346 h 21579"/>
              <a:gd name="T72" fmla="*/ 398855 w 21600"/>
              <a:gd name="T73" fmla="*/ 0 h 21579"/>
              <a:gd name="T74" fmla="*/ 426319 w 21600"/>
              <a:gd name="T75" fmla="*/ 11427 h 21579"/>
              <a:gd name="T76" fmla="*/ 437836 w 21600"/>
              <a:gd name="T77" fmla="*/ 39040 h 21579"/>
              <a:gd name="T78" fmla="*/ 437836 w 21600"/>
              <a:gd name="T79" fmla="*/ 132187 h 21579"/>
              <a:gd name="T80" fmla="*/ 458471 w 21600"/>
              <a:gd name="T81" fmla="*/ 145471 h 21579"/>
              <a:gd name="T82" fmla="*/ 466725 w 21600"/>
              <a:gd name="T83" fmla="*/ 169263 h 21579"/>
              <a:gd name="T84" fmla="*/ 398855 w 21600"/>
              <a:gd name="T85" fmla="*/ 51458 h 21579"/>
              <a:gd name="T86" fmla="*/ 356807 w 21600"/>
              <a:gd name="T87" fmla="*/ 80242 h 21579"/>
              <a:gd name="T88" fmla="*/ 308557 w 21600"/>
              <a:gd name="T89" fmla="*/ 105152 h 21579"/>
              <a:gd name="T90" fmla="*/ 256656 w 21600"/>
              <a:gd name="T91" fmla="*/ 124780 h 21579"/>
              <a:gd name="T92" fmla="*/ 204343 w 21600"/>
              <a:gd name="T93" fmla="*/ 137054 h 21579"/>
              <a:gd name="T94" fmla="*/ 204343 w 21600"/>
              <a:gd name="T95" fmla="*/ 201381 h 21579"/>
              <a:gd name="T96" fmla="*/ 256656 w 21600"/>
              <a:gd name="T97" fmla="*/ 213800 h 21579"/>
              <a:gd name="T98" fmla="*/ 308557 w 21600"/>
              <a:gd name="T99" fmla="*/ 233536 h 21579"/>
              <a:gd name="T100" fmla="*/ 357066 w 21600"/>
              <a:gd name="T101" fmla="*/ 258607 h 21579"/>
              <a:gd name="T102" fmla="*/ 398855 w 21600"/>
              <a:gd name="T103" fmla="*/ 286959 h 21579"/>
              <a:gd name="T104" fmla="*/ 398855 w 21600"/>
              <a:gd name="T105" fmla="*/ 51458 h 21579"/>
              <a:gd name="T106" fmla="*/ 398855 w 21600"/>
              <a:gd name="T107" fmla="*/ 51458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4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1" name="Rectangle 21"/>
          <p:cNvSpPr>
            <a:spLocks noChangeArrowheads="1"/>
          </p:cNvSpPr>
          <p:nvPr/>
        </p:nvSpPr>
        <p:spPr bwMode="auto">
          <a:xfrm>
            <a:off x="3592893" y="4686546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2" name="AutoShape 8"/>
          <p:cNvSpPr>
            <a:spLocks/>
          </p:cNvSpPr>
          <p:nvPr/>
        </p:nvSpPr>
        <p:spPr bwMode="auto">
          <a:xfrm>
            <a:off x="5016330" y="2925307"/>
            <a:ext cx="550820" cy="375026"/>
          </a:xfrm>
          <a:custGeom>
            <a:avLst/>
            <a:gdLst>
              <a:gd name="T0" fmla="*/ 449095 w 21600"/>
              <a:gd name="T1" fmla="*/ 156201 h 21600"/>
              <a:gd name="T2" fmla="*/ 455745 w 21600"/>
              <a:gd name="T3" fmla="*/ 122962 h 21600"/>
              <a:gd name="T4" fmla="*/ 332668 w 21600"/>
              <a:gd name="T5" fmla="*/ 0 h 21600"/>
              <a:gd name="T6" fmla="*/ 242840 w 21600"/>
              <a:gd name="T7" fmla="*/ 59826 h 21600"/>
              <a:gd name="T8" fmla="*/ 153035 w 21600"/>
              <a:gd name="T9" fmla="*/ 26588 h 21600"/>
              <a:gd name="T10" fmla="*/ 66543 w 21600"/>
              <a:gd name="T11" fmla="*/ 132938 h 21600"/>
              <a:gd name="T12" fmla="*/ 69856 w 21600"/>
              <a:gd name="T13" fmla="*/ 156201 h 21600"/>
              <a:gd name="T14" fmla="*/ 0 w 21600"/>
              <a:gd name="T15" fmla="*/ 252575 h 21600"/>
              <a:gd name="T16" fmla="*/ 103128 w 21600"/>
              <a:gd name="T17" fmla="*/ 355600 h 21600"/>
              <a:gd name="T18" fmla="*/ 419160 w 21600"/>
              <a:gd name="T19" fmla="*/ 355600 h 21600"/>
              <a:gd name="T20" fmla="*/ 522288 w 21600"/>
              <a:gd name="T21" fmla="*/ 252575 h 21600"/>
              <a:gd name="T22" fmla="*/ 449095 w 21600"/>
              <a:gd name="T23" fmla="*/ 156201 h 21600"/>
              <a:gd name="T24" fmla="*/ 399212 w 21600"/>
              <a:gd name="T25" fmla="*/ 335663 h 21600"/>
              <a:gd name="T26" fmla="*/ 262812 w 21600"/>
              <a:gd name="T27" fmla="*/ 335663 h 21600"/>
              <a:gd name="T28" fmla="*/ 345967 w 21600"/>
              <a:gd name="T29" fmla="*/ 252575 h 21600"/>
              <a:gd name="T30" fmla="*/ 342655 w 21600"/>
              <a:gd name="T31" fmla="*/ 242598 h 21600"/>
              <a:gd name="T32" fmla="*/ 306046 w 21600"/>
              <a:gd name="T33" fmla="*/ 242598 h 21600"/>
              <a:gd name="T34" fmla="*/ 306046 w 21600"/>
              <a:gd name="T35" fmla="*/ 225987 h 21600"/>
              <a:gd name="T36" fmla="*/ 306046 w 21600"/>
              <a:gd name="T37" fmla="*/ 122962 h 21600"/>
              <a:gd name="T38" fmla="*/ 299397 w 21600"/>
              <a:gd name="T39" fmla="*/ 119636 h 21600"/>
              <a:gd name="T40" fmla="*/ 212905 w 21600"/>
              <a:gd name="T41" fmla="*/ 119636 h 21600"/>
              <a:gd name="T42" fmla="*/ 206255 w 21600"/>
              <a:gd name="T43" fmla="*/ 126287 h 21600"/>
              <a:gd name="T44" fmla="*/ 206255 w 21600"/>
              <a:gd name="T45" fmla="*/ 225987 h 21600"/>
              <a:gd name="T46" fmla="*/ 206255 w 21600"/>
              <a:gd name="T47" fmla="*/ 242598 h 21600"/>
              <a:gd name="T48" fmla="*/ 169671 w 21600"/>
              <a:gd name="T49" fmla="*/ 242598 h 21600"/>
              <a:gd name="T50" fmla="*/ 169671 w 21600"/>
              <a:gd name="T51" fmla="*/ 252575 h 21600"/>
              <a:gd name="T52" fmla="*/ 252826 w 21600"/>
              <a:gd name="T53" fmla="*/ 335663 h 21600"/>
              <a:gd name="T54" fmla="*/ 126413 w 21600"/>
              <a:gd name="T55" fmla="*/ 335663 h 21600"/>
              <a:gd name="T56" fmla="*/ 36584 w 21600"/>
              <a:gd name="T57" fmla="*/ 249249 h 21600"/>
              <a:gd name="T58" fmla="*/ 96478 w 21600"/>
              <a:gd name="T59" fmla="*/ 166161 h 21600"/>
              <a:gd name="T60" fmla="*/ 93141 w 21600"/>
              <a:gd name="T61" fmla="*/ 146224 h 21600"/>
              <a:gd name="T62" fmla="*/ 169671 w 21600"/>
              <a:gd name="T63" fmla="*/ 56501 h 21600"/>
              <a:gd name="T64" fmla="*/ 249489 w 21600"/>
              <a:gd name="T65" fmla="*/ 99700 h 21600"/>
              <a:gd name="T66" fmla="*/ 326019 w 21600"/>
              <a:gd name="T67" fmla="*/ 36564 h 21600"/>
              <a:gd name="T68" fmla="*/ 425810 w 21600"/>
              <a:gd name="T69" fmla="*/ 139573 h 21600"/>
              <a:gd name="T70" fmla="*/ 422497 w 21600"/>
              <a:gd name="T71" fmla="*/ 166161 h 21600"/>
              <a:gd name="T72" fmla="*/ 489016 w 21600"/>
              <a:gd name="T73" fmla="*/ 249249 h 21600"/>
              <a:gd name="T74" fmla="*/ 399212 w 21600"/>
              <a:gd name="T75" fmla="*/ 335663 h 21600"/>
              <a:gd name="T76" fmla="*/ 399212 w 21600"/>
              <a:gd name="T77" fmla="*/ 335663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18573" y="9488"/>
                </a:moveTo>
                <a:cubicBezTo>
                  <a:pt x="18711" y="8882"/>
                  <a:pt x="18848" y="8075"/>
                  <a:pt x="18848" y="7469"/>
                </a:cubicBezTo>
                <a:cubicBezTo>
                  <a:pt x="18848" y="3432"/>
                  <a:pt x="16510" y="0"/>
                  <a:pt x="13758" y="0"/>
                </a:cubicBezTo>
                <a:cubicBezTo>
                  <a:pt x="10456" y="0"/>
                  <a:pt x="10043" y="3634"/>
                  <a:pt x="10043" y="3634"/>
                </a:cubicBezTo>
                <a:cubicBezTo>
                  <a:pt x="10043" y="3634"/>
                  <a:pt x="8668" y="1211"/>
                  <a:pt x="6329" y="1615"/>
                </a:cubicBezTo>
                <a:cubicBezTo>
                  <a:pt x="4127" y="2221"/>
                  <a:pt x="2752" y="5047"/>
                  <a:pt x="2752" y="8075"/>
                </a:cubicBezTo>
                <a:cubicBezTo>
                  <a:pt x="2752" y="8478"/>
                  <a:pt x="2752" y="9084"/>
                  <a:pt x="2889" y="9488"/>
                </a:cubicBezTo>
                <a:cubicBezTo>
                  <a:pt x="1238" y="10295"/>
                  <a:pt x="0" y="12718"/>
                  <a:pt x="0" y="15342"/>
                </a:cubicBezTo>
                <a:cubicBezTo>
                  <a:pt x="0" y="18774"/>
                  <a:pt x="1926" y="21600"/>
                  <a:pt x="4265" y="21600"/>
                </a:cubicBezTo>
                <a:cubicBezTo>
                  <a:pt x="17335" y="21600"/>
                  <a:pt x="17335" y="21600"/>
                  <a:pt x="17335" y="21600"/>
                </a:cubicBezTo>
                <a:cubicBezTo>
                  <a:pt x="19674" y="21600"/>
                  <a:pt x="21600" y="18774"/>
                  <a:pt x="21600" y="15342"/>
                </a:cubicBezTo>
                <a:cubicBezTo>
                  <a:pt x="21600" y="12516"/>
                  <a:pt x="20362" y="10295"/>
                  <a:pt x="18573" y="9488"/>
                </a:cubicBezTo>
                <a:close/>
                <a:moveTo>
                  <a:pt x="16510" y="20389"/>
                </a:moveTo>
                <a:cubicBezTo>
                  <a:pt x="10869" y="20389"/>
                  <a:pt x="10869" y="20389"/>
                  <a:pt x="10869" y="20389"/>
                </a:cubicBezTo>
                <a:cubicBezTo>
                  <a:pt x="11282" y="19581"/>
                  <a:pt x="14308" y="15342"/>
                  <a:pt x="14308" y="15342"/>
                </a:cubicBezTo>
                <a:cubicBezTo>
                  <a:pt x="14308" y="15342"/>
                  <a:pt x="14721" y="14736"/>
                  <a:pt x="14171" y="14736"/>
                </a:cubicBezTo>
                <a:cubicBezTo>
                  <a:pt x="13620" y="14736"/>
                  <a:pt x="12657" y="14736"/>
                  <a:pt x="12657" y="14736"/>
                </a:cubicBezTo>
                <a:cubicBezTo>
                  <a:pt x="12657" y="14736"/>
                  <a:pt x="12657" y="14333"/>
                  <a:pt x="12657" y="13727"/>
                </a:cubicBezTo>
                <a:cubicBezTo>
                  <a:pt x="12657" y="12112"/>
                  <a:pt x="12657" y="8882"/>
                  <a:pt x="12657" y="7469"/>
                </a:cubicBezTo>
                <a:cubicBezTo>
                  <a:pt x="12657" y="7469"/>
                  <a:pt x="12657" y="7267"/>
                  <a:pt x="12382" y="7267"/>
                </a:cubicBezTo>
                <a:cubicBezTo>
                  <a:pt x="12107" y="7267"/>
                  <a:pt x="9218" y="7267"/>
                  <a:pt x="8805" y="7267"/>
                </a:cubicBezTo>
                <a:cubicBezTo>
                  <a:pt x="8530" y="7267"/>
                  <a:pt x="8530" y="7671"/>
                  <a:pt x="8530" y="7671"/>
                </a:cubicBezTo>
                <a:cubicBezTo>
                  <a:pt x="8530" y="8882"/>
                  <a:pt x="8530" y="12112"/>
                  <a:pt x="8530" y="13727"/>
                </a:cubicBezTo>
                <a:cubicBezTo>
                  <a:pt x="8530" y="14333"/>
                  <a:pt x="8530" y="14736"/>
                  <a:pt x="8530" y="14736"/>
                </a:cubicBezTo>
                <a:cubicBezTo>
                  <a:pt x="8530" y="14736"/>
                  <a:pt x="7429" y="14736"/>
                  <a:pt x="7017" y="14736"/>
                </a:cubicBezTo>
                <a:cubicBezTo>
                  <a:pt x="6604" y="14736"/>
                  <a:pt x="7017" y="15342"/>
                  <a:pt x="7017" y="15342"/>
                </a:cubicBezTo>
                <a:cubicBezTo>
                  <a:pt x="10456" y="20389"/>
                  <a:pt x="10456" y="20389"/>
                  <a:pt x="10456" y="20389"/>
                </a:cubicBezTo>
                <a:cubicBezTo>
                  <a:pt x="5228" y="20389"/>
                  <a:pt x="5228" y="20389"/>
                  <a:pt x="5228" y="20389"/>
                </a:cubicBezTo>
                <a:cubicBezTo>
                  <a:pt x="3164" y="20389"/>
                  <a:pt x="1513" y="17966"/>
                  <a:pt x="1513" y="15140"/>
                </a:cubicBezTo>
                <a:cubicBezTo>
                  <a:pt x="1513" y="12718"/>
                  <a:pt x="2614" y="10901"/>
                  <a:pt x="3990" y="10093"/>
                </a:cubicBezTo>
                <a:cubicBezTo>
                  <a:pt x="3852" y="9690"/>
                  <a:pt x="3852" y="9286"/>
                  <a:pt x="3852" y="8882"/>
                </a:cubicBezTo>
                <a:cubicBezTo>
                  <a:pt x="3852" y="6460"/>
                  <a:pt x="5090" y="4037"/>
                  <a:pt x="7017" y="3432"/>
                </a:cubicBezTo>
                <a:cubicBezTo>
                  <a:pt x="9080" y="3230"/>
                  <a:pt x="10318" y="6056"/>
                  <a:pt x="10318" y="6056"/>
                </a:cubicBezTo>
                <a:cubicBezTo>
                  <a:pt x="10318" y="6056"/>
                  <a:pt x="10594" y="2221"/>
                  <a:pt x="13483" y="2221"/>
                </a:cubicBezTo>
                <a:cubicBezTo>
                  <a:pt x="15822" y="2221"/>
                  <a:pt x="17610" y="5047"/>
                  <a:pt x="17610" y="8478"/>
                </a:cubicBezTo>
                <a:cubicBezTo>
                  <a:pt x="17610" y="9084"/>
                  <a:pt x="17610" y="9690"/>
                  <a:pt x="17473" y="10093"/>
                </a:cubicBezTo>
                <a:cubicBezTo>
                  <a:pt x="18986" y="10699"/>
                  <a:pt x="20224" y="12718"/>
                  <a:pt x="20224" y="15140"/>
                </a:cubicBezTo>
                <a:cubicBezTo>
                  <a:pt x="20224" y="17966"/>
                  <a:pt x="18573" y="20389"/>
                  <a:pt x="16510" y="20389"/>
                </a:cubicBezTo>
                <a:close/>
                <a:moveTo>
                  <a:pt x="16510" y="20389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3" name="Rectangle 21"/>
          <p:cNvSpPr>
            <a:spLocks noChangeArrowheads="1"/>
          </p:cNvSpPr>
          <p:nvPr/>
        </p:nvSpPr>
        <p:spPr bwMode="auto">
          <a:xfrm>
            <a:off x="4748108" y="3373954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6" name="AutoShape 21"/>
          <p:cNvSpPr>
            <a:spLocks/>
          </p:cNvSpPr>
          <p:nvPr/>
        </p:nvSpPr>
        <p:spPr bwMode="auto">
          <a:xfrm>
            <a:off x="7435584" y="2950421"/>
            <a:ext cx="462086" cy="385072"/>
          </a:xfrm>
          <a:custGeom>
            <a:avLst/>
            <a:gdLst>
              <a:gd name="T0" fmla="*/ 432795 w 21600"/>
              <a:gd name="T1" fmla="*/ 242301 h 21600"/>
              <a:gd name="T2" fmla="*/ 438150 w 21600"/>
              <a:gd name="T3" fmla="*/ 346598 h 21600"/>
              <a:gd name="T4" fmla="*/ 420076 w 21600"/>
              <a:gd name="T5" fmla="*/ 365125 h 21600"/>
              <a:gd name="T6" fmla="*/ 315711 w 21600"/>
              <a:gd name="T7" fmla="*/ 359817 h 21600"/>
              <a:gd name="T8" fmla="*/ 310681 w 21600"/>
              <a:gd name="T9" fmla="*/ 255520 h 21600"/>
              <a:gd name="T10" fmla="*/ 328572 w 21600"/>
              <a:gd name="T11" fmla="*/ 236993 h 21600"/>
              <a:gd name="T12" fmla="*/ 360845 w 21600"/>
              <a:gd name="T13" fmla="*/ 200633 h 21600"/>
              <a:gd name="T14" fmla="*/ 232727 w 21600"/>
              <a:gd name="T15" fmla="*/ 196119 h 21600"/>
              <a:gd name="T16" fmla="*/ 264797 w 21600"/>
              <a:gd name="T17" fmla="*/ 236993 h 21600"/>
              <a:gd name="T18" fmla="*/ 282870 w 21600"/>
              <a:gd name="T19" fmla="*/ 255520 h 21600"/>
              <a:gd name="T20" fmla="*/ 277515 w 21600"/>
              <a:gd name="T21" fmla="*/ 359817 h 21600"/>
              <a:gd name="T22" fmla="*/ 173292 w 21600"/>
              <a:gd name="T23" fmla="*/ 365125 h 21600"/>
              <a:gd name="T24" fmla="*/ 155219 w 21600"/>
              <a:gd name="T25" fmla="*/ 346598 h 21600"/>
              <a:gd name="T26" fmla="*/ 160533 w 21600"/>
              <a:gd name="T27" fmla="*/ 242301 h 21600"/>
              <a:gd name="T28" fmla="*/ 205363 w 21600"/>
              <a:gd name="T29" fmla="*/ 236993 h 21600"/>
              <a:gd name="T30" fmla="*/ 82275 w 21600"/>
              <a:gd name="T31" fmla="*/ 196119 h 21600"/>
              <a:gd name="T32" fmla="*/ 77508 w 21600"/>
              <a:gd name="T33" fmla="*/ 236993 h 21600"/>
              <a:gd name="T34" fmla="*/ 122804 w 21600"/>
              <a:gd name="T35" fmla="*/ 242301 h 21600"/>
              <a:gd name="T36" fmla="*/ 128118 w 21600"/>
              <a:gd name="T37" fmla="*/ 346598 h 21600"/>
              <a:gd name="T38" fmla="*/ 109578 w 21600"/>
              <a:gd name="T39" fmla="*/ 365125 h 21600"/>
              <a:gd name="T40" fmla="*/ 5315 w 21600"/>
              <a:gd name="T41" fmla="*/ 359817 h 21600"/>
              <a:gd name="T42" fmla="*/ 0 w 21600"/>
              <a:gd name="T43" fmla="*/ 255520 h 21600"/>
              <a:gd name="T44" fmla="*/ 18520 w 21600"/>
              <a:gd name="T45" fmla="*/ 236993 h 21600"/>
              <a:gd name="T46" fmla="*/ 50144 w 21600"/>
              <a:gd name="T47" fmla="*/ 200633 h 21600"/>
              <a:gd name="T48" fmla="*/ 82234 w 21600"/>
              <a:gd name="T49" fmla="*/ 169006 h 21600"/>
              <a:gd name="T50" fmla="*/ 205322 w 21600"/>
              <a:gd name="T51" fmla="*/ 127642 h 21600"/>
              <a:gd name="T52" fmla="*/ 160493 w 21600"/>
              <a:gd name="T53" fmla="*/ 122520 h 21600"/>
              <a:gd name="T54" fmla="*/ 155178 w 21600"/>
              <a:gd name="T55" fmla="*/ 18020 h 21600"/>
              <a:gd name="T56" fmla="*/ 173252 w 21600"/>
              <a:gd name="T57" fmla="*/ 0 h 21600"/>
              <a:gd name="T58" fmla="*/ 277475 w 21600"/>
              <a:gd name="T59" fmla="*/ 5308 h 21600"/>
              <a:gd name="T60" fmla="*/ 282830 w 21600"/>
              <a:gd name="T61" fmla="*/ 109605 h 21600"/>
              <a:gd name="T62" fmla="*/ 264756 w 21600"/>
              <a:gd name="T63" fmla="*/ 127642 h 21600"/>
              <a:gd name="T64" fmla="*/ 232686 w 21600"/>
              <a:gd name="T65" fmla="*/ 169006 h 21600"/>
              <a:gd name="T66" fmla="*/ 378371 w 21600"/>
              <a:gd name="T67" fmla="*/ 178151 h 21600"/>
              <a:gd name="T68" fmla="*/ 387905 w 21600"/>
              <a:gd name="T69" fmla="*/ 236993 h 21600"/>
              <a:gd name="T70" fmla="*/ 420076 w 21600"/>
              <a:gd name="T71" fmla="*/ 236993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7" name="AutoShape 16"/>
          <p:cNvSpPr>
            <a:spLocks/>
          </p:cNvSpPr>
          <p:nvPr/>
        </p:nvSpPr>
        <p:spPr bwMode="auto">
          <a:xfrm>
            <a:off x="8610891" y="4342562"/>
            <a:ext cx="425253" cy="411859"/>
          </a:xfrm>
          <a:custGeom>
            <a:avLst/>
            <a:gdLst>
              <a:gd name="T0" fmla="*/ 375933 w 21600"/>
              <a:gd name="T1" fmla="*/ 0 h 21600"/>
              <a:gd name="T2" fmla="*/ 27292 w 21600"/>
              <a:gd name="T3" fmla="*/ 0 h 21600"/>
              <a:gd name="T4" fmla="*/ 0 w 21600"/>
              <a:gd name="T5" fmla="*/ 27680 h 21600"/>
              <a:gd name="T6" fmla="*/ 0 w 21600"/>
              <a:gd name="T7" fmla="*/ 279822 h 21600"/>
              <a:gd name="T8" fmla="*/ 27292 w 21600"/>
              <a:gd name="T9" fmla="*/ 307502 h 21600"/>
              <a:gd name="T10" fmla="*/ 160693 w 21600"/>
              <a:gd name="T11" fmla="*/ 307502 h 21600"/>
              <a:gd name="T12" fmla="*/ 118242 w 21600"/>
              <a:gd name="T13" fmla="*/ 362845 h 21600"/>
              <a:gd name="T14" fmla="*/ 118242 w 21600"/>
              <a:gd name="T15" fmla="*/ 390525 h 21600"/>
              <a:gd name="T16" fmla="*/ 160693 w 21600"/>
              <a:gd name="T17" fmla="*/ 390525 h 21600"/>
              <a:gd name="T18" fmla="*/ 242532 w 21600"/>
              <a:gd name="T19" fmla="*/ 390525 h 21600"/>
              <a:gd name="T20" fmla="*/ 281959 w 21600"/>
              <a:gd name="T21" fmla="*/ 390525 h 21600"/>
              <a:gd name="T22" fmla="*/ 281959 w 21600"/>
              <a:gd name="T23" fmla="*/ 362845 h 21600"/>
              <a:gd name="T24" fmla="*/ 242532 w 21600"/>
              <a:gd name="T25" fmla="*/ 307502 h 21600"/>
              <a:gd name="T26" fmla="*/ 375933 w 21600"/>
              <a:gd name="T27" fmla="*/ 307502 h 21600"/>
              <a:gd name="T28" fmla="*/ 403225 w 21600"/>
              <a:gd name="T29" fmla="*/ 279822 h 21600"/>
              <a:gd name="T30" fmla="*/ 403225 w 21600"/>
              <a:gd name="T31" fmla="*/ 27680 h 21600"/>
              <a:gd name="T32" fmla="*/ 375933 w 21600"/>
              <a:gd name="T33" fmla="*/ 0 h 21600"/>
              <a:gd name="T34" fmla="*/ 178875 w 21600"/>
              <a:gd name="T35" fmla="*/ 273675 h 21600"/>
              <a:gd name="T36" fmla="*/ 203125 w 21600"/>
              <a:gd name="T37" fmla="*/ 252142 h 21600"/>
              <a:gd name="T38" fmla="*/ 227374 w 21600"/>
              <a:gd name="T39" fmla="*/ 273675 h 21600"/>
              <a:gd name="T40" fmla="*/ 203125 w 21600"/>
              <a:gd name="T41" fmla="*/ 298282 h 21600"/>
              <a:gd name="T42" fmla="*/ 178875 w 21600"/>
              <a:gd name="T43" fmla="*/ 273675 h 21600"/>
              <a:gd name="T44" fmla="*/ 372908 w 21600"/>
              <a:gd name="T45" fmla="*/ 242921 h 21600"/>
              <a:gd name="T46" fmla="*/ 27292 w 21600"/>
              <a:gd name="T47" fmla="*/ 242921 h 21600"/>
              <a:gd name="T48" fmla="*/ 27292 w 21600"/>
              <a:gd name="T49" fmla="*/ 30754 h 21600"/>
              <a:gd name="T50" fmla="*/ 372908 w 21600"/>
              <a:gd name="T51" fmla="*/ 30754 h 21600"/>
              <a:gd name="T52" fmla="*/ 372908 w 21600"/>
              <a:gd name="T53" fmla="*/ 242921 h 21600"/>
              <a:gd name="T54" fmla="*/ 372908 w 21600"/>
              <a:gd name="T55" fmla="*/ 242921 h 216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00" h="21600">
                <a:moveTo>
                  <a:pt x="20138" y="0"/>
                </a:moveTo>
                <a:cubicBezTo>
                  <a:pt x="1462" y="0"/>
                  <a:pt x="1462" y="0"/>
                  <a:pt x="1462" y="0"/>
                </a:cubicBezTo>
                <a:cubicBezTo>
                  <a:pt x="650" y="0"/>
                  <a:pt x="0" y="680"/>
                  <a:pt x="0" y="1531"/>
                </a:cubicBezTo>
                <a:cubicBezTo>
                  <a:pt x="0" y="15477"/>
                  <a:pt x="0" y="15477"/>
                  <a:pt x="0" y="15477"/>
                </a:cubicBezTo>
                <a:cubicBezTo>
                  <a:pt x="0" y="16328"/>
                  <a:pt x="650" y="17008"/>
                  <a:pt x="1462" y="17008"/>
                </a:cubicBezTo>
                <a:cubicBezTo>
                  <a:pt x="8608" y="17008"/>
                  <a:pt x="8608" y="17008"/>
                  <a:pt x="8608" y="17008"/>
                </a:cubicBezTo>
                <a:cubicBezTo>
                  <a:pt x="8608" y="17008"/>
                  <a:pt x="8932" y="20069"/>
                  <a:pt x="6334" y="20069"/>
                </a:cubicBezTo>
                <a:cubicBezTo>
                  <a:pt x="6334" y="21600"/>
                  <a:pt x="6334" y="21600"/>
                  <a:pt x="6334" y="21600"/>
                </a:cubicBezTo>
                <a:cubicBezTo>
                  <a:pt x="8608" y="21600"/>
                  <a:pt x="8608" y="21600"/>
                  <a:pt x="8608" y="21600"/>
                </a:cubicBezTo>
                <a:cubicBezTo>
                  <a:pt x="12992" y="21600"/>
                  <a:pt x="12992" y="21600"/>
                  <a:pt x="12992" y="21600"/>
                </a:cubicBezTo>
                <a:cubicBezTo>
                  <a:pt x="15104" y="21600"/>
                  <a:pt x="15104" y="21600"/>
                  <a:pt x="15104" y="21600"/>
                </a:cubicBezTo>
                <a:cubicBezTo>
                  <a:pt x="15104" y="20069"/>
                  <a:pt x="15104" y="20069"/>
                  <a:pt x="15104" y="20069"/>
                </a:cubicBezTo>
                <a:cubicBezTo>
                  <a:pt x="12505" y="20069"/>
                  <a:pt x="12992" y="17008"/>
                  <a:pt x="12992" y="17008"/>
                </a:cubicBezTo>
                <a:cubicBezTo>
                  <a:pt x="20138" y="17008"/>
                  <a:pt x="20138" y="17008"/>
                  <a:pt x="20138" y="17008"/>
                </a:cubicBezTo>
                <a:cubicBezTo>
                  <a:pt x="20950" y="17008"/>
                  <a:pt x="21600" y="16328"/>
                  <a:pt x="21600" y="15477"/>
                </a:cubicBezTo>
                <a:cubicBezTo>
                  <a:pt x="21600" y="1531"/>
                  <a:pt x="21600" y="1531"/>
                  <a:pt x="21600" y="1531"/>
                </a:cubicBezTo>
                <a:cubicBezTo>
                  <a:pt x="21600" y="680"/>
                  <a:pt x="20950" y="0"/>
                  <a:pt x="20138" y="0"/>
                </a:cubicBezTo>
                <a:close/>
                <a:moveTo>
                  <a:pt x="9582" y="15137"/>
                </a:moveTo>
                <a:cubicBezTo>
                  <a:pt x="9582" y="14457"/>
                  <a:pt x="10232" y="13946"/>
                  <a:pt x="10881" y="13946"/>
                </a:cubicBezTo>
                <a:cubicBezTo>
                  <a:pt x="11531" y="13946"/>
                  <a:pt x="12180" y="14457"/>
                  <a:pt x="12180" y="15137"/>
                </a:cubicBezTo>
                <a:cubicBezTo>
                  <a:pt x="12180" y="15817"/>
                  <a:pt x="11531" y="16498"/>
                  <a:pt x="10881" y="16498"/>
                </a:cubicBezTo>
                <a:cubicBezTo>
                  <a:pt x="10232" y="16498"/>
                  <a:pt x="9582" y="15817"/>
                  <a:pt x="9582" y="15137"/>
                </a:cubicBezTo>
                <a:close/>
                <a:moveTo>
                  <a:pt x="19976" y="13436"/>
                </a:moveTo>
                <a:cubicBezTo>
                  <a:pt x="1462" y="13436"/>
                  <a:pt x="1462" y="13436"/>
                  <a:pt x="1462" y="13436"/>
                </a:cubicBezTo>
                <a:cubicBezTo>
                  <a:pt x="1462" y="1701"/>
                  <a:pt x="1462" y="1701"/>
                  <a:pt x="1462" y="1701"/>
                </a:cubicBezTo>
                <a:cubicBezTo>
                  <a:pt x="19976" y="1701"/>
                  <a:pt x="19976" y="1701"/>
                  <a:pt x="19976" y="1701"/>
                </a:cubicBezTo>
                <a:lnTo>
                  <a:pt x="19976" y="13436"/>
                </a:lnTo>
                <a:close/>
                <a:moveTo>
                  <a:pt x="19976" y="13436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9" name="Rectangle 21"/>
          <p:cNvSpPr>
            <a:spLocks noChangeArrowheads="1"/>
          </p:cNvSpPr>
          <p:nvPr/>
        </p:nvSpPr>
        <p:spPr bwMode="auto">
          <a:xfrm>
            <a:off x="7171001" y="3373954"/>
            <a:ext cx="10029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1" name="Rectangle 21"/>
          <p:cNvSpPr>
            <a:spLocks noChangeArrowheads="1"/>
          </p:cNvSpPr>
          <p:nvPr/>
        </p:nvSpPr>
        <p:spPr bwMode="auto">
          <a:xfrm>
            <a:off x="8332622" y="4735958"/>
            <a:ext cx="1001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28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47354" y="574576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147354" y="542901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3137820" y="165531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3137820" y="133856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6573727" y="161721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622797" y="132431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9186454" y="5802919"/>
            <a:ext cx="276077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9235524" y="551001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9785872" y="1459628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970491" y="884565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703239" y="702427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28775" y="270071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932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 decel="1000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800" decel="1000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1" grpId="0" animBg="1"/>
      <p:bldP spid="31752" grpId="0" animBg="1"/>
      <p:bldP spid="31753" grpId="0" animBg="1"/>
      <p:bldP spid="31754" grpId="0" animBg="1"/>
      <p:bldP spid="31755" grpId="0" animBg="1"/>
      <p:bldP spid="31756" grpId="0" animBg="1"/>
      <p:bldP spid="31760" grpId="0" animBg="1"/>
      <p:bldP spid="31761" grpId="0"/>
      <p:bldP spid="31762" grpId="0" animBg="1"/>
      <p:bldP spid="31763" grpId="0"/>
      <p:bldP spid="31766" grpId="0" animBg="1"/>
      <p:bldP spid="31767" grpId="0" animBg="1"/>
      <p:bldP spid="31769" grpId="0"/>
      <p:bldP spid="31771" grpId="0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8493695" y="3616325"/>
            <a:ext cx="418556" cy="418556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43CA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5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3993379" y="3616325"/>
            <a:ext cx="418556" cy="418556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43CA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3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220098" y="1408022"/>
            <a:ext cx="418556" cy="418556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1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6220098" y="5868157"/>
            <a:ext cx="418556" cy="418556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79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4313383" y="1714774"/>
            <a:ext cx="4231988" cy="4235050"/>
            <a:chOff x="0" y="0"/>
            <a:chExt cx="4392474" cy="4393594"/>
          </a:xfrm>
        </p:grpSpPr>
        <p:grpSp>
          <p:nvGrpSpPr>
            <p:cNvPr id="10256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4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5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43CA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6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7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8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9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43CA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49" y="923100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7" y="1212606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2612951" y="1706818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3573605" y="138606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1107492" y="4020180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2068146" y="369943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9145434" y="3972070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9145434" y="36513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Box 23"/>
          <p:cNvSpPr txBox="1"/>
          <p:nvPr/>
        </p:nvSpPr>
        <p:spPr>
          <a:xfrm>
            <a:off x="6977061" y="6001083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6977061" y="568033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3" name="矩形 42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028775" y="270071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584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3127245" y="2996780"/>
            <a:ext cx="2541473" cy="2543147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5076042" y="3783666"/>
            <a:ext cx="1089921" cy="1088246"/>
          </a:xfrm>
          <a:prstGeom prst="ellipse">
            <a:avLst/>
          </a:prstGeom>
          <a:solidFill>
            <a:srgbClr val="92D050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787378" y="4053215"/>
            <a:ext cx="711545" cy="711546"/>
          </a:xfrm>
          <a:prstGeom prst="ellipse">
            <a:avLst/>
          </a:prstGeom>
          <a:solidFill>
            <a:srgbClr val="43CAE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4043046" y="2641845"/>
            <a:ext cx="709871" cy="711545"/>
          </a:xfrm>
          <a:prstGeom prst="ellipse">
            <a:avLst/>
          </a:prstGeom>
          <a:solidFill>
            <a:srgbClr val="92D05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932547" y="5074492"/>
            <a:ext cx="711545" cy="711546"/>
          </a:xfrm>
          <a:prstGeom prst="ellipse">
            <a:avLst/>
          </a:prstGeom>
          <a:solidFill>
            <a:srgbClr val="92D05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376427" y="2996780"/>
            <a:ext cx="2543148" cy="2543147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880856" y="3783666"/>
            <a:ext cx="1088246" cy="1088246"/>
          </a:xfrm>
          <a:prstGeom prst="ellipse">
            <a:avLst/>
          </a:prstGeom>
          <a:solidFill>
            <a:srgbClr val="43CAE5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547896" y="4053215"/>
            <a:ext cx="709871" cy="711546"/>
          </a:xfrm>
          <a:prstGeom prst="ellipse">
            <a:avLst/>
          </a:prstGeom>
          <a:solidFill>
            <a:srgbClr val="92D05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292228" y="2641845"/>
            <a:ext cx="711545" cy="711545"/>
          </a:xfrm>
          <a:prstGeom prst="ellipse">
            <a:avLst/>
          </a:prstGeom>
          <a:solidFill>
            <a:srgbClr val="43CAE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402727" y="5074492"/>
            <a:ext cx="709871" cy="711546"/>
          </a:xfrm>
          <a:prstGeom prst="ellipse">
            <a:avLst/>
          </a:prstGeom>
          <a:solidFill>
            <a:srgbClr val="43CAE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362335" y="3376829"/>
            <a:ext cx="2338891" cy="2338892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345593" y="2938182"/>
            <a:ext cx="2340566" cy="2338892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" name="TextBox 23"/>
          <p:cNvSpPr txBox="1"/>
          <p:nvPr/>
        </p:nvSpPr>
        <p:spPr>
          <a:xfrm>
            <a:off x="4802288" y="5743466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802287" y="549198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TextBox 23"/>
          <p:cNvSpPr txBox="1"/>
          <p:nvPr/>
        </p:nvSpPr>
        <p:spPr>
          <a:xfrm>
            <a:off x="9156573" y="5743466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156572" y="549198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矩形 28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28775" y="270071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1510448" y="2390666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1510447" y="213918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5864733" y="2390666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5864732" y="213918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19570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34184" y="2680221"/>
            <a:ext cx="1888128" cy="983371"/>
            <a:chOff x="3913901" y="5865040"/>
            <a:chExt cx="3322518" cy="1730427"/>
          </a:xfrm>
        </p:grpSpPr>
        <p:cxnSp>
          <p:nvCxnSpPr>
            <p:cNvPr id="49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0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583166" y="2637792"/>
            <a:ext cx="1054224" cy="1054499"/>
            <a:chOff x="7683929" y="9649657"/>
            <a:chExt cx="1999231" cy="1999752"/>
          </a:xfrm>
        </p:grpSpPr>
        <p:grpSp>
          <p:nvGrpSpPr>
            <p:cNvPr id="79" name="Group 78"/>
            <p:cNvGrpSpPr/>
            <p:nvPr/>
          </p:nvGrpSpPr>
          <p:grpSpPr>
            <a:xfrm rot="21316916">
              <a:off x="7683929" y="9649657"/>
              <a:ext cx="1999231" cy="1999752"/>
              <a:chOff x="5013110" y="5059616"/>
              <a:chExt cx="3378533" cy="3379413"/>
            </a:xfrm>
          </p:grpSpPr>
          <p:sp>
            <p:nvSpPr>
              <p:cNvPr id="82" name="Oval 81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43CA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80" name="Freeform 3"/>
            <p:cNvSpPr>
              <a:spLocks noChangeArrowheads="1"/>
            </p:cNvSpPr>
            <p:nvPr/>
          </p:nvSpPr>
          <p:spPr bwMode="auto">
            <a:xfrm>
              <a:off x="8300770" y="10295371"/>
              <a:ext cx="804670" cy="648009"/>
            </a:xfrm>
            <a:custGeom>
              <a:avLst/>
              <a:gdLst>
                <a:gd name="T0" fmla="*/ 487 w 497"/>
                <a:gd name="T1" fmla="*/ 71 h 400"/>
                <a:gd name="T2" fmla="*/ 487 w 497"/>
                <a:gd name="T3" fmla="*/ 71 h 400"/>
                <a:gd name="T4" fmla="*/ 372 w 497"/>
                <a:gd name="T5" fmla="*/ 0 h 400"/>
                <a:gd name="T6" fmla="*/ 354 w 497"/>
                <a:gd name="T7" fmla="*/ 0 h 400"/>
                <a:gd name="T8" fmla="*/ 248 w 497"/>
                <a:gd name="T9" fmla="*/ 71 h 400"/>
                <a:gd name="T10" fmla="*/ 142 w 497"/>
                <a:gd name="T11" fmla="*/ 0 h 400"/>
                <a:gd name="T12" fmla="*/ 123 w 497"/>
                <a:gd name="T13" fmla="*/ 0 h 400"/>
                <a:gd name="T14" fmla="*/ 8 w 497"/>
                <a:gd name="T15" fmla="*/ 71 h 400"/>
                <a:gd name="T16" fmla="*/ 0 w 497"/>
                <a:gd name="T17" fmla="*/ 89 h 400"/>
                <a:gd name="T18" fmla="*/ 0 w 497"/>
                <a:gd name="T19" fmla="*/ 382 h 400"/>
                <a:gd name="T20" fmla="*/ 8 w 497"/>
                <a:gd name="T21" fmla="*/ 390 h 400"/>
                <a:gd name="T22" fmla="*/ 26 w 497"/>
                <a:gd name="T23" fmla="*/ 390 h 400"/>
                <a:gd name="T24" fmla="*/ 132 w 497"/>
                <a:gd name="T25" fmla="*/ 328 h 400"/>
                <a:gd name="T26" fmla="*/ 239 w 497"/>
                <a:gd name="T27" fmla="*/ 390 h 400"/>
                <a:gd name="T28" fmla="*/ 257 w 497"/>
                <a:gd name="T29" fmla="*/ 390 h 400"/>
                <a:gd name="T30" fmla="*/ 363 w 497"/>
                <a:gd name="T31" fmla="*/ 328 h 400"/>
                <a:gd name="T32" fmla="*/ 470 w 497"/>
                <a:gd name="T33" fmla="*/ 390 h 400"/>
                <a:gd name="T34" fmla="*/ 478 w 497"/>
                <a:gd name="T35" fmla="*/ 399 h 400"/>
                <a:gd name="T36" fmla="*/ 487 w 497"/>
                <a:gd name="T37" fmla="*/ 390 h 400"/>
                <a:gd name="T38" fmla="*/ 496 w 497"/>
                <a:gd name="T39" fmla="*/ 382 h 400"/>
                <a:gd name="T40" fmla="*/ 496 w 497"/>
                <a:gd name="T41" fmla="*/ 89 h 400"/>
                <a:gd name="T42" fmla="*/ 487 w 497"/>
                <a:gd name="T43" fmla="*/ 71 h 400"/>
                <a:gd name="T44" fmla="*/ 115 w 497"/>
                <a:gd name="T45" fmla="*/ 293 h 400"/>
                <a:gd name="T46" fmla="*/ 115 w 497"/>
                <a:gd name="T47" fmla="*/ 293 h 400"/>
                <a:gd name="T48" fmla="*/ 35 w 497"/>
                <a:gd name="T49" fmla="*/ 346 h 400"/>
                <a:gd name="T50" fmla="*/ 35 w 497"/>
                <a:gd name="T51" fmla="*/ 98 h 400"/>
                <a:gd name="T52" fmla="*/ 115 w 497"/>
                <a:gd name="T53" fmla="*/ 44 h 400"/>
                <a:gd name="T54" fmla="*/ 115 w 497"/>
                <a:gd name="T55" fmla="*/ 293 h 400"/>
                <a:gd name="T56" fmla="*/ 230 w 497"/>
                <a:gd name="T57" fmla="*/ 346 h 400"/>
                <a:gd name="T58" fmla="*/ 230 w 497"/>
                <a:gd name="T59" fmla="*/ 346 h 400"/>
                <a:gd name="T60" fmla="*/ 150 w 497"/>
                <a:gd name="T61" fmla="*/ 293 h 400"/>
                <a:gd name="T62" fmla="*/ 150 w 497"/>
                <a:gd name="T63" fmla="*/ 44 h 400"/>
                <a:gd name="T64" fmla="*/ 230 w 497"/>
                <a:gd name="T65" fmla="*/ 98 h 400"/>
                <a:gd name="T66" fmla="*/ 230 w 497"/>
                <a:gd name="T67" fmla="*/ 346 h 400"/>
                <a:gd name="T68" fmla="*/ 345 w 497"/>
                <a:gd name="T69" fmla="*/ 293 h 400"/>
                <a:gd name="T70" fmla="*/ 345 w 497"/>
                <a:gd name="T71" fmla="*/ 293 h 400"/>
                <a:gd name="T72" fmla="*/ 266 w 497"/>
                <a:gd name="T73" fmla="*/ 346 h 400"/>
                <a:gd name="T74" fmla="*/ 266 w 497"/>
                <a:gd name="T75" fmla="*/ 98 h 400"/>
                <a:gd name="T76" fmla="*/ 345 w 497"/>
                <a:gd name="T77" fmla="*/ 44 h 400"/>
                <a:gd name="T78" fmla="*/ 345 w 497"/>
                <a:gd name="T79" fmla="*/ 293 h 400"/>
                <a:gd name="T80" fmla="*/ 461 w 497"/>
                <a:gd name="T81" fmla="*/ 346 h 400"/>
                <a:gd name="T82" fmla="*/ 461 w 497"/>
                <a:gd name="T83" fmla="*/ 346 h 400"/>
                <a:gd name="T84" fmla="*/ 380 w 497"/>
                <a:gd name="T85" fmla="*/ 293 h 400"/>
                <a:gd name="T86" fmla="*/ 380 w 497"/>
                <a:gd name="T87" fmla="*/ 44 h 400"/>
                <a:gd name="T88" fmla="*/ 461 w 497"/>
                <a:gd name="T89" fmla="*/ 98 h 400"/>
                <a:gd name="T90" fmla="*/ 461 w 497"/>
                <a:gd name="T91" fmla="*/ 34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769695" y="2638014"/>
            <a:ext cx="1054224" cy="1054499"/>
            <a:chOff x="14361737" y="2978422"/>
            <a:chExt cx="1999231" cy="1999752"/>
          </a:xfrm>
        </p:grpSpPr>
        <p:grpSp>
          <p:nvGrpSpPr>
            <p:cNvPr id="75" name="Group 74"/>
            <p:cNvGrpSpPr/>
            <p:nvPr/>
          </p:nvGrpSpPr>
          <p:grpSpPr>
            <a:xfrm rot="21316916">
              <a:off x="14361737" y="2978422"/>
              <a:ext cx="1999231" cy="1999752"/>
              <a:chOff x="5013110" y="5059616"/>
              <a:chExt cx="3378533" cy="3379413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76" name="Freeform 22"/>
            <p:cNvSpPr>
              <a:spLocks noChangeArrowheads="1"/>
            </p:cNvSpPr>
            <p:nvPr/>
          </p:nvSpPr>
          <p:spPr bwMode="auto">
            <a:xfrm>
              <a:off x="15014064" y="3584307"/>
              <a:ext cx="747702" cy="747708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706992" y="2632590"/>
            <a:ext cx="1054224" cy="1054499"/>
            <a:chOff x="12208441" y="5274469"/>
            <a:chExt cx="1999231" cy="1999752"/>
          </a:xfrm>
        </p:grpSpPr>
        <p:grpSp>
          <p:nvGrpSpPr>
            <p:cNvPr id="62" name="Group 61"/>
            <p:cNvGrpSpPr/>
            <p:nvPr/>
          </p:nvGrpSpPr>
          <p:grpSpPr>
            <a:xfrm rot="21316916">
              <a:off x="12208441" y="5274469"/>
              <a:ext cx="1999231" cy="1999752"/>
              <a:chOff x="5013110" y="5059616"/>
              <a:chExt cx="3378533" cy="3379413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5286107" y="5332685"/>
                <a:ext cx="2832537" cy="2833275"/>
              </a:xfrm>
              <a:prstGeom prst="ellipse">
                <a:avLst/>
              </a:prstGeom>
              <a:solidFill>
                <a:srgbClr val="43CA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63" name="Freeform 101"/>
            <p:cNvSpPr>
              <a:spLocks noChangeArrowheads="1"/>
            </p:cNvSpPr>
            <p:nvPr/>
          </p:nvSpPr>
          <p:spPr bwMode="auto">
            <a:xfrm>
              <a:off x="12885009" y="5933249"/>
              <a:ext cx="804670" cy="619524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639102" y="2629466"/>
            <a:ext cx="1054224" cy="1054499"/>
            <a:chOff x="9907711" y="7463571"/>
            <a:chExt cx="1999231" cy="1999752"/>
          </a:xfrm>
        </p:grpSpPr>
        <p:grpSp>
          <p:nvGrpSpPr>
            <p:cNvPr id="58" name="Group 57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59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799991" y="2680221"/>
            <a:ext cx="1888128" cy="983371"/>
            <a:chOff x="3913901" y="5865040"/>
            <a:chExt cx="3322518" cy="1730427"/>
          </a:xfrm>
        </p:grpSpPr>
        <p:cxnSp>
          <p:nvCxnSpPr>
            <p:cNvPr id="9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1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862694" y="2680221"/>
            <a:ext cx="1888128" cy="983371"/>
            <a:chOff x="3913901" y="5865040"/>
            <a:chExt cx="3322518" cy="1730427"/>
          </a:xfrm>
        </p:grpSpPr>
        <p:cxnSp>
          <p:nvCxnSpPr>
            <p:cNvPr id="103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4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1668734" y="2680221"/>
            <a:ext cx="1888128" cy="983371"/>
            <a:chOff x="3913901" y="5865040"/>
            <a:chExt cx="3322518" cy="1730427"/>
          </a:xfrm>
        </p:grpSpPr>
        <p:cxnSp>
          <p:nvCxnSpPr>
            <p:cNvPr id="106" name="直接连接符 84"/>
            <p:cNvCxnSpPr/>
            <p:nvPr/>
          </p:nvCxnSpPr>
          <p:spPr>
            <a:xfrm flipV="1">
              <a:off x="5664989" y="6731856"/>
              <a:ext cx="1571430" cy="1"/>
            </a:xfrm>
            <a:prstGeom prst="line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7" name="弧形 85"/>
            <p:cNvSpPr/>
            <p:nvPr/>
          </p:nvSpPr>
          <p:spPr>
            <a:xfrm rot="16200000">
              <a:off x="3913901" y="5865040"/>
              <a:ext cx="1730427" cy="1730428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38">
                <a:latin typeface="Calibri Light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9786067" y="2637854"/>
            <a:ext cx="1054224" cy="1054499"/>
            <a:chOff x="9907711" y="7463571"/>
            <a:chExt cx="1999231" cy="1999752"/>
          </a:xfrm>
        </p:grpSpPr>
        <p:grpSp>
          <p:nvGrpSpPr>
            <p:cNvPr id="109" name="Group 108"/>
            <p:cNvGrpSpPr/>
            <p:nvPr/>
          </p:nvGrpSpPr>
          <p:grpSpPr>
            <a:xfrm rot="21316916">
              <a:off x="9907711" y="7463571"/>
              <a:ext cx="1999231" cy="1999752"/>
              <a:chOff x="5013110" y="5059616"/>
              <a:chExt cx="3378533" cy="3379413"/>
            </a:xfrm>
          </p:grpSpPr>
          <p:sp>
            <p:nvSpPr>
              <p:cNvPr id="111" name="Oval 110"/>
              <p:cNvSpPr/>
              <p:nvPr/>
            </p:nvSpPr>
            <p:spPr>
              <a:xfrm>
                <a:off x="5013110" y="5059616"/>
                <a:ext cx="3378533" cy="3379413"/>
              </a:xfrm>
              <a:prstGeom prst="ellipse">
                <a:avLst/>
              </a:prstGeom>
              <a:solidFill>
                <a:schemeClr val="bg1">
                  <a:lumMod val="75000"/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5286108" y="5332684"/>
                <a:ext cx="2832536" cy="2833274"/>
              </a:xfrm>
              <a:prstGeom prst="ellipse">
                <a:avLst/>
              </a:prstGeom>
              <a:solidFill>
                <a:srgbClr val="43CA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15703" tIns="57852" rIns="115703" bIns="57852" rtlCol="0" anchor="ctr"/>
              <a:lstStyle/>
              <a:p>
                <a:pPr algn="ctr"/>
                <a:endParaRPr lang="bg-BG">
                  <a:latin typeface="Calibri Light"/>
                </a:endParaRPr>
              </a:p>
            </p:txBody>
          </p:sp>
        </p:grpSp>
        <p:sp>
          <p:nvSpPr>
            <p:cNvPr id="110" name="Freeform 104"/>
            <p:cNvSpPr>
              <a:spLocks noChangeArrowheads="1"/>
            </p:cNvSpPr>
            <p:nvPr/>
          </p:nvSpPr>
          <p:spPr bwMode="auto">
            <a:xfrm>
              <a:off x="10528124" y="8136492"/>
              <a:ext cx="804676" cy="541196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 dirty="0">
                <a:latin typeface="Calibri Light"/>
              </a:endParaRPr>
            </a:p>
          </p:txBody>
        </p:sp>
      </p:grpSp>
      <p:sp>
        <p:nvSpPr>
          <p:cNvPr id="51" name="TextBox 23"/>
          <p:cNvSpPr txBox="1"/>
          <p:nvPr/>
        </p:nvSpPr>
        <p:spPr>
          <a:xfrm>
            <a:off x="811660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811659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2" name="TextBox 23"/>
          <p:cNvSpPr txBox="1"/>
          <p:nvPr/>
        </p:nvSpPr>
        <p:spPr>
          <a:xfrm>
            <a:off x="3040510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TextBox 24"/>
          <p:cNvSpPr txBox="1"/>
          <p:nvPr/>
        </p:nvSpPr>
        <p:spPr>
          <a:xfrm>
            <a:off x="3040509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1" name="TextBox 23"/>
          <p:cNvSpPr txBox="1"/>
          <p:nvPr/>
        </p:nvSpPr>
        <p:spPr>
          <a:xfrm>
            <a:off x="5250310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24"/>
          <p:cNvSpPr txBox="1"/>
          <p:nvPr/>
        </p:nvSpPr>
        <p:spPr>
          <a:xfrm>
            <a:off x="5250309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6" name="TextBox 23"/>
          <p:cNvSpPr txBox="1"/>
          <p:nvPr/>
        </p:nvSpPr>
        <p:spPr>
          <a:xfrm>
            <a:off x="7517260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24"/>
          <p:cNvSpPr txBox="1"/>
          <p:nvPr/>
        </p:nvSpPr>
        <p:spPr>
          <a:xfrm>
            <a:off x="7517259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8" name="TextBox 23"/>
          <p:cNvSpPr txBox="1"/>
          <p:nvPr/>
        </p:nvSpPr>
        <p:spPr>
          <a:xfrm>
            <a:off x="9727060" y="5042920"/>
            <a:ext cx="201426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24"/>
          <p:cNvSpPr txBox="1"/>
          <p:nvPr/>
        </p:nvSpPr>
        <p:spPr>
          <a:xfrm>
            <a:off x="9727059" y="470436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0" name="矩形 69"/>
          <p:cNvSpPr/>
          <p:nvPr/>
        </p:nvSpPr>
        <p:spPr>
          <a:xfrm>
            <a:off x="1028775" y="845134"/>
            <a:ext cx="1696298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600" b="1" dirty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THE HEADLINE</a:t>
            </a:r>
            <a:endParaRPr lang="zh-CN" altLang="en-US" sz="1600" b="1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028775" y="270071"/>
            <a:ext cx="511679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1028775" y="87933"/>
            <a:ext cx="778931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PART</a:t>
            </a:r>
            <a:endParaRPr lang="zh-CN" altLang="en-US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971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72" grpId="0"/>
      <p:bldP spid="73" grpId="0"/>
      <p:bldP spid="81" grpId="0"/>
      <p:bldP spid="85" grpId="0"/>
      <p:bldP spid="86" grpId="0"/>
      <p:bldP spid="87" grpId="0"/>
      <p:bldP spid="88" grpId="0"/>
      <p:bldP spid="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018" y="3396461"/>
            <a:ext cx="2613493" cy="135224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6173661" y="3767105"/>
            <a:ext cx="1415772" cy="338554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600" dirty="0" smtClean="0">
                <a:solidFill>
                  <a:srgbClr val="004193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600" dirty="0">
              <a:solidFill>
                <a:srgbClr val="004193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935479" y="3216508"/>
            <a:ext cx="607860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/>
            <a:r>
              <a:rPr lang="en-US" altLang="zh-CN" sz="4000" dirty="0" smtClean="0">
                <a:solidFill>
                  <a:srgbClr val="004193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004193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743120" y="3031842"/>
            <a:ext cx="800219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r"/>
            <a:r>
              <a:rPr lang="en-US" altLang="zh-CN" dirty="0" smtClean="0">
                <a:solidFill>
                  <a:srgbClr val="004193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PART</a:t>
            </a:r>
            <a:endParaRPr lang="zh-CN" altLang="en-US" dirty="0">
              <a:solidFill>
                <a:srgbClr val="004193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3621" y="3031842"/>
            <a:ext cx="720080" cy="73802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3384" y="2761076"/>
            <a:ext cx="437159" cy="434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5599" y="0"/>
            <a:ext cx="4412798" cy="520050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-14517"/>
            <a:ext cx="2756615" cy="275222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377" y="2986364"/>
            <a:ext cx="720080" cy="73802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055" y="6568653"/>
            <a:ext cx="538399" cy="51998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4904" y="4025132"/>
            <a:ext cx="437159" cy="43474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2714" y="3035416"/>
            <a:ext cx="367947" cy="36591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559" r="22559"/>
          <a:stretch/>
        </p:blipFill>
        <p:spPr>
          <a:xfrm>
            <a:off x="2882571" y="6430736"/>
            <a:ext cx="324162" cy="33224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434" y="5128493"/>
            <a:ext cx="468084" cy="46549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3029" y="5230902"/>
            <a:ext cx="730211" cy="7261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30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9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75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2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750"/>
                            </p:stCondLst>
                            <p:childTnLst>
                              <p:par>
                                <p:cTn id="7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3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4728</Words>
  <Application>Microsoft Office PowerPoint</Application>
  <PresentationFormat>自定义</PresentationFormat>
  <Paragraphs>341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蓝色小花</dc:title>
  <dc:creator/>
  <cp:keywords>www.1ppt.com</cp:keywords>
  <dc:description>www.1ppt.com</dc:description>
  <cp:lastModifiedBy/>
  <cp:revision>1</cp:revision>
  <dcterms:created xsi:type="dcterms:W3CDTF">2016-09-14T13:55:06Z</dcterms:created>
  <dcterms:modified xsi:type="dcterms:W3CDTF">2018-03-30T08:29:32Z</dcterms:modified>
</cp:coreProperties>
</file>