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8.xml" ContentType="application/vnd.openxmlformats-officedocument.presentationml.tags+xml"/>
  <Override PartName="/ppt/notesSlides/notesSlide1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9.xml" ContentType="application/vnd.openxmlformats-officedocument.presentationml.tags+xml"/>
  <Override PartName="/ppt/notesSlides/notesSlide18.xml" ContentType="application/vnd.openxmlformats-officedocument.presentationml.notesSlide+xml"/>
  <Override PartName="/ppt/tags/tag10.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1.xml" ContentType="application/vnd.openxmlformats-officedocument.presentationml.tags+xml"/>
  <Override PartName="/ppt/notesSlides/notesSlide21.xml" ContentType="application/vnd.openxmlformats-officedocument.presentationml.notesSlide+xml"/>
  <Override PartName="/ppt/tags/tag12.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3.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4.xml" ContentType="application/vnd.openxmlformats-officedocument.presentationml.tags+xml"/>
  <Override PartName="/ppt/notesSlides/notesSlide27.xml" ContentType="application/vnd.openxmlformats-officedocument.presentationml.notesSlide+xml"/>
  <Override PartName="/ppt/tags/tag15.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6"/>
  </p:notesMasterIdLst>
  <p:sldIdLst>
    <p:sldId id="315" r:id="rId3"/>
    <p:sldId id="292" r:id="rId4"/>
    <p:sldId id="257" r:id="rId5"/>
    <p:sldId id="258" r:id="rId6"/>
    <p:sldId id="296" r:id="rId7"/>
    <p:sldId id="294" r:id="rId8"/>
    <p:sldId id="295" r:id="rId9"/>
    <p:sldId id="291" r:id="rId10"/>
    <p:sldId id="290" r:id="rId11"/>
    <p:sldId id="265" r:id="rId12"/>
    <p:sldId id="264" r:id="rId13"/>
    <p:sldId id="298" r:id="rId14"/>
    <p:sldId id="297" r:id="rId15"/>
    <p:sldId id="299" r:id="rId16"/>
    <p:sldId id="262" r:id="rId17"/>
    <p:sldId id="300" r:id="rId18"/>
    <p:sldId id="302" r:id="rId19"/>
    <p:sldId id="269" r:id="rId20"/>
    <p:sldId id="266" r:id="rId21"/>
    <p:sldId id="301" r:id="rId22"/>
    <p:sldId id="271" r:id="rId23"/>
    <p:sldId id="276" r:id="rId24"/>
    <p:sldId id="286" r:id="rId25"/>
    <p:sldId id="303" r:id="rId26"/>
    <p:sldId id="273" r:id="rId27"/>
    <p:sldId id="304" r:id="rId28"/>
    <p:sldId id="272" r:id="rId29"/>
    <p:sldId id="305" r:id="rId30"/>
    <p:sldId id="306" r:id="rId31"/>
    <p:sldId id="307" r:id="rId32"/>
    <p:sldId id="308" r:id="rId33"/>
    <p:sldId id="314" r:id="rId34"/>
    <p:sldId id="316" r:id="rId35"/>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69">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3A5A"/>
    <a:srgbClr val="EA0000"/>
    <a:srgbClr val="7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440"/>
      </p:cViewPr>
      <p:guideLst>
        <p:guide orient="horz" pos="1669"/>
        <p:guide pos="2880"/>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chemeClr val="tx2">
                  <a:lumMod val="50000"/>
                </a:schemeClr>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chemeClr val="tx1">
                  <a:lumMod val="50000"/>
                  <a:lumOff val="50000"/>
                </a:schemeClr>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chemeClr val="tx2">
                  <a:lumMod val="50000"/>
                </a:schemeClr>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chemeClr val="tx1"/>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fld id="{9936A364-F56D-418B-92EA-B8A9C286C719}" type="datetimeFigureOut">
              <a:rPr lang="zh-CN" altLang="en-US" smtClean="0"/>
              <a:t>2018/3/30</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621F41D1-EB0D-4857-8E93-8C1C831E6153}" type="slidenum">
              <a:rPr lang="zh-CN" altLang="en-US" smtClean="0"/>
              <a:t>‹#›</a:t>
            </a:fld>
            <a:endParaRPr lang="zh-CN" altLang="en-US" dirty="0"/>
          </a:p>
        </p:txBody>
      </p:sp>
    </p:spTree>
    <p:extLst>
      <p:ext uri="{BB962C8B-B14F-4D97-AF65-F5344CB8AC3E}">
        <p14:creationId xmlns:p14="http://schemas.microsoft.com/office/powerpoint/2010/main" val="1393916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a:t>
            </a:fld>
            <a:endParaRPr lang="zh-CN" altLang="en-US"/>
          </a:p>
        </p:txBody>
      </p:sp>
    </p:spTree>
    <p:extLst>
      <p:ext uri="{BB962C8B-B14F-4D97-AF65-F5344CB8AC3E}">
        <p14:creationId xmlns:p14="http://schemas.microsoft.com/office/powerpoint/2010/main" val="14544063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10</a:t>
            </a:fld>
            <a:endParaRPr lang="zh-CN" altLang="en-US"/>
          </a:p>
        </p:txBody>
      </p:sp>
    </p:spTree>
    <p:extLst>
      <p:ext uri="{BB962C8B-B14F-4D97-AF65-F5344CB8AC3E}">
        <p14:creationId xmlns:p14="http://schemas.microsoft.com/office/powerpoint/2010/main" val="40336667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11</a:t>
            </a:fld>
            <a:endParaRPr lang="zh-CN" altLang="en-US"/>
          </a:p>
        </p:txBody>
      </p:sp>
    </p:spTree>
    <p:extLst>
      <p:ext uri="{BB962C8B-B14F-4D97-AF65-F5344CB8AC3E}">
        <p14:creationId xmlns:p14="http://schemas.microsoft.com/office/powerpoint/2010/main" val="10049637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12</a:t>
            </a:fld>
            <a:endParaRPr lang="zh-CN" altLang="en-US"/>
          </a:p>
        </p:txBody>
      </p:sp>
    </p:spTree>
    <p:extLst>
      <p:ext uri="{BB962C8B-B14F-4D97-AF65-F5344CB8AC3E}">
        <p14:creationId xmlns:p14="http://schemas.microsoft.com/office/powerpoint/2010/main" val="2205741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13</a:t>
            </a:fld>
            <a:endParaRPr lang="zh-CN" altLang="en-US"/>
          </a:p>
        </p:txBody>
      </p:sp>
    </p:spTree>
    <p:extLst>
      <p:ext uri="{BB962C8B-B14F-4D97-AF65-F5344CB8AC3E}">
        <p14:creationId xmlns:p14="http://schemas.microsoft.com/office/powerpoint/2010/main" val="24084252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14</a:t>
            </a:fld>
            <a:endParaRPr lang="zh-CN" altLang="en-US"/>
          </a:p>
        </p:txBody>
      </p:sp>
    </p:spTree>
    <p:extLst>
      <p:ext uri="{BB962C8B-B14F-4D97-AF65-F5344CB8AC3E}">
        <p14:creationId xmlns:p14="http://schemas.microsoft.com/office/powerpoint/2010/main" val="3393468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15</a:t>
            </a:fld>
            <a:endParaRPr lang="zh-CN" altLang="en-US"/>
          </a:p>
        </p:txBody>
      </p:sp>
    </p:spTree>
    <p:extLst>
      <p:ext uri="{BB962C8B-B14F-4D97-AF65-F5344CB8AC3E}">
        <p14:creationId xmlns:p14="http://schemas.microsoft.com/office/powerpoint/2010/main" val="6878918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16</a:t>
            </a:fld>
            <a:endParaRPr lang="zh-CN" altLang="en-US"/>
          </a:p>
        </p:txBody>
      </p:sp>
    </p:spTree>
    <p:extLst>
      <p:ext uri="{BB962C8B-B14F-4D97-AF65-F5344CB8AC3E}">
        <p14:creationId xmlns:p14="http://schemas.microsoft.com/office/powerpoint/2010/main" val="22748456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17</a:t>
            </a:fld>
            <a:endParaRPr lang="zh-CN" altLang="en-US"/>
          </a:p>
        </p:txBody>
      </p:sp>
    </p:spTree>
    <p:extLst>
      <p:ext uri="{BB962C8B-B14F-4D97-AF65-F5344CB8AC3E}">
        <p14:creationId xmlns:p14="http://schemas.microsoft.com/office/powerpoint/2010/main" val="42629614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18</a:t>
            </a:fld>
            <a:endParaRPr lang="zh-CN" altLang="en-US"/>
          </a:p>
        </p:txBody>
      </p:sp>
    </p:spTree>
    <p:extLst>
      <p:ext uri="{BB962C8B-B14F-4D97-AF65-F5344CB8AC3E}">
        <p14:creationId xmlns:p14="http://schemas.microsoft.com/office/powerpoint/2010/main" val="3230578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19</a:t>
            </a:fld>
            <a:endParaRPr lang="zh-CN" altLang="en-US"/>
          </a:p>
        </p:txBody>
      </p:sp>
    </p:spTree>
    <p:extLst>
      <p:ext uri="{BB962C8B-B14F-4D97-AF65-F5344CB8AC3E}">
        <p14:creationId xmlns:p14="http://schemas.microsoft.com/office/powerpoint/2010/main" val="1586061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a:t>
            </a:fld>
            <a:endParaRPr lang="zh-CN" altLang="en-US"/>
          </a:p>
        </p:txBody>
      </p:sp>
    </p:spTree>
    <p:extLst>
      <p:ext uri="{BB962C8B-B14F-4D97-AF65-F5344CB8AC3E}">
        <p14:creationId xmlns:p14="http://schemas.microsoft.com/office/powerpoint/2010/main" val="2128453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20</a:t>
            </a:fld>
            <a:endParaRPr lang="zh-CN" altLang="en-US"/>
          </a:p>
        </p:txBody>
      </p:sp>
    </p:spTree>
    <p:extLst>
      <p:ext uri="{BB962C8B-B14F-4D97-AF65-F5344CB8AC3E}">
        <p14:creationId xmlns:p14="http://schemas.microsoft.com/office/powerpoint/2010/main" val="13662591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21</a:t>
            </a:fld>
            <a:endParaRPr lang="zh-CN" altLang="en-US"/>
          </a:p>
        </p:txBody>
      </p:sp>
    </p:spTree>
    <p:extLst>
      <p:ext uri="{BB962C8B-B14F-4D97-AF65-F5344CB8AC3E}">
        <p14:creationId xmlns:p14="http://schemas.microsoft.com/office/powerpoint/2010/main" val="14070788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22</a:t>
            </a:fld>
            <a:endParaRPr lang="zh-CN" altLang="en-US"/>
          </a:p>
        </p:txBody>
      </p:sp>
    </p:spTree>
    <p:extLst>
      <p:ext uri="{BB962C8B-B14F-4D97-AF65-F5344CB8AC3E}">
        <p14:creationId xmlns:p14="http://schemas.microsoft.com/office/powerpoint/2010/main" val="7748348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23</a:t>
            </a:fld>
            <a:endParaRPr lang="zh-CN" altLang="en-US"/>
          </a:p>
        </p:txBody>
      </p:sp>
    </p:spTree>
    <p:extLst>
      <p:ext uri="{BB962C8B-B14F-4D97-AF65-F5344CB8AC3E}">
        <p14:creationId xmlns:p14="http://schemas.microsoft.com/office/powerpoint/2010/main" val="16771647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24</a:t>
            </a:fld>
            <a:endParaRPr lang="zh-CN" altLang="en-US"/>
          </a:p>
        </p:txBody>
      </p:sp>
    </p:spTree>
    <p:extLst>
      <p:ext uri="{BB962C8B-B14F-4D97-AF65-F5344CB8AC3E}">
        <p14:creationId xmlns:p14="http://schemas.microsoft.com/office/powerpoint/2010/main" val="10452175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25</a:t>
            </a:fld>
            <a:endParaRPr lang="zh-CN" altLang="en-US"/>
          </a:p>
        </p:txBody>
      </p:sp>
    </p:spTree>
    <p:extLst>
      <p:ext uri="{BB962C8B-B14F-4D97-AF65-F5344CB8AC3E}">
        <p14:creationId xmlns:p14="http://schemas.microsoft.com/office/powerpoint/2010/main" val="34548072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26</a:t>
            </a:fld>
            <a:endParaRPr lang="zh-CN" altLang="en-US"/>
          </a:p>
        </p:txBody>
      </p:sp>
    </p:spTree>
    <p:extLst>
      <p:ext uri="{BB962C8B-B14F-4D97-AF65-F5344CB8AC3E}">
        <p14:creationId xmlns:p14="http://schemas.microsoft.com/office/powerpoint/2010/main" val="17626526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27</a:t>
            </a:fld>
            <a:endParaRPr lang="zh-CN" altLang="en-US"/>
          </a:p>
        </p:txBody>
      </p:sp>
    </p:spTree>
    <p:extLst>
      <p:ext uri="{BB962C8B-B14F-4D97-AF65-F5344CB8AC3E}">
        <p14:creationId xmlns:p14="http://schemas.microsoft.com/office/powerpoint/2010/main" val="6835593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28</a:t>
            </a:fld>
            <a:endParaRPr lang="zh-CN" altLang="en-US"/>
          </a:p>
        </p:txBody>
      </p:sp>
    </p:spTree>
    <p:extLst>
      <p:ext uri="{BB962C8B-B14F-4D97-AF65-F5344CB8AC3E}">
        <p14:creationId xmlns:p14="http://schemas.microsoft.com/office/powerpoint/2010/main" val="2809717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29</a:t>
            </a:fld>
            <a:endParaRPr lang="zh-CN" altLang="en-US"/>
          </a:p>
        </p:txBody>
      </p:sp>
    </p:spTree>
    <p:extLst>
      <p:ext uri="{BB962C8B-B14F-4D97-AF65-F5344CB8AC3E}">
        <p14:creationId xmlns:p14="http://schemas.microsoft.com/office/powerpoint/2010/main" val="4087206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a:t>
            </a:fld>
            <a:endParaRPr lang="zh-CN" altLang="en-US"/>
          </a:p>
        </p:txBody>
      </p:sp>
    </p:spTree>
    <p:extLst>
      <p:ext uri="{BB962C8B-B14F-4D97-AF65-F5344CB8AC3E}">
        <p14:creationId xmlns:p14="http://schemas.microsoft.com/office/powerpoint/2010/main" val="19414041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30</a:t>
            </a:fld>
            <a:endParaRPr lang="zh-CN" altLang="en-US"/>
          </a:p>
        </p:txBody>
      </p:sp>
    </p:spTree>
    <p:extLst>
      <p:ext uri="{BB962C8B-B14F-4D97-AF65-F5344CB8AC3E}">
        <p14:creationId xmlns:p14="http://schemas.microsoft.com/office/powerpoint/2010/main" val="1181561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31</a:t>
            </a:fld>
            <a:endParaRPr lang="zh-CN" altLang="en-US"/>
          </a:p>
        </p:txBody>
      </p:sp>
    </p:spTree>
    <p:extLst>
      <p:ext uri="{BB962C8B-B14F-4D97-AF65-F5344CB8AC3E}">
        <p14:creationId xmlns:p14="http://schemas.microsoft.com/office/powerpoint/2010/main" val="31971933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32</a:t>
            </a:fld>
            <a:endParaRPr lang="zh-CN" altLang="en-US"/>
          </a:p>
        </p:txBody>
      </p:sp>
    </p:spTree>
    <p:extLst>
      <p:ext uri="{BB962C8B-B14F-4D97-AF65-F5344CB8AC3E}">
        <p14:creationId xmlns:p14="http://schemas.microsoft.com/office/powerpoint/2010/main" val="2084322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4</a:t>
            </a:fld>
            <a:endParaRPr lang="zh-CN" altLang="en-US"/>
          </a:p>
        </p:txBody>
      </p:sp>
    </p:spTree>
    <p:extLst>
      <p:ext uri="{BB962C8B-B14F-4D97-AF65-F5344CB8AC3E}">
        <p14:creationId xmlns:p14="http://schemas.microsoft.com/office/powerpoint/2010/main" val="2111911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5</a:t>
            </a:fld>
            <a:endParaRPr lang="zh-CN" altLang="en-US"/>
          </a:p>
        </p:txBody>
      </p:sp>
    </p:spTree>
    <p:extLst>
      <p:ext uri="{BB962C8B-B14F-4D97-AF65-F5344CB8AC3E}">
        <p14:creationId xmlns:p14="http://schemas.microsoft.com/office/powerpoint/2010/main" val="2794708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6</a:t>
            </a:fld>
            <a:endParaRPr lang="zh-CN" altLang="en-US"/>
          </a:p>
        </p:txBody>
      </p:sp>
    </p:spTree>
    <p:extLst>
      <p:ext uri="{BB962C8B-B14F-4D97-AF65-F5344CB8AC3E}">
        <p14:creationId xmlns:p14="http://schemas.microsoft.com/office/powerpoint/2010/main" val="2409028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7</a:t>
            </a:fld>
            <a:endParaRPr lang="zh-CN" altLang="en-US"/>
          </a:p>
        </p:txBody>
      </p:sp>
    </p:spTree>
    <p:extLst>
      <p:ext uri="{BB962C8B-B14F-4D97-AF65-F5344CB8AC3E}">
        <p14:creationId xmlns:p14="http://schemas.microsoft.com/office/powerpoint/2010/main" val="1086013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8</a:t>
            </a:fld>
            <a:endParaRPr lang="zh-CN" altLang="en-US"/>
          </a:p>
        </p:txBody>
      </p:sp>
    </p:spTree>
    <p:extLst>
      <p:ext uri="{BB962C8B-B14F-4D97-AF65-F5344CB8AC3E}">
        <p14:creationId xmlns:p14="http://schemas.microsoft.com/office/powerpoint/2010/main" val="2979386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9</a:t>
            </a:fld>
            <a:endParaRPr lang="zh-CN" altLang="en-US"/>
          </a:p>
        </p:txBody>
      </p:sp>
    </p:spTree>
    <p:extLst>
      <p:ext uri="{BB962C8B-B14F-4D97-AF65-F5344CB8AC3E}">
        <p14:creationId xmlns:p14="http://schemas.microsoft.com/office/powerpoint/2010/main" val="11094626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grpSp>
        <p:nvGrpSpPr>
          <p:cNvPr id="3" name="组合 1"/>
          <p:cNvGrpSpPr/>
          <p:nvPr userDrawn="1"/>
        </p:nvGrpSpPr>
        <p:grpSpPr bwMode="auto">
          <a:xfrm>
            <a:off x="253769" y="-19938"/>
            <a:ext cx="674786" cy="646331"/>
            <a:chOff x="2506532" y="465192"/>
            <a:chExt cx="675190" cy="646231"/>
          </a:xfrm>
        </p:grpSpPr>
        <p:sp>
          <p:nvSpPr>
            <p:cNvPr id="4" name="文本框 2"/>
            <p:cNvSpPr txBox="1">
              <a:spLocks noChangeArrowheads="1"/>
            </p:cNvSpPr>
            <p:nvPr/>
          </p:nvSpPr>
          <p:spPr bwMode="auto">
            <a:xfrm>
              <a:off x="2506532" y="465192"/>
              <a:ext cx="236653" cy="646231"/>
            </a:xfrm>
            <a:prstGeom prst="rect">
              <a:avLst/>
            </a:prstGeom>
            <a:noFill/>
            <a:ln w="9525">
              <a:noFill/>
              <a:miter lim="800000"/>
            </a:ln>
          </p:spPr>
          <p:txBody>
            <a:bodyPr>
              <a:spAutoFit/>
            </a:bodyPr>
            <a:lstStyle/>
            <a:p>
              <a:r>
                <a:rPr lang="en-US" altLang="zh-CN" sz="3600" dirty="0" smtClean="0">
                  <a:solidFill>
                    <a:srgbClr val="005292"/>
                  </a:solidFill>
                  <a:latin typeface="Impact" panose="020B0806030902050204" pitchFamily="34" charset="0"/>
                  <a:ea typeface="微软雅黑" panose="020B0503020204020204" pitchFamily="34" charset="-122"/>
                </a:rPr>
                <a:t>5</a:t>
              </a:r>
              <a:endParaRPr lang="zh-CN" altLang="en-US" sz="3600" dirty="0">
                <a:solidFill>
                  <a:srgbClr val="005292"/>
                </a:solidFill>
                <a:latin typeface="Impact" panose="020B0806030902050204" pitchFamily="34" charset="0"/>
                <a:ea typeface="微软雅黑" panose="020B0503020204020204" pitchFamily="34" charset="-122"/>
              </a:endParaRPr>
            </a:p>
          </p:txBody>
        </p:sp>
        <p:cxnSp>
          <p:nvCxnSpPr>
            <p:cNvPr id="7" name="直接连接符 6"/>
            <p:cNvCxnSpPr/>
            <p:nvPr/>
          </p:nvCxnSpPr>
          <p:spPr>
            <a:xfrm flipH="1">
              <a:off x="2722573" y="599954"/>
              <a:ext cx="459149" cy="459075"/>
            </a:xfrm>
            <a:prstGeom prst="line">
              <a:avLst/>
            </a:prstGeom>
            <a:ln w="28575">
              <a:solidFill>
                <a:srgbClr val="005292"/>
              </a:solidFill>
            </a:ln>
          </p:spPr>
          <p:style>
            <a:lnRef idx="1">
              <a:schemeClr val="accent1"/>
            </a:lnRef>
            <a:fillRef idx="0">
              <a:schemeClr val="accent1"/>
            </a:fillRef>
            <a:effectRef idx="0">
              <a:schemeClr val="accent1"/>
            </a:effectRef>
            <a:fontRef idx="minor">
              <a:schemeClr val="tx1"/>
            </a:fontRef>
          </p:style>
        </p:cxnSp>
      </p:grpSp>
      <p:sp>
        <p:nvSpPr>
          <p:cNvPr id="8" name="矩形 7"/>
          <p:cNvSpPr/>
          <p:nvPr userDrawn="1"/>
        </p:nvSpPr>
        <p:spPr>
          <a:xfrm>
            <a:off x="1" y="572146"/>
            <a:ext cx="9138050" cy="34281"/>
          </a:xfrm>
          <a:prstGeom prst="rect">
            <a:avLst/>
          </a:prstGeom>
          <a:solidFill>
            <a:srgbClr val="005292"/>
          </a:solidFill>
          <a:ln>
            <a:solidFill>
              <a:srgbClr val="005292"/>
            </a:solidFill>
          </a:ln>
        </p:spPr>
        <p:style>
          <a:lnRef idx="2">
            <a:schemeClr val="accent1">
              <a:shade val="50000"/>
            </a:schemeClr>
          </a:lnRef>
          <a:fillRef idx="1">
            <a:schemeClr val="accent1"/>
          </a:fillRef>
          <a:effectRef idx="0">
            <a:schemeClr val="accent1"/>
          </a:effectRef>
          <a:fontRef idx="minor">
            <a:schemeClr val="lt1"/>
          </a:fontRef>
        </p:style>
        <p:txBody>
          <a:bodyPr lIns="91411" tIns="45705" rIns="91411" bIns="45705" anchor="ctr"/>
          <a:lstStyle/>
          <a:p>
            <a:pPr algn="ctr" fontAlgn="auto">
              <a:spcBef>
                <a:spcPts val="0"/>
              </a:spcBef>
              <a:spcAft>
                <a:spcPts val="0"/>
              </a:spcAft>
              <a:defRPr/>
            </a:pPr>
            <a:endParaRPr lang="zh-CN" altLang="en-US" dirty="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44766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48652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0881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07254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23182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45068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2226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75191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02611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03181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5597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4AF190-E6C3-4F71-9AD4-820770AEF1A8}" type="datetimeFigureOut">
              <a:rPr lang="zh-CN" altLang="en-US" smtClean="0"/>
              <a:t>2018/3/30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4AF190-E6C3-4F71-9AD4-820770AEF1A8}" type="datetimeFigureOut">
              <a:rPr lang="zh-CN" altLang="en-US" smtClean="0"/>
              <a:t>2018/3/30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4AF190-E6C3-4F71-9AD4-820770AEF1A8}" type="datetimeFigureOut">
              <a:rPr lang="zh-CN" altLang="en-US" smtClean="0"/>
              <a:t>2018/3/30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4AF190-E6C3-4F71-9AD4-820770AEF1A8}" type="datetimeFigureOut">
              <a:rPr lang="zh-CN" altLang="en-US" smtClean="0"/>
              <a:t>2018/3/30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4AF190-E6C3-4F71-9AD4-820770AEF1A8}" type="datetimeFigureOut">
              <a:rPr lang="zh-CN" altLang="en-US" smtClean="0"/>
              <a:t>2018/3/30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4AF190-E6C3-4F71-9AD4-820770AEF1A8}" type="datetimeFigureOut">
              <a:rPr lang="zh-CN" altLang="en-US" smtClean="0"/>
              <a:t>2018/3/30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4AF190-E6C3-4F71-9AD4-820770AEF1A8}" type="datetimeFigureOut">
              <a:rPr lang="zh-CN" altLang="en-US" smtClean="0"/>
              <a:t>2018/3/30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824AF190-E6C3-4F71-9AD4-820770AEF1A8}" type="datetimeFigureOut">
              <a:rPr lang="zh-CN" altLang="en-US" smtClean="0"/>
              <a:t>2018/3/30</a:t>
            </a:fld>
            <a:endParaRPr lang="zh-CN" altLang="en-US" dirty="0"/>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B5B5BF9F-75C6-42BD-8363-2F606FE0B601}" type="slidenum">
              <a:rPr lang="zh-CN" altLang="en-US" smtClean="0"/>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微软雅黑" panose="020B0503020204020204" pitchFamily="34" charset="-122"/>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微软雅黑" panose="020B0503020204020204" pitchFamily="34" charset="-122"/>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微软雅黑" panose="020B0503020204020204" pitchFamily="34" charset="-122"/>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2018/3/30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291383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eg"/><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chart" Target="../charts/chart4.xml"/><Relationship Id="rId2" Type="http://schemas.openxmlformats.org/officeDocument/2006/relationships/slideLayout" Target="../slideLayouts/slideLayout1.xml"/><Relationship Id="rId1" Type="http://schemas.openxmlformats.org/officeDocument/2006/relationships/tags" Target="../tags/tag8.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9.xml"/><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4.xml"/><Relationship Id="rId5" Type="http://schemas.openxmlformats.org/officeDocument/2006/relationships/image" Target="../media/image4.jpeg"/><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50" name="PA_文本框 49"/>
          <p:cNvSpPr txBox="1"/>
          <p:nvPr>
            <p:custDataLst>
              <p:tags r:id="rId1"/>
            </p:custDataLst>
          </p:nvPr>
        </p:nvSpPr>
        <p:spPr>
          <a:xfrm>
            <a:off x="2052720" y="2806520"/>
            <a:ext cx="4288353" cy="584775"/>
          </a:xfrm>
          <a:prstGeom prst="rect">
            <a:avLst/>
          </a:prstGeom>
          <a:noFill/>
        </p:spPr>
        <p:txBody>
          <a:bodyPr wrap="none" rtlCol="0">
            <a:spAutoFit/>
          </a:bodyPr>
          <a:lstStyle/>
          <a:p>
            <a:pPr algn="l"/>
            <a:r>
              <a:rPr lang="zh-CN" altLang="en-US" sz="3200" dirty="0">
                <a:solidFill>
                  <a:srgbClr val="002060"/>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rPr>
              <a:t>水</a:t>
            </a:r>
            <a:r>
              <a:rPr lang="zh-CN" altLang="en-US" sz="3200" dirty="0" smtClean="0">
                <a:solidFill>
                  <a:srgbClr val="002060"/>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rPr>
              <a:t>墨晕染工作汇报模版</a:t>
            </a:r>
            <a:endParaRPr sz="3200" dirty="0" smtClean="0">
              <a:solidFill>
                <a:srgbClr val="002060"/>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endParaRPr>
          </a:p>
        </p:txBody>
      </p:sp>
      <p:cxnSp>
        <p:nvCxnSpPr>
          <p:cNvPr id="53" name="PA_直接连接符 52"/>
          <p:cNvCxnSpPr/>
          <p:nvPr>
            <p:custDataLst>
              <p:tags r:id="rId2"/>
            </p:custDataLst>
          </p:nvPr>
        </p:nvCxnSpPr>
        <p:spPr>
          <a:xfrm>
            <a:off x="1488988" y="2605614"/>
            <a:ext cx="6166021" cy="0"/>
          </a:xfrm>
          <a:prstGeom prst="line">
            <a:avLst/>
          </a:prstGeom>
          <a:ln w="9525">
            <a:solidFill>
              <a:schemeClr val="tx2">
                <a:lumMod val="50000"/>
                <a:alpha val="28000"/>
              </a:schemeClr>
            </a:solidFill>
          </a:ln>
        </p:spPr>
        <p:style>
          <a:lnRef idx="1">
            <a:schemeClr val="accent1"/>
          </a:lnRef>
          <a:fillRef idx="0">
            <a:schemeClr val="accent1"/>
          </a:fillRef>
          <a:effectRef idx="0">
            <a:schemeClr val="accent1"/>
          </a:effectRef>
          <a:fontRef idx="minor">
            <a:schemeClr val="tx1"/>
          </a:fontRef>
        </p:style>
      </p:cxnSp>
      <p:sp>
        <p:nvSpPr>
          <p:cNvPr id="57" name="PA_文本框 56"/>
          <p:cNvSpPr txBox="1"/>
          <p:nvPr>
            <p:custDataLst>
              <p:tags r:id="rId3"/>
            </p:custDataLst>
          </p:nvPr>
        </p:nvSpPr>
        <p:spPr>
          <a:xfrm>
            <a:off x="2976609" y="908917"/>
            <a:ext cx="3115276" cy="1446550"/>
          </a:xfrm>
          <a:prstGeom prst="rect">
            <a:avLst/>
          </a:prstGeom>
          <a:noFill/>
        </p:spPr>
        <p:txBody>
          <a:bodyPr wrap="square" rtlCol="0">
            <a:spAutoFit/>
          </a:bodyPr>
          <a:lstStyle/>
          <a:p>
            <a:pPr algn="dist"/>
            <a:r>
              <a:rPr lang="en-US" altLang="zh-CN" sz="8800" dirty="0" smtClean="0">
                <a:solidFill>
                  <a:schemeClr val="accent1">
                    <a:lumMod val="75000"/>
                  </a:schemeClr>
                </a:solidFill>
                <a:latin typeface="Dotum" panose="020B0600000101010101" pitchFamily="34" charset="-127"/>
                <a:ea typeface="Dotum" panose="020B0600000101010101" pitchFamily="34" charset="-127"/>
              </a:rPr>
              <a:t>201X</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椭圆 34"/>
          <p:cNvSpPr/>
          <p:nvPr/>
        </p:nvSpPr>
        <p:spPr>
          <a:xfrm>
            <a:off x="689744" y="2578761"/>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4" name="TextBox 93"/>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14" name="直接连接符 13"/>
          <p:cNvCxnSpPr/>
          <p:nvPr/>
        </p:nvCxnSpPr>
        <p:spPr>
          <a:xfrm>
            <a:off x="2498191" y="27544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hidden="1"/>
          <p:cNvSpPr txBox="1"/>
          <p:nvPr/>
        </p:nvSpPr>
        <p:spPr>
          <a:xfrm>
            <a:off x="786349" y="950663"/>
            <a:ext cx="7571303" cy="646331"/>
          </a:xfrm>
          <a:prstGeom prst="rect">
            <a:avLst/>
          </a:prstGeom>
          <a:noFill/>
        </p:spPr>
        <p:txBody>
          <a:bodyPr wrap="none" rtlCol="0">
            <a:spAutoFit/>
          </a:bodyPr>
          <a:lstStyle/>
          <a:p>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发现问题</a:t>
            </a:r>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是解决问题的先决条件，但仅仅满足有提出问题是不够的，提出问题的目的是为了有效</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解决问题</a:t>
            </a:r>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人</a:t>
            </a:r>
            <a:endParaRPr lang="en-US" altLang="zh-CN"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endParaRPr>
          </a:p>
          <a:p>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生就</a:t>
            </a:r>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是解决一系列问题的过程。个体克服生活、学习、实践中新的矛盾时的复杂心理活动</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，其中</a:t>
            </a:r>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主要是思维</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活</a:t>
            </a:r>
            <a:endParaRPr lang="en-US" altLang="zh-CN"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endParaRPr>
          </a:p>
          <a:p>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动</a:t>
            </a:r>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。教育心理学着重研究学生学习知识、应用知识中的问题解决。</a:t>
            </a:r>
            <a:endParaRPr lang="en-US" altLang="zh-CN"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grpSp>
        <p:nvGrpSpPr>
          <p:cNvPr id="10" name="组合 9"/>
          <p:cNvGrpSpPr/>
          <p:nvPr/>
        </p:nvGrpSpPr>
        <p:grpSpPr>
          <a:xfrm>
            <a:off x="814999" y="3019059"/>
            <a:ext cx="7719401" cy="0"/>
            <a:chOff x="814999" y="3019059"/>
            <a:chExt cx="7719401" cy="0"/>
          </a:xfrm>
        </p:grpSpPr>
        <p:cxnSp>
          <p:nvCxnSpPr>
            <p:cNvPr id="3" name="直接连接符 2"/>
            <p:cNvCxnSpPr/>
            <p:nvPr/>
          </p:nvCxnSpPr>
          <p:spPr>
            <a:xfrm>
              <a:off x="814999" y="3019059"/>
              <a:ext cx="3062193" cy="0"/>
            </a:xfrm>
            <a:prstGeom prst="line">
              <a:avLst/>
            </a:prstGeom>
            <a:ln w="76200">
              <a:solidFill>
                <a:srgbClr val="163A5A"/>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784843" y="3019059"/>
              <a:ext cx="4749557" cy="0"/>
            </a:xfrm>
            <a:prstGeom prst="line">
              <a:avLst/>
            </a:prstGeom>
            <a:ln w="76200">
              <a:solidFill>
                <a:srgbClr val="163A5A"/>
              </a:solidFill>
            </a:ln>
          </p:spPr>
          <p:style>
            <a:lnRef idx="1">
              <a:schemeClr val="accent1"/>
            </a:lnRef>
            <a:fillRef idx="0">
              <a:schemeClr val="accent1"/>
            </a:fillRef>
            <a:effectRef idx="0">
              <a:schemeClr val="accent1"/>
            </a:effectRef>
            <a:fontRef idx="minor">
              <a:schemeClr val="tx1"/>
            </a:fontRef>
          </p:style>
        </p:cxnSp>
      </p:grpSp>
      <p:sp>
        <p:nvSpPr>
          <p:cNvPr id="61" name="TextBox 60"/>
          <p:cNvSpPr txBox="1"/>
          <p:nvPr/>
        </p:nvSpPr>
        <p:spPr>
          <a:xfrm>
            <a:off x="702792" y="2846048"/>
            <a:ext cx="494046" cy="338554"/>
          </a:xfrm>
          <a:prstGeom prst="rect">
            <a:avLst/>
          </a:prstGeom>
          <a:noFill/>
        </p:spPr>
        <p:txBody>
          <a:bodyPr wrap="none" rtlCol="0">
            <a:spAutoFit/>
          </a:bodyPr>
          <a:lstStyle/>
          <a:p>
            <a:r>
              <a:rPr lang="en-US" altLang="zh-CN" sz="1600" dirty="0">
                <a:solidFill>
                  <a:schemeClr val="bg1"/>
                </a:solidFill>
                <a:ea typeface="微软雅黑" panose="020B0503020204020204" pitchFamily="34" charset="-122"/>
              </a:rPr>
              <a:t>5</a:t>
            </a:r>
            <a:r>
              <a:rPr lang="zh-CN" altLang="en-US" sz="1600" dirty="0" smtClean="0">
                <a:solidFill>
                  <a:schemeClr val="bg1"/>
                </a:solidFill>
                <a:ea typeface="微软雅黑" panose="020B0503020204020204" pitchFamily="34" charset="-122"/>
              </a:rPr>
              <a:t>月</a:t>
            </a:r>
            <a:endParaRPr lang="zh-CN" altLang="en-US" sz="1600" dirty="0">
              <a:solidFill>
                <a:schemeClr val="bg1"/>
              </a:solidFill>
              <a:ea typeface="微软雅黑" panose="020B0503020204020204" pitchFamily="34" charset="-122"/>
            </a:endParaRPr>
          </a:p>
        </p:txBody>
      </p:sp>
      <p:sp>
        <p:nvSpPr>
          <p:cNvPr id="12" name="矩形 11"/>
          <p:cNvSpPr/>
          <p:nvPr/>
        </p:nvSpPr>
        <p:spPr>
          <a:xfrm>
            <a:off x="3688194" y="3556349"/>
            <a:ext cx="908364" cy="1061829"/>
          </a:xfrm>
          <a:prstGeom prst="rect">
            <a:avLst/>
          </a:prstGeom>
        </p:spPr>
        <p:txBody>
          <a:bodyPr wrap="square">
            <a:spAutoFit/>
          </a:bodyPr>
          <a:lstStyle/>
          <a:p>
            <a:pPr algn="ctr"/>
            <a:r>
              <a:rPr lang="zh-CN" altLang="en-US" sz="1050" dirty="0">
                <a:ea typeface="微软雅黑" panose="020B0503020204020204" pitchFamily="34" charset="-122"/>
              </a:rPr>
              <a:t>您的内容打在这里，或者通过复制您的文本后，在此框中选择</a:t>
            </a:r>
          </a:p>
        </p:txBody>
      </p:sp>
      <p:sp>
        <p:nvSpPr>
          <p:cNvPr id="65" name="矩形 64"/>
          <p:cNvSpPr/>
          <p:nvPr/>
        </p:nvSpPr>
        <p:spPr>
          <a:xfrm>
            <a:off x="7808791" y="3542060"/>
            <a:ext cx="908364" cy="1061829"/>
          </a:xfrm>
          <a:prstGeom prst="rect">
            <a:avLst/>
          </a:prstGeom>
        </p:spPr>
        <p:txBody>
          <a:bodyPr wrap="square">
            <a:spAutoFit/>
          </a:bodyPr>
          <a:lstStyle/>
          <a:p>
            <a:pPr algn="ctr"/>
            <a:r>
              <a:rPr lang="zh-CN" altLang="en-US" sz="1050" dirty="0">
                <a:ea typeface="微软雅黑" panose="020B0503020204020204" pitchFamily="34" charset="-122"/>
              </a:rPr>
              <a:t>您的内容打在这里，或者通过复制您的文本后，在此框中选择</a:t>
            </a:r>
          </a:p>
        </p:txBody>
      </p:sp>
      <p:sp>
        <p:nvSpPr>
          <p:cNvPr id="66" name="矩形 65"/>
          <p:cNvSpPr/>
          <p:nvPr/>
        </p:nvSpPr>
        <p:spPr>
          <a:xfrm>
            <a:off x="5731328" y="3556349"/>
            <a:ext cx="908364" cy="1061829"/>
          </a:xfrm>
          <a:prstGeom prst="rect">
            <a:avLst/>
          </a:prstGeom>
        </p:spPr>
        <p:txBody>
          <a:bodyPr wrap="square">
            <a:spAutoFit/>
          </a:bodyPr>
          <a:lstStyle/>
          <a:p>
            <a:pPr algn="ctr"/>
            <a:r>
              <a:rPr lang="zh-CN" altLang="en-US" sz="1050" dirty="0">
                <a:ea typeface="微软雅黑" panose="020B0503020204020204" pitchFamily="34" charset="-122"/>
              </a:rPr>
              <a:t>您的内容打在这里，或者通过复制您的文本后，在此框中选择</a:t>
            </a:r>
          </a:p>
        </p:txBody>
      </p:sp>
      <p:sp>
        <p:nvSpPr>
          <p:cNvPr id="67" name="矩形 66"/>
          <p:cNvSpPr/>
          <p:nvPr/>
        </p:nvSpPr>
        <p:spPr>
          <a:xfrm>
            <a:off x="517293" y="1527524"/>
            <a:ext cx="908364" cy="1061829"/>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68" name="矩形 67"/>
          <p:cNvSpPr/>
          <p:nvPr/>
        </p:nvSpPr>
        <p:spPr>
          <a:xfrm>
            <a:off x="4660763" y="1513235"/>
            <a:ext cx="908364" cy="1061829"/>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69" name="矩形 68"/>
          <p:cNvSpPr/>
          <p:nvPr/>
        </p:nvSpPr>
        <p:spPr>
          <a:xfrm>
            <a:off x="2560427" y="1527524"/>
            <a:ext cx="908364" cy="1061829"/>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70" name="矩形 69"/>
          <p:cNvSpPr/>
          <p:nvPr/>
        </p:nvSpPr>
        <p:spPr>
          <a:xfrm>
            <a:off x="1590334" y="3557492"/>
            <a:ext cx="908364" cy="1061829"/>
          </a:xfrm>
          <a:prstGeom prst="rect">
            <a:avLst/>
          </a:prstGeom>
        </p:spPr>
        <p:txBody>
          <a:bodyPr wrap="square">
            <a:spAutoFit/>
          </a:bodyPr>
          <a:lstStyle/>
          <a:p>
            <a:pPr algn="ctr"/>
            <a:r>
              <a:rPr lang="zh-CN" altLang="en-US" sz="1050" dirty="0">
                <a:ea typeface="微软雅黑" panose="020B0503020204020204" pitchFamily="34" charset="-122"/>
              </a:rPr>
              <a:t>您的内容打在这里，或者通过复制您的文本后，在此框中选择</a:t>
            </a:r>
          </a:p>
        </p:txBody>
      </p:sp>
      <p:sp>
        <p:nvSpPr>
          <p:cNvPr id="71" name="矩形 70"/>
          <p:cNvSpPr/>
          <p:nvPr/>
        </p:nvSpPr>
        <p:spPr>
          <a:xfrm>
            <a:off x="6751479" y="1528665"/>
            <a:ext cx="908364" cy="1061829"/>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51" name="椭圆 34"/>
          <p:cNvSpPr/>
          <p:nvPr/>
        </p:nvSpPr>
        <p:spPr>
          <a:xfrm>
            <a:off x="2727445" y="2560543"/>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2" name="椭圆 34"/>
          <p:cNvSpPr/>
          <p:nvPr/>
        </p:nvSpPr>
        <p:spPr>
          <a:xfrm>
            <a:off x="4827781" y="2618451"/>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7" name="椭圆 34"/>
          <p:cNvSpPr/>
          <p:nvPr/>
        </p:nvSpPr>
        <p:spPr>
          <a:xfrm>
            <a:off x="6918497" y="2662507"/>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58" name="组合 57"/>
          <p:cNvGrpSpPr/>
          <p:nvPr/>
        </p:nvGrpSpPr>
        <p:grpSpPr>
          <a:xfrm rot="10800000">
            <a:off x="3802426" y="2737005"/>
            <a:ext cx="633946" cy="823643"/>
            <a:chOff x="4020870" y="2194485"/>
            <a:chExt cx="1102258" cy="1432090"/>
          </a:xfrm>
          <a:effectLst>
            <a:outerShdw blurRad="444500" dist="254000" dir="8100000" algn="tr" rotWithShape="0">
              <a:prstClr val="black">
                <a:alpha val="50000"/>
              </a:prstClr>
            </a:outerShdw>
          </a:effectLst>
        </p:grpSpPr>
        <p:sp>
          <p:nvSpPr>
            <p:cNvPr id="5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2" name="组合 61"/>
          <p:cNvGrpSpPr/>
          <p:nvPr/>
        </p:nvGrpSpPr>
        <p:grpSpPr>
          <a:xfrm rot="10800000">
            <a:off x="5842648" y="2760028"/>
            <a:ext cx="633946" cy="823643"/>
            <a:chOff x="4020870" y="2194485"/>
            <a:chExt cx="1102258" cy="1432090"/>
          </a:xfrm>
          <a:effectLst>
            <a:outerShdw blurRad="444500" dist="254000" dir="8100000" algn="tr" rotWithShape="0">
              <a:prstClr val="black">
                <a:alpha val="50000"/>
              </a:prstClr>
            </a:outerShdw>
          </a:effectLst>
        </p:grpSpPr>
        <p:sp>
          <p:nvSpPr>
            <p:cNvPr id="6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3" name="组合 72"/>
          <p:cNvGrpSpPr/>
          <p:nvPr/>
        </p:nvGrpSpPr>
        <p:grpSpPr>
          <a:xfrm rot="10800000">
            <a:off x="7919504" y="2626386"/>
            <a:ext cx="633946" cy="823643"/>
            <a:chOff x="4020870" y="2194485"/>
            <a:chExt cx="1102258" cy="1432090"/>
          </a:xfrm>
          <a:effectLst>
            <a:outerShdw blurRad="444500" dist="254000" dir="8100000" algn="tr" rotWithShape="0">
              <a:prstClr val="black">
                <a:alpha val="50000"/>
              </a:prstClr>
            </a:outerShdw>
          </a:effectLst>
        </p:grpSpPr>
        <p:sp>
          <p:nvSpPr>
            <p:cNvPr id="7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6" name="TextBox 75"/>
          <p:cNvSpPr txBox="1"/>
          <p:nvPr/>
        </p:nvSpPr>
        <p:spPr>
          <a:xfrm>
            <a:off x="2729045" y="2851264"/>
            <a:ext cx="532518" cy="369332"/>
          </a:xfrm>
          <a:prstGeom prst="rect">
            <a:avLst/>
          </a:prstGeom>
          <a:noFill/>
        </p:spPr>
        <p:txBody>
          <a:bodyPr wrap="none" rtlCol="0">
            <a:spAutoFit/>
          </a:bodyPr>
          <a:lstStyle/>
          <a:p>
            <a:r>
              <a:rPr lang="en-US" altLang="zh-CN" dirty="0">
                <a:solidFill>
                  <a:schemeClr val="bg1"/>
                </a:solidFill>
                <a:ea typeface="微软雅黑" panose="020B0503020204020204" pitchFamily="34" charset="-122"/>
              </a:rPr>
              <a:t>7</a:t>
            </a:r>
            <a:r>
              <a:rPr lang="zh-CN" altLang="en-US" dirty="0" smtClean="0">
                <a:solidFill>
                  <a:schemeClr val="bg1"/>
                </a:solidFill>
                <a:ea typeface="微软雅黑" panose="020B0503020204020204" pitchFamily="34" charset="-122"/>
              </a:rPr>
              <a:t>月</a:t>
            </a:r>
            <a:endParaRPr lang="zh-CN" altLang="en-US" dirty="0">
              <a:solidFill>
                <a:schemeClr val="bg1"/>
              </a:solidFill>
              <a:ea typeface="微软雅黑" panose="020B0503020204020204" pitchFamily="34" charset="-122"/>
            </a:endParaRPr>
          </a:p>
        </p:txBody>
      </p:sp>
      <p:sp>
        <p:nvSpPr>
          <p:cNvPr id="77" name="TextBox 76"/>
          <p:cNvSpPr txBox="1"/>
          <p:nvPr/>
        </p:nvSpPr>
        <p:spPr>
          <a:xfrm>
            <a:off x="3853140" y="2875725"/>
            <a:ext cx="532518" cy="369332"/>
          </a:xfrm>
          <a:prstGeom prst="rect">
            <a:avLst/>
          </a:prstGeom>
          <a:noFill/>
        </p:spPr>
        <p:txBody>
          <a:bodyPr wrap="none" rtlCol="0">
            <a:spAutoFit/>
          </a:bodyPr>
          <a:lstStyle/>
          <a:p>
            <a:r>
              <a:rPr lang="en-US" altLang="zh-CN" dirty="0" smtClean="0">
                <a:solidFill>
                  <a:srgbClr val="163A5A"/>
                </a:solidFill>
                <a:ea typeface="微软雅黑" panose="020B0503020204020204" pitchFamily="34" charset="-122"/>
              </a:rPr>
              <a:t>8</a:t>
            </a:r>
            <a:r>
              <a:rPr lang="zh-CN" altLang="en-US" dirty="0" smtClean="0">
                <a:solidFill>
                  <a:srgbClr val="163A5A"/>
                </a:solidFill>
                <a:ea typeface="微软雅黑" panose="020B0503020204020204" pitchFamily="34" charset="-122"/>
              </a:rPr>
              <a:t>月</a:t>
            </a:r>
            <a:endParaRPr lang="zh-CN" altLang="en-US" dirty="0">
              <a:solidFill>
                <a:srgbClr val="163A5A"/>
              </a:solidFill>
              <a:ea typeface="微软雅黑" panose="020B0503020204020204" pitchFamily="34" charset="-122"/>
            </a:endParaRPr>
          </a:p>
        </p:txBody>
      </p:sp>
      <p:sp>
        <p:nvSpPr>
          <p:cNvPr id="78" name="TextBox 77"/>
          <p:cNvSpPr txBox="1"/>
          <p:nvPr/>
        </p:nvSpPr>
        <p:spPr>
          <a:xfrm>
            <a:off x="4848686" y="2851264"/>
            <a:ext cx="532518" cy="369332"/>
          </a:xfrm>
          <a:prstGeom prst="rect">
            <a:avLst/>
          </a:prstGeom>
          <a:noFill/>
        </p:spPr>
        <p:txBody>
          <a:bodyPr wrap="none" rtlCol="0">
            <a:spAutoFit/>
          </a:bodyPr>
          <a:lstStyle/>
          <a:p>
            <a:r>
              <a:rPr lang="en-US" altLang="zh-CN" dirty="0">
                <a:solidFill>
                  <a:schemeClr val="bg1"/>
                </a:solidFill>
                <a:ea typeface="微软雅黑" panose="020B0503020204020204" pitchFamily="34" charset="-122"/>
              </a:rPr>
              <a:t>8</a:t>
            </a:r>
            <a:r>
              <a:rPr lang="zh-CN" altLang="en-US" dirty="0" smtClean="0">
                <a:solidFill>
                  <a:schemeClr val="bg1"/>
                </a:solidFill>
                <a:ea typeface="微软雅黑" panose="020B0503020204020204" pitchFamily="34" charset="-122"/>
              </a:rPr>
              <a:t>月</a:t>
            </a:r>
            <a:endParaRPr lang="zh-CN" altLang="en-US" dirty="0">
              <a:solidFill>
                <a:schemeClr val="bg1"/>
              </a:solidFill>
              <a:ea typeface="微软雅黑" panose="020B0503020204020204" pitchFamily="34" charset="-122"/>
            </a:endParaRPr>
          </a:p>
        </p:txBody>
      </p:sp>
      <p:sp>
        <p:nvSpPr>
          <p:cNvPr id="79" name="TextBox 78"/>
          <p:cNvSpPr txBox="1"/>
          <p:nvPr/>
        </p:nvSpPr>
        <p:spPr>
          <a:xfrm>
            <a:off x="5856485" y="2866005"/>
            <a:ext cx="532518" cy="369332"/>
          </a:xfrm>
          <a:prstGeom prst="rect">
            <a:avLst/>
          </a:prstGeom>
          <a:noFill/>
        </p:spPr>
        <p:txBody>
          <a:bodyPr wrap="none" rtlCol="0">
            <a:spAutoFit/>
          </a:bodyPr>
          <a:lstStyle/>
          <a:p>
            <a:r>
              <a:rPr lang="en-US" altLang="zh-CN" dirty="0">
                <a:solidFill>
                  <a:srgbClr val="163A5A"/>
                </a:solidFill>
                <a:ea typeface="微软雅黑" panose="020B0503020204020204" pitchFamily="34" charset="-122"/>
              </a:rPr>
              <a:t>9</a:t>
            </a:r>
            <a:r>
              <a:rPr lang="zh-CN" altLang="en-US" dirty="0" smtClean="0">
                <a:solidFill>
                  <a:srgbClr val="163A5A"/>
                </a:solidFill>
                <a:ea typeface="微软雅黑" panose="020B0503020204020204" pitchFamily="34" charset="-122"/>
              </a:rPr>
              <a:t>月</a:t>
            </a:r>
            <a:endParaRPr lang="zh-CN" altLang="en-US" dirty="0">
              <a:solidFill>
                <a:srgbClr val="163A5A"/>
              </a:solidFill>
              <a:ea typeface="微软雅黑" panose="020B0503020204020204" pitchFamily="34" charset="-122"/>
            </a:endParaRPr>
          </a:p>
        </p:txBody>
      </p:sp>
      <p:sp>
        <p:nvSpPr>
          <p:cNvPr id="80" name="TextBox 79"/>
          <p:cNvSpPr txBox="1"/>
          <p:nvPr/>
        </p:nvSpPr>
        <p:spPr>
          <a:xfrm>
            <a:off x="6939402" y="2908639"/>
            <a:ext cx="649537" cy="369332"/>
          </a:xfrm>
          <a:prstGeom prst="rect">
            <a:avLst/>
          </a:prstGeom>
          <a:noFill/>
        </p:spPr>
        <p:txBody>
          <a:bodyPr wrap="none" rtlCol="0">
            <a:spAutoFit/>
          </a:bodyPr>
          <a:lstStyle/>
          <a:p>
            <a:r>
              <a:rPr lang="en-US" altLang="zh-CN" dirty="0" smtClean="0">
                <a:solidFill>
                  <a:schemeClr val="bg1"/>
                </a:solidFill>
                <a:ea typeface="微软雅黑" panose="020B0503020204020204" pitchFamily="34" charset="-122"/>
              </a:rPr>
              <a:t>10</a:t>
            </a:r>
            <a:r>
              <a:rPr lang="zh-CN" altLang="en-US" dirty="0" smtClean="0">
                <a:solidFill>
                  <a:schemeClr val="bg1"/>
                </a:solidFill>
                <a:ea typeface="微软雅黑" panose="020B0503020204020204" pitchFamily="34" charset="-122"/>
              </a:rPr>
              <a:t>月</a:t>
            </a:r>
            <a:endParaRPr lang="zh-CN" altLang="en-US" dirty="0">
              <a:solidFill>
                <a:schemeClr val="bg1"/>
              </a:solidFill>
              <a:ea typeface="微软雅黑" panose="020B0503020204020204" pitchFamily="34" charset="-122"/>
            </a:endParaRPr>
          </a:p>
        </p:txBody>
      </p:sp>
      <p:sp>
        <p:nvSpPr>
          <p:cNvPr id="83" name="TextBox 82"/>
          <p:cNvSpPr txBox="1"/>
          <p:nvPr/>
        </p:nvSpPr>
        <p:spPr>
          <a:xfrm>
            <a:off x="7932118" y="2767259"/>
            <a:ext cx="649537" cy="369332"/>
          </a:xfrm>
          <a:prstGeom prst="rect">
            <a:avLst/>
          </a:prstGeom>
          <a:noFill/>
        </p:spPr>
        <p:txBody>
          <a:bodyPr wrap="none" rtlCol="0">
            <a:spAutoFit/>
          </a:bodyPr>
          <a:lstStyle/>
          <a:p>
            <a:r>
              <a:rPr lang="en-US" altLang="zh-CN" dirty="0" smtClean="0">
                <a:solidFill>
                  <a:srgbClr val="163A5A"/>
                </a:solidFill>
                <a:ea typeface="微软雅黑" panose="020B0503020204020204" pitchFamily="34" charset="-122"/>
              </a:rPr>
              <a:t>11</a:t>
            </a:r>
            <a:r>
              <a:rPr lang="zh-CN" altLang="en-US" dirty="0" smtClean="0">
                <a:solidFill>
                  <a:srgbClr val="163A5A"/>
                </a:solidFill>
                <a:ea typeface="微软雅黑" panose="020B0503020204020204" pitchFamily="34" charset="-122"/>
              </a:rPr>
              <a:t>月</a:t>
            </a:r>
            <a:endParaRPr lang="zh-CN" altLang="en-US" dirty="0">
              <a:solidFill>
                <a:srgbClr val="163A5A"/>
              </a:solidFill>
              <a:ea typeface="微软雅黑" panose="020B0503020204020204" pitchFamily="34" charset="-122"/>
            </a:endParaRPr>
          </a:p>
        </p:txBody>
      </p:sp>
      <p:grpSp>
        <p:nvGrpSpPr>
          <p:cNvPr id="48" name="组合 47"/>
          <p:cNvGrpSpPr/>
          <p:nvPr/>
        </p:nvGrpSpPr>
        <p:grpSpPr>
          <a:xfrm rot="10800000">
            <a:off x="1712150" y="2691082"/>
            <a:ext cx="633946" cy="823643"/>
            <a:chOff x="4020870" y="2194485"/>
            <a:chExt cx="1102258" cy="1432090"/>
          </a:xfrm>
          <a:effectLst>
            <a:outerShdw blurRad="444500" dist="254000" dir="8100000" algn="tr" rotWithShape="0">
              <a:prstClr val="black">
                <a:alpha val="50000"/>
              </a:prstClr>
            </a:outerShdw>
          </a:effectLst>
        </p:grpSpPr>
        <p:sp>
          <p:nvSpPr>
            <p:cNvPr id="4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1" name="TextBox 10"/>
          <p:cNvSpPr txBox="1"/>
          <p:nvPr/>
        </p:nvSpPr>
        <p:spPr>
          <a:xfrm>
            <a:off x="1779506" y="2824616"/>
            <a:ext cx="532518" cy="369332"/>
          </a:xfrm>
          <a:prstGeom prst="rect">
            <a:avLst/>
          </a:prstGeom>
          <a:noFill/>
        </p:spPr>
        <p:txBody>
          <a:bodyPr wrap="none" rtlCol="0">
            <a:spAutoFit/>
          </a:bodyPr>
          <a:lstStyle/>
          <a:p>
            <a:r>
              <a:rPr lang="en-US" altLang="zh-CN" dirty="0" smtClean="0">
                <a:solidFill>
                  <a:srgbClr val="163A5A"/>
                </a:solidFill>
                <a:ea typeface="微软雅黑" panose="020B0503020204020204" pitchFamily="34" charset="-122"/>
              </a:rPr>
              <a:t>6</a:t>
            </a:r>
            <a:r>
              <a:rPr lang="zh-CN" altLang="en-US" dirty="0" smtClean="0">
                <a:solidFill>
                  <a:srgbClr val="163A5A"/>
                </a:solidFill>
                <a:ea typeface="微软雅黑" panose="020B0503020204020204" pitchFamily="34" charset="-122"/>
              </a:rPr>
              <a:t>月</a:t>
            </a:r>
            <a:endParaRPr lang="zh-CN" altLang="en-US" dirty="0">
              <a:solidFill>
                <a:srgbClr val="163A5A"/>
              </a:solidFill>
              <a:ea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94" name="TextBox 93"/>
          <p:cNvSpPr txBox="1"/>
          <p:nvPr/>
        </p:nvSpPr>
        <p:spPr>
          <a:xfrm>
            <a:off x="4828355" y="2064727"/>
            <a:ext cx="2569934" cy="523220"/>
          </a:xfrm>
          <a:prstGeom prst="rect">
            <a:avLst/>
          </a:prstGeom>
          <a:noFill/>
        </p:spPr>
        <p:txBody>
          <a:bodyPr wrap="none" rtlCol="0">
            <a:spAutoFit/>
          </a:bodyPr>
          <a:lstStyle/>
          <a:p>
            <a:pPr algn="l"/>
            <a:r>
              <a:rPr lang="zh-CN" altLang="en-US" sz="2800" spc="300" dirty="0" smtClean="0">
                <a:latin typeface="黑体" panose="02010600030101010101" charset="-122"/>
                <a:ea typeface="黑体" panose="02010600030101010101" charset="-122"/>
                <a:sym typeface="+mn-ea"/>
              </a:rPr>
              <a:t>此处添加标题</a:t>
            </a:r>
          </a:p>
        </p:txBody>
      </p:sp>
      <p:sp>
        <p:nvSpPr>
          <p:cNvPr id="116" name="TextBox 115"/>
          <p:cNvSpPr txBox="1"/>
          <p:nvPr/>
        </p:nvSpPr>
        <p:spPr>
          <a:xfrm>
            <a:off x="5171737" y="2694582"/>
            <a:ext cx="1670650" cy="338554"/>
          </a:xfrm>
          <a:prstGeom prst="rect">
            <a:avLst/>
          </a:prstGeom>
          <a:noFill/>
        </p:spPr>
        <p:txBody>
          <a:bodyPr wrap="none" rtlCol="0">
            <a:spAutoFit/>
          </a:bodyPr>
          <a:lstStyle/>
          <a:p>
            <a:r>
              <a:rPr lang="en-US" altLang="zh-CN" sz="1600" dirty="0" smtClean="0">
                <a:solidFill>
                  <a:srgbClr val="163A5A"/>
                </a:solidFill>
                <a:latin typeface="黑体" panose="02010600030101010101" charset="-122"/>
                <a:ea typeface="黑体" panose="02010600030101010101" charset="-122"/>
              </a:rPr>
              <a:t>POST COGNTIVE</a:t>
            </a: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smtClean="0">
                  <a:solidFill>
                    <a:schemeClr val="bg1"/>
                  </a:solidFill>
                  <a:latin typeface="黑体" panose="02010600030101010101" charset="-122"/>
                  <a:ea typeface="黑体" panose="02010600030101010101" charset="-122"/>
                </a:rPr>
                <a:t>2</a:t>
              </a: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1220460" y="134988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371975" y="1462357"/>
            <a:ext cx="1295025" cy="1492755"/>
          </a:xfrm>
          <a:prstGeom prst="rect">
            <a:avLst/>
          </a:prstGeom>
          <a:solidFill>
            <a:srgbClr val="FFFFFF">
              <a:shade val="85000"/>
            </a:srgbClr>
          </a:solidFill>
          <a:ln w="381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1" name="组合 50"/>
          <p:cNvGrpSpPr/>
          <p:nvPr/>
        </p:nvGrpSpPr>
        <p:grpSpPr>
          <a:xfrm>
            <a:off x="2375115" y="1905585"/>
            <a:ext cx="601447" cy="589655"/>
            <a:chOff x="2375115" y="1905585"/>
            <a:chExt cx="601447" cy="589655"/>
          </a:xfrm>
        </p:grpSpPr>
        <p:grpSp>
          <p:nvGrpSpPr>
            <p:cNvPr id="15" name="组合 14"/>
            <p:cNvGrpSpPr/>
            <p:nvPr/>
          </p:nvGrpSpPr>
          <p:grpSpPr>
            <a:xfrm>
              <a:off x="2395537" y="1920118"/>
              <a:ext cx="561653" cy="575122"/>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163A5A"/>
                  </a:solidFill>
                  <a:ea typeface="微软雅黑" panose="020B0503020204020204" pitchFamily="34" charset="-122"/>
                </a:endParaRPr>
              </a:p>
            </p:txBody>
          </p:sp>
        </p:grpSp>
        <p:sp>
          <p:nvSpPr>
            <p:cNvPr id="18" name="TextBox 17"/>
            <p:cNvSpPr txBox="1"/>
            <p:nvPr/>
          </p:nvSpPr>
          <p:spPr>
            <a:xfrm>
              <a:off x="2375115" y="1905585"/>
              <a:ext cx="601447" cy="584775"/>
            </a:xfrm>
            <a:prstGeom prst="rect">
              <a:avLst/>
            </a:prstGeom>
            <a:noFill/>
          </p:spPr>
          <p:txBody>
            <a:bodyPr wrap="none" rtlCol="0">
              <a:spAutoFit/>
            </a:bodyPr>
            <a:lstStyle/>
            <a:p>
              <a:r>
                <a:rPr lang="en-US" altLang="zh-CN" sz="3200" dirty="0" smtClean="0">
                  <a:solidFill>
                    <a:srgbClr val="163A5A"/>
                  </a:solidFill>
                  <a:ea typeface="微软雅黑" panose="020B0503020204020204" pitchFamily="34" charset="-122"/>
                </a:rPr>
                <a:t>01</a:t>
              </a:r>
              <a:endParaRPr lang="zh-CN" altLang="en-US" sz="3200" dirty="0">
                <a:solidFill>
                  <a:srgbClr val="163A5A"/>
                </a:solidFill>
                <a:ea typeface="微软雅黑" panose="020B0503020204020204" pitchFamily="34" charset="-122"/>
              </a:endParaRPr>
            </a:p>
          </p:txBody>
        </p:sp>
      </p:grpSp>
      <p:sp>
        <p:nvSpPr>
          <p:cNvPr id="19" name="TextBox 18"/>
          <p:cNvSpPr txBox="1"/>
          <p:nvPr/>
        </p:nvSpPr>
        <p:spPr>
          <a:xfrm>
            <a:off x="2864485" y="1603375"/>
            <a:ext cx="1752600" cy="584775"/>
          </a:xfrm>
          <a:prstGeom prst="rect">
            <a:avLst/>
          </a:prstGeom>
          <a:noFill/>
        </p:spPr>
        <p:txBody>
          <a:bodyPr wrap="square" rtlCol="0">
            <a:spAutoFit/>
          </a:bodyPr>
          <a:lstStyle/>
          <a:p>
            <a:pPr algn="l"/>
            <a:r>
              <a:rPr lang="zh-CN" altLang="en-US" sz="1600" spc="300" dirty="0" smtClean="0">
                <a:latin typeface="方正兰亭细黑_GBK" panose="02000000000000000000" pitchFamily="2" charset="-122"/>
                <a:ea typeface="方正兰亭细黑_GBK" panose="02000000000000000000" pitchFamily="2" charset="-122"/>
                <a:sym typeface="+mn-ea"/>
              </a:rPr>
              <a:t>此处添加标题</a:t>
            </a:r>
            <a:r>
              <a:rPr lang="zh-CN" altLang="en-US" sz="1600" spc="300" dirty="0" smtClean="0">
                <a:latin typeface="方正兰亭细黑_GBK" panose="02000000000000000000" pitchFamily="2" charset="-122"/>
                <a:ea typeface="方正兰亭细黑_GBK" panose="02000000000000000000" pitchFamily="2" charset="-122"/>
              </a:rPr>
              <a:t>一</a:t>
            </a:r>
            <a:endParaRPr lang="zh-CN" altLang="en-US" sz="1600" spc="300" dirty="0">
              <a:latin typeface="方正兰亭细黑_GBK" panose="02000000000000000000" pitchFamily="2" charset="-122"/>
              <a:ea typeface="方正兰亭细黑_GBK" panose="02000000000000000000" pitchFamily="2" charset="-122"/>
            </a:endParaRPr>
          </a:p>
        </p:txBody>
      </p:sp>
      <p:sp>
        <p:nvSpPr>
          <p:cNvPr id="20" name="矩形 19"/>
          <p:cNvSpPr/>
          <p:nvPr/>
        </p:nvSpPr>
        <p:spPr>
          <a:xfrm>
            <a:off x="3016835" y="1999842"/>
            <a:ext cx="1342171" cy="738664"/>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21" name="圆角矩形 20"/>
          <p:cNvSpPr/>
          <p:nvPr/>
        </p:nvSpPr>
        <p:spPr>
          <a:xfrm>
            <a:off x="4931400" y="134988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pic>
        <p:nvPicPr>
          <p:cNvPr id="22" name="图片 21"/>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5082915" y="1462357"/>
            <a:ext cx="1295025" cy="1492755"/>
          </a:xfrm>
          <a:prstGeom prst="rect">
            <a:avLst/>
          </a:prstGeom>
          <a:solidFill>
            <a:srgbClr val="FFFFFF">
              <a:shade val="85000"/>
            </a:srgbClr>
          </a:solidFill>
          <a:ln w="381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2" name="组合 51"/>
          <p:cNvGrpSpPr/>
          <p:nvPr/>
        </p:nvGrpSpPr>
        <p:grpSpPr>
          <a:xfrm>
            <a:off x="6086055" y="1905585"/>
            <a:ext cx="601447" cy="589655"/>
            <a:chOff x="6086055" y="1905585"/>
            <a:chExt cx="601447" cy="589655"/>
          </a:xfrm>
        </p:grpSpPr>
        <p:grpSp>
          <p:nvGrpSpPr>
            <p:cNvPr id="23" name="组合 22"/>
            <p:cNvGrpSpPr/>
            <p:nvPr/>
          </p:nvGrpSpPr>
          <p:grpSpPr>
            <a:xfrm>
              <a:off x="6106477" y="1920118"/>
              <a:ext cx="561653" cy="575122"/>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163A5A"/>
                  </a:solidFill>
                  <a:ea typeface="微软雅黑" panose="020B0503020204020204" pitchFamily="34" charset="-122"/>
                </a:endParaRPr>
              </a:p>
            </p:txBody>
          </p:sp>
        </p:grpSp>
        <p:sp>
          <p:nvSpPr>
            <p:cNvPr id="26" name="TextBox 25"/>
            <p:cNvSpPr txBox="1"/>
            <p:nvPr/>
          </p:nvSpPr>
          <p:spPr>
            <a:xfrm>
              <a:off x="6086055" y="1905585"/>
              <a:ext cx="601447" cy="584775"/>
            </a:xfrm>
            <a:prstGeom prst="rect">
              <a:avLst/>
            </a:prstGeom>
            <a:noFill/>
          </p:spPr>
          <p:txBody>
            <a:bodyPr wrap="none" rtlCol="0">
              <a:spAutoFit/>
            </a:bodyPr>
            <a:lstStyle/>
            <a:p>
              <a:r>
                <a:rPr lang="en-US" altLang="zh-CN" sz="3200" dirty="0" smtClean="0">
                  <a:solidFill>
                    <a:srgbClr val="163A5A"/>
                  </a:solidFill>
                  <a:ea typeface="微软雅黑" panose="020B0503020204020204" pitchFamily="34" charset="-122"/>
                </a:rPr>
                <a:t>02</a:t>
              </a:r>
              <a:endParaRPr lang="zh-CN" altLang="en-US" sz="3200" dirty="0">
                <a:solidFill>
                  <a:srgbClr val="163A5A"/>
                </a:solidFill>
                <a:ea typeface="微软雅黑" panose="020B0503020204020204" pitchFamily="34" charset="-122"/>
              </a:endParaRPr>
            </a:p>
          </p:txBody>
        </p:sp>
      </p:grpSp>
      <p:sp>
        <p:nvSpPr>
          <p:cNvPr id="27" name="TextBox 26"/>
          <p:cNvSpPr txBox="1"/>
          <p:nvPr/>
        </p:nvSpPr>
        <p:spPr>
          <a:xfrm>
            <a:off x="6575559" y="1603272"/>
            <a:ext cx="1890261" cy="338554"/>
          </a:xfrm>
          <a:prstGeom prst="rect">
            <a:avLst/>
          </a:prstGeom>
          <a:noFill/>
        </p:spPr>
        <p:txBody>
          <a:bodyPr wrap="none" rtlCol="0">
            <a:spAutoFit/>
          </a:bodyPr>
          <a:lstStyle/>
          <a:p>
            <a:pPr algn="l"/>
            <a:r>
              <a:rPr lang="zh-CN" altLang="en-US" sz="1600" spc="300" dirty="0" smtClean="0">
                <a:latin typeface="方正兰亭细黑_GBK" panose="02000000000000000000" pitchFamily="2" charset="-122"/>
                <a:ea typeface="方正兰亭细黑_GBK" panose="02000000000000000000" pitchFamily="2" charset="-122"/>
                <a:sym typeface="+mn-ea"/>
              </a:rPr>
              <a:t>此处添加标题一</a:t>
            </a:r>
            <a:endParaRPr lang="zh-CN" altLang="en-US" sz="1600" spc="300" dirty="0">
              <a:latin typeface="方正兰亭细黑_GBK" panose="02000000000000000000" pitchFamily="2" charset="-122"/>
              <a:ea typeface="方正兰亭细黑_GBK" panose="02000000000000000000" pitchFamily="2" charset="-122"/>
            </a:endParaRPr>
          </a:p>
        </p:txBody>
      </p:sp>
      <p:sp>
        <p:nvSpPr>
          <p:cNvPr id="28" name="矩形 27"/>
          <p:cNvSpPr/>
          <p:nvPr/>
        </p:nvSpPr>
        <p:spPr>
          <a:xfrm>
            <a:off x="6727775" y="1999842"/>
            <a:ext cx="1342171" cy="738664"/>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29" name="圆角矩形 28"/>
          <p:cNvSpPr/>
          <p:nvPr/>
        </p:nvSpPr>
        <p:spPr>
          <a:xfrm>
            <a:off x="4931400" y="320916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pic>
        <p:nvPicPr>
          <p:cNvPr id="30" name="图片 29"/>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5082915" y="3321637"/>
            <a:ext cx="1295025" cy="1492755"/>
          </a:xfrm>
          <a:prstGeom prst="rect">
            <a:avLst/>
          </a:prstGeom>
          <a:solidFill>
            <a:srgbClr val="FFFFFF">
              <a:shade val="85000"/>
            </a:srgbClr>
          </a:solidFill>
          <a:ln w="381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4" name="组合 53"/>
          <p:cNvGrpSpPr/>
          <p:nvPr/>
        </p:nvGrpSpPr>
        <p:grpSpPr>
          <a:xfrm>
            <a:off x="6086055" y="3764865"/>
            <a:ext cx="601447" cy="589655"/>
            <a:chOff x="6086055" y="3764865"/>
            <a:chExt cx="601447" cy="589655"/>
          </a:xfrm>
        </p:grpSpPr>
        <p:grpSp>
          <p:nvGrpSpPr>
            <p:cNvPr id="31" name="组合 30"/>
            <p:cNvGrpSpPr/>
            <p:nvPr/>
          </p:nvGrpSpPr>
          <p:grpSpPr>
            <a:xfrm>
              <a:off x="6106477" y="3779398"/>
              <a:ext cx="561653" cy="57512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163A5A"/>
                  </a:solidFill>
                  <a:ea typeface="微软雅黑" panose="020B0503020204020204" pitchFamily="34" charset="-122"/>
                </a:endParaRPr>
              </a:p>
            </p:txBody>
          </p:sp>
        </p:grpSp>
        <p:sp>
          <p:nvSpPr>
            <p:cNvPr id="34" name="TextBox 33"/>
            <p:cNvSpPr txBox="1"/>
            <p:nvPr/>
          </p:nvSpPr>
          <p:spPr>
            <a:xfrm>
              <a:off x="6086055" y="3764865"/>
              <a:ext cx="601447" cy="584775"/>
            </a:xfrm>
            <a:prstGeom prst="rect">
              <a:avLst/>
            </a:prstGeom>
            <a:noFill/>
          </p:spPr>
          <p:txBody>
            <a:bodyPr wrap="none" rtlCol="0">
              <a:spAutoFit/>
            </a:bodyPr>
            <a:lstStyle/>
            <a:p>
              <a:r>
                <a:rPr lang="en-US" altLang="zh-CN" sz="3200" dirty="0" smtClean="0">
                  <a:solidFill>
                    <a:srgbClr val="163A5A"/>
                  </a:solidFill>
                  <a:ea typeface="微软雅黑" panose="020B0503020204020204" pitchFamily="34" charset="-122"/>
                </a:rPr>
                <a:t>04</a:t>
              </a:r>
              <a:endParaRPr lang="zh-CN" altLang="en-US" sz="3200" dirty="0">
                <a:solidFill>
                  <a:srgbClr val="163A5A"/>
                </a:solidFill>
                <a:ea typeface="微软雅黑" panose="020B0503020204020204" pitchFamily="34" charset="-122"/>
              </a:endParaRPr>
            </a:p>
          </p:txBody>
        </p:sp>
      </p:grpSp>
      <p:sp>
        <p:nvSpPr>
          <p:cNvPr id="35" name="TextBox 34"/>
          <p:cNvSpPr txBox="1"/>
          <p:nvPr/>
        </p:nvSpPr>
        <p:spPr>
          <a:xfrm>
            <a:off x="6575559" y="3462552"/>
            <a:ext cx="1890261" cy="338554"/>
          </a:xfrm>
          <a:prstGeom prst="rect">
            <a:avLst/>
          </a:prstGeom>
          <a:noFill/>
        </p:spPr>
        <p:txBody>
          <a:bodyPr wrap="none" rtlCol="0">
            <a:spAutoFit/>
          </a:bodyPr>
          <a:lstStyle/>
          <a:p>
            <a:pPr algn="l"/>
            <a:r>
              <a:rPr lang="zh-CN" altLang="en-US" sz="1600" spc="300" dirty="0" smtClean="0">
                <a:latin typeface="方正兰亭细黑_GBK" panose="02000000000000000000" pitchFamily="2" charset="-122"/>
                <a:ea typeface="方正兰亭细黑_GBK" panose="02000000000000000000" pitchFamily="2" charset="-122"/>
                <a:sym typeface="+mn-ea"/>
              </a:rPr>
              <a:t>此处添加标题一</a:t>
            </a:r>
            <a:endParaRPr lang="zh-CN" altLang="en-US" sz="1600" spc="300" dirty="0">
              <a:latin typeface="方正兰亭细黑_GBK" panose="02000000000000000000" pitchFamily="2" charset="-122"/>
              <a:ea typeface="方正兰亭细黑_GBK" panose="02000000000000000000" pitchFamily="2" charset="-122"/>
            </a:endParaRPr>
          </a:p>
        </p:txBody>
      </p:sp>
      <p:sp>
        <p:nvSpPr>
          <p:cNvPr id="36" name="矩形 35"/>
          <p:cNvSpPr/>
          <p:nvPr/>
        </p:nvSpPr>
        <p:spPr>
          <a:xfrm>
            <a:off x="6727775" y="3859122"/>
            <a:ext cx="1342171" cy="738664"/>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37" name="圆角矩形 36"/>
          <p:cNvSpPr/>
          <p:nvPr/>
        </p:nvSpPr>
        <p:spPr>
          <a:xfrm>
            <a:off x="1220460" y="320916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pic>
        <p:nvPicPr>
          <p:cNvPr id="38" name="图片 37"/>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371975" y="3321637"/>
            <a:ext cx="1295025" cy="1492755"/>
          </a:xfrm>
          <a:prstGeom prst="rect">
            <a:avLst/>
          </a:prstGeom>
          <a:solidFill>
            <a:srgbClr val="FFFFFF">
              <a:shade val="85000"/>
            </a:srgbClr>
          </a:solidFill>
          <a:ln w="381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3" name="组合 52"/>
          <p:cNvGrpSpPr/>
          <p:nvPr/>
        </p:nvGrpSpPr>
        <p:grpSpPr>
          <a:xfrm>
            <a:off x="2375115" y="3764865"/>
            <a:ext cx="601447" cy="589655"/>
            <a:chOff x="2375115" y="3764865"/>
            <a:chExt cx="601447" cy="589655"/>
          </a:xfrm>
        </p:grpSpPr>
        <p:grpSp>
          <p:nvGrpSpPr>
            <p:cNvPr id="39" name="组合 38"/>
            <p:cNvGrpSpPr/>
            <p:nvPr/>
          </p:nvGrpSpPr>
          <p:grpSpPr>
            <a:xfrm>
              <a:off x="2395537" y="3779398"/>
              <a:ext cx="561653" cy="57512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1" name="椭圆 4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163A5A"/>
                  </a:solidFill>
                  <a:ea typeface="微软雅黑" panose="020B0503020204020204" pitchFamily="34" charset="-122"/>
                </a:endParaRPr>
              </a:p>
            </p:txBody>
          </p:sp>
        </p:grpSp>
        <p:sp>
          <p:nvSpPr>
            <p:cNvPr id="42" name="TextBox 41"/>
            <p:cNvSpPr txBox="1"/>
            <p:nvPr/>
          </p:nvSpPr>
          <p:spPr>
            <a:xfrm>
              <a:off x="2375115" y="3764865"/>
              <a:ext cx="601447" cy="584775"/>
            </a:xfrm>
            <a:prstGeom prst="rect">
              <a:avLst/>
            </a:prstGeom>
            <a:noFill/>
          </p:spPr>
          <p:txBody>
            <a:bodyPr wrap="none" rtlCol="0">
              <a:spAutoFit/>
            </a:bodyPr>
            <a:lstStyle/>
            <a:p>
              <a:r>
                <a:rPr lang="en-US" altLang="zh-CN" sz="3200" dirty="0" smtClean="0">
                  <a:solidFill>
                    <a:srgbClr val="163A5A"/>
                  </a:solidFill>
                  <a:ea typeface="微软雅黑" panose="020B0503020204020204" pitchFamily="34" charset="-122"/>
                </a:rPr>
                <a:t>03</a:t>
              </a:r>
              <a:endParaRPr lang="zh-CN" altLang="en-US" sz="3200" dirty="0">
                <a:solidFill>
                  <a:srgbClr val="163A5A"/>
                </a:solidFill>
                <a:ea typeface="微软雅黑" panose="020B0503020204020204" pitchFamily="34" charset="-122"/>
              </a:endParaRPr>
            </a:p>
          </p:txBody>
        </p:sp>
      </p:grpSp>
      <p:sp>
        <p:nvSpPr>
          <p:cNvPr id="43" name="TextBox 42"/>
          <p:cNvSpPr txBox="1"/>
          <p:nvPr/>
        </p:nvSpPr>
        <p:spPr>
          <a:xfrm>
            <a:off x="2864619" y="3462552"/>
            <a:ext cx="1890261" cy="338554"/>
          </a:xfrm>
          <a:prstGeom prst="rect">
            <a:avLst/>
          </a:prstGeom>
          <a:noFill/>
        </p:spPr>
        <p:txBody>
          <a:bodyPr wrap="none" rtlCol="0">
            <a:spAutoFit/>
          </a:bodyPr>
          <a:lstStyle/>
          <a:p>
            <a:pPr algn="l"/>
            <a:r>
              <a:rPr lang="zh-CN" altLang="en-US" sz="1600" spc="300" dirty="0" smtClean="0">
                <a:latin typeface="方正兰亭细黑_GBK" panose="02000000000000000000" pitchFamily="2" charset="-122"/>
                <a:ea typeface="方正兰亭细黑_GBK" panose="02000000000000000000" pitchFamily="2" charset="-122"/>
                <a:sym typeface="+mn-ea"/>
              </a:rPr>
              <a:t>此处添加标题一</a:t>
            </a:r>
            <a:endParaRPr lang="zh-CN" altLang="en-US" sz="1600" spc="300" dirty="0">
              <a:latin typeface="方正兰亭细黑_GBK" panose="02000000000000000000" pitchFamily="2" charset="-122"/>
              <a:ea typeface="方正兰亭细黑_GBK" panose="02000000000000000000" pitchFamily="2" charset="-122"/>
            </a:endParaRPr>
          </a:p>
        </p:txBody>
      </p:sp>
      <p:sp>
        <p:nvSpPr>
          <p:cNvPr id="44" name="矩形 43"/>
          <p:cNvSpPr/>
          <p:nvPr/>
        </p:nvSpPr>
        <p:spPr>
          <a:xfrm>
            <a:off x="3016835" y="3859122"/>
            <a:ext cx="1342171" cy="738664"/>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cxnSp>
        <p:nvCxnSpPr>
          <p:cNvPr id="45" name="直接连接符 4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7" name="TextBox 46"/>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48" name="直接连接符 47"/>
          <p:cNvCxnSpPr/>
          <p:nvPr/>
        </p:nvCxnSpPr>
        <p:spPr>
          <a:xfrm>
            <a:off x="2552029" y="30018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3246816" y="757929"/>
            <a:ext cx="2544286" cy="400110"/>
          </a:xfrm>
          <a:prstGeom prst="rect">
            <a:avLst/>
          </a:prstGeom>
          <a:noFill/>
        </p:spPr>
        <p:txBody>
          <a:bodyPr wrap="none" rtlCol="0">
            <a:spAutoFit/>
          </a:bodyPr>
          <a:lstStyle/>
          <a:p>
            <a:r>
              <a:rPr lang="zh-CN" altLang="en-US" sz="2000" spc="300" dirty="0">
                <a:solidFill>
                  <a:srgbClr val="163A5A"/>
                </a:solidFill>
                <a:latin typeface="方正兰亭细黑_GBK" panose="02000000000000000000" pitchFamily="2" charset="-122"/>
                <a:ea typeface="方正兰亭细黑_GBK" panose="02000000000000000000" pitchFamily="2" charset="-122"/>
              </a:rPr>
              <a:t>添加你的</a:t>
            </a:r>
            <a:r>
              <a:rPr lang="zh-CN" altLang="en-US" sz="2000" spc="300" dirty="0" smtClean="0">
                <a:solidFill>
                  <a:srgbClr val="163A5A"/>
                </a:solidFill>
                <a:latin typeface="方正兰亭细黑_GBK" panose="02000000000000000000" pitchFamily="2" charset="-122"/>
                <a:ea typeface="方正兰亭细黑_GBK" panose="02000000000000000000" pitchFamily="2" charset="-122"/>
              </a:rPr>
              <a:t>标题文字</a:t>
            </a:r>
            <a:endParaRPr lang="zh-CN" altLang="en-US" sz="2000" spc="300" dirty="0">
              <a:solidFill>
                <a:srgbClr val="163A5A"/>
              </a:solidFill>
              <a:latin typeface="方正兰亭细黑_GBK" panose="02000000000000000000" pitchFamily="2" charset="-122"/>
              <a:ea typeface="方正兰亭细黑_GBK" panose="02000000000000000000" pitchFamily="2" charset="-122"/>
            </a:endParaRPr>
          </a:p>
        </p:txBody>
      </p:sp>
      <p:sp>
        <p:nvSpPr>
          <p:cNvPr id="50" name="矩形 49"/>
          <p:cNvSpPr/>
          <p:nvPr/>
        </p:nvSpPr>
        <p:spPr>
          <a:xfrm>
            <a:off x="0" y="5013960"/>
            <a:ext cx="9144000" cy="121920"/>
          </a:xfrm>
          <a:prstGeom prst="rect">
            <a:avLst/>
          </a:prstGeom>
          <a:solidFill>
            <a:schemeClr val="tx2">
              <a:lumMod val="50000"/>
            </a:schemeClr>
          </a:solidFill>
          <a:ln>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空心弧 40"/>
          <p:cNvSpPr>
            <a:spLocks noChangeArrowheads="1"/>
          </p:cNvSpPr>
          <p:nvPr/>
        </p:nvSpPr>
        <p:spPr bwMode="auto">
          <a:xfrm rot="5400000">
            <a:off x="645915" y="1446015"/>
            <a:ext cx="3068240" cy="3069431"/>
          </a:xfrm>
          <a:custGeom>
            <a:avLst/>
            <a:gdLst>
              <a:gd name="T0" fmla="*/ 387411545 w 21600"/>
              <a:gd name="T1" fmla="*/ 0 h 21600"/>
              <a:gd name="T2" fmla="*/ 4806720 w 21600"/>
              <a:gd name="T3" fmla="*/ 387712366 h 21600"/>
              <a:gd name="T4" fmla="*/ 387411545 w 21600"/>
              <a:gd name="T5" fmla="*/ 9656961 h 21600"/>
              <a:gd name="T6" fmla="*/ 770016179 w 21600"/>
              <a:gd name="T7" fmla="*/ 38771236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269" y="10800"/>
                </a:moveTo>
                <a:cubicBezTo>
                  <a:pt x="269" y="4983"/>
                  <a:pt x="4983" y="269"/>
                  <a:pt x="10800" y="269"/>
                </a:cubicBezTo>
                <a:cubicBezTo>
                  <a:pt x="16616" y="268"/>
                  <a:pt x="21330" y="4983"/>
                  <a:pt x="21331" y="10799"/>
                </a:cubicBezTo>
                <a:lnTo>
                  <a:pt x="21600" y="10800"/>
                </a:lnTo>
                <a:cubicBezTo>
                  <a:pt x="21600" y="4835"/>
                  <a:pt x="16764" y="0"/>
                  <a:pt x="10800" y="0"/>
                </a:cubicBezTo>
                <a:cubicBezTo>
                  <a:pt x="4835" y="0"/>
                  <a:pt x="0" y="4835"/>
                  <a:pt x="0" y="10800"/>
                </a:cubicBezTo>
                <a:lnTo>
                  <a:pt x="269" y="10800"/>
                </a:lnTo>
                <a:close/>
              </a:path>
            </a:pathLst>
          </a:custGeom>
          <a:solidFill>
            <a:schemeClr val="tx1">
              <a:lumMod val="65000"/>
              <a:lumOff val="35000"/>
              <a:alpha val="39999"/>
            </a:schemeClr>
          </a:solidFill>
          <a:ln>
            <a:noFill/>
          </a:ln>
        </p:spPr>
        <p:txBody>
          <a:bodyPr lIns="68573" tIns="34287" rIns="68573" bIns="34287" anchor="ctr"/>
          <a:lstStyle/>
          <a:p>
            <a:endParaRPr lang="zh-CN" altLang="en-US" dirty="0">
              <a:ea typeface="微软雅黑" panose="020B0503020204020204" pitchFamily="34" charset="-122"/>
            </a:endParaRPr>
          </a:p>
        </p:txBody>
      </p:sp>
      <p:sp>
        <p:nvSpPr>
          <p:cNvPr id="10" name="直接连接符 52"/>
          <p:cNvSpPr>
            <a:spLocks noChangeShapeType="1"/>
          </p:cNvSpPr>
          <p:nvPr/>
        </p:nvSpPr>
        <p:spPr bwMode="auto">
          <a:xfrm>
            <a:off x="3150394" y="1686740"/>
            <a:ext cx="1079919" cy="1"/>
          </a:xfrm>
          <a:prstGeom prst="line">
            <a:avLst/>
          </a:prstGeom>
          <a:noFill/>
          <a:ln w="12700">
            <a:solidFill>
              <a:schemeClr val="tx1">
                <a:lumMod val="65000"/>
                <a:lumOff val="35000"/>
              </a:schemeClr>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16" name="直接连接符 58"/>
          <p:cNvSpPr>
            <a:spLocks noChangeShapeType="1"/>
          </p:cNvSpPr>
          <p:nvPr/>
        </p:nvSpPr>
        <p:spPr bwMode="auto">
          <a:xfrm>
            <a:off x="3155157" y="4289227"/>
            <a:ext cx="1080350" cy="1"/>
          </a:xfrm>
          <a:prstGeom prst="line">
            <a:avLst/>
          </a:prstGeom>
          <a:noFill/>
          <a:ln w="12700">
            <a:solidFill>
              <a:schemeClr val="tx1">
                <a:lumMod val="65000"/>
                <a:lumOff val="35000"/>
              </a:schemeClr>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cxnSp>
        <p:nvCxnSpPr>
          <p:cNvPr id="20" name="直接连接符 62"/>
          <p:cNvCxnSpPr>
            <a:cxnSpLocks noChangeShapeType="1"/>
          </p:cNvCxnSpPr>
          <p:nvPr/>
        </p:nvCxnSpPr>
        <p:spPr bwMode="auto">
          <a:xfrm>
            <a:off x="3789760" y="2501504"/>
            <a:ext cx="1805985" cy="1"/>
          </a:xfrm>
          <a:prstGeom prst="line">
            <a:avLst/>
          </a:prstGeom>
          <a:noFill/>
          <a:ln w="12700">
            <a:solidFill>
              <a:schemeClr val="tx1">
                <a:lumMod val="65000"/>
                <a:lumOff val="35000"/>
              </a:schemeClr>
            </a:solidFill>
            <a:bevel/>
          </a:ln>
          <a:extLst>
            <a:ext uri="{909E8E84-426E-40DD-AFC4-6F175D3DCCD1}">
              <a14:hiddenFill xmlns:a14="http://schemas.microsoft.com/office/drawing/2010/main">
                <a:noFill/>
              </a14:hiddenFill>
            </a:ext>
          </a:extLst>
        </p:spPr>
      </p:cxnSp>
      <p:sp>
        <p:nvSpPr>
          <p:cNvPr id="24" name="直接连接符 66"/>
          <p:cNvSpPr>
            <a:spLocks noChangeShapeType="1"/>
          </p:cNvSpPr>
          <p:nvPr/>
        </p:nvSpPr>
        <p:spPr bwMode="auto">
          <a:xfrm>
            <a:off x="3799285" y="3463647"/>
            <a:ext cx="1778982" cy="1"/>
          </a:xfrm>
          <a:prstGeom prst="line">
            <a:avLst/>
          </a:prstGeom>
          <a:noFill/>
          <a:ln w="12700">
            <a:solidFill>
              <a:schemeClr val="tx1">
                <a:lumMod val="65000"/>
                <a:lumOff val="35000"/>
              </a:schemeClr>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27" name="矩形 71"/>
          <p:cNvSpPr>
            <a:spLocks noChangeArrowheads="1"/>
          </p:cNvSpPr>
          <p:nvPr/>
        </p:nvSpPr>
        <p:spPr bwMode="auto">
          <a:xfrm>
            <a:off x="4981575" y="1233487"/>
            <a:ext cx="1850492" cy="276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500" spc="300" dirty="0" smtClean="0">
                <a:latin typeface="方正兰亭细黑_GBK" panose="02000000000000000000" pitchFamily="2" charset="-122"/>
                <a:ea typeface="方正兰亭细黑_GBK" panose="02000000000000000000" pitchFamily="2" charset="-122"/>
                <a:sym typeface="+mn-ea"/>
              </a:rPr>
              <a:t>此处添加标题一</a:t>
            </a:r>
            <a:endParaRPr lang="en-US" altLang="zh-CN" sz="1500" dirty="0">
              <a:sym typeface="方正兰亭黑_GBK" panose="02000000000000000000" pitchFamily="2" charset="-122"/>
            </a:endParaRPr>
          </a:p>
        </p:txBody>
      </p:sp>
      <p:sp>
        <p:nvSpPr>
          <p:cNvPr id="28" name="矩形 47"/>
          <p:cNvSpPr>
            <a:spLocks noChangeArrowheads="1"/>
          </p:cNvSpPr>
          <p:nvPr/>
        </p:nvSpPr>
        <p:spPr bwMode="auto">
          <a:xfrm>
            <a:off x="4983956" y="1509713"/>
            <a:ext cx="2281238" cy="627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100" dirty="0">
                <a:solidFill>
                  <a:schemeClr val="tx1">
                    <a:lumMod val="75000"/>
                    <a:lumOff val="25000"/>
                  </a:schemeClr>
                </a:solidFill>
                <a:sym typeface="方正兰亭黑_GBK" panose="02000000000000000000" pitchFamily="2" charset="-122"/>
              </a:rPr>
              <a:t>在此录入图表的描述说明，在此录入图表的描述说明，在此录入上述图表的描述说明。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29" name="矩形 73"/>
          <p:cNvSpPr>
            <a:spLocks noChangeArrowheads="1"/>
          </p:cNvSpPr>
          <p:nvPr/>
        </p:nvSpPr>
        <p:spPr bwMode="auto">
          <a:xfrm>
            <a:off x="4981575" y="3895725"/>
            <a:ext cx="1850492" cy="276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500" spc="300" dirty="0" smtClean="0">
                <a:latin typeface="方正兰亭细黑_GBK" panose="02000000000000000000" pitchFamily="2" charset="-122"/>
                <a:ea typeface="方正兰亭细黑_GBK" panose="02000000000000000000" pitchFamily="2" charset="-122"/>
                <a:sym typeface="+mn-ea"/>
              </a:rPr>
              <a:t>此处添加标题一</a:t>
            </a:r>
            <a:endParaRPr lang="en-US" altLang="zh-CN" sz="1500" dirty="0">
              <a:sym typeface="方正兰亭黑_GBK" panose="02000000000000000000" pitchFamily="2" charset="-122"/>
            </a:endParaRPr>
          </a:p>
        </p:txBody>
      </p:sp>
      <p:sp>
        <p:nvSpPr>
          <p:cNvPr id="30" name="矩形 47"/>
          <p:cNvSpPr>
            <a:spLocks noChangeArrowheads="1"/>
          </p:cNvSpPr>
          <p:nvPr/>
        </p:nvSpPr>
        <p:spPr bwMode="auto">
          <a:xfrm>
            <a:off x="4983956" y="4171951"/>
            <a:ext cx="2281238" cy="627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100" dirty="0">
                <a:solidFill>
                  <a:schemeClr val="tx1">
                    <a:lumMod val="75000"/>
                    <a:lumOff val="25000"/>
                  </a:schemeClr>
                </a:solidFill>
                <a:sym typeface="方正兰亭黑_GBK" panose="02000000000000000000" pitchFamily="2" charset="-122"/>
              </a:rPr>
              <a:t>在此录入图表的描述说明，在此录入上述图表的描述说明，在此录入上述图表的描述说明。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1" name="矩形 75"/>
          <p:cNvSpPr>
            <a:spLocks noChangeArrowheads="1"/>
          </p:cNvSpPr>
          <p:nvPr/>
        </p:nvSpPr>
        <p:spPr bwMode="auto">
          <a:xfrm>
            <a:off x="6357938" y="2059781"/>
            <a:ext cx="1850492" cy="276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500" spc="300" dirty="0" smtClean="0">
                <a:latin typeface="方正兰亭细黑_GBK" panose="02000000000000000000" pitchFamily="2" charset="-122"/>
                <a:ea typeface="方正兰亭细黑_GBK" panose="02000000000000000000" pitchFamily="2" charset="-122"/>
                <a:sym typeface="+mn-ea"/>
              </a:rPr>
              <a:t>此处添加标题一</a:t>
            </a:r>
            <a:endParaRPr lang="en-US" altLang="zh-CN" sz="1500" dirty="0">
              <a:sym typeface="方正兰亭黑_GBK" panose="02000000000000000000" pitchFamily="2" charset="-122"/>
            </a:endParaRPr>
          </a:p>
        </p:txBody>
      </p:sp>
      <p:sp>
        <p:nvSpPr>
          <p:cNvPr id="32" name="矩形 47"/>
          <p:cNvSpPr>
            <a:spLocks noChangeArrowheads="1"/>
          </p:cNvSpPr>
          <p:nvPr/>
        </p:nvSpPr>
        <p:spPr bwMode="auto">
          <a:xfrm>
            <a:off x="6360319" y="2334816"/>
            <a:ext cx="1912144" cy="441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100" dirty="0">
                <a:solidFill>
                  <a:schemeClr val="tx1">
                    <a:lumMod val="75000"/>
                    <a:lumOff val="25000"/>
                  </a:schemeClr>
                </a:solidFill>
                <a:sym typeface="方正兰亭黑_GBK" panose="02000000000000000000" pitchFamily="2" charset="-122"/>
              </a:rPr>
              <a:t>在此录入图表的描述说明，在此录入图表的描述说明。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3" name="矩形 77"/>
          <p:cNvSpPr>
            <a:spLocks noChangeArrowheads="1"/>
          </p:cNvSpPr>
          <p:nvPr/>
        </p:nvSpPr>
        <p:spPr bwMode="auto">
          <a:xfrm>
            <a:off x="6357938" y="3038475"/>
            <a:ext cx="1850492" cy="276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500" spc="300" dirty="0" smtClean="0">
                <a:latin typeface="方正兰亭细黑_GBK" panose="02000000000000000000" pitchFamily="2" charset="-122"/>
                <a:ea typeface="方正兰亭细黑_GBK" panose="02000000000000000000" pitchFamily="2" charset="-122"/>
                <a:sym typeface="+mn-ea"/>
              </a:rPr>
              <a:t>此处添加标题一</a:t>
            </a:r>
            <a:endParaRPr lang="en-US" altLang="zh-CN" sz="1500" dirty="0">
              <a:sym typeface="方正兰亭黑_GBK" panose="02000000000000000000" pitchFamily="2" charset="-122"/>
            </a:endParaRPr>
          </a:p>
        </p:txBody>
      </p:sp>
      <p:sp>
        <p:nvSpPr>
          <p:cNvPr id="34" name="矩形 47"/>
          <p:cNvSpPr>
            <a:spLocks noChangeArrowheads="1"/>
          </p:cNvSpPr>
          <p:nvPr/>
        </p:nvSpPr>
        <p:spPr bwMode="auto">
          <a:xfrm>
            <a:off x="6360319" y="3313510"/>
            <a:ext cx="1912144" cy="441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0000"/>
              </a:lnSpc>
              <a:spcBef>
                <a:spcPct val="0"/>
              </a:spcBef>
              <a:buFont typeface="Arial" panose="020B0604020202020204" pitchFamily="34" charset="0"/>
              <a:buNone/>
            </a:pPr>
            <a:r>
              <a:rPr lang="zh-CN" altLang="en-US" sz="1100" dirty="0">
                <a:solidFill>
                  <a:schemeClr val="tx1">
                    <a:lumMod val="75000"/>
                    <a:lumOff val="25000"/>
                  </a:schemeClr>
                </a:solidFill>
                <a:sym typeface="方正兰亭黑_GBK" panose="02000000000000000000" pitchFamily="2" charset="-122"/>
              </a:rPr>
              <a:t>在此录入图表的描述说明，在此录入图表的描述说明。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endParaRPr>
          </a:p>
        </p:txBody>
      </p:sp>
      <p:grpSp>
        <p:nvGrpSpPr>
          <p:cNvPr id="42" name="组合 41"/>
          <p:cNvGrpSpPr/>
          <p:nvPr/>
        </p:nvGrpSpPr>
        <p:grpSpPr>
          <a:xfrm>
            <a:off x="771815" y="1732019"/>
            <a:ext cx="2497422" cy="2497422"/>
            <a:chOff x="-112105" y="2839261"/>
            <a:chExt cx="2497422" cy="2497422"/>
          </a:xfrm>
        </p:grpSpPr>
        <p:grpSp>
          <p:nvGrpSpPr>
            <p:cNvPr id="39" name="组合 38"/>
            <p:cNvGrpSpPr/>
            <p:nvPr/>
          </p:nvGrpSpPr>
          <p:grpSpPr>
            <a:xfrm>
              <a:off x="-112105" y="2839261"/>
              <a:ext cx="2497422" cy="249742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7" name="椭圆 81"/>
            <p:cNvSpPr>
              <a:spLocks noChangeArrowheads="1"/>
            </p:cNvSpPr>
            <p:nvPr/>
          </p:nvSpPr>
          <p:spPr bwMode="auto">
            <a:xfrm>
              <a:off x="75318" y="3038785"/>
              <a:ext cx="2104717" cy="2104715"/>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a:extLst>
              <a:ext uri="{91240B29-F687-4F45-9708-019B960494DF}">
                <a14:hiddenLine xmlns:a14="http://schemas.microsoft.com/office/drawing/2010/main" w="12700">
                  <a:solidFill>
                    <a:srgbClr val="42719B"/>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rgbClr val="FFFFFF"/>
                </a:solidFill>
                <a:latin typeface="Arial" panose="020B0604020202020204" pitchFamily="34" charset="0"/>
                <a:sym typeface="Arial" panose="020B0604020202020204" pitchFamily="34" charset="0"/>
              </a:endParaRPr>
            </a:p>
          </p:txBody>
        </p:sp>
      </p:grpSp>
      <p:sp>
        <p:nvSpPr>
          <p:cNvPr id="43" name="椭圆 42"/>
          <p:cNvSpPr/>
          <p:nvPr/>
        </p:nvSpPr>
        <p:spPr>
          <a:xfrm>
            <a:off x="2865855" y="1555709"/>
            <a:ext cx="345998" cy="345998"/>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4" name="椭圆 43"/>
          <p:cNvSpPr/>
          <p:nvPr/>
        </p:nvSpPr>
        <p:spPr>
          <a:xfrm>
            <a:off x="3453287" y="2366407"/>
            <a:ext cx="345998" cy="345998"/>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5" name="椭圆 44"/>
          <p:cNvSpPr/>
          <p:nvPr/>
        </p:nvSpPr>
        <p:spPr>
          <a:xfrm>
            <a:off x="3443762" y="3291374"/>
            <a:ext cx="345998" cy="345998"/>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6" name="椭圆 45"/>
          <p:cNvSpPr/>
          <p:nvPr/>
        </p:nvSpPr>
        <p:spPr>
          <a:xfrm>
            <a:off x="2836900" y="4116227"/>
            <a:ext cx="345998" cy="345998"/>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61" name="组合 60"/>
          <p:cNvGrpSpPr/>
          <p:nvPr/>
        </p:nvGrpSpPr>
        <p:grpSpPr>
          <a:xfrm>
            <a:off x="4159471" y="1383506"/>
            <a:ext cx="674791" cy="674791"/>
            <a:chOff x="4144744" y="632511"/>
            <a:chExt cx="674791" cy="674791"/>
          </a:xfrm>
        </p:grpSpPr>
        <p:grpSp>
          <p:nvGrpSpPr>
            <p:cNvPr id="48" name="组合 47"/>
            <p:cNvGrpSpPr/>
            <p:nvPr/>
          </p:nvGrpSpPr>
          <p:grpSpPr>
            <a:xfrm>
              <a:off x="4144744" y="632511"/>
              <a:ext cx="674791" cy="674791"/>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2" name="组合 54"/>
            <p:cNvGrpSpPr/>
            <p:nvPr/>
          </p:nvGrpSpPr>
          <p:grpSpPr bwMode="auto">
            <a:xfrm>
              <a:off x="4291856" y="741324"/>
              <a:ext cx="380564" cy="457163"/>
              <a:chOff x="0" y="0"/>
              <a:chExt cx="239649" cy="288000"/>
            </a:xfrm>
            <a:solidFill>
              <a:srgbClr val="C00000"/>
            </a:solidFill>
          </p:grpSpPr>
          <p:sp>
            <p:nvSpPr>
              <p:cNvPr id="13" name="Freeform 846"/>
              <p:cNvSpPr>
                <a:spLocks noChangeArrowheads="1"/>
              </p:cNvSpPr>
              <p:nvPr/>
            </p:nvSpPr>
            <p:spPr bwMode="auto">
              <a:xfrm>
                <a:off x="0" y="54657"/>
                <a:ext cx="239649" cy="233343"/>
              </a:xfrm>
              <a:custGeom>
                <a:avLst/>
                <a:gdLst>
                  <a:gd name="T0" fmla="*/ 722881238 w 48"/>
                  <a:gd name="T1" fmla="*/ 0 h 47"/>
                  <a:gd name="T2" fmla="*/ 722881238 w 48"/>
                  <a:gd name="T3" fmla="*/ 172539772 h 47"/>
                  <a:gd name="T4" fmla="*/ 1022003131 w 48"/>
                  <a:gd name="T5" fmla="*/ 566919230 h 47"/>
                  <a:gd name="T6" fmla="*/ 598248780 w 48"/>
                  <a:gd name="T7" fmla="*/ 1010598604 h 47"/>
                  <a:gd name="T8" fmla="*/ 149560947 w 48"/>
                  <a:gd name="T9" fmla="*/ 566919230 h 47"/>
                  <a:gd name="T10" fmla="*/ 448682840 w 48"/>
                  <a:gd name="T11" fmla="*/ 172539772 h 47"/>
                  <a:gd name="T12" fmla="*/ 448682840 w 48"/>
                  <a:gd name="T13" fmla="*/ 0 h 47"/>
                  <a:gd name="T14" fmla="*/ 0 w 48"/>
                  <a:gd name="T15" fmla="*/ 566919230 h 47"/>
                  <a:gd name="T16" fmla="*/ 598248780 w 48"/>
                  <a:gd name="T17" fmla="*/ 1158488418 h 47"/>
                  <a:gd name="T18" fmla="*/ 1196492567 w 48"/>
                  <a:gd name="T19" fmla="*/ 566919230 h 47"/>
                  <a:gd name="T20" fmla="*/ 722881238 w 48"/>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47"/>
                  <a:gd name="T35" fmla="*/ 48 w 48"/>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en-US" dirty="0">
                  <a:ea typeface="微软雅黑" panose="020B0503020204020204" pitchFamily="34" charset="-122"/>
                </a:endParaRPr>
              </a:p>
            </p:txBody>
          </p:sp>
          <p:sp>
            <p:nvSpPr>
              <p:cNvPr id="14" name="Freeform 847"/>
              <p:cNvSpPr>
                <a:spLocks noChangeArrowheads="1"/>
              </p:cNvSpPr>
              <p:nvPr/>
            </p:nvSpPr>
            <p:spPr bwMode="auto">
              <a:xfrm>
                <a:off x="94599" y="0"/>
                <a:ext cx="44147" cy="138744"/>
              </a:xfrm>
              <a:custGeom>
                <a:avLst/>
                <a:gdLst>
                  <a:gd name="T0" fmla="*/ 168430615 w 9"/>
                  <a:gd name="T1" fmla="*/ 0 h 28"/>
                  <a:gd name="T2" fmla="*/ 48120230 w 9"/>
                  <a:gd name="T3" fmla="*/ 0 h 28"/>
                  <a:gd name="T4" fmla="*/ 0 w 9"/>
                  <a:gd name="T5" fmla="*/ 49105466 h 28"/>
                  <a:gd name="T6" fmla="*/ 0 w 9"/>
                  <a:gd name="T7" fmla="*/ 245532284 h 28"/>
                  <a:gd name="T8" fmla="*/ 0 w 9"/>
                  <a:gd name="T9" fmla="*/ 392853636 h 28"/>
                  <a:gd name="T10" fmla="*/ 0 w 9"/>
                  <a:gd name="T11" fmla="*/ 638390875 h 28"/>
                  <a:gd name="T12" fmla="*/ 48120230 w 9"/>
                  <a:gd name="T13" fmla="*/ 687496341 h 28"/>
                  <a:gd name="T14" fmla="*/ 168430615 w 9"/>
                  <a:gd name="T15" fmla="*/ 687496341 h 28"/>
                  <a:gd name="T16" fmla="*/ 216550845 w 9"/>
                  <a:gd name="T17" fmla="*/ 638390875 h 28"/>
                  <a:gd name="T18" fmla="*/ 216550845 w 9"/>
                  <a:gd name="T19" fmla="*/ 392853636 h 28"/>
                  <a:gd name="T20" fmla="*/ 216550845 w 9"/>
                  <a:gd name="T21" fmla="*/ 245532284 h 28"/>
                  <a:gd name="T22" fmla="*/ 216550845 w 9"/>
                  <a:gd name="T23" fmla="*/ 49105466 h 28"/>
                  <a:gd name="T24" fmla="*/ 168430615 w 9"/>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28"/>
                  <a:gd name="T41" fmla="*/ 9 w 9"/>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lIns="121920" tIns="60960" rIns="121920" bIns="60960"/>
              <a:lstStyle/>
              <a:p>
                <a:endParaRPr lang="zh-CN" altLang="en-US" dirty="0">
                  <a:ea typeface="微软雅黑" panose="020B0503020204020204" pitchFamily="34" charset="-122"/>
                </a:endParaRPr>
              </a:p>
            </p:txBody>
          </p:sp>
        </p:grpSp>
      </p:grpSp>
      <p:grpSp>
        <p:nvGrpSpPr>
          <p:cNvPr id="62" name="组合 61"/>
          <p:cNvGrpSpPr/>
          <p:nvPr/>
        </p:nvGrpSpPr>
        <p:grpSpPr>
          <a:xfrm>
            <a:off x="5498391" y="2164109"/>
            <a:ext cx="674791" cy="674791"/>
            <a:chOff x="5433376" y="607668"/>
            <a:chExt cx="674791" cy="674791"/>
          </a:xfrm>
        </p:grpSpPr>
        <p:grpSp>
          <p:nvGrpSpPr>
            <p:cNvPr id="52" name="组合 51"/>
            <p:cNvGrpSpPr/>
            <p:nvPr/>
          </p:nvGrpSpPr>
          <p:grpSpPr>
            <a:xfrm>
              <a:off x="5433376" y="607668"/>
              <a:ext cx="674791" cy="674791"/>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2" name="Freeform 168"/>
            <p:cNvSpPr>
              <a:spLocks noChangeAspect="1" noEditPoints="1" noChangeArrowheads="1"/>
            </p:cNvSpPr>
            <p:nvPr/>
          </p:nvSpPr>
          <p:spPr bwMode="auto">
            <a:xfrm>
              <a:off x="5562519" y="781790"/>
              <a:ext cx="381357" cy="326545"/>
            </a:xfrm>
            <a:custGeom>
              <a:avLst/>
              <a:gdLst>
                <a:gd name="T0" fmla="*/ 96767825 w 94"/>
                <a:gd name="T1" fmla="*/ 454124000 h 81"/>
                <a:gd name="T2" fmla="*/ 1112844741 w 94"/>
                <a:gd name="T3" fmla="*/ 454124000 h 81"/>
                <a:gd name="T4" fmla="*/ 1209612566 w 94"/>
                <a:gd name="T5" fmla="*/ 382418667 h 81"/>
                <a:gd name="T6" fmla="*/ 1766034936 w 94"/>
                <a:gd name="T7" fmla="*/ 0 h 81"/>
                <a:gd name="T8" fmla="*/ 1766034936 w 94"/>
                <a:gd name="T9" fmla="*/ 788739111 h 81"/>
                <a:gd name="T10" fmla="*/ 1766034936 w 94"/>
                <a:gd name="T11" fmla="*/ 1577483111 h 81"/>
                <a:gd name="T12" fmla="*/ 1209612566 w 94"/>
                <a:gd name="T13" fmla="*/ 1171162667 h 81"/>
                <a:gd name="T14" fmla="*/ 1112844741 w 94"/>
                <a:gd name="T15" fmla="*/ 1123359111 h 81"/>
                <a:gd name="T16" fmla="*/ 798346851 w 94"/>
                <a:gd name="T17" fmla="*/ 1123359111 h 81"/>
                <a:gd name="T18" fmla="*/ 967693004 w 94"/>
                <a:gd name="T19" fmla="*/ 1673085333 h 81"/>
                <a:gd name="T20" fmla="*/ 1088650325 w 94"/>
                <a:gd name="T21" fmla="*/ 1673085333 h 81"/>
                <a:gd name="T22" fmla="*/ 1088650325 w 94"/>
                <a:gd name="T23" fmla="*/ 1936000000 h 81"/>
                <a:gd name="T24" fmla="*/ 1040266413 w 94"/>
                <a:gd name="T25" fmla="*/ 1936000000 h 81"/>
                <a:gd name="T26" fmla="*/ 508038458 w 94"/>
                <a:gd name="T27" fmla="*/ 1936000000 h 81"/>
                <a:gd name="T28" fmla="*/ 266113977 w 94"/>
                <a:gd name="T29" fmla="*/ 1123359111 h 81"/>
                <a:gd name="T30" fmla="*/ 96767825 w 94"/>
                <a:gd name="T31" fmla="*/ 1123359111 h 81"/>
                <a:gd name="T32" fmla="*/ 96767825 w 94"/>
                <a:gd name="T33" fmla="*/ 454124000 h 81"/>
                <a:gd name="T34" fmla="*/ 2104727241 w 94"/>
                <a:gd name="T35" fmla="*/ 549726222 h 81"/>
                <a:gd name="T36" fmla="*/ 2147483647 w 94"/>
                <a:gd name="T37" fmla="*/ 788739111 h 81"/>
                <a:gd name="T38" fmla="*/ 2104727241 w 94"/>
                <a:gd name="T39" fmla="*/ 1027752000 h 81"/>
                <a:gd name="T40" fmla="*/ 2104727241 w 94"/>
                <a:gd name="T41" fmla="*/ 1577483111 h 81"/>
                <a:gd name="T42" fmla="*/ 1886997176 w 94"/>
                <a:gd name="T43" fmla="*/ 1577483111 h 81"/>
                <a:gd name="T44" fmla="*/ 1886997176 w 94"/>
                <a:gd name="T45" fmla="*/ 0 h 81"/>
                <a:gd name="T46" fmla="*/ 2104727241 w 94"/>
                <a:gd name="T47" fmla="*/ 0 h 81"/>
                <a:gd name="T48" fmla="*/ 2104727241 w 94"/>
                <a:gd name="T49" fmla="*/ 549726222 h 81"/>
                <a:gd name="T50" fmla="*/ 1112844741 w 94"/>
                <a:gd name="T51" fmla="*/ 1171162667 h 81"/>
                <a:gd name="T52" fmla="*/ 895114676 w 94"/>
                <a:gd name="T53" fmla="*/ 1171162667 h 81"/>
                <a:gd name="T54" fmla="*/ 967693004 w 94"/>
                <a:gd name="T55" fmla="*/ 1457974222 h 81"/>
                <a:gd name="T56" fmla="*/ 1040266413 w 94"/>
                <a:gd name="T57" fmla="*/ 1457974222 h 81"/>
                <a:gd name="T58" fmla="*/ 1040266413 w 94"/>
                <a:gd name="T59" fmla="*/ 1362372000 h 81"/>
                <a:gd name="T60" fmla="*/ 1112844741 w 94"/>
                <a:gd name="T61" fmla="*/ 1171162667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tx2">
                <a:lumMod val="50000"/>
              </a:schemeClr>
            </a:solidFill>
            <a:ln>
              <a:noFill/>
            </a:ln>
          </p:spPr>
          <p:txBody>
            <a:bodyPr lIns="121920" tIns="60960" rIns="121920" bIns="60960"/>
            <a:lstStyle/>
            <a:p>
              <a:endParaRPr lang="zh-CN" altLang="en-US" dirty="0">
                <a:ea typeface="微软雅黑" panose="020B0503020204020204" pitchFamily="34" charset="-122"/>
              </a:endParaRPr>
            </a:p>
          </p:txBody>
        </p:sp>
      </p:grpSp>
      <p:grpSp>
        <p:nvGrpSpPr>
          <p:cNvPr id="63" name="组合 62"/>
          <p:cNvGrpSpPr/>
          <p:nvPr/>
        </p:nvGrpSpPr>
        <p:grpSpPr>
          <a:xfrm>
            <a:off x="5529182" y="3126977"/>
            <a:ext cx="674791" cy="674791"/>
            <a:chOff x="6312694" y="592940"/>
            <a:chExt cx="674791" cy="674791"/>
          </a:xfrm>
        </p:grpSpPr>
        <p:grpSp>
          <p:nvGrpSpPr>
            <p:cNvPr id="55" name="组合 54"/>
            <p:cNvGrpSpPr/>
            <p:nvPr/>
          </p:nvGrpSpPr>
          <p:grpSpPr>
            <a:xfrm>
              <a:off x="6312694" y="592940"/>
              <a:ext cx="674791" cy="674791"/>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6" name="Freeform 203"/>
            <p:cNvSpPr>
              <a:spLocks noChangeAspect="1" noEditPoints="1" noChangeArrowheads="1"/>
            </p:cNvSpPr>
            <p:nvPr/>
          </p:nvSpPr>
          <p:spPr bwMode="auto">
            <a:xfrm>
              <a:off x="6456630" y="753802"/>
              <a:ext cx="374788" cy="359200"/>
            </a:xfrm>
            <a:custGeom>
              <a:avLst/>
              <a:gdLst>
                <a:gd name="T0" fmla="*/ 315922254 w 218"/>
                <a:gd name="T1" fmla="*/ 154371789 h 209"/>
                <a:gd name="T2" fmla="*/ 129239802 w 218"/>
                <a:gd name="T3" fmla="*/ 154371789 h 209"/>
                <a:gd name="T4" fmla="*/ 93340278 w 218"/>
                <a:gd name="T5" fmla="*/ 204631579 h 209"/>
                <a:gd name="T6" fmla="*/ 129239802 w 218"/>
                <a:gd name="T7" fmla="*/ 254891368 h 209"/>
                <a:gd name="T8" fmla="*/ 315922254 w 218"/>
                <a:gd name="T9" fmla="*/ 254891368 h 209"/>
                <a:gd name="T10" fmla="*/ 315922254 w 218"/>
                <a:gd name="T11" fmla="*/ 154371789 h 209"/>
                <a:gd name="T12" fmla="*/ 315922254 w 218"/>
                <a:gd name="T13" fmla="*/ 154371789 h 209"/>
                <a:gd name="T14" fmla="*/ 452341203 w 218"/>
                <a:gd name="T15" fmla="*/ 254891368 h 209"/>
                <a:gd name="T16" fmla="*/ 671332658 w 218"/>
                <a:gd name="T17" fmla="*/ 254891368 h 209"/>
                <a:gd name="T18" fmla="*/ 696462514 w 218"/>
                <a:gd name="T19" fmla="*/ 254891368 h 209"/>
                <a:gd name="T20" fmla="*/ 707234076 w 218"/>
                <a:gd name="T21" fmla="*/ 272842105 h 209"/>
                <a:gd name="T22" fmla="*/ 764672936 w 218"/>
                <a:gd name="T23" fmla="*/ 366182526 h 209"/>
                <a:gd name="T24" fmla="*/ 782623645 w 218"/>
                <a:gd name="T25" fmla="*/ 391312421 h 209"/>
                <a:gd name="T26" fmla="*/ 764672936 w 218"/>
                <a:gd name="T27" fmla="*/ 409263158 h 209"/>
                <a:gd name="T28" fmla="*/ 707234076 w 218"/>
                <a:gd name="T29" fmla="*/ 502603579 h 209"/>
                <a:gd name="T30" fmla="*/ 696462514 w 218"/>
                <a:gd name="T31" fmla="*/ 527733474 h 209"/>
                <a:gd name="T32" fmla="*/ 671332658 w 218"/>
                <a:gd name="T33" fmla="*/ 527733474 h 209"/>
                <a:gd name="T34" fmla="*/ 452341203 w 218"/>
                <a:gd name="T35" fmla="*/ 527733474 h 209"/>
                <a:gd name="T36" fmla="*/ 452341203 w 218"/>
                <a:gd name="T37" fmla="*/ 646205684 h 209"/>
                <a:gd name="T38" fmla="*/ 646202801 w 218"/>
                <a:gd name="T39" fmla="*/ 646205684 h 209"/>
                <a:gd name="T40" fmla="*/ 646202801 w 218"/>
                <a:gd name="T41" fmla="*/ 750315789 h 209"/>
                <a:gd name="T42" fmla="*/ 143599991 w 218"/>
                <a:gd name="T43" fmla="*/ 750315789 h 209"/>
                <a:gd name="T44" fmla="*/ 143599991 w 218"/>
                <a:gd name="T45" fmla="*/ 646205684 h 209"/>
                <a:gd name="T46" fmla="*/ 323101401 w 218"/>
                <a:gd name="T47" fmla="*/ 646205684 h 209"/>
                <a:gd name="T48" fmla="*/ 323101401 w 218"/>
                <a:gd name="T49" fmla="*/ 341052632 h 209"/>
                <a:gd name="T50" fmla="*/ 104109946 w 218"/>
                <a:gd name="T51" fmla="*/ 341052632 h 209"/>
                <a:gd name="T52" fmla="*/ 78980090 w 218"/>
                <a:gd name="T53" fmla="*/ 341052632 h 209"/>
                <a:gd name="T54" fmla="*/ 68210422 w 218"/>
                <a:gd name="T55" fmla="*/ 315922737 h 209"/>
                <a:gd name="T56" fmla="*/ 10769668 w 218"/>
                <a:gd name="T57" fmla="*/ 222582316 h 209"/>
                <a:gd name="T58" fmla="*/ 0 w 218"/>
                <a:gd name="T59" fmla="*/ 204631579 h 209"/>
                <a:gd name="T60" fmla="*/ 10769668 w 218"/>
                <a:gd name="T61" fmla="*/ 179501684 h 209"/>
                <a:gd name="T62" fmla="*/ 68210422 w 218"/>
                <a:gd name="T63" fmla="*/ 86161263 h 209"/>
                <a:gd name="T64" fmla="*/ 78980090 w 218"/>
                <a:gd name="T65" fmla="*/ 68210526 h 209"/>
                <a:gd name="T66" fmla="*/ 104109946 w 218"/>
                <a:gd name="T67" fmla="*/ 68210526 h 209"/>
                <a:gd name="T68" fmla="*/ 323101401 w 218"/>
                <a:gd name="T69" fmla="*/ 68210526 h 209"/>
                <a:gd name="T70" fmla="*/ 323101401 w 218"/>
                <a:gd name="T71" fmla="*/ 53850316 h 209"/>
                <a:gd name="T72" fmla="*/ 391311823 w 218"/>
                <a:gd name="T73" fmla="*/ 0 h 209"/>
                <a:gd name="T74" fmla="*/ 452341203 w 218"/>
                <a:gd name="T75" fmla="*/ 53850316 h 209"/>
                <a:gd name="T76" fmla="*/ 452341203 w 218"/>
                <a:gd name="T77" fmla="*/ 254891368 h 209"/>
                <a:gd name="T78" fmla="*/ 452341203 w 218"/>
                <a:gd name="T79" fmla="*/ 254891368 h 209"/>
                <a:gd name="T80" fmla="*/ 653383843 w 218"/>
                <a:gd name="T81" fmla="*/ 333873474 h 209"/>
                <a:gd name="T82" fmla="*/ 459522245 w 218"/>
                <a:gd name="T83" fmla="*/ 333873474 h 209"/>
                <a:gd name="T84" fmla="*/ 459522245 w 218"/>
                <a:gd name="T85" fmla="*/ 441574105 h 209"/>
                <a:gd name="T86" fmla="*/ 653383843 w 218"/>
                <a:gd name="T87" fmla="*/ 441574105 h 209"/>
                <a:gd name="T88" fmla="*/ 689283367 w 218"/>
                <a:gd name="T89" fmla="*/ 391312421 h 209"/>
                <a:gd name="T90" fmla="*/ 653383843 w 218"/>
                <a:gd name="T91" fmla="*/ 333873474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8"/>
                <a:gd name="T139" fmla="*/ 0 h 209"/>
                <a:gd name="T140" fmla="*/ 218 w 218"/>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8" h="209">
                  <a:moveTo>
                    <a:pt x="88" y="43"/>
                  </a:moveTo>
                  <a:lnTo>
                    <a:pt x="36" y="43"/>
                  </a:lnTo>
                  <a:lnTo>
                    <a:pt x="26" y="57"/>
                  </a:lnTo>
                  <a:lnTo>
                    <a:pt x="36" y="71"/>
                  </a:lnTo>
                  <a:lnTo>
                    <a:pt x="88" y="71"/>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close/>
                  <a:moveTo>
                    <a:pt x="182" y="93"/>
                  </a:moveTo>
                  <a:lnTo>
                    <a:pt x="128" y="93"/>
                  </a:lnTo>
                  <a:lnTo>
                    <a:pt x="128" y="123"/>
                  </a:lnTo>
                  <a:lnTo>
                    <a:pt x="182" y="123"/>
                  </a:lnTo>
                  <a:lnTo>
                    <a:pt x="192" y="109"/>
                  </a:lnTo>
                  <a:lnTo>
                    <a:pt x="182" y="93"/>
                  </a:lnTo>
                  <a:close/>
                </a:path>
              </a:pathLst>
            </a:custGeom>
            <a:solidFill>
              <a:schemeClr val="tx2">
                <a:lumMod val="50000"/>
              </a:schemeClr>
            </a:solidFill>
            <a:ln>
              <a:noFill/>
            </a:ln>
          </p:spPr>
          <p:txBody>
            <a:bodyPr lIns="121920" tIns="60960" rIns="121920" bIns="60960"/>
            <a:lstStyle/>
            <a:p>
              <a:endParaRPr lang="zh-CN" altLang="en-US" dirty="0">
                <a:ea typeface="微软雅黑" panose="020B0503020204020204" pitchFamily="34" charset="-122"/>
              </a:endParaRPr>
            </a:p>
          </p:txBody>
        </p:sp>
      </p:grpSp>
      <p:grpSp>
        <p:nvGrpSpPr>
          <p:cNvPr id="64" name="组合 63"/>
          <p:cNvGrpSpPr/>
          <p:nvPr/>
        </p:nvGrpSpPr>
        <p:grpSpPr>
          <a:xfrm>
            <a:off x="4230313" y="3951832"/>
            <a:ext cx="674791" cy="674791"/>
            <a:chOff x="7074694" y="598563"/>
            <a:chExt cx="674791" cy="674791"/>
          </a:xfrm>
        </p:grpSpPr>
        <p:grpSp>
          <p:nvGrpSpPr>
            <p:cNvPr id="58" name="组合 57"/>
            <p:cNvGrpSpPr/>
            <p:nvPr/>
          </p:nvGrpSpPr>
          <p:grpSpPr>
            <a:xfrm>
              <a:off x="7074694" y="598563"/>
              <a:ext cx="674791" cy="674791"/>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8" name="Freeform 110"/>
            <p:cNvSpPr>
              <a:spLocks noChangeAspect="1" noEditPoints="1" noChangeArrowheads="1"/>
            </p:cNvSpPr>
            <p:nvPr/>
          </p:nvSpPr>
          <p:spPr bwMode="auto">
            <a:xfrm>
              <a:off x="7209124" y="750436"/>
              <a:ext cx="405928" cy="359796"/>
            </a:xfrm>
            <a:custGeom>
              <a:avLst/>
              <a:gdLst>
                <a:gd name="T0" fmla="*/ 1099726970 w 100"/>
                <a:gd name="T1" fmla="*/ 81000000 h 88"/>
                <a:gd name="T2" fmla="*/ 1519621747 w 100"/>
                <a:gd name="T3" fmla="*/ 830250000 h 88"/>
                <a:gd name="T4" fmla="*/ 1519621747 w 100"/>
                <a:gd name="T5" fmla="*/ 830250000 h 88"/>
                <a:gd name="T6" fmla="*/ 1959513430 w 100"/>
                <a:gd name="T7" fmla="*/ 1599750000 h 88"/>
                <a:gd name="T8" fmla="*/ 1919524090 w 100"/>
                <a:gd name="T9" fmla="*/ 1761750000 h 88"/>
                <a:gd name="T10" fmla="*/ 1839540938 w 100"/>
                <a:gd name="T11" fmla="*/ 1782000000 h 88"/>
                <a:gd name="T12" fmla="*/ 1839540938 w 100"/>
                <a:gd name="T13" fmla="*/ 1782000000 h 88"/>
                <a:gd name="T14" fmla="*/ 979754479 w 100"/>
                <a:gd name="T15" fmla="*/ 1782000000 h 88"/>
                <a:gd name="T16" fmla="*/ 139964926 w 100"/>
                <a:gd name="T17" fmla="*/ 1782000000 h 88"/>
                <a:gd name="T18" fmla="*/ 0 w 100"/>
                <a:gd name="T19" fmla="*/ 1660500000 h 88"/>
                <a:gd name="T20" fmla="*/ 19996906 w 100"/>
                <a:gd name="T21" fmla="*/ 1579500000 h 88"/>
                <a:gd name="T22" fmla="*/ 459884117 w 100"/>
                <a:gd name="T23" fmla="*/ 830250000 h 88"/>
                <a:gd name="T24" fmla="*/ 459884117 w 100"/>
                <a:gd name="T25" fmla="*/ 830250000 h 88"/>
                <a:gd name="T26" fmla="*/ 879783365 w 100"/>
                <a:gd name="T27" fmla="*/ 81000000 h 88"/>
                <a:gd name="T28" fmla="*/ 1059737631 w 100"/>
                <a:gd name="T29" fmla="*/ 40500000 h 88"/>
                <a:gd name="T30" fmla="*/ 1099726970 w 100"/>
                <a:gd name="T31" fmla="*/ 81000000 h 88"/>
                <a:gd name="T32" fmla="*/ 879783365 w 100"/>
                <a:gd name="T33" fmla="*/ 688500000 h 88"/>
                <a:gd name="T34" fmla="*/ 879783365 w 100"/>
                <a:gd name="T35" fmla="*/ 749250000 h 88"/>
                <a:gd name="T36" fmla="*/ 919772705 w 100"/>
                <a:gd name="T37" fmla="*/ 1255500000 h 88"/>
                <a:gd name="T38" fmla="*/ 1039740725 w 100"/>
                <a:gd name="T39" fmla="*/ 1255500000 h 88"/>
                <a:gd name="T40" fmla="*/ 1079730065 w 100"/>
                <a:gd name="T41" fmla="*/ 749250000 h 88"/>
                <a:gd name="T42" fmla="*/ 1079730065 w 100"/>
                <a:gd name="T43" fmla="*/ 688500000 h 88"/>
                <a:gd name="T44" fmla="*/ 879783365 w 100"/>
                <a:gd name="T45" fmla="*/ 688500000 h 88"/>
                <a:gd name="T46" fmla="*/ 979754479 w 100"/>
                <a:gd name="T47" fmla="*/ 1458000000 h 88"/>
                <a:gd name="T48" fmla="*/ 1059737631 w 100"/>
                <a:gd name="T49" fmla="*/ 1397250000 h 88"/>
                <a:gd name="T50" fmla="*/ 979754479 w 100"/>
                <a:gd name="T51" fmla="*/ 1316250000 h 88"/>
                <a:gd name="T52" fmla="*/ 899775799 w 100"/>
                <a:gd name="T53" fmla="*/ 1397250000 h 88"/>
                <a:gd name="T54" fmla="*/ 979754479 w 100"/>
                <a:gd name="T55" fmla="*/ 1458000000 h 88"/>
                <a:gd name="T56" fmla="*/ 1299678142 w 100"/>
                <a:gd name="T57" fmla="*/ 972000000 h 88"/>
                <a:gd name="T58" fmla="*/ 979754479 w 100"/>
                <a:gd name="T59" fmla="*/ 405000000 h 88"/>
                <a:gd name="T60" fmla="*/ 679832194 w 100"/>
                <a:gd name="T61" fmla="*/ 951750000 h 88"/>
                <a:gd name="T62" fmla="*/ 659835288 w 100"/>
                <a:gd name="T63" fmla="*/ 972000000 h 88"/>
                <a:gd name="T64" fmla="*/ 339916097 w 100"/>
                <a:gd name="T65" fmla="*/ 1518750000 h 88"/>
                <a:gd name="T66" fmla="*/ 979754479 w 100"/>
                <a:gd name="T67" fmla="*/ 1518750000 h 88"/>
                <a:gd name="T68" fmla="*/ 1619597333 w 100"/>
                <a:gd name="T69" fmla="*/ 1518750000 h 88"/>
                <a:gd name="T70" fmla="*/ 1299678142 w 100"/>
                <a:gd name="T71" fmla="*/ 972000000 h 88"/>
                <a:gd name="T72" fmla="*/ 1299678142 w 100"/>
                <a:gd name="T73" fmla="*/ 972000000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tx2">
                <a:lumMod val="50000"/>
              </a:schemeClr>
            </a:solidFill>
            <a:ln>
              <a:noFill/>
            </a:ln>
          </p:spPr>
          <p:txBody>
            <a:bodyPr lIns="121920" tIns="60960" rIns="121920" bIns="60960"/>
            <a:lstStyle/>
            <a:p>
              <a:endParaRPr lang="zh-CN" altLang="en-US" dirty="0">
                <a:ea typeface="微软雅黑" panose="020B0503020204020204" pitchFamily="34" charset="-122"/>
              </a:endParaRPr>
            </a:p>
          </p:txBody>
        </p:sp>
      </p:grpSp>
      <p:cxnSp>
        <p:nvCxnSpPr>
          <p:cNvPr id="65" name="直接连接符 6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6" name="椭圆 65"/>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7" name="TextBox 66"/>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68" name="直接连接符 67"/>
          <p:cNvCxnSpPr/>
          <p:nvPr/>
        </p:nvCxnSpPr>
        <p:spPr>
          <a:xfrm>
            <a:off x="2475829" y="30018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肘形连接符 3"/>
          <p:cNvCxnSpPr>
            <a:cxnSpLocks noChangeShapeType="1"/>
          </p:cNvCxnSpPr>
          <p:nvPr/>
        </p:nvCxnSpPr>
        <p:spPr bwMode="auto">
          <a:xfrm flipV="1">
            <a:off x="1595438" y="1404938"/>
            <a:ext cx="2726531" cy="40957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4" name="肘形连接符 3"/>
          <p:cNvCxnSpPr>
            <a:cxnSpLocks noChangeShapeType="1"/>
          </p:cNvCxnSpPr>
          <p:nvPr/>
        </p:nvCxnSpPr>
        <p:spPr bwMode="auto">
          <a:xfrm flipH="1" flipV="1">
            <a:off x="4781550" y="1404938"/>
            <a:ext cx="2827735" cy="40957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5" name="肘形连接符 2"/>
          <p:cNvCxnSpPr>
            <a:cxnSpLocks noChangeShapeType="1"/>
          </p:cNvCxnSpPr>
          <p:nvPr/>
        </p:nvCxnSpPr>
        <p:spPr bwMode="auto">
          <a:xfrm flipH="1">
            <a:off x="4781550" y="3976688"/>
            <a:ext cx="2827735" cy="40838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7" name="肘形连接符 4"/>
          <p:cNvCxnSpPr>
            <a:cxnSpLocks noChangeShapeType="1"/>
          </p:cNvCxnSpPr>
          <p:nvPr/>
        </p:nvCxnSpPr>
        <p:spPr bwMode="auto">
          <a:xfrm>
            <a:off x="1595438" y="3976688"/>
            <a:ext cx="2726531" cy="40838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sp>
        <p:nvSpPr>
          <p:cNvPr id="8" name="文本框 5"/>
          <p:cNvSpPr>
            <a:spLocks noChangeArrowheads="1"/>
          </p:cNvSpPr>
          <p:nvPr/>
        </p:nvSpPr>
        <p:spPr bwMode="auto">
          <a:xfrm>
            <a:off x="2164556" y="3706416"/>
            <a:ext cx="2157413"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grpSp>
        <p:nvGrpSpPr>
          <p:cNvPr id="63" name="组合 62"/>
          <p:cNvGrpSpPr/>
          <p:nvPr/>
        </p:nvGrpSpPr>
        <p:grpSpPr>
          <a:xfrm>
            <a:off x="1117496" y="3173230"/>
            <a:ext cx="891215" cy="891215"/>
            <a:chOff x="1072935" y="2884829"/>
            <a:chExt cx="980337" cy="980337"/>
          </a:xfrm>
        </p:grpSpPr>
        <p:grpSp>
          <p:nvGrpSpPr>
            <p:cNvPr id="46" name="组合 45"/>
            <p:cNvGrpSpPr/>
            <p:nvPr/>
          </p:nvGrpSpPr>
          <p:grpSpPr>
            <a:xfrm>
              <a:off x="1072935" y="2884829"/>
              <a:ext cx="980337" cy="980337"/>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8" name="椭圆 4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2" name="组合 9"/>
            <p:cNvGrpSpPr/>
            <p:nvPr/>
          </p:nvGrpSpPr>
          <p:grpSpPr bwMode="auto">
            <a:xfrm>
              <a:off x="1421984" y="3213744"/>
              <a:ext cx="282243" cy="476079"/>
              <a:chOff x="0" y="0"/>
              <a:chExt cx="292099" cy="492124"/>
            </a:xfrm>
            <a:solidFill>
              <a:srgbClr val="C00000"/>
            </a:solidFill>
          </p:grpSpPr>
          <p:sp>
            <p:nvSpPr>
              <p:cNvPr id="13" name="Freeform 15"/>
              <p:cNvSpPr>
                <a:spLocks noEditPoints="1" noChangeArrowheads="1"/>
              </p:cNvSpPr>
              <p:nvPr/>
            </p:nvSpPr>
            <p:spPr bwMode="auto">
              <a:xfrm>
                <a:off x="0" y="0"/>
                <a:ext cx="292099" cy="492124"/>
              </a:xfrm>
              <a:custGeom>
                <a:avLst/>
                <a:gdLst>
                  <a:gd name="T0" fmla="*/ 0 w 166"/>
                  <a:gd name="T1" fmla="*/ 2147483647 h 280"/>
                  <a:gd name="T2" fmla="*/ 2147483647 w 166"/>
                  <a:gd name="T3" fmla="*/ 2147483647 h 280"/>
                  <a:gd name="T4" fmla="*/ 2147483647 w 166"/>
                  <a:gd name="T5" fmla="*/ 2147483647 h 280"/>
                  <a:gd name="T6" fmla="*/ 2147483647 w 166"/>
                  <a:gd name="T7" fmla="*/ 2147483647 h 280"/>
                  <a:gd name="T8" fmla="*/ 2147483647 w 166"/>
                  <a:gd name="T9" fmla="*/ 2147483647 h 280"/>
                  <a:gd name="T10" fmla="*/ 2147483647 w 166"/>
                  <a:gd name="T11" fmla="*/ 2147483647 h 280"/>
                  <a:gd name="T12" fmla="*/ 2147483647 w 166"/>
                  <a:gd name="T13" fmla="*/ 2147483647 h 280"/>
                  <a:gd name="T14" fmla="*/ 2147483647 w 166"/>
                  <a:gd name="T15" fmla="*/ 2147483647 h 280"/>
                  <a:gd name="T16" fmla="*/ 2147483647 w 166"/>
                  <a:gd name="T17" fmla="*/ 2147483647 h 280"/>
                  <a:gd name="T18" fmla="*/ 0 w 166"/>
                  <a:gd name="T19" fmla="*/ 2147483647 h 280"/>
                  <a:gd name="T20" fmla="*/ 0 w 166"/>
                  <a:gd name="T21" fmla="*/ 2147483647 h 280"/>
                  <a:gd name="T22" fmla="*/ 0 w 166"/>
                  <a:gd name="T23" fmla="*/ 2147483647 h 280"/>
                  <a:gd name="T24" fmla="*/ 0 w 166"/>
                  <a:gd name="T25" fmla="*/ 0 h 280"/>
                  <a:gd name="T26" fmla="*/ 2147483647 w 166"/>
                  <a:gd name="T27" fmla="*/ 0 h 280"/>
                  <a:gd name="T28" fmla="*/ 2147483647 w 166"/>
                  <a:gd name="T29" fmla="*/ 2147483647 h 280"/>
                  <a:gd name="T30" fmla="*/ 2147483647 w 166"/>
                  <a:gd name="T31" fmla="*/ 2147483647 h 280"/>
                  <a:gd name="T32" fmla="*/ 2147483647 w 166"/>
                  <a:gd name="T33" fmla="*/ 2147483647 h 280"/>
                  <a:gd name="T34" fmla="*/ 2147483647 w 166"/>
                  <a:gd name="T35" fmla="*/ 2147483647 h 280"/>
                  <a:gd name="T36" fmla="*/ 2147483647 w 166"/>
                  <a:gd name="T37" fmla="*/ 2147483647 h 280"/>
                  <a:gd name="T38" fmla="*/ 2147483647 w 166"/>
                  <a:gd name="T39" fmla="*/ 2147483647 h 280"/>
                  <a:gd name="T40" fmla="*/ 2147483647 w 166"/>
                  <a:gd name="T41" fmla="*/ 2147483647 h 280"/>
                  <a:gd name="T42" fmla="*/ 0 w 166"/>
                  <a:gd name="T43" fmla="*/ 2147483647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dirty="0">
                  <a:ea typeface="微软雅黑" panose="020B0503020204020204" pitchFamily="34" charset="-122"/>
                </a:endParaRPr>
              </a:p>
            </p:txBody>
          </p:sp>
          <p:sp>
            <p:nvSpPr>
              <p:cNvPr id="14" name="Freeform 16"/>
              <p:cNvSpPr>
                <a:spLocks noEditPoints="1" noChangeArrowheads="1"/>
              </p:cNvSpPr>
              <p:nvPr/>
            </p:nvSpPr>
            <p:spPr bwMode="auto">
              <a:xfrm>
                <a:off x="23812" y="46039"/>
                <a:ext cx="244476" cy="400050"/>
              </a:xfrm>
              <a:custGeom>
                <a:avLst/>
                <a:gdLst>
                  <a:gd name="T0" fmla="*/ 2147483647 w 138"/>
                  <a:gd name="T1" fmla="*/ 2147483647 h 228"/>
                  <a:gd name="T2" fmla="*/ 2147483647 w 138"/>
                  <a:gd name="T3" fmla="*/ 2147483647 h 228"/>
                  <a:gd name="T4" fmla="*/ 2147483647 w 138"/>
                  <a:gd name="T5" fmla="*/ 2147483647 h 228"/>
                  <a:gd name="T6" fmla="*/ 2147483647 w 138"/>
                  <a:gd name="T7" fmla="*/ 2147483647 h 228"/>
                  <a:gd name="T8" fmla="*/ 2147483647 w 138"/>
                  <a:gd name="T9" fmla="*/ 2147483647 h 228"/>
                  <a:gd name="T10" fmla="*/ 2147483647 w 138"/>
                  <a:gd name="T11" fmla="*/ 2147483647 h 228"/>
                  <a:gd name="T12" fmla="*/ 2147483647 w 138"/>
                  <a:gd name="T13" fmla="*/ 2147483647 h 228"/>
                  <a:gd name="T14" fmla="*/ 2147483647 w 138"/>
                  <a:gd name="T15" fmla="*/ 2147483647 h 228"/>
                  <a:gd name="T16" fmla="*/ 2147483647 w 138"/>
                  <a:gd name="T17" fmla="*/ 2147483647 h 228"/>
                  <a:gd name="T18" fmla="*/ 2147483647 w 138"/>
                  <a:gd name="T19" fmla="*/ 2147483647 h 228"/>
                  <a:gd name="T20" fmla="*/ 0 w 138"/>
                  <a:gd name="T21" fmla="*/ 2147483647 h 228"/>
                  <a:gd name="T22" fmla="*/ 0 w 138"/>
                  <a:gd name="T23" fmla="*/ 2147483647 h 228"/>
                  <a:gd name="T24" fmla="*/ 2147483647 w 138"/>
                  <a:gd name="T25" fmla="*/ 2147483647 h 228"/>
                  <a:gd name="T26" fmla="*/ 2147483647 w 138"/>
                  <a:gd name="T27" fmla="*/ 2147483647 h 228"/>
                  <a:gd name="T28" fmla="*/ 2147483647 w 138"/>
                  <a:gd name="T29" fmla="*/ 2147483647 h 228"/>
                  <a:gd name="T30" fmla="*/ 2147483647 w 138"/>
                  <a:gd name="T31" fmla="*/ 2147483647 h 228"/>
                  <a:gd name="T32" fmla="*/ 2147483647 w 138"/>
                  <a:gd name="T33" fmla="*/ 2147483647 h 228"/>
                  <a:gd name="T34" fmla="*/ 2147483647 w 138"/>
                  <a:gd name="T35" fmla="*/ 2147483647 h 228"/>
                  <a:gd name="T36" fmla="*/ 2147483647 w 138"/>
                  <a:gd name="T37" fmla="*/ 2147483647 h 228"/>
                  <a:gd name="T38" fmla="*/ 0 w 138"/>
                  <a:gd name="T39" fmla="*/ 2147483647 h 228"/>
                  <a:gd name="T40" fmla="*/ 2147483647 w 138"/>
                  <a:gd name="T41" fmla="*/ 0 h 228"/>
                  <a:gd name="T42" fmla="*/ 2147483647 w 138"/>
                  <a:gd name="T43" fmla="*/ 2147483647 h 228"/>
                  <a:gd name="T44" fmla="*/ 2147483647 w 138"/>
                  <a:gd name="T45" fmla="*/ 2147483647 h 228"/>
                  <a:gd name="T46" fmla="*/ 2147483647 w 138"/>
                  <a:gd name="T47" fmla="*/ 2147483647 h 228"/>
                  <a:gd name="T48" fmla="*/ 2147483647 w 138"/>
                  <a:gd name="T49" fmla="*/ 2147483647 h 228"/>
                  <a:gd name="T50" fmla="*/ 2147483647 w 138"/>
                  <a:gd name="T51" fmla="*/ 2147483647 h 228"/>
                  <a:gd name="T52" fmla="*/ 2147483647 w 138"/>
                  <a:gd name="T53" fmla="*/ 2147483647 h 228"/>
                  <a:gd name="T54" fmla="*/ 2147483647 w 138"/>
                  <a:gd name="T55" fmla="*/ 2147483647 h 228"/>
                  <a:gd name="T56" fmla="*/ 2147483647 w 138"/>
                  <a:gd name="T57" fmla="*/ 2147483647 h 228"/>
                  <a:gd name="T58" fmla="*/ 2147483647 w 138"/>
                  <a:gd name="T59" fmla="*/ 2147483647 h 228"/>
                  <a:gd name="T60" fmla="*/ 2147483647 w 138"/>
                  <a:gd name="T61" fmla="*/ 2147483647 h 228"/>
                  <a:gd name="T62" fmla="*/ 2147483647 w 138"/>
                  <a:gd name="T63" fmla="*/ 0 h 228"/>
                  <a:gd name="T64" fmla="*/ 2147483647 w 138"/>
                  <a:gd name="T65" fmla="*/ 2147483647 h 228"/>
                  <a:gd name="T66" fmla="*/ 2147483647 w 138"/>
                  <a:gd name="T67" fmla="*/ 2147483647 h 228"/>
                  <a:gd name="T68" fmla="*/ 2147483647 w 138"/>
                  <a:gd name="T69" fmla="*/ 2147483647 h 228"/>
                  <a:gd name="T70" fmla="*/ 2147483647 w 138"/>
                  <a:gd name="T71" fmla="*/ 2147483647 h 228"/>
                  <a:gd name="T72" fmla="*/ 2147483647 w 138"/>
                  <a:gd name="T73" fmla="*/ 2147483647 h 228"/>
                  <a:gd name="T74" fmla="*/ 2147483647 w 138"/>
                  <a:gd name="T75" fmla="*/ 2147483647 h 228"/>
                  <a:gd name="T76" fmla="*/ 2147483647 w 138"/>
                  <a:gd name="T77" fmla="*/ 2147483647 h 228"/>
                  <a:gd name="T78" fmla="*/ 2147483647 w 138"/>
                  <a:gd name="T79" fmla="*/ 2147483647 h 228"/>
                  <a:gd name="T80" fmla="*/ 2147483647 w 138"/>
                  <a:gd name="T81" fmla="*/ 2147483647 h 228"/>
                  <a:gd name="T82" fmla="*/ 2147483647 w 138"/>
                  <a:gd name="T83" fmla="*/ 2147483647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dirty="0">
                  <a:ea typeface="微软雅黑" panose="020B0503020204020204" pitchFamily="34" charset="-122"/>
                </a:endParaRPr>
              </a:p>
            </p:txBody>
          </p:sp>
          <p:sp>
            <p:nvSpPr>
              <p:cNvPr id="15" name="Freeform 17"/>
              <p:cNvSpPr>
                <a:spLocks noChangeArrowheads="1"/>
              </p:cNvSpPr>
              <p:nvPr/>
            </p:nvSpPr>
            <p:spPr bwMode="auto">
              <a:xfrm>
                <a:off x="63499" y="166689"/>
                <a:ext cx="165100" cy="279400"/>
              </a:xfrm>
              <a:custGeom>
                <a:avLst/>
                <a:gdLst>
                  <a:gd name="T0" fmla="*/ 0 w 94"/>
                  <a:gd name="T1" fmla="*/ 2147483647 h 160"/>
                  <a:gd name="T2" fmla="*/ 2147483647 w 94"/>
                  <a:gd name="T3" fmla="*/ 2147483647 h 160"/>
                  <a:gd name="T4" fmla="*/ 2147483647 w 94"/>
                  <a:gd name="T5" fmla="*/ 2147483647 h 160"/>
                  <a:gd name="T6" fmla="*/ 2147483647 w 94"/>
                  <a:gd name="T7" fmla="*/ 2147483647 h 160"/>
                  <a:gd name="T8" fmla="*/ 2147483647 w 94"/>
                  <a:gd name="T9" fmla="*/ 2147483647 h 160"/>
                  <a:gd name="T10" fmla="*/ 2147483647 w 94"/>
                  <a:gd name="T11" fmla="*/ 2147483647 h 160"/>
                  <a:gd name="T12" fmla="*/ 2147483647 w 94"/>
                  <a:gd name="T13" fmla="*/ 2147483647 h 160"/>
                  <a:gd name="T14" fmla="*/ 2147483647 w 94"/>
                  <a:gd name="T15" fmla="*/ 2147483647 h 160"/>
                  <a:gd name="T16" fmla="*/ 2147483647 w 94"/>
                  <a:gd name="T17" fmla="*/ 2147483647 h 160"/>
                  <a:gd name="T18" fmla="*/ 2147483647 w 94"/>
                  <a:gd name="T19" fmla="*/ 2147483647 h 160"/>
                  <a:gd name="T20" fmla="*/ 2147483647 w 94"/>
                  <a:gd name="T21" fmla="*/ 2147483647 h 160"/>
                  <a:gd name="T22" fmla="*/ 2147483647 w 94"/>
                  <a:gd name="T23" fmla="*/ 2147483647 h 160"/>
                  <a:gd name="T24" fmla="*/ 2147483647 w 94"/>
                  <a:gd name="T25" fmla="*/ 2147483647 h 160"/>
                  <a:gd name="T26" fmla="*/ 2147483647 w 94"/>
                  <a:gd name="T27" fmla="*/ 2147483647 h 160"/>
                  <a:gd name="T28" fmla="*/ 2147483647 w 94"/>
                  <a:gd name="T29" fmla="*/ 2147483647 h 160"/>
                  <a:gd name="T30" fmla="*/ 2147483647 w 94"/>
                  <a:gd name="T31" fmla="*/ 2147483647 h 160"/>
                  <a:gd name="T32" fmla="*/ 2147483647 w 94"/>
                  <a:gd name="T33" fmla="*/ 2147483647 h 160"/>
                  <a:gd name="T34" fmla="*/ 2147483647 w 94"/>
                  <a:gd name="T35" fmla="*/ 0 h 160"/>
                  <a:gd name="T36" fmla="*/ 2147483647 w 94"/>
                  <a:gd name="T37" fmla="*/ 0 h 160"/>
                  <a:gd name="T38" fmla="*/ 2147483647 w 94"/>
                  <a:gd name="T39" fmla="*/ 0 h 160"/>
                  <a:gd name="T40" fmla="*/ 2147483647 w 94"/>
                  <a:gd name="T41" fmla="*/ 0 h 160"/>
                  <a:gd name="T42" fmla="*/ 2147483647 w 94"/>
                  <a:gd name="T43" fmla="*/ 2147483647 h 160"/>
                  <a:gd name="T44" fmla="*/ 2147483647 w 94"/>
                  <a:gd name="T45" fmla="*/ 2147483647 h 160"/>
                  <a:gd name="T46" fmla="*/ 2147483647 w 94"/>
                  <a:gd name="T47" fmla="*/ 2147483647 h 160"/>
                  <a:gd name="T48" fmla="*/ 2147483647 w 94"/>
                  <a:gd name="T49" fmla="*/ 2147483647 h 160"/>
                  <a:gd name="T50" fmla="*/ 2147483647 w 94"/>
                  <a:gd name="T51" fmla="*/ 2147483647 h 160"/>
                  <a:gd name="T52" fmla="*/ 2147483647 w 94"/>
                  <a:gd name="T53" fmla="*/ 2147483647 h 160"/>
                  <a:gd name="T54" fmla="*/ 2147483647 w 94"/>
                  <a:gd name="T55" fmla="*/ 2147483647 h 160"/>
                  <a:gd name="T56" fmla="*/ 2147483647 w 94"/>
                  <a:gd name="T57" fmla="*/ 2147483647 h 160"/>
                  <a:gd name="T58" fmla="*/ 2147483647 w 94"/>
                  <a:gd name="T59" fmla="*/ 2147483647 h 160"/>
                  <a:gd name="T60" fmla="*/ 2147483647 w 94"/>
                  <a:gd name="T61" fmla="*/ 2147483647 h 160"/>
                  <a:gd name="T62" fmla="*/ 2147483647 w 94"/>
                  <a:gd name="T63" fmla="*/ 2147483647 h 160"/>
                  <a:gd name="T64" fmla="*/ 2147483647 w 94"/>
                  <a:gd name="T65" fmla="*/ 2147483647 h 160"/>
                  <a:gd name="T66" fmla="*/ 0 w 94"/>
                  <a:gd name="T67" fmla="*/ 2147483647 h 160"/>
                  <a:gd name="T68" fmla="*/ 0 w 94"/>
                  <a:gd name="T69" fmla="*/ 2147483647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dirty="0">
                  <a:ea typeface="微软雅黑" panose="020B0503020204020204" pitchFamily="34" charset="-122"/>
                </a:endParaRPr>
              </a:p>
            </p:txBody>
          </p:sp>
        </p:grpSp>
      </p:grpSp>
      <p:sp>
        <p:nvSpPr>
          <p:cNvPr id="16" name="文本框 13"/>
          <p:cNvSpPr>
            <a:spLocks noChangeArrowheads="1"/>
          </p:cNvSpPr>
          <p:nvPr/>
        </p:nvSpPr>
        <p:spPr bwMode="auto">
          <a:xfrm>
            <a:off x="4837510" y="3694510"/>
            <a:ext cx="2149078"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sp>
        <p:nvSpPr>
          <p:cNvPr id="19" name="文本框 16"/>
          <p:cNvSpPr>
            <a:spLocks noChangeArrowheads="1"/>
          </p:cNvSpPr>
          <p:nvPr/>
        </p:nvSpPr>
        <p:spPr bwMode="auto">
          <a:xfrm>
            <a:off x="2169319" y="1097756"/>
            <a:ext cx="1869743" cy="325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8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1800" dirty="0">
              <a:latin typeface="方正正准黑简体" panose="02000000000000000000" pitchFamily="2" charset="-122"/>
              <a:ea typeface="方正正准黑简体" panose="02000000000000000000" pitchFamily="2" charset="-122"/>
            </a:endParaRPr>
          </a:p>
        </p:txBody>
      </p:sp>
      <p:sp>
        <p:nvSpPr>
          <p:cNvPr id="20" name="文本框 17"/>
          <p:cNvSpPr>
            <a:spLocks noChangeArrowheads="1"/>
          </p:cNvSpPr>
          <p:nvPr/>
        </p:nvSpPr>
        <p:spPr bwMode="auto">
          <a:xfrm>
            <a:off x="4837510" y="1454944"/>
            <a:ext cx="2149078" cy="872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a:solidFill>
                  <a:schemeClr val="tx1">
                    <a:lumMod val="85000"/>
                    <a:lumOff val="15000"/>
                  </a:schemeClr>
                </a:solidFill>
                <a:sym typeface="方正兰亭黑_GBK" panose="02000000000000000000" pitchFamily="2" charset="-122"/>
              </a:rPr>
              <a:t>在此录入上述图表的描述说明，在此录入上述图表的描述说明，在此录入上述图表的描述说明。</a:t>
            </a:r>
          </a:p>
          <a:p>
            <a:pPr eaLnBrk="1" hangingPunct="1">
              <a:lnSpc>
                <a:spcPct val="120000"/>
              </a:lnSpc>
              <a:spcBef>
                <a:spcPct val="0"/>
              </a:spcBef>
              <a:buFont typeface="Arial" panose="020B0604020202020204" pitchFamily="34" charset="0"/>
              <a:buNone/>
            </a:pPr>
            <a:endParaRPr lang="zh-CN" altLang="en-US" sz="1100">
              <a:solidFill>
                <a:schemeClr val="tx1">
                  <a:lumMod val="85000"/>
                  <a:lumOff val="15000"/>
                </a:schemeClr>
              </a:solidFill>
              <a:sym typeface="方正兰亭黑_GBK" panose="02000000000000000000" pitchFamily="2" charset="-122"/>
            </a:endParaRPr>
          </a:p>
        </p:txBody>
      </p:sp>
      <p:grpSp>
        <p:nvGrpSpPr>
          <p:cNvPr id="65" name="组合 64"/>
          <p:cNvGrpSpPr/>
          <p:nvPr/>
        </p:nvGrpSpPr>
        <p:grpSpPr>
          <a:xfrm>
            <a:off x="7163677" y="3064617"/>
            <a:ext cx="891215" cy="891215"/>
            <a:chOff x="7119116" y="2959096"/>
            <a:chExt cx="980337" cy="980337"/>
          </a:xfrm>
        </p:grpSpPr>
        <p:grpSp>
          <p:nvGrpSpPr>
            <p:cNvPr id="49" name="组合 48"/>
            <p:cNvGrpSpPr/>
            <p:nvPr/>
          </p:nvGrpSpPr>
          <p:grpSpPr>
            <a:xfrm>
              <a:off x="7119116" y="2959096"/>
              <a:ext cx="980337" cy="980337"/>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4" name="Freeform 12"/>
            <p:cNvSpPr>
              <a:spLocks noEditPoints="1" noChangeArrowheads="1"/>
            </p:cNvSpPr>
            <p:nvPr/>
          </p:nvSpPr>
          <p:spPr bwMode="auto">
            <a:xfrm>
              <a:off x="7417283" y="3213744"/>
              <a:ext cx="339092" cy="479306"/>
            </a:xfrm>
            <a:custGeom>
              <a:avLst/>
              <a:gdLst>
                <a:gd name="T0" fmla="*/ 2147483647 w 408"/>
                <a:gd name="T1" fmla="*/ 2147483647 h 578"/>
                <a:gd name="T2" fmla="*/ 2147483647 w 408"/>
                <a:gd name="T3" fmla="*/ 2147483647 h 578"/>
                <a:gd name="T4" fmla="*/ 2147483647 w 408"/>
                <a:gd name="T5" fmla="*/ 2147483647 h 578"/>
                <a:gd name="T6" fmla="*/ 2147483647 w 408"/>
                <a:gd name="T7" fmla="*/ 2147483647 h 578"/>
                <a:gd name="T8" fmla="*/ 2147483647 w 408"/>
                <a:gd name="T9" fmla="*/ 2147483647 h 578"/>
                <a:gd name="T10" fmla="*/ 2147483647 w 408"/>
                <a:gd name="T11" fmla="*/ 2147483647 h 578"/>
                <a:gd name="T12" fmla="*/ 2147483647 w 408"/>
                <a:gd name="T13" fmla="*/ 2147483647 h 578"/>
                <a:gd name="T14" fmla="*/ 2147483647 w 408"/>
                <a:gd name="T15" fmla="*/ 2147483647 h 578"/>
                <a:gd name="T16" fmla="*/ 2147483647 w 408"/>
                <a:gd name="T17" fmla="*/ 2147483647 h 578"/>
                <a:gd name="T18" fmla="*/ 2147483647 w 408"/>
                <a:gd name="T19" fmla="*/ 2147483647 h 578"/>
                <a:gd name="T20" fmla="*/ 2147483647 w 408"/>
                <a:gd name="T21" fmla="*/ 2147483647 h 578"/>
                <a:gd name="T22" fmla="*/ 2147483647 w 408"/>
                <a:gd name="T23" fmla="*/ 2147483647 h 578"/>
                <a:gd name="T24" fmla="*/ 2147483647 w 408"/>
                <a:gd name="T25" fmla="*/ 2147483647 h 578"/>
                <a:gd name="T26" fmla="*/ 2147483647 w 408"/>
                <a:gd name="T27" fmla="*/ 2147483647 h 578"/>
                <a:gd name="T28" fmla="*/ 2147483647 w 408"/>
                <a:gd name="T29" fmla="*/ 2147483647 h 578"/>
                <a:gd name="T30" fmla="*/ 2147483647 w 408"/>
                <a:gd name="T31" fmla="*/ 2147483647 h 578"/>
                <a:gd name="T32" fmla="*/ 2147483647 w 408"/>
                <a:gd name="T33" fmla="*/ 2147483647 h 578"/>
                <a:gd name="T34" fmla="*/ 0 w 408"/>
                <a:gd name="T35" fmla="*/ 2147483647 h 578"/>
                <a:gd name="T36" fmla="*/ 2147483647 w 408"/>
                <a:gd name="T37" fmla="*/ 2147483647 h 578"/>
                <a:gd name="T38" fmla="*/ 2147483647 w 408"/>
                <a:gd name="T39" fmla="*/ 2147483647 h 578"/>
                <a:gd name="T40" fmla="*/ 2147483647 w 408"/>
                <a:gd name="T41" fmla="*/ 2147483647 h 578"/>
                <a:gd name="T42" fmla="*/ 2147483647 w 408"/>
                <a:gd name="T43" fmla="*/ 2147483647 h 578"/>
                <a:gd name="T44" fmla="*/ 2147483647 w 408"/>
                <a:gd name="T45" fmla="*/ 0 h 578"/>
                <a:gd name="T46" fmla="*/ 2147483647 w 408"/>
                <a:gd name="T47" fmla="*/ 2147483647 h 578"/>
                <a:gd name="T48" fmla="*/ 2147483647 w 408"/>
                <a:gd name="T49" fmla="*/ 2147483647 h 578"/>
                <a:gd name="T50" fmla="*/ 2147483647 w 408"/>
                <a:gd name="T51" fmla="*/ 2147483647 h 578"/>
                <a:gd name="T52" fmla="*/ 2147483647 w 408"/>
                <a:gd name="T53" fmla="*/ 2147483647 h 578"/>
                <a:gd name="T54" fmla="*/ 2147483647 w 408"/>
                <a:gd name="T55" fmla="*/ 2147483647 h 578"/>
                <a:gd name="T56" fmla="*/ 2147483647 w 408"/>
                <a:gd name="T57" fmla="*/ 2147483647 h 578"/>
                <a:gd name="T58" fmla="*/ 2147483647 w 408"/>
                <a:gd name="T59" fmla="*/ 2147483647 h 578"/>
                <a:gd name="T60" fmla="*/ 2147483647 w 408"/>
                <a:gd name="T61" fmla="*/ 2147483647 h 578"/>
                <a:gd name="T62" fmla="*/ 2147483647 w 408"/>
                <a:gd name="T63" fmla="*/ 2147483647 h 578"/>
                <a:gd name="T64" fmla="*/ 2147483647 w 408"/>
                <a:gd name="T65" fmla="*/ 2147483647 h 578"/>
                <a:gd name="T66" fmla="*/ 2147483647 w 408"/>
                <a:gd name="T67" fmla="*/ 2147483647 h 578"/>
                <a:gd name="T68" fmla="*/ 2147483647 w 408"/>
                <a:gd name="T69" fmla="*/ 2147483647 h 578"/>
                <a:gd name="T70" fmla="*/ 2147483647 w 408"/>
                <a:gd name="T71" fmla="*/ 2147483647 h 578"/>
                <a:gd name="T72" fmla="*/ 2147483647 w 408"/>
                <a:gd name="T73" fmla="*/ 2147483647 h 578"/>
                <a:gd name="T74" fmla="*/ 2147483647 w 408"/>
                <a:gd name="T75" fmla="*/ 2147483647 h 578"/>
                <a:gd name="T76" fmla="*/ 2147483647 w 408"/>
                <a:gd name="T77" fmla="*/ 2147483647 h 578"/>
                <a:gd name="T78" fmla="*/ 2147483647 w 408"/>
                <a:gd name="T79" fmla="*/ 2147483647 h 578"/>
                <a:gd name="T80" fmla="*/ 2147483647 w 408"/>
                <a:gd name="T81" fmla="*/ 2147483647 h 578"/>
                <a:gd name="T82" fmla="*/ 2147483647 w 408"/>
                <a:gd name="T83" fmla="*/ 2147483647 h 578"/>
                <a:gd name="T84" fmla="*/ 2147483647 w 408"/>
                <a:gd name="T85" fmla="*/ 2147483647 h 578"/>
                <a:gd name="T86" fmla="*/ 2147483647 w 408"/>
                <a:gd name="T87" fmla="*/ 2147483647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chemeClr val="tx2">
                <a:lumMod val="50000"/>
              </a:schemeClr>
            </a:solidFill>
            <a:ln>
              <a:noFill/>
            </a:ln>
          </p:spPr>
          <p:txBody>
            <a:bodyPr/>
            <a:lstStyle/>
            <a:p>
              <a:endParaRPr lang="zh-CN" altLang="en-US" dirty="0">
                <a:ea typeface="微软雅黑" panose="020B0503020204020204" pitchFamily="34" charset="-122"/>
              </a:endParaRPr>
            </a:p>
          </p:txBody>
        </p:sp>
      </p:grpSp>
      <p:grpSp>
        <p:nvGrpSpPr>
          <p:cNvPr id="62" name="组合 61"/>
          <p:cNvGrpSpPr/>
          <p:nvPr/>
        </p:nvGrpSpPr>
        <p:grpSpPr>
          <a:xfrm>
            <a:off x="1138894" y="1793209"/>
            <a:ext cx="891215" cy="891215"/>
            <a:chOff x="1094333" y="1771508"/>
            <a:chExt cx="980337" cy="980337"/>
          </a:xfrm>
        </p:grpSpPr>
        <p:grpSp>
          <p:nvGrpSpPr>
            <p:cNvPr id="42" name="组合 41"/>
            <p:cNvGrpSpPr/>
            <p:nvPr/>
          </p:nvGrpSpPr>
          <p:grpSpPr>
            <a:xfrm>
              <a:off x="1094333" y="1771508"/>
              <a:ext cx="980337" cy="980337"/>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7" name="组合 24"/>
            <p:cNvGrpSpPr/>
            <p:nvPr/>
          </p:nvGrpSpPr>
          <p:grpSpPr bwMode="auto">
            <a:xfrm>
              <a:off x="1276025" y="2059328"/>
              <a:ext cx="574161" cy="525498"/>
              <a:chOff x="0" y="0"/>
              <a:chExt cx="550987" cy="504288"/>
            </a:xfrm>
            <a:solidFill>
              <a:srgbClr val="C00000"/>
            </a:solidFill>
          </p:grpSpPr>
          <p:sp>
            <p:nvSpPr>
              <p:cNvPr id="28" name="Freeform 26"/>
              <p:cNvSpPr>
                <a:spLocks noEditPoints="1" noChangeArrowheads="1"/>
              </p:cNvSpPr>
              <p:nvPr/>
            </p:nvSpPr>
            <p:spPr bwMode="auto">
              <a:xfrm>
                <a:off x="0" y="0"/>
                <a:ext cx="357759" cy="359114"/>
              </a:xfrm>
              <a:custGeom>
                <a:avLst/>
                <a:gdLst>
                  <a:gd name="T0" fmla="*/ 2147483647 w 52"/>
                  <a:gd name="T1" fmla="*/ 1287720650 h 52"/>
                  <a:gd name="T2" fmla="*/ 2147483647 w 52"/>
                  <a:gd name="T3" fmla="*/ 1096948243 h 52"/>
                  <a:gd name="T4" fmla="*/ 2147483647 w 52"/>
                  <a:gd name="T5" fmla="*/ 953868938 h 52"/>
                  <a:gd name="T6" fmla="*/ 2147483647 w 52"/>
                  <a:gd name="T7" fmla="*/ 620017227 h 52"/>
                  <a:gd name="T8" fmla="*/ 2147483647 w 52"/>
                  <a:gd name="T9" fmla="*/ 572317219 h 52"/>
                  <a:gd name="T10" fmla="*/ 1893363828 w 52"/>
                  <a:gd name="T11" fmla="*/ 620017227 h 52"/>
                  <a:gd name="T12" fmla="*/ 2035366631 w 52"/>
                  <a:gd name="T13" fmla="*/ 333851711 h 52"/>
                  <a:gd name="T14" fmla="*/ 1751361025 w 52"/>
                  <a:gd name="T15" fmla="*/ 95386203 h 52"/>
                  <a:gd name="T16" fmla="*/ 1514689686 w 52"/>
                  <a:gd name="T17" fmla="*/ 333851711 h 52"/>
                  <a:gd name="T18" fmla="*/ 1372686883 w 52"/>
                  <a:gd name="T19" fmla="*/ 47693102 h 52"/>
                  <a:gd name="T20" fmla="*/ 1278018348 w 52"/>
                  <a:gd name="T21" fmla="*/ 0 h 52"/>
                  <a:gd name="T22" fmla="*/ 899351086 w 52"/>
                  <a:gd name="T23" fmla="*/ 95386203 h 52"/>
                  <a:gd name="T24" fmla="*/ 852016818 w 52"/>
                  <a:gd name="T25" fmla="*/ 429237915 h 52"/>
                  <a:gd name="T26" fmla="*/ 568011212 w 52"/>
                  <a:gd name="T27" fmla="*/ 190772406 h 52"/>
                  <a:gd name="T28" fmla="*/ 284005606 w 52"/>
                  <a:gd name="T29" fmla="*/ 476931016 h 52"/>
                  <a:gd name="T30" fmla="*/ 473342677 w 52"/>
                  <a:gd name="T31" fmla="*/ 715403430 h 52"/>
                  <a:gd name="T32" fmla="*/ 142002803 w 52"/>
                  <a:gd name="T33" fmla="*/ 763096532 h 52"/>
                  <a:gd name="T34" fmla="*/ 94668535 w 52"/>
                  <a:gd name="T35" fmla="*/ 810789634 h 52"/>
                  <a:gd name="T36" fmla="*/ 0 w 52"/>
                  <a:gd name="T37" fmla="*/ 1192334446 h 52"/>
                  <a:gd name="T38" fmla="*/ 331339874 w 52"/>
                  <a:gd name="T39" fmla="*/ 1287720650 h 52"/>
                  <a:gd name="T40" fmla="*/ 94668535 w 52"/>
                  <a:gd name="T41" fmla="*/ 1478493056 h 52"/>
                  <a:gd name="T42" fmla="*/ 189337071 w 52"/>
                  <a:gd name="T43" fmla="*/ 1860044775 h 52"/>
                  <a:gd name="T44" fmla="*/ 284005606 w 52"/>
                  <a:gd name="T45" fmla="*/ 1907737877 h 52"/>
                  <a:gd name="T46" fmla="*/ 568011212 w 52"/>
                  <a:gd name="T47" fmla="*/ 1907737877 h 52"/>
                  <a:gd name="T48" fmla="*/ 473342677 w 52"/>
                  <a:gd name="T49" fmla="*/ 2147483647 h 52"/>
                  <a:gd name="T50" fmla="*/ 804682551 w 52"/>
                  <a:gd name="T51" fmla="*/ 2147483647 h 52"/>
                  <a:gd name="T52" fmla="*/ 994019622 w 52"/>
                  <a:gd name="T53" fmla="*/ 2146203385 h 52"/>
                  <a:gd name="T54" fmla="*/ 1088688157 w 52"/>
                  <a:gd name="T55" fmla="*/ 2147483647 h 52"/>
                  <a:gd name="T56" fmla="*/ 1136022425 w 52"/>
                  <a:gd name="T57" fmla="*/ 2147483647 h 52"/>
                  <a:gd name="T58" fmla="*/ 1514689686 w 52"/>
                  <a:gd name="T59" fmla="*/ 2147483647 h 52"/>
                  <a:gd name="T60" fmla="*/ 1562023954 w 52"/>
                  <a:gd name="T61" fmla="*/ 2147483647 h 52"/>
                  <a:gd name="T62" fmla="*/ 1656692489 w 52"/>
                  <a:gd name="T63" fmla="*/ 2098510283 h 52"/>
                  <a:gd name="T64" fmla="*/ 1893363828 w 52"/>
                  <a:gd name="T65" fmla="*/ 2147483647 h 52"/>
                  <a:gd name="T66" fmla="*/ 2147483647 w 52"/>
                  <a:gd name="T67" fmla="*/ 2050817182 h 52"/>
                  <a:gd name="T68" fmla="*/ 2147483647 w 52"/>
                  <a:gd name="T69" fmla="*/ 1955430978 h 52"/>
                  <a:gd name="T70" fmla="*/ 2035366631 w 52"/>
                  <a:gd name="T71" fmla="*/ 1669265463 h 52"/>
                  <a:gd name="T72" fmla="*/ 2147483647 w 52"/>
                  <a:gd name="T73" fmla="*/ 1716958564 h 52"/>
                  <a:gd name="T74" fmla="*/ 2147483647 w 52"/>
                  <a:gd name="T75" fmla="*/ 1383106853 h 52"/>
                  <a:gd name="T76" fmla="*/ 1562023954 w 52"/>
                  <a:gd name="T77" fmla="*/ 1335413751 h 52"/>
                  <a:gd name="T78" fmla="*/ 899351086 w 52"/>
                  <a:gd name="T79" fmla="*/ 1192334446 h 52"/>
                  <a:gd name="T80" fmla="*/ 1562023954 w 52"/>
                  <a:gd name="T81" fmla="*/ 1335413751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dirty="0">
                  <a:ea typeface="微软雅黑" panose="020B0503020204020204" pitchFamily="34" charset="-122"/>
                </a:endParaRPr>
              </a:p>
            </p:txBody>
          </p:sp>
          <p:sp>
            <p:nvSpPr>
              <p:cNvPr id="29" name="Freeform 27"/>
              <p:cNvSpPr>
                <a:spLocks noEditPoints="1" noChangeArrowheads="1"/>
              </p:cNvSpPr>
              <p:nvPr/>
            </p:nvSpPr>
            <p:spPr bwMode="auto">
              <a:xfrm>
                <a:off x="296538" y="248324"/>
                <a:ext cx="254449" cy="255964"/>
              </a:xfrm>
              <a:custGeom>
                <a:avLst/>
                <a:gdLst>
                  <a:gd name="T0" fmla="*/ 1560673257 w 37"/>
                  <a:gd name="T1" fmla="*/ 1387878316 h 37"/>
                  <a:gd name="T2" fmla="*/ 1466086999 w 37"/>
                  <a:gd name="T3" fmla="*/ 1148593483 h 37"/>
                  <a:gd name="T4" fmla="*/ 1702552644 w 37"/>
                  <a:gd name="T5" fmla="*/ 1196451833 h 37"/>
                  <a:gd name="T6" fmla="*/ 1749845773 w 37"/>
                  <a:gd name="T7" fmla="*/ 957160083 h 37"/>
                  <a:gd name="T8" fmla="*/ 1702552644 w 37"/>
                  <a:gd name="T9" fmla="*/ 861443383 h 37"/>
                  <a:gd name="T10" fmla="*/ 1513380128 w 37"/>
                  <a:gd name="T11" fmla="*/ 765726683 h 37"/>
                  <a:gd name="T12" fmla="*/ 1749845773 w 37"/>
                  <a:gd name="T13" fmla="*/ 670009983 h 37"/>
                  <a:gd name="T14" fmla="*/ 1655259515 w 37"/>
                  <a:gd name="T15" fmla="*/ 430725150 h 37"/>
                  <a:gd name="T16" fmla="*/ 1418793870 w 37"/>
                  <a:gd name="T17" fmla="*/ 478576583 h 37"/>
                  <a:gd name="T18" fmla="*/ 1466086999 w 37"/>
                  <a:gd name="T19" fmla="*/ 239291750 h 37"/>
                  <a:gd name="T20" fmla="*/ 1418793870 w 37"/>
                  <a:gd name="T21" fmla="*/ 191433400 h 37"/>
                  <a:gd name="T22" fmla="*/ 1135035096 w 37"/>
                  <a:gd name="T23" fmla="*/ 95716700 h 37"/>
                  <a:gd name="T24" fmla="*/ 993155709 w 37"/>
                  <a:gd name="T25" fmla="*/ 239291750 h 37"/>
                  <a:gd name="T26" fmla="*/ 898569451 w 37"/>
                  <a:gd name="T27" fmla="*/ 0 h 37"/>
                  <a:gd name="T28" fmla="*/ 662103806 w 37"/>
                  <a:gd name="T29" fmla="*/ 47858350 h 37"/>
                  <a:gd name="T30" fmla="*/ 662103806 w 37"/>
                  <a:gd name="T31" fmla="*/ 239291750 h 37"/>
                  <a:gd name="T32" fmla="*/ 472931290 w 37"/>
                  <a:gd name="T33" fmla="*/ 143575050 h 37"/>
                  <a:gd name="T34" fmla="*/ 378345032 w 37"/>
                  <a:gd name="T35" fmla="*/ 143575050 h 37"/>
                  <a:gd name="T36" fmla="*/ 189172516 w 37"/>
                  <a:gd name="T37" fmla="*/ 335008450 h 37"/>
                  <a:gd name="T38" fmla="*/ 331051903 w 37"/>
                  <a:gd name="T39" fmla="*/ 526434933 h 37"/>
                  <a:gd name="T40" fmla="*/ 141879387 w 37"/>
                  <a:gd name="T41" fmla="*/ 526434933 h 37"/>
                  <a:gd name="T42" fmla="*/ 0 w 37"/>
                  <a:gd name="T43" fmla="*/ 813585033 h 37"/>
                  <a:gd name="T44" fmla="*/ 47293129 w 37"/>
                  <a:gd name="T45" fmla="*/ 861443383 h 37"/>
                  <a:gd name="T46" fmla="*/ 236465645 w 37"/>
                  <a:gd name="T47" fmla="*/ 957160083 h 37"/>
                  <a:gd name="T48" fmla="*/ 47293129 w 37"/>
                  <a:gd name="T49" fmla="*/ 1100735133 h 37"/>
                  <a:gd name="T50" fmla="*/ 189172516 w 37"/>
                  <a:gd name="T51" fmla="*/ 1340019966 h 37"/>
                  <a:gd name="T52" fmla="*/ 378345032 w 37"/>
                  <a:gd name="T53" fmla="*/ 1292168534 h 37"/>
                  <a:gd name="T54" fmla="*/ 331051903 w 37"/>
                  <a:gd name="T55" fmla="*/ 1483595016 h 37"/>
                  <a:gd name="T56" fmla="*/ 331051903 w 37"/>
                  <a:gd name="T57" fmla="*/ 1579311716 h 37"/>
                  <a:gd name="T58" fmla="*/ 567517548 w 37"/>
                  <a:gd name="T59" fmla="*/ 1675028416 h 37"/>
                  <a:gd name="T60" fmla="*/ 614810677 w 37"/>
                  <a:gd name="T61" fmla="*/ 1675028416 h 37"/>
                  <a:gd name="T62" fmla="*/ 803983193 w 37"/>
                  <a:gd name="T63" fmla="*/ 1531453366 h 37"/>
                  <a:gd name="T64" fmla="*/ 803983193 w 37"/>
                  <a:gd name="T65" fmla="*/ 1770745116 h 37"/>
                  <a:gd name="T66" fmla="*/ 1087741967 w 37"/>
                  <a:gd name="T67" fmla="*/ 1722886766 h 37"/>
                  <a:gd name="T68" fmla="*/ 1135035096 w 37"/>
                  <a:gd name="T69" fmla="*/ 1675028416 h 37"/>
                  <a:gd name="T70" fmla="*/ 1182328225 w 37"/>
                  <a:gd name="T71" fmla="*/ 1483595016 h 37"/>
                  <a:gd name="T72" fmla="*/ 1324207612 w 37"/>
                  <a:gd name="T73" fmla="*/ 1627170066 h 37"/>
                  <a:gd name="T74" fmla="*/ 1560673257 w 37"/>
                  <a:gd name="T75" fmla="*/ 1435736666 h 37"/>
                  <a:gd name="T76" fmla="*/ 1040448838 w 37"/>
                  <a:gd name="T77" fmla="*/ 1052876783 h 37"/>
                  <a:gd name="T78" fmla="*/ 709396935 w 37"/>
                  <a:gd name="T79" fmla="*/ 717868333 h 37"/>
                  <a:gd name="T80" fmla="*/ 1040448838 w 37"/>
                  <a:gd name="T81" fmla="*/ 1052876783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dirty="0">
                  <a:ea typeface="微软雅黑" panose="020B0503020204020204" pitchFamily="34" charset="-122"/>
                </a:endParaRPr>
              </a:p>
            </p:txBody>
          </p:sp>
        </p:grpSp>
      </p:grpSp>
      <p:grpSp>
        <p:nvGrpSpPr>
          <p:cNvPr id="64" name="组合 63"/>
          <p:cNvGrpSpPr/>
          <p:nvPr/>
        </p:nvGrpSpPr>
        <p:grpSpPr>
          <a:xfrm>
            <a:off x="7142280" y="1800733"/>
            <a:ext cx="891215" cy="891215"/>
            <a:chOff x="7097719" y="1832372"/>
            <a:chExt cx="980337" cy="980337"/>
          </a:xfrm>
        </p:grpSpPr>
        <p:grpSp>
          <p:nvGrpSpPr>
            <p:cNvPr id="52" name="组合 51"/>
            <p:cNvGrpSpPr/>
            <p:nvPr/>
          </p:nvGrpSpPr>
          <p:grpSpPr>
            <a:xfrm>
              <a:off x="7097719" y="1832372"/>
              <a:ext cx="980337" cy="980337"/>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2" name="Freeform 41"/>
            <p:cNvSpPr>
              <a:spLocks noEditPoints="1" noChangeArrowheads="1"/>
            </p:cNvSpPr>
            <p:nvPr/>
          </p:nvSpPr>
          <p:spPr bwMode="auto">
            <a:xfrm>
              <a:off x="7334035" y="2103125"/>
              <a:ext cx="476079" cy="381999"/>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tx2">
                <a:lumMod val="50000"/>
              </a:schemeClr>
            </a:solidFill>
            <a:ln>
              <a:noFill/>
            </a:ln>
          </p:spPr>
          <p:txBody>
            <a:bodyPr/>
            <a:lstStyle/>
            <a:p>
              <a:endParaRPr lang="zh-CN" altLang="en-US" dirty="0">
                <a:ea typeface="微软雅黑" panose="020B0503020204020204" pitchFamily="34" charset="-122"/>
              </a:endParaRPr>
            </a:p>
          </p:txBody>
        </p:sp>
      </p:grpSp>
      <p:sp>
        <p:nvSpPr>
          <p:cNvPr id="33" name="矩形 47"/>
          <p:cNvSpPr>
            <a:spLocks noChangeArrowheads="1"/>
          </p:cNvSpPr>
          <p:nvPr/>
        </p:nvSpPr>
        <p:spPr bwMode="auto">
          <a:xfrm>
            <a:off x="2600325" y="2565797"/>
            <a:ext cx="3943350" cy="86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51430" tIns="25715" rIns="51430" bIns="25715">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dirty="0">
                <a:solidFill>
                  <a:srgbClr val="595959"/>
                </a:solidFill>
                <a:sym typeface="方正兰亭黑_GBK" panose="02000000000000000000" pitchFamily="2"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Arial" panose="020B0604020202020204" pitchFamily="34" charset="0"/>
              <a:ea typeface="微软雅黑" panose="020B0503020204020204" pitchFamily="34" charset="-122"/>
            </a:endParaRPr>
          </a:p>
        </p:txBody>
      </p:sp>
      <p:sp>
        <p:nvSpPr>
          <p:cNvPr id="36" name="文本框 44"/>
          <p:cNvSpPr>
            <a:spLocks noChangeArrowheads="1"/>
          </p:cNvSpPr>
          <p:nvPr/>
        </p:nvSpPr>
        <p:spPr bwMode="auto">
          <a:xfrm>
            <a:off x="2159794" y="1457326"/>
            <a:ext cx="2157413" cy="756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sp>
        <p:nvSpPr>
          <p:cNvPr id="40" name="矩形 47"/>
          <p:cNvSpPr>
            <a:spLocks noChangeArrowheads="1"/>
          </p:cNvSpPr>
          <p:nvPr/>
        </p:nvSpPr>
        <p:spPr bwMode="auto">
          <a:xfrm>
            <a:off x="2595563" y="2569369"/>
            <a:ext cx="3943350" cy="86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51430" tIns="25715" rIns="51430" bIns="25715">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dirty="0">
                <a:sym typeface="方正兰亭黑_GBK" panose="02000000000000000000" pitchFamily="2"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Arial" panose="020B0604020202020204" pitchFamily="34" charset="0"/>
              <a:ea typeface="微软雅黑" panose="020B0503020204020204" pitchFamily="34" charset="-122"/>
            </a:endParaRPr>
          </a:p>
        </p:txBody>
      </p:sp>
      <p:cxnSp>
        <p:nvCxnSpPr>
          <p:cNvPr id="55" name="直接连接符 5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6" name="椭圆 55"/>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7" name="TextBox 56"/>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58" name="直接连接符 57"/>
          <p:cNvCxnSpPr/>
          <p:nvPr/>
        </p:nvCxnSpPr>
        <p:spPr>
          <a:xfrm>
            <a:off x="2465034" y="30018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文本框 16"/>
          <p:cNvSpPr>
            <a:spLocks noChangeArrowheads="1"/>
          </p:cNvSpPr>
          <p:nvPr/>
        </p:nvSpPr>
        <p:spPr bwMode="auto">
          <a:xfrm>
            <a:off x="5549086" y="1097756"/>
            <a:ext cx="1869743" cy="325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8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1800" dirty="0">
              <a:latin typeface="方正正准黑简体" panose="02000000000000000000" pitchFamily="2" charset="-122"/>
              <a:ea typeface="方正正准黑简体" panose="02000000000000000000" pitchFamily="2" charset="-122"/>
            </a:endParaRPr>
          </a:p>
        </p:txBody>
      </p:sp>
      <p:sp>
        <p:nvSpPr>
          <p:cNvPr id="60" name="文本框 16"/>
          <p:cNvSpPr>
            <a:spLocks noChangeArrowheads="1"/>
          </p:cNvSpPr>
          <p:nvPr/>
        </p:nvSpPr>
        <p:spPr bwMode="auto">
          <a:xfrm>
            <a:off x="5549086" y="4408409"/>
            <a:ext cx="1869743" cy="325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8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1800" dirty="0">
              <a:latin typeface="方正正准黑简体" panose="02000000000000000000" pitchFamily="2" charset="-122"/>
              <a:ea typeface="方正正准黑简体" panose="02000000000000000000" pitchFamily="2" charset="-122"/>
            </a:endParaRPr>
          </a:p>
        </p:txBody>
      </p:sp>
      <p:sp>
        <p:nvSpPr>
          <p:cNvPr id="61" name="文本框 16"/>
          <p:cNvSpPr>
            <a:spLocks noChangeArrowheads="1"/>
          </p:cNvSpPr>
          <p:nvPr/>
        </p:nvSpPr>
        <p:spPr bwMode="auto">
          <a:xfrm>
            <a:off x="2234386" y="4408409"/>
            <a:ext cx="1869743" cy="325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8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1800" dirty="0">
              <a:latin typeface="方正正准黑简体" panose="02000000000000000000" pitchFamily="2" charset="-122"/>
              <a:ea typeface="方正正准黑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4" name="TextBox 93"/>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14" name="直接连接符 13"/>
          <p:cNvCxnSpPr/>
          <p:nvPr/>
        </p:nvCxnSpPr>
        <p:spPr>
          <a:xfrm>
            <a:off x="2455718" y="27481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02" name="图表 101"/>
          <p:cNvGraphicFramePr/>
          <p:nvPr/>
        </p:nvGraphicFramePr>
        <p:xfrm>
          <a:off x="751115" y="957103"/>
          <a:ext cx="2816405" cy="160644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4" name="图表 103"/>
          <p:cNvGraphicFramePr/>
          <p:nvPr/>
        </p:nvGraphicFramePr>
        <p:xfrm>
          <a:off x="2359570" y="957103"/>
          <a:ext cx="2816405" cy="160644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5" name="图表 104"/>
          <p:cNvGraphicFramePr/>
          <p:nvPr/>
        </p:nvGraphicFramePr>
        <p:xfrm>
          <a:off x="3968025" y="957103"/>
          <a:ext cx="2816405" cy="160644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6" name="图表 105"/>
          <p:cNvGraphicFramePr/>
          <p:nvPr/>
        </p:nvGraphicFramePr>
        <p:xfrm>
          <a:off x="5576481" y="957103"/>
          <a:ext cx="2816405" cy="1606445"/>
        </p:xfrm>
        <a:graphic>
          <a:graphicData uri="http://schemas.openxmlformats.org/drawingml/2006/chart">
            <c:chart xmlns:c="http://schemas.openxmlformats.org/drawingml/2006/chart" xmlns:r="http://schemas.openxmlformats.org/officeDocument/2006/relationships" r:id="rId7"/>
          </a:graphicData>
        </a:graphic>
      </p:graphicFrame>
      <p:sp>
        <p:nvSpPr>
          <p:cNvPr id="107" name="文本框 32"/>
          <p:cNvSpPr txBox="1"/>
          <p:nvPr/>
        </p:nvSpPr>
        <p:spPr>
          <a:xfrm>
            <a:off x="1684019"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ea typeface="微软雅黑" panose="020B0503020204020204" pitchFamily="34" charset="-122"/>
              </a:rPr>
              <a:t>30</a:t>
            </a:r>
            <a:r>
              <a:rPr lang="en-US" altLang="zh-CN" sz="1200" dirty="0">
                <a:solidFill>
                  <a:prstClr val="black">
                    <a:lumMod val="50000"/>
                    <a:lumOff val="50000"/>
                  </a:prstClr>
                </a:solidFill>
                <a:latin typeface="Impact" panose="020B0806030902050204" pitchFamily="34" charset="0"/>
                <a:ea typeface="微软雅黑" panose="020B0503020204020204" pitchFamily="34" charset="-122"/>
              </a:rPr>
              <a:t>%</a:t>
            </a:r>
            <a:endParaRPr lang="zh-CN" altLang="en-US" sz="1100" dirty="0">
              <a:solidFill>
                <a:prstClr val="black">
                  <a:lumMod val="50000"/>
                  <a:lumOff val="50000"/>
                </a:prstClr>
              </a:solidFill>
              <a:latin typeface="Impact" panose="020B0806030902050204" pitchFamily="34" charset="0"/>
              <a:ea typeface="微软雅黑" panose="020B0503020204020204" pitchFamily="34" charset="-122"/>
            </a:endParaRPr>
          </a:p>
        </p:txBody>
      </p:sp>
      <p:grpSp>
        <p:nvGrpSpPr>
          <p:cNvPr id="108" name="Group 8"/>
          <p:cNvGrpSpPr>
            <a:grpSpLocks noChangeAspect="1"/>
          </p:cNvGrpSpPr>
          <p:nvPr/>
        </p:nvGrpSpPr>
        <p:grpSpPr bwMode="auto">
          <a:xfrm>
            <a:off x="1948275" y="1547939"/>
            <a:ext cx="330403" cy="362031"/>
            <a:chOff x="3437" y="2282"/>
            <a:chExt cx="679" cy="744"/>
          </a:xfrm>
          <a:solidFill>
            <a:schemeClr val="tx2">
              <a:lumMod val="50000"/>
            </a:schemeClr>
          </a:solidFill>
        </p:grpSpPr>
        <p:sp>
          <p:nvSpPr>
            <p:cNvPr id="109"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10"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grpSp>
      <p:grpSp>
        <p:nvGrpSpPr>
          <p:cNvPr id="111" name="Group 13"/>
          <p:cNvGrpSpPr>
            <a:grpSpLocks noChangeAspect="1"/>
          </p:cNvGrpSpPr>
          <p:nvPr/>
        </p:nvGrpSpPr>
        <p:grpSpPr bwMode="auto">
          <a:xfrm>
            <a:off x="3532732" y="1549063"/>
            <a:ext cx="362309" cy="366587"/>
            <a:chOff x="2426" y="2781"/>
            <a:chExt cx="593" cy="600"/>
          </a:xfrm>
          <a:solidFill>
            <a:schemeClr val="tx1">
              <a:lumMod val="50000"/>
              <a:lumOff val="50000"/>
            </a:schemeClr>
          </a:solidFill>
        </p:grpSpPr>
        <p:sp>
          <p:nvSpPr>
            <p:cNvPr id="112"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1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grpSp>
      <p:grpSp>
        <p:nvGrpSpPr>
          <p:cNvPr id="114" name="Group 18"/>
          <p:cNvGrpSpPr>
            <a:grpSpLocks noChangeAspect="1"/>
          </p:cNvGrpSpPr>
          <p:nvPr/>
        </p:nvGrpSpPr>
        <p:grpSpPr bwMode="auto">
          <a:xfrm>
            <a:off x="5141794" y="1546015"/>
            <a:ext cx="376364" cy="350702"/>
            <a:chOff x="3802" y="2858"/>
            <a:chExt cx="616" cy="574"/>
          </a:xfrm>
          <a:solidFill>
            <a:schemeClr val="tx2">
              <a:lumMod val="50000"/>
            </a:schemeClr>
          </a:solidFill>
        </p:grpSpPr>
        <p:sp>
          <p:nvSpPr>
            <p:cNvPr id="115"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16"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17"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18"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19"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grpSp>
      <p:grpSp>
        <p:nvGrpSpPr>
          <p:cNvPr id="120" name="Group 26"/>
          <p:cNvGrpSpPr>
            <a:grpSpLocks noChangeAspect="1"/>
          </p:cNvGrpSpPr>
          <p:nvPr/>
        </p:nvGrpSpPr>
        <p:grpSpPr bwMode="auto">
          <a:xfrm>
            <a:off x="6668463" y="1632307"/>
            <a:ext cx="535744" cy="265601"/>
            <a:chOff x="5676" y="2597"/>
            <a:chExt cx="1061" cy="526"/>
          </a:xfrm>
          <a:solidFill>
            <a:schemeClr val="tx1"/>
          </a:solidFill>
        </p:grpSpPr>
        <p:sp>
          <p:nvSpPr>
            <p:cNvPr id="121"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22"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23"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24"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25"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26"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27"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28"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29"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30"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31"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32"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33"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34"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sp>
          <p:nvSpPr>
            <p:cNvPr id="135"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ea typeface="微软雅黑" panose="020B0503020204020204" pitchFamily="34" charset="-122"/>
              </a:endParaRPr>
            </a:p>
          </p:txBody>
        </p:sp>
      </p:grpSp>
      <p:sp>
        <p:nvSpPr>
          <p:cNvPr id="136" name="文本框 73"/>
          <p:cNvSpPr txBox="1"/>
          <p:nvPr/>
        </p:nvSpPr>
        <p:spPr>
          <a:xfrm>
            <a:off x="3289319"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ea typeface="微软雅黑" panose="020B0503020204020204" pitchFamily="34" charset="-122"/>
              </a:rPr>
              <a:t>50</a:t>
            </a:r>
            <a:r>
              <a:rPr lang="en-US" altLang="zh-CN" sz="1200" dirty="0">
                <a:solidFill>
                  <a:prstClr val="black">
                    <a:lumMod val="50000"/>
                    <a:lumOff val="50000"/>
                  </a:prstClr>
                </a:solidFill>
                <a:latin typeface="Impact" panose="020B0806030902050204" pitchFamily="34" charset="0"/>
                <a:ea typeface="微软雅黑" panose="020B0503020204020204" pitchFamily="34" charset="-122"/>
              </a:rPr>
              <a:t>%</a:t>
            </a:r>
            <a:endParaRPr lang="zh-CN" altLang="en-US" sz="1100" dirty="0">
              <a:solidFill>
                <a:prstClr val="black">
                  <a:lumMod val="50000"/>
                  <a:lumOff val="50000"/>
                </a:prstClr>
              </a:solidFill>
              <a:latin typeface="Impact" panose="020B0806030902050204" pitchFamily="34" charset="0"/>
              <a:ea typeface="微软雅黑" panose="020B0503020204020204" pitchFamily="34" charset="-122"/>
            </a:endParaRPr>
          </a:p>
        </p:txBody>
      </p:sp>
      <p:sp>
        <p:nvSpPr>
          <p:cNvPr id="137" name="文本框 74"/>
          <p:cNvSpPr txBox="1"/>
          <p:nvPr/>
        </p:nvSpPr>
        <p:spPr>
          <a:xfrm>
            <a:off x="4951535"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ea typeface="微软雅黑" panose="020B0503020204020204" pitchFamily="34" charset="-122"/>
              </a:rPr>
              <a:t>80</a:t>
            </a:r>
            <a:r>
              <a:rPr lang="en-US" altLang="zh-CN" sz="1200" dirty="0">
                <a:solidFill>
                  <a:prstClr val="black">
                    <a:lumMod val="50000"/>
                    <a:lumOff val="50000"/>
                  </a:prstClr>
                </a:solidFill>
                <a:latin typeface="Impact" panose="020B0806030902050204" pitchFamily="34" charset="0"/>
                <a:ea typeface="微软雅黑" panose="020B0503020204020204" pitchFamily="34" charset="-122"/>
              </a:rPr>
              <a:t>%</a:t>
            </a:r>
            <a:endParaRPr lang="zh-CN" altLang="en-US" sz="1100" dirty="0">
              <a:solidFill>
                <a:prstClr val="black">
                  <a:lumMod val="50000"/>
                  <a:lumOff val="50000"/>
                </a:prstClr>
              </a:solidFill>
              <a:latin typeface="Impact" panose="020B0806030902050204" pitchFamily="34" charset="0"/>
              <a:ea typeface="微软雅黑" panose="020B0503020204020204" pitchFamily="34" charset="-122"/>
            </a:endParaRPr>
          </a:p>
        </p:txBody>
      </p:sp>
      <p:sp>
        <p:nvSpPr>
          <p:cNvPr id="138" name="文本框 75"/>
          <p:cNvSpPr txBox="1"/>
          <p:nvPr/>
        </p:nvSpPr>
        <p:spPr>
          <a:xfrm>
            <a:off x="6571757"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ea typeface="微软雅黑" panose="020B0503020204020204" pitchFamily="34" charset="-122"/>
              </a:rPr>
              <a:t>100</a:t>
            </a:r>
            <a:r>
              <a:rPr lang="en-US" altLang="zh-CN" sz="1200" dirty="0">
                <a:solidFill>
                  <a:prstClr val="black">
                    <a:lumMod val="50000"/>
                    <a:lumOff val="50000"/>
                  </a:prstClr>
                </a:solidFill>
                <a:latin typeface="Impact" panose="020B0806030902050204" pitchFamily="34" charset="0"/>
                <a:ea typeface="微软雅黑" panose="020B0503020204020204" pitchFamily="34" charset="-122"/>
              </a:rPr>
              <a:t>%</a:t>
            </a:r>
            <a:endParaRPr lang="zh-CN" altLang="en-US" sz="1100" dirty="0">
              <a:solidFill>
                <a:prstClr val="black">
                  <a:lumMod val="50000"/>
                  <a:lumOff val="50000"/>
                </a:prstClr>
              </a:solidFill>
              <a:latin typeface="Impact" panose="020B0806030902050204" pitchFamily="34" charset="0"/>
              <a:ea typeface="微软雅黑" panose="020B0503020204020204" pitchFamily="34" charset="-122"/>
            </a:endParaRPr>
          </a:p>
        </p:txBody>
      </p:sp>
      <p:grpSp>
        <p:nvGrpSpPr>
          <p:cNvPr id="139" name="组合 138"/>
          <p:cNvGrpSpPr/>
          <p:nvPr/>
        </p:nvGrpSpPr>
        <p:grpSpPr>
          <a:xfrm>
            <a:off x="1578299" y="2750794"/>
            <a:ext cx="1193501" cy="775630"/>
            <a:chOff x="3457192" y="3881040"/>
            <a:chExt cx="1591334" cy="1034171"/>
          </a:xfrm>
        </p:grpSpPr>
        <p:sp>
          <p:nvSpPr>
            <p:cNvPr id="140" name="文本框 77"/>
            <p:cNvSpPr txBox="1"/>
            <p:nvPr/>
          </p:nvSpPr>
          <p:spPr>
            <a:xfrm>
              <a:off x="3457511" y="3881040"/>
              <a:ext cx="1591015" cy="615552"/>
            </a:xfrm>
            <a:prstGeom prst="rect">
              <a:avLst/>
            </a:prstGeom>
            <a:noFill/>
          </p:spPr>
          <p:txBody>
            <a:bodyPr wrap="square" rtlCol="0">
              <a:spAutoFit/>
            </a:bodyPr>
            <a:lstStyle/>
            <a:p>
              <a:r>
                <a:rPr lang="zh-CN" altLang="en-US" sz="1200" dirty="0" smtClean="0">
                  <a:solidFill>
                    <a:srgbClr val="163A5A"/>
                  </a:solidFill>
                  <a:latin typeface="方正韵动中黑简体" panose="02000000000000000000" pitchFamily="2" charset="-122"/>
                  <a:ea typeface="方正韵动中黑简体" panose="02000000000000000000" pitchFamily="2" charset="-122"/>
                </a:rPr>
                <a:t>在此处添加标题</a:t>
              </a:r>
              <a:endParaRPr lang="zh-CN" altLang="en-US" sz="1200" dirty="0">
                <a:solidFill>
                  <a:srgbClr val="163A5A"/>
                </a:solidFill>
                <a:latin typeface="方正韵动中黑简体" panose="02000000000000000000" pitchFamily="2" charset="-122"/>
                <a:ea typeface="方正韵动中黑简体" panose="02000000000000000000" pitchFamily="2" charset="-122"/>
              </a:endParaRPr>
            </a:p>
          </p:txBody>
        </p:sp>
        <p:sp>
          <p:nvSpPr>
            <p:cNvPr id="141" name="文本框 78"/>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42" name="组合 141"/>
          <p:cNvGrpSpPr/>
          <p:nvPr/>
        </p:nvGrpSpPr>
        <p:grpSpPr>
          <a:xfrm>
            <a:off x="3213424" y="2750794"/>
            <a:ext cx="1142552" cy="775630"/>
            <a:chOff x="3457192" y="3881040"/>
            <a:chExt cx="1523402" cy="1034171"/>
          </a:xfrm>
        </p:grpSpPr>
        <p:sp>
          <p:nvSpPr>
            <p:cNvPr id="143" name="文本框 80"/>
            <p:cNvSpPr txBox="1"/>
            <p:nvPr/>
          </p:nvSpPr>
          <p:spPr>
            <a:xfrm>
              <a:off x="3457511" y="3881040"/>
              <a:ext cx="1523083" cy="615552"/>
            </a:xfrm>
            <a:prstGeom prst="rect">
              <a:avLst/>
            </a:prstGeom>
            <a:noFill/>
          </p:spPr>
          <p:txBody>
            <a:bodyPr wrap="square" rtlCol="0">
              <a:spAutoFit/>
            </a:bodyPr>
            <a:lstStyle/>
            <a:p>
              <a:r>
                <a:rPr lang="zh-CN" altLang="en-US" sz="1200" dirty="0" smtClean="0">
                  <a:solidFill>
                    <a:schemeClr val="tx1">
                      <a:lumMod val="65000"/>
                      <a:lumOff val="35000"/>
                    </a:schemeClr>
                  </a:solidFill>
                  <a:latin typeface="方正韵动中黑简体" panose="02000000000000000000" pitchFamily="2" charset="-122"/>
                  <a:ea typeface="方正韵动中黑简体" panose="02000000000000000000" pitchFamily="2" charset="-122"/>
                </a:rPr>
                <a:t>在此处添加标题</a:t>
              </a:r>
              <a:endParaRPr lang="zh-CN" altLang="en-US" sz="1200" dirty="0">
                <a:solidFill>
                  <a:schemeClr val="tx1">
                    <a:lumMod val="65000"/>
                    <a:lumOff val="35000"/>
                  </a:schemeClr>
                </a:solidFill>
                <a:latin typeface="方正韵动中黑简体" panose="02000000000000000000" pitchFamily="2" charset="-122"/>
                <a:ea typeface="方正韵动中黑简体" panose="02000000000000000000" pitchFamily="2" charset="-122"/>
              </a:endParaRPr>
            </a:p>
          </p:txBody>
        </p:sp>
        <p:sp>
          <p:nvSpPr>
            <p:cNvPr id="144" name="文本框 81"/>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45" name="组合 144"/>
          <p:cNvGrpSpPr/>
          <p:nvPr/>
        </p:nvGrpSpPr>
        <p:grpSpPr>
          <a:xfrm>
            <a:off x="4848551" y="2750794"/>
            <a:ext cx="1163611" cy="775630"/>
            <a:chOff x="3457192" y="3881040"/>
            <a:chExt cx="1551480" cy="1034171"/>
          </a:xfrm>
        </p:grpSpPr>
        <p:sp>
          <p:nvSpPr>
            <p:cNvPr id="146" name="文本框 83"/>
            <p:cNvSpPr txBox="1"/>
            <p:nvPr/>
          </p:nvSpPr>
          <p:spPr>
            <a:xfrm>
              <a:off x="3457511" y="3881040"/>
              <a:ext cx="1551161" cy="615552"/>
            </a:xfrm>
            <a:prstGeom prst="rect">
              <a:avLst/>
            </a:prstGeom>
            <a:noFill/>
          </p:spPr>
          <p:txBody>
            <a:bodyPr wrap="square" rtlCol="0">
              <a:spAutoFit/>
            </a:bodyPr>
            <a:lstStyle/>
            <a:p>
              <a:r>
                <a:rPr lang="zh-CN" altLang="en-US" sz="1200" dirty="0" smtClean="0">
                  <a:solidFill>
                    <a:srgbClr val="163A5A"/>
                  </a:solidFill>
                  <a:latin typeface="方正韵动中黑简体" panose="02000000000000000000" pitchFamily="2" charset="-122"/>
                  <a:ea typeface="方正韵动中黑简体" panose="02000000000000000000" pitchFamily="2" charset="-122"/>
                </a:rPr>
                <a:t>在此处添加标题</a:t>
              </a:r>
              <a:endParaRPr lang="zh-CN" altLang="en-US" sz="1200" dirty="0">
                <a:solidFill>
                  <a:srgbClr val="163A5A"/>
                </a:solidFill>
                <a:latin typeface="方正韵动中黑简体" panose="02000000000000000000" pitchFamily="2" charset="-122"/>
                <a:ea typeface="方正韵动中黑简体" panose="02000000000000000000" pitchFamily="2" charset="-122"/>
              </a:endParaRPr>
            </a:p>
          </p:txBody>
        </p:sp>
        <p:sp>
          <p:nvSpPr>
            <p:cNvPr id="147" name="文本框 84"/>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48" name="组合 147"/>
          <p:cNvGrpSpPr/>
          <p:nvPr/>
        </p:nvGrpSpPr>
        <p:grpSpPr>
          <a:xfrm>
            <a:off x="6483675" y="2750794"/>
            <a:ext cx="1254526" cy="775630"/>
            <a:chOff x="3457192" y="3881040"/>
            <a:chExt cx="1672700" cy="1034171"/>
          </a:xfrm>
        </p:grpSpPr>
        <p:sp>
          <p:nvSpPr>
            <p:cNvPr id="149" name="文本框 86"/>
            <p:cNvSpPr txBox="1"/>
            <p:nvPr/>
          </p:nvSpPr>
          <p:spPr>
            <a:xfrm>
              <a:off x="3457511" y="3881040"/>
              <a:ext cx="1672381" cy="369332"/>
            </a:xfrm>
            <a:prstGeom prst="rect">
              <a:avLst/>
            </a:prstGeom>
            <a:noFill/>
          </p:spPr>
          <p:txBody>
            <a:bodyPr wrap="square" rtlCol="0">
              <a:spAutoFit/>
            </a:bodyPr>
            <a:lstStyle/>
            <a:p>
              <a:r>
                <a:rPr lang="zh-CN" altLang="en-US" sz="1200" dirty="0" smtClean="0">
                  <a:latin typeface="方正韵动中黑简体" panose="02000000000000000000" pitchFamily="2" charset="-122"/>
                  <a:ea typeface="方正韵动中黑简体" panose="02000000000000000000" pitchFamily="2" charset="-122"/>
                </a:rPr>
                <a:t>在此处添加标题</a:t>
              </a:r>
              <a:endParaRPr lang="zh-CN" altLang="en-US" sz="1200" dirty="0">
                <a:latin typeface="方正韵动中黑简体" panose="02000000000000000000" pitchFamily="2" charset="-122"/>
                <a:ea typeface="方正韵动中黑简体" panose="02000000000000000000" pitchFamily="2" charset="-122"/>
              </a:endParaRPr>
            </a:p>
          </p:txBody>
        </p:sp>
        <p:sp>
          <p:nvSpPr>
            <p:cNvPr id="150" name="文本框 87"/>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51" name="组合 150"/>
          <p:cNvGrpSpPr/>
          <p:nvPr/>
        </p:nvGrpSpPr>
        <p:grpSpPr>
          <a:xfrm>
            <a:off x="1282643" y="3883330"/>
            <a:ext cx="6578716" cy="941216"/>
            <a:chOff x="1710190" y="5445125"/>
            <a:chExt cx="8771621" cy="1254958"/>
          </a:xfrm>
        </p:grpSpPr>
        <p:cxnSp>
          <p:nvCxnSpPr>
            <p:cNvPr id="152" name="直接连接符 151"/>
            <p:cNvCxnSpPr/>
            <p:nvPr/>
          </p:nvCxnSpPr>
          <p:spPr>
            <a:xfrm>
              <a:off x="1710190" y="5445125"/>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3" name="文本框 90"/>
            <p:cNvSpPr txBox="1"/>
            <p:nvPr/>
          </p:nvSpPr>
          <p:spPr>
            <a:xfrm>
              <a:off x="1874403" y="5592084"/>
              <a:ext cx="8443194" cy="1107999"/>
            </a:xfrm>
            <a:prstGeom prst="rect">
              <a:avLst/>
            </a:prstGeom>
            <a:noFill/>
          </p:spPr>
          <p:txBody>
            <a:bodyPr wrap="square" rtlCol="0">
              <a:spAutoFit/>
            </a:bodyPr>
            <a:lstStyle/>
            <a:p>
              <a:pPr algn="just"/>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替换你的文字替换你的文字替换你的文字替换你的文字替换你的文字替换你的文字替换你的</a:t>
              </a:r>
            </a:p>
            <a:p>
              <a:pPr algn="just"/>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替换你的文字替换你的文字替换你的文字替换你的文字替换你的文字替换你的文字替换你的</a:t>
              </a:r>
            </a:p>
            <a:p>
              <a:pPr algn="just"/>
              <a:endPar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endPar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54" name="组合 153"/>
          <p:cNvGrpSpPr/>
          <p:nvPr/>
        </p:nvGrpSpPr>
        <p:grpSpPr>
          <a:xfrm>
            <a:off x="1803703" y="3507856"/>
            <a:ext cx="6296689" cy="276999"/>
            <a:chOff x="2094548" y="5327134"/>
            <a:chExt cx="7190104" cy="369332"/>
          </a:xfrm>
        </p:grpSpPr>
        <p:grpSp>
          <p:nvGrpSpPr>
            <p:cNvPr id="155" name="组合 154"/>
            <p:cNvGrpSpPr/>
            <p:nvPr/>
          </p:nvGrpSpPr>
          <p:grpSpPr>
            <a:xfrm>
              <a:off x="7631748" y="5327134"/>
              <a:ext cx="1652904" cy="369332"/>
              <a:chOff x="2080894" y="4828841"/>
              <a:chExt cx="1652904" cy="369332"/>
            </a:xfrm>
          </p:grpSpPr>
          <p:sp>
            <p:nvSpPr>
              <p:cNvPr id="165" name="圆角矩形 164"/>
              <p:cNvSpPr/>
              <p:nvPr/>
            </p:nvSpPr>
            <p:spPr>
              <a:xfrm>
                <a:off x="2080894" y="4880791"/>
                <a:ext cx="265433" cy="265433"/>
              </a:xfrm>
              <a:prstGeom prst="roundRect">
                <a:avLst/>
              </a:prstGeom>
              <a:solidFill>
                <a:schemeClr val="tx1"/>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66" name="文本框 103"/>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LiHei Pro" panose="02010601030101010101" pitchFamily="34" charset="-122"/>
                    <a:ea typeface="LiHei Pro" panose="02010601030101010101" pitchFamily="34" charset="-122"/>
                  </a:rPr>
                  <a:t>TEXT HERE</a:t>
                </a:r>
                <a:endParaRPr lang="zh-CN" altLang="en-US" sz="1200" dirty="0">
                  <a:solidFill>
                    <a:prstClr val="black">
                      <a:lumMod val="50000"/>
                      <a:lumOff val="50000"/>
                    </a:prstClr>
                  </a:solidFill>
                  <a:latin typeface="LiHei Pro" panose="02010601030101010101" pitchFamily="34" charset="-122"/>
                  <a:ea typeface="LiHei Pro" panose="02010601030101010101" pitchFamily="34" charset="-122"/>
                </a:endParaRPr>
              </a:p>
            </p:txBody>
          </p:sp>
        </p:grpSp>
        <p:grpSp>
          <p:nvGrpSpPr>
            <p:cNvPr id="156" name="组合 155"/>
            <p:cNvGrpSpPr/>
            <p:nvPr/>
          </p:nvGrpSpPr>
          <p:grpSpPr>
            <a:xfrm>
              <a:off x="5786015" y="5327134"/>
              <a:ext cx="1652904" cy="369332"/>
              <a:chOff x="2080894" y="4828841"/>
              <a:chExt cx="1652904" cy="369332"/>
            </a:xfrm>
          </p:grpSpPr>
          <p:sp>
            <p:nvSpPr>
              <p:cNvPr id="163" name="圆角矩形 162"/>
              <p:cNvSpPr/>
              <p:nvPr/>
            </p:nvSpPr>
            <p:spPr>
              <a:xfrm>
                <a:off x="2080894" y="4880791"/>
                <a:ext cx="265433" cy="265433"/>
              </a:xfrm>
              <a:prstGeom prst="roundRect">
                <a:avLst/>
              </a:prstGeom>
              <a:solidFill>
                <a:schemeClr val="tx2">
                  <a:lumMod val="5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64" name="文本框 101"/>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LiHei Pro" panose="02010601030101010101" pitchFamily="34" charset="-122"/>
                    <a:ea typeface="LiHei Pro" panose="02010601030101010101" pitchFamily="34" charset="-122"/>
                  </a:rPr>
                  <a:t>TEXT HERE</a:t>
                </a:r>
                <a:endParaRPr lang="zh-CN" altLang="en-US" sz="1200" dirty="0">
                  <a:solidFill>
                    <a:prstClr val="black">
                      <a:lumMod val="50000"/>
                      <a:lumOff val="50000"/>
                    </a:prstClr>
                  </a:solidFill>
                  <a:latin typeface="LiHei Pro" panose="02010601030101010101" pitchFamily="34" charset="-122"/>
                  <a:ea typeface="LiHei Pro" panose="02010601030101010101" pitchFamily="34" charset="-122"/>
                </a:endParaRPr>
              </a:p>
            </p:txBody>
          </p:sp>
        </p:grpSp>
        <p:grpSp>
          <p:nvGrpSpPr>
            <p:cNvPr id="157" name="组合 156"/>
            <p:cNvGrpSpPr/>
            <p:nvPr/>
          </p:nvGrpSpPr>
          <p:grpSpPr>
            <a:xfrm>
              <a:off x="3940281" y="5327134"/>
              <a:ext cx="1652904" cy="369332"/>
              <a:chOff x="2080894" y="4828841"/>
              <a:chExt cx="1652904" cy="369332"/>
            </a:xfrm>
          </p:grpSpPr>
          <p:sp>
            <p:nvSpPr>
              <p:cNvPr id="161" name="圆角矩形 160"/>
              <p:cNvSpPr/>
              <p:nvPr/>
            </p:nvSpPr>
            <p:spPr>
              <a:xfrm>
                <a:off x="2080894" y="4880791"/>
                <a:ext cx="265433" cy="265433"/>
              </a:xfrm>
              <a:prstGeom prst="roundRect">
                <a:avLst/>
              </a:prstGeom>
              <a:solidFill>
                <a:schemeClr val="tx1">
                  <a:lumMod val="65000"/>
                  <a:lumOff val="35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62" name="文本框 99"/>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LiHei Pro" panose="02010601030101010101" pitchFamily="34" charset="-122"/>
                    <a:ea typeface="LiHei Pro" panose="02010601030101010101" pitchFamily="34" charset="-122"/>
                  </a:rPr>
                  <a:t>TEXT HERE</a:t>
                </a:r>
                <a:endParaRPr lang="zh-CN" altLang="en-US" sz="1200" dirty="0">
                  <a:solidFill>
                    <a:prstClr val="black">
                      <a:lumMod val="50000"/>
                      <a:lumOff val="50000"/>
                    </a:prstClr>
                  </a:solidFill>
                  <a:latin typeface="LiHei Pro" panose="02010601030101010101" pitchFamily="34" charset="-122"/>
                  <a:ea typeface="LiHei Pro" panose="02010601030101010101" pitchFamily="34" charset="-122"/>
                </a:endParaRPr>
              </a:p>
            </p:txBody>
          </p:sp>
        </p:grpSp>
        <p:grpSp>
          <p:nvGrpSpPr>
            <p:cNvPr id="158" name="组合 157"/>
            <p:cNvGrpSpPr/>
            <p:nvPr/>
          </p:nvGrpSpPr>
          <p:grpSpPr>
            <a:xfrm>
              <a:off x="2094548" y="5327134"/>
              <a:ext cx="1652904" cy="369332"/>
              <a:chOff x="2080894" y="4828841"/>
              <a:chExt cx="1652904" cy="369332"/>
            </a:xfrm>
          </p:grpSpPr>
          <p:sp>
            <p:nvSpPr>
              <p:cNvPr id="159" name="圆角矩形 158"/>
              <p:cNvSpPr/>
              <p:nvPr/>
            </p:nvSpPr>
            <p:spPr>
              <a:xfrm>
                <a:off x="2080894" y="4880791"/>
                <a:ext cx="265433" cy="265433"/>
              </a:xfrm>
              <a:prstGeom prst="roundRect">
                <a:avLst/>
              </a:prstGeom>
              <a:solidFill>
                <a:schemeClr val="tx2">
                  <a:lumMod val="5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60" name="文本框 97"/>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LiHei Pro" panose="02010601030101010101" pitchFamily="34" charset="-122"/>
                    <a:ea typeface="LiHei Pro" panose="02010601030101010101" pitchFamily="34" charset="-122"/>
                  </a:rPr>
                  <a:t>TEXT HERE</a:t>
                </a:r>
                <a:endParaRPr lang="zh-CN" altLang="en-US" sz="1200" dirty="0">
                  <a:solidFill>
                    <a:prstClr val="black">
                      <a:lumMod val="50000"/>
                      <a:lumOff val="50000"/>
                    </a:prstClr>
                  </a:solidFill>
                  <a:latin typeface="LiHei Pro" panose="02010601030101010101" pitchFamily="34" charset="-122"/>
                  <a:ea typeface="LiHei Pro" panose="02010601030101010101" pitchFamily="34" charset="-122"/>
                </a:endParaRPr>
              </a:p>
            </p:txBody>
          </p:sp>
        </p:grpSp>
      </p:gr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6644628" y="2772815"/>
            <a:ext cx="612502" cy="612502"/>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3" name="椭圆 6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8" name="组合 57"/>
          <p:cNvGrpSpPr/>
          <p:nvPr/>
        </p:nvGrpSpPr>
        <p:grpSpPr>
          <a:xfrm>
            <a:off x="4963042" y="2799963"/>
            <a:ext cx="612502" cy="612502"/>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5" name="组合 54"/>
          <p:cNvGrpSpPr/>
          <p:nvPr/>
        </p:nvGrpSpPr>
        <p:grpSpPr>
          <a:xfrm>
            <a:off x="3355505" y="2799963"/>
            <a:ext cx="612502" cy="612502"/>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2" name="组合 51"/>
          <p:cNvGrpSpPr/>
          <p:nvPr/>
        </p:nvGrpSpPr>
        <p:grpSpPr>
          <a:xfrm>
            <a:off x="1723542" y="2775385"/>
            <a:ext cx="612502" cy="612502"/>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4" name="Freeform 6"/>
          <p:cNvSpPr/>
          <p:nvPr/>
        </p:nvSpPr>
        <p:spPr bwMode="auto">
          <a:xfrm>
            <a:off x="1466268"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5" name="Freeform 7"/>
          <p:cNvSpPr/>
          <p:nvPr/>
        </p:nvSpPr>
        <p:spPr bwMode="auto">
          <a:xfrm>
            <a:off x="1466268" y="2096322"/>
            <a:ext cx="234888" cy="44394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6" name="Freeform 8"/>
          <p:cNvSpPr/>
          <p:nvPr/>
        </p:nvSpPr>
        <p:spPr bwMode="auto">
          <a:xfrm>
            <a:off x="1768085"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7" name="Freeform 9"/>
          <p:cNvSpPr/>
          <p:nvPr/>
        </p:nvSpPr>
        <p:spPr bwMode="auto">
          <a:xfrm>
            <a:off x="2068640"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8" name="Freeform 10"/>
          <p:cNvSpPr/>
          <p:nvPr/>
        </p:nvSpPr>
        <p:spPr bwMode="auto">
          <a:xfrm>
            <a:off x="2366669" y="1093339"/>
            <a:ext cx="236149" cy="1446926"/>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9" name="Freeform 11"/>
          <p:cNvSpPr/>
          <p:nvPr/>
        </p:nvSpPr>
        <p:spPr bwMode="auto">
          <a:xfrm>
            <a:off x="1768085" y="1794036"/>
            <a:ext cx="234888" cy="746229"/>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0" name="Freeform 12"/>
          <p:cNvSpPr/>
          <p:nvPr/>
        </p:nvSpPr>
        <p:spPr bwMode="auto">
          <a:xfrm>
            <a:off x="2068640" y="1481630"/>
            <a:ext cx="236149" cy="105863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1" name="Freeform 13"/>
          <p:cNvSpPr/>
          <p:nvPr/>
        </p:nvSpPr>
        <p:spPr bwMode="auto">
          <a:xfrm>
            <a:off x="2366669" y="1276734"/>
            <a:ext cx="236149" cy="126353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2" name="Freeform 14"/>
          <p:cNvSpPr/>
          <p:nvPr/>
        </p:nvSpPr>
        <p:spPr bwMode="auto">
          <a:xfrm>
            <a:off x="3085221"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3" name="Freeform 15"/>
          <p:cNvSpPr/>
          <p:nvPr/>
        </p:nvSpPr>
        <p:spPr bwMode="auto">
          <a:xfrm>
            <a:off x="3385776"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4" name="Freeform 16"/>
          <p:cNvSpPr/>
          <p:nvPr/>
        </p:nvSpPr>
        <p:spPr bwMode="auto">
          <a:xfrm>
            <a:off x="3687594"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5" name="Freeform 17"/>
          <p:cNvSpPr/>
          <p:nvPr/>
        </p:nvSpPr>
        <p:spPr bwMode="auto">
          <a:xfrm>
            <a:off x="3989412"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6" name="Freeform 18"/>
          <p:cNvSpPr/>
          <p:nvPr/>
        </p:nvSpPr>
        <p:spPr bwMode="auto">
          <a:xfrm>
            <a:off x="3085221" y="2325250"/>
            <a:ext cx="234888" cy="21501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tx1">
              <a:lumMod val="85000"/>
              <a:lumOff val="1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7" name="Freeform 19"/>
          <p:cNvSpPr/>
          <p:nvPr/>
        </p:nvSpPr>
        <p:spPr bwMode="auto">
          <a:xfrm>
            <a:off x="3385776" y="1800357"/>
            <a:ext cx="236149"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lumMod val="85000"/>
              <a:lumOff val="1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8" name="Freeform 20"/>
          <p:cNvSpPr/>
          <p:nvPr/>
        </p:nvSpPr>
        <p:spPr bwMode="auto">
          <a:xfrm>
            <a:off x="3687594" y="1276734"/>
            <a:ext cx="236149" cy="126353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tx1">
              <a:lumMod val="85000"/>
              <a:lumOff val="1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19" name="Freeform 21"/>
          <p:cNvSpPr/>
          <p:nvPr/>
        </p:nvSpPr>
        <p:spPr bwMode="auto">
          <a:xfrm>
            <a:off x="3989412" y="1985020"/>
            <a:ext cx="236149" cy="555245"/>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tx1">
              <a:lumMod val="85000"/>
              <a:lumOff val="1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0" name="Freeform 22"/>
          <p:cNvSpPr/>
          <p:nvPr/>
        </p:nvSpPr>
        <p:spPr bwMode="auto">
          <a:xfrm>
            <a:off x="4696598"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1" name="Freeform 23"/>
          <p:cNvSpPr/>
          <p:nvPr/>
        </p:nvSpPr>
        <p:spPr bwMode="auto">
          <a:xfrm>
            <a:off x="4998416"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2" name="Freeform 24"/>
          <p:cNvSpPr/>
          <p:nvPr/>
        </p:nvSpPr>
        <p:spPr bwMode="auto">
          <a:xfrm>
            <a:off x="5300231"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3" name="Freeform 25"/>
          <p:cNvSpPr/>
          <p:nvPr/>
        </p:nvSpPr>
        <p:spPr bwMode="auto">
          <a:xfrm>
            <a:off x="5600788"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4" name="Freeform 26"/>
          <p:cNvSpPr/>
          <p:nvPr/>
        </p:nvSpPr>
        <p:spPr bwMode="auto">
          <a:xfrm>
            <a:off x="5600788" y="1270408"/>
            <a:ext cx="236149" cy="1269855"/>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5" name="Freeform 27"/>
          <p:cNvSpPr/>
          <p:nvPr/>
        </p:nvSpPr>
        <p:spPr bwMode="auto">
          <a:xfrm>
            <a:off x="5300231" y="1505663"/>
            <a:ext cx="234888" cy="1034603"/>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6" name="Freeform 28"/>
          <p:cNvSpPr/>
          <p:nvPr/>
        </p:nvSpPr>
        <p:spPr bwMode="auto">
          <a:xfrm>
            <a:off x="4998416" y="1800357"/>
            <a:ext cx="234888"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7" name="Freeform 29"/>
          <p:cNvSpPr/>
          <p:nvPr/>
        </p:nvSpPr>
        <p:spPr bwMode="auto">
          <a:xfrm>
            <a:off x="4696598" y="2106441"/>
            <a:ext cx="236149" cy="433825"/>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8" name="Freeform 30"/>
          <p:cNvSpPr/>
          <p:nvPr/>
        </p:nvSpPr>
        <p:spPr bwMode="auto">
          <a:xfrm>
            <a:off x="6395111" y="1093339"/>
            <a:ext cx="236149" cy="1446926"/>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29" name="Freeform 31"/>
          <p:cNvSpPr/>
          <p:nvPr/>
        </p:nvSpPr>
        <p:spPr bwMode="auto">
          <a:xfrm>
            <a:off x="6693141"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30" name="Freeform 32"/>
          <p:cNvSpPr/>
          <p:nvPr/>
        </p:nvSpPr>
        <p:spPr bwMode="auto">
          <a:xfrm>
            <a:off x="6994957"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31" name="Freeform 33"/>
          <p:cNvSpPr/>
          <p:nvPr/>
        </p:nvSpPr>
        <p:spPr bwMode="auto">
          <a:xfrm>
            <a:off x="7296775"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32" name="Freeform 34"/>
          <p:cNvSpPr/>
          <p:nvPr/>
        </p:nvSpPr>
        <p:spPr bwMode="auto">
          <a:xfrm>
            <a:off x="7296775" y="1284322"/>
            <a:ext cx="234888" cy="125594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tx1">
              <a:lumMod val="85000"/>
              <a:lumOff val="1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33" name="Freeform 35"/>
          <p:cNvSpPr/>
          <p:nvPr/>
        </p:nvSpPr>
        <p:spPr bwMode="auto">
          <a:xfrm>
            <a:off x="6994957" y="1394359"/>
            <a:ext cx="234888" cy="114590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tx1">
              <a:lumMod val="85000"/>
              <a:lumOff val="1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34" name="Freeform 36"/>
          <p:cNvSpPr/>
          <p:nvPr/>
        </p:nvSpPr>
        <p:spPr bwMode="auto">
          <a:xfrm>
            <a:off x="6693141" y="2231654"/>
            <a:ext cx="236149" cy="3086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tx1">
              <a:lumMod val="85000"/>
              <a:lumOff val="1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35" name="Freeform 37"/>
          <p:cNvSpPr/>
          <p:nvPr/>
        </p:nvSpPr>
        <p:spPr bwMode="auto">
          <a:xfrm>
            <a:off x="6395111" y="1658700"/>
            <a:ext cx="236149" cy="88156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tx1">
              <a:lumMod val="85000"/>
              <a:lumOff val="1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37" name="Freeform 39"/>
          <p:cNvSpPr>
            <a:spLocks noEditPoints="1"/>
          </p:cNvSpPr>
          <p:nvPr/>
        </p:nvSpPr>
        <p:spPr bwMode="auto">
          <a:xfrm>
            <a:off x="1837588" y="2886954"/>
            <a:ext cx="382545" cy="388020"/>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41" name="Freeform 43"/>
          <p:cNvSpPr>
            <a:spLocks noEditPoints="1"/>
          </p:cNvSpPr>
          <p:nvPr/>
        </p:nvSpPr>
        <p:spPr bwMode="auto">
          <a:xfrm>
            <a:off x="5104458" y="2948085"/>
            <a:ext cx="329671" cy="265761"/>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tx2">
              <a:lumMod val="50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42" name="Freeform 44"/>
          <p:cNvSpPr>
            <a:spLocks noEditPoints="1"/>
          </p:cNvSpPr>
          <p:nvPr/>
        </p:nvSpPr>
        <p:spPr bwMode="auto">
          <a:xfrm>
            <a:off x="3465173" y="2917427"/>
            <a:ext cx="376565" cy="328341"/>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tx1">
              <a:lumMod val="95000"/>
              <a:lumOff val="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43" name="Freeform 45"/>
          <p:cNvSpPr>
            <a:spLocks noEditPoints="1"/>
          </p:cNvSpPr>
          <p:nvPr/>
        </p:nvSpPr>
        <p:spPr bwMode="auto">
          <a:xfrm>
            <a:off x="6781583" y="2908241"/>
            <a:ext cx="337714" cy="341651"/>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tx1">
              <a:lumMod val="95000"/>
              <a:lumOff val="5000"/>
            </a:schemeClr>
          </a:solidFill>
          <a:ln>
            <a:noFill/>
          </a:ln>
        </p:spPr>
        <p:txBody>
          <a:bodyPr vert="horz" wrap="square" lIns="72756" tIns="36378" rIns="72756" bIns="36378" numCol="1" anchor="t" anchorCtr="0" compatLnSpc="1"/>
          <a:lstStyle/>
          <a:p>
            <a:endParaRPr lang="zh-CN" altLang="en-US" dirty="0">
              <a:ea typeface="微软雅黑" panose="020B0503020204020204" pitchFamily="34" charset="-122"/>
            </a:endParaRPr>
          </a:p>
        </p:txBody>
      </p:sp>
      <p:sp>
        <p:nvSpPr>
          <p:cNvPr id="44" name="TextBox 43"/>
          <p:cNvSpPr txBox="1"/>
          <p:nvPr/>
        </p:nvSpPr>
        <p:spPr>
          <a:xfrm>
            <a:off x="1255603" y="3770882"/>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45" name="TextBox 44"/>
          <p:cNvSpPr txBox="1"/>
          <p:nvPr/>
        </p:nvSpPr>
        <p:spPr>
          <a:xfrm>
            <a:off x="954992" y="3495899"/>
            <a:ext cx="1411412" cy="219775"/>
          </a:xfrm>
          <a:prstGeom prst="rect">
            <a:avLst/>
          </a:prstGeom>
          <a:noFill/>
        </p:spPr>
        <p:txBody>
          <a:bodyPr wrap="square" lIns="72756" tIns="0" rIns="72756" bIns="0" rtlCol="0" anchor="t">
            <a:spAutoFit/>
          </a:bodyPr>
          <a:lstStyle/>
          <a:p>
            <a:pPr algn="r"/>
            <a:r>
              <a:rPr lang="zh-CN" altLang="en-US" sz="2100" baseline="-3000" dirty="0" smtClean="0">
                <a:solidFill>
                  <a:srgbClr val="163A5A"/>
                </a:solidFill>
                <a:latin typeface="微软雅黑" panose="020B0503020204020204" pitchFamily="34" charset="-122"/>
                <a:ea typeface="微软雅黑" panose="020B0503020204020204" pitchFamily="34" charset="-122"/>
              </a:rPr>
              <a:t>此处添加标题</a:t>
            </a:r>
            <a:endParaRPr lang="zh-CN" altLang="en-US" sz="2100" baseline="-3000" dirty="0">
              <a:solidFill>
                <a:srgbClr val="163A5A"/>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3078859" y="3766044"/>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47" name="TextBox 46"/>
          <p:cNvSpPr txBox="1"/>
          <p:nvPr/>
        </p:nvSpPr>
        <p:spPr>
          <a:xfrm>
            <a:off x="3251132" y="3495900"/>
            <a:ext cx="1411412" cy="219775"/>
          </a:xfrm>
          <a:prstGeom prst="rect">
            <a:avLst/>
          </a:prstGeom>
          <a:noFill/>
        </p:spPr>
        <p:txBody>
          <a:bodyPr wrap="square" lIns="72756" tIns="0" rIns="72756" bIns="0" rtlCol="0" anchor="t">
            <a:spAutoFit/>
          </a:bodyPr>
          <a:lstStyle/>
          <a:p>
            <a:r>
              <a:rPr lang="zh-CN" altLang="en-US" sz="2100" baseline="-3000" dirty="0" smtClean="0">
                <a:solidFill>
                  <a:schemeClr val="tx1">
                    <a:lumMod val="85000"/>
                    <a:lumOff val="15000"/>
                  </a:schemeClr>
                </a:solidFill>
                <a:latin typeface="微软雅黑" panose="020B0503020204020204" pitchFamily="34" charset="-122"/>
                <a:ea typeface="微软雅黑" panose="020B0503020204020204" pitchFamily="34" charset="-122"/>
              </a:rPr>
              <a:t>此处添加标题</a:t>
            </a:r>
            <a:endParaRPr lang="zh-CN" altLang="en-US" sz="2100" baseline="-3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4662544" y="3766044"/>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49" name="TextBox 48"/>
          <p:cNvSpPr txBox="1"/>
          <p:nvPr/>
        </p:nvSpPr>
        <p:spPr>
          <a:xfrm>
            <a:off x="4211558" y="3550697"/>
            <a:ext cx="1411412" cy="219775"/>
          </a:xfrm>
          <a:prstGeom prst="rect">
            <a:avLst/>
          </a:prstGeom>
          <a:noFill/>
        </p:spPr>
        <p:txBody>
          <a:bodyPr wrap="square" lIns="72756" tIns="0" rIns="72756" bIns="0" rtlCol="0" anchor="t">
            <a:spAutoFit/>
          </a:bodyPr>
          <a:lstStyle/>
          <a:p>
            <a:pPr algn="r"/>
            <a:r>
              <a:rPr lang="zh-CN" altLang="en-US" sz="2100" baseline="-3000" dirty="0" smtClean="0">
                <a:solidFill>
                  <a:srgbClr val="163A5A"/>
                </a:solidFill>
                <a:latin typeface="微软雅黑" panose="020B0503020204020204" pitchFamily="34" charset="-122"/>
                <a:ea typeface="微软雅黑" panose="020B0503020204020204" pitchFamily="34" charset="-122"/>
              </a:rPr>
              <a:t>此处添加标题</a:t>
            </a:r>
            <a:endParaRPr lang="zh-CN" altLang="en-US" sz="2100" baseline="-3000" dirty="0">
              <a:solidFill>
                <a:srgbClr val="163A5A"/>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6396111" y="3783982"/>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51" name="TextBox 50"/>
          <p:cNvSpPr txBox="1"/>
          <p:nvPr/>
        </p:nvSpPr>
        <p:spPr>
          <a:xfrm>
            <a:off x="6544964" y="3495900"/>
            <a:ext cx="1411412" cy="219775"/>
          </a:xfrm>
          <a:prstGeom prst="rect">
            <a:avLst/>
          </a:prstGeom>
          <a:noFill/>
        </p:spPr>
        <p:txBody>
          <a:bodyPr wrap="square" lIns="72756" tIns="0" rIns="72756" bIns="0" rtlCol="0" anchor="t">
            <a:spAutoFit/>
          </a:bodyPr>
          <a:lstStyle/>
          <a:p>
            <a:r>
              <a:rPr lang="zh-CN" altLang="en-US" sz="2100" baseline="-3000" dirty="0" smtClean="0">
                <a:solidFill>
                  <a:schemeClr val="tx1">
                    <a:lumMod val="85000"/>
                    <a:lumOff val="15000"/>
                  </a:schemeClr>
                </a:solidFill>
                <a:latin typeface="微软雅黑" panose="020B0503020204020204" pitchFamily="34" charset="-122"/>
                <a:ea typeface="微软雅黑" panose="020B0503020204020204" pitchFamily="34" charset="-122"/>
              </a:rPr>
              <a:t>此处添加标题</a:t>
            </a:r>
            <a:endParaRPr lang="zh-CN" altLang="en-US" sz="2100" baseline="-3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64" name="直接连接符 63"/>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6" name="TextBox 65"/>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67" name="直接连接符 66"/>
          <p:cNvCxnSpPr/>
          <p:nvPr/>
        </p:nvCxnSpPr>
        <p:spPr>
          <a:xfrm>
            <a:off x="2552238" y="27481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圆角矩形 84"/>
          <p:cNvSpPr/>
          <p:nvPr/>
        </p:nvSpPr>
        <p:spPr>
          <a:xfrm>
            <a:off x="6630030" y="1688944"/>
            <a:ext cx="2152245" cy="2937879"/>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grpSp>
        <p:nvGrpSpPr>
          <p:cNvPr id="4" name="Group 66"/>
          <p:cNvGrpSpPr/>
          <p:nvPr/>
        </p:nvGrpSpPr>
        <p:grpSpPr bwMode="auto">
          <a:xfrm>
            <a:off x="395642" y="951945"/>
            <a:ext cx="4453516" cy="3745706"/>
            <a:chOff x="720" y="839"/>
            <a:chExt cx="3740" cy="3146"/>
          </a:xfrm>
          <a:solidFill>
            <a:srgbClr val="E8E8E6"/>
          </a:solidFill>
        </p:grpSpPr>
        <p:sp>
          <p:nvSpPr>
            <p:cNvPr id="5"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6"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7"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8"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9"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0"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1"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2"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3"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4"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5"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6"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7"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8"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19"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0"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1"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2"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3"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4"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5"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6"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7"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8"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29"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0"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1"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2"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3"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4"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5"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6"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7"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8"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39"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0"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1"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2"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3"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4"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5"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6"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7"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8"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49"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0"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1"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2"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3"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4"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5"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6"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7"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8"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59"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60"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61"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62"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63"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64"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65"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sp>
          <p:nvSpPr>
            <p:cNvPr id="66"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ln>
          </p:spPr>
          <p:txBody>
            <a:bodyPr/>
            <a:lstStyle/>
            <a:p>
              <a:endParaRPr lang="zh-CN" altLang="en-US" dirty="0">
                <a:ea typeface="微软雅黑" panose="020B0503020204020204" pitchFamily="34" charset="-122"/>
              </a:endParaRPr>
            </a:p>
          </p:txBody>
        </p:sp>
      </p:grpSp>
      <p:sp>
        <p:nvSpPr>
          <p:cNvPr id="67" name="Freeform 78"/>
          <p:cNvSpPr/>
          <p:nvPr/>
        </p:nvSpPr>
        <p:spPr bwMode="gray">
          <a:xfrm>
            <a:off x="3334486" y="3904694"/>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tx1">
              <a:lumMod val="75000"/>
              <a:lumOff val="25000"/>
            </a:schemeClr>
          </a:solidFill>
          <a:ln w="6350">
            <a:solidFill>
              <a:schemeClr val="tx1">
                <a:lumMod val="85000"/>
                <a:lumOff val="15000"/>
              </a:schemeClr>
            </a:solidFill>
            <a:prstDash val="solid"/>
            <a:round/>
          </a:ln>
        </p:spPr>
        <p:txBody>
          <a:bodyPr lIns="68595" tIns="34297" rIns="68595" bIns="34297"/>
          <a:lstStyle/>
          <a:p>
            <a:endParaRPr lang="zh-CN" altLang="en-US" dirty="0">
              <a:ea typeface="微软雅黑" panose="020B0503020204020204" pitchFamily="34" charset="-122"/>
            </a:endParaRPr>
          </a:p>
        </p:txBody>
      </p:sp>
      <p:sp>
        <p:nvSpPr>
          <p:cNvPr id="68" name="Freeform 92"/>
          <p:cNvSpPr/>
          <p:nvPr/>
        </p:nvSpPr>
        <p:spPr bwMode="gray">
          <a:xfrm>
            <a:off x="3647662" y="2580720"/>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tx1">
              <a:lumMod val="75000"/>
              <a:lumOff val="25000"/>
            </a:schemeClr>
          </a:solidFill>
          <a:ln w="6350">
            <a:solidFill>
              <a:schemeClr val="tx1">
                <a:lumMod val="85000"/>
                <a:lumOff val="15000"/>
              </a:schemeClr>
            </a:solidFill>
            <a:prstDash val="solid"/>
            <a:round/>
          </a:ln>
        </p:spPr>
        <p:txBody>
          <a:bodyPr lIns="68595" tIns="34297" rIns="68595" bIns="34297"/>
          <a:lstStyle/>
          <a:p>
            <a:endParaRPr lang="zh-CN" altLang="en-US" dirty="0">
              <a:ea typeface="微软雅黑" panose="020B0503020204020204" pitchFamily="34" charset="-122"/>
            </a:endParaRPr>
          </a:p>
        </p:txBody>
      </p:sp>
      <p:sp>
        <p:nvSpPr>
          <p:cNvPr id="69" name="Freeform 100"/>
          <p:cNvSpPr/>
          <p:nvPr/>
        </p:nvSpPr>
        <p:spPr bwMode="gray">
          <a:xfrm>
            <a:off x="3876292" y="1975882"/>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tx1">
              <a:lumMod val="75000"/>
              <a:lumOff val="25000"/>
            </a:schemeClr>
          </a:solidFill>
          <a:ln w="6350">
            <a:solidFill>
              <a:schemeClr val="tx1">
                <a:lumMod val="85000"/>
                <a:lumOff val="15000"/>
              </a:schemeClr>
            </a:solidFill>
            <a:prstDash val="solid"/>
            <a:round/>
          </a:ln>
        </p:spPr>
        <p:txBody>
          <a:bodyPr lIns="68595" tIns="34297" rIns="68595" bIns="34297"/>
          <a:lstStyle/>
          <a:p>
            <a:endParaRPr lang="zh-CN" altLang="en-US" dirty="0">
              <a:ea typeface="微软雅黑" panose="020B0503020204020204" pitchFamily="34" charset="-122"/>
            </a:endParaRPr>
          </a:p>
        </p:txBody>
      </p:sp>
      <p:sp>
        <p:nvSpPr>
          <p:cNvPr id="70" name="Freeform 82"/>
          <p:cNvSpPr/>
          <p:nvPr/>
        </p:nvSpPr>
        <p:spPr bwMode="gray">
          <a:xfrm>
            <a:off x="4001418" y="3259375"/>
            <a:ext cx="336990"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tx1">
              <a:lumMod val="75000"/>
              <a:lumOff val="25000"/>
            </a:schemeClr>
          </a:solidFill>
          <a:ln w="6350">
            <a:solidFill>
              <a:schemeClr val="tx1">
                <a:lumMod val="85000"/>
                <a:lumOff val="15000"/>
              </a:schemeClr>
            </a:solidFill>
            <a:prstDash val="solid"/>
            <a:round/>
          </a:ln>
        </p:spPr>
        <p:txBody>
          <a:bodyPr lIns="68595" tIns="34297" rIns="68595" bIns="34297"/>
          <a:lstStyle/>
          <a:p>
            <a:endParaRPr lang="zh-CN" altLang="en-US" dirty="0">
              <a:ea typeface="微软雅黑" panose="020B0503020204020204" pitchFamily="34" charset="-122"/>
            </a:endParaRPr>
          </a:p>
        </p:txBody>
      </p:sp>
      <p:cxnSp>
        <p:nvCxnSpPr>
          <p:cNvPr id="71" name="直接连接符 70"/>
          <p:cNvCxnSpPr/>
          <p:nvPr/>
        </p:nvCxnSpPr>
        <p:spPr>
          <a:xfrm>
            <a:off x="4326661" y="2296757"/>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515994" y="2483089"/>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166548" y="2678885"/>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4355883" y="2865218"/>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V="1">
            <a:off x="4278775" y="3362961"/>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515994" y="3362961"/>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3784602" y="4226759"/>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3973936" y="4413092"/>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5027553" y="2122748"/>
            <a:ext cx="1234359" cy="288498"/>
          </a:xfrm>
          <a:prstGeom prst="rect">
            <a:avLst/>
          </a:prstGeom>
        </p:spPr>
        <p:txBody>
          <a:bodyPr wrap="none" lIns="68595" tIns="34297" rIns="68595" bIns="34297">
            <a:spAutoFit/>
          </a:bodyPr>
          <a:lstStyle/>
          <a:p>
            <a:r>
              <a:rPr lang="zh-CN" altLang="en-US" sz="1400" dirty="0">
                <a:solidFill>
                  <a:srgbClr val="163A5A"/>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400" dirty="0">
              <a:solidFill>
                <a:srgbClr val="163A5A"/>
              </a:solidFill>
              <a:latin typeface="微软雅黑" panose="020B0503020204020204" pitchFamily="34" charset="-122"/>
              <a:ea typeface="微软雅黑" panose="020B0503020204020204" pitchFamily="34" charset="-122"/>
            </a:endParaRPr>
          </a:p>
        </p:txBody>
      </p:sp>
      <p:sp>
        <p:nvSpPr>
          <p:cNvPr id="80" name="矩形 79"/>
          <p:cNvSpPr/>
          <p:nvPr/>
        </p:nvSpPr>
        <p:spPr>
          <a:xfrm>
            <a:off x="5027553" y="2554528"/>
            <a:ext cx="1234359" cy="288498"/>
          </a:xfrm>
          <a:prstGeom prst="rect">
            <a:avLst/>
          </a:prstGeom>
        </p:spPr>
        <p:txBody>
          <a:bodyPr wrap="none" lIns="68595" tIns="34297" rIns="68595" bIns="34297">
            <a:spAutoFit/>
          </a:bodyPr>
          <a:lstStyle/>
          <a:p>
            <a:r>
              <a:rPr lang="zh-CN" altLang="en-US" sz="1400">
                <a:solidFill>
                  <a:srgbClr val="163A5A"/>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400">
              <a:solidFill>
                <a:srgbClr val="163A5A"/>
              </a:solidFill>
              <a:latin typeface="微软雅黑" panose="020B0503020204020204" pitchFamily="34" charset="-122"/>
              <a:ea typeface="微软雅黑" panose="020B0503020204020204" pitchFamily="34" charset="-122"/>
            </a:endParaRPr>
          </a:p>
        </p:txBody>
      </p:sp>
      <p:sp>
        <p:nvSpPr>
          <p:cNvPr id="81" name="矩形 80"/>
          <p:cNvSpPr/>
          <p:nvPr/>
        </p:nvSpPr>
        <p:spPr>
          <a:xfrm>
            <a:off x="5027553" y="3053608"/>
            <a:ext cx="1234359" cy="288498"/>
          </a:xfrm>
          <a:prstGeom prst="rect">
            <a:avLst/>
          </a:prstGeom>
        </p:spPr>
        <p:txBody>
          <a:bodyPr wrap="none" lIns="68595" tIns="34297" rIns="68595" bIns="34297">
            <a:spAutoFit/>
          </a:bodyPr>
          <a:lstStyle/>
          <a:p>
            <a:r>
              <a:rPr lang="zh-CN" altLang="en-US" sz="1400">
                <a:solidFill>
                  <a:srgbClr val="163A5A"/>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400">
              <a:solidFill>
                <a:srgbClr val="163A5A"/>
              </a:solidFill>
              <a:latin typeface="微软雅黑" panose="020B0503020204020204" pitchFamily="34" charset="-122"/>
              <a:ea typeface="微软雅黑" panose="020B0503020204020204" pitchFamily="34" charset="-122"/>
            </a:endParaRPr>
          </a:p>
        </p:txBody>
      </p:sp>
      <p:sp>
        <p:nvSpPr>
          <p:cNvPr id="82" name="矩形 81"/>
          <p:cNvSpPr/>
          <p:nvPr/>
        </p:nvSpPr>
        <p:spPr>
          <a:xfrm>
            <a:off x="4993600" y="4051085"/>
            <a:ext cx="1234359" cy="288498"/>
          </a:xfrm>
          <a:prstGeom prst="rect">
            <a:avLst/>
          </a:prstGeom>
        </p:spPr>
        <p:txBody>
          <a:bodyPr wrap="none" lIns="68595" tIns="34297" rIns="68595" bIns="34297">
            <a:spAutoFit/>
          </a:bodyPr>
          <a:lstStyle/>
          <a:p>
            <a:r>
              <a:rPr lang="zh-CN" altLang="en-US" sz="1400" dirty="0">
                <a:solidFill>
                  <a:srgbClr val="163A5A"/>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400" dirty="0">
              <a:solidFill>
                <a:srgbClr val="163A5A"/>
              </a:solidFill>
              <a:latin typeface="微软雅黑" panose="020B0503020204020204" pitchFamily="34" charset="-122"/>
              <a:ea typeface="微软雅黑" panose="020B0503020204020204" pitchFamily="34" charset="-122"/>
            </a:endParaRPr>
          </a:p>
        </p:txBody>
      </p:sp>
      <p:sp>
        <p:nvSpPr>
          <p:cNvPr id="84" name="TextBox 83"/>
          <p:cNvSpPr txBox="1"/>
          <p:nvPr/>
        </p:nvSpPr>
        <p:spPr>
          <a:xfrm>
            <a:off x="6715167" y="1790179"/>
            <a:ext cx="2067109" cy="2709973"/>
          </a:xfrm>
          <a:prstGeom prst="rect">
            <a:avLst/>
          </a:prstGeom>
          <a:noFill/>
        </p:spPr>
        <p:txBody>
          <a:bodyPr wrap="square" lIns="68595" tIns="34297" rIns="68595" bIns="34297" rtlCol="0">
            <a:spAutoFit/>
          </a:bodyPr>
          <a:lstStyle/>
          <a:p>
            <a:pPr>
              <a:lnSpc>
                <a:spcPct val="13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3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86" name="椭圆 85"/>
          <p:cNvSpPr/>
          <p:nvPr/>
        </p:nvSpPr>
        <p:spPr>
          <a:xfrm>
            <a:off x="4761719" y="2179365"/>
            <a:ext cx="231881" cy="231881"/>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8" name="椭圆 87"/>
          <p:cNvSpPr/>
          <p:nvPr/>
        </p:nvSpPr>
        <p:spPr>
          <a:xfrm>
            <a:off x="4761719" y="2600060"/>
            <a:ext cx="231881" cy="231881"/>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9" name="椭圆 88"/>
          <p:cNvSpPr/>
          <p:nvPr/>
        </p:nvSpPr>
        <p:spPr>
          <a:xfrm>
            <a:off x="4761719" y="3096260"/>
            <a:ext cx="231881" cy="231881"/>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0" name="椭圆 89"/>
          <p:cNvSpPr/>
          <p:nvPr/>
        </p:nvSpPr>
        <p:spPr>
          <a:xfrm>
            <a:off x="4761719" y="4092224"/>
            <a:ext cx="231881" cy="231881"/>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91" name="直接连接符 90"/>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3" name="TextBox 92"/>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94" name="直接连接符 93"/>
          <p:cNvCxnSpPr/>
          <p:nvPr/>
        </p:nvCxnSpPr>
        <p:spPr>
          <a:xfrm>
            <a:off x="2538268" y="27481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94" name="TextBox 93"/>
          <p:cNvSpPr txBox="1"/>
          <p:nvPr/>
        </p:nvSpPr>
        <p:spPr>
          <a:xfrm>
            <a:off x="4881695" y="2144926"/>
            <a:ext cx="2262158" cy="461665"/>
          </a:xfrm>
          <a:prstGeom prst="rect">
            <a:avLst/>
          </a:prstGeom>
          <a:noFill/>
        </p:spPr>
        <p:txBody>
          <a:bodyPr wrap="none" rtlCol="0">
            <a:spAutoFit/>
          </a:bodyPr>
          <a:lstStyle/>
          <a:p>
            <a:pPr algn="l"/>
            <a:r>
              <a:rPr lang="zh-CN" altLang="en-US" sz="24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400" spc="300" dirty="0">
              <a:latin typeface="方正兰亭细黑_GBK" panose="02000000000000000000" pitchFamily="2" charset="-122"/>
              <a:ea typeface="方正兰亭细黑_GBK" panose="02000000000000000000" pitchFamily="2" charset="-122"/>
            </a:endParaRPr>
          </a:p>
        </p:txBody>
      </p:sp>
      <p:sp>
        <p:nvSpPr>
          <p:cNvPr id="116" name="TextBox 115"/>
          <p:cNvSpPr txBox="1"/>
          <p:nvPr/>
        </p:nvSpPr>
        <p:spPr>
          <a:xfrm>
            <a:off x="5229907" y="2694582"/>
            <a:ext cx="1198880" cy="335280"/>
          </a:xfrm>
          <a:prstGeom prst="rect">
            <a:avLst/>
          </a:prstGeom>
          <a:noFill/>
        </p:spPr>
        <p:txBody>
          <a:bodyPr wrap="none" rtlCol="0">
            <a:spAutoFit/>
          </a:bodyPr>
          <a:lstStyle/>
          <a:p>
            <a:r>
              <a:rPr lang="en-US" altLang="zh-CN" sz="1600" dirty="0" smtClean="0">
                <a:solidFill>
                  <a:srgbClr val="163A5A"/>
                </a:solidFill>
                <a:latin typeface="黑体" panose="02010600030101010101" charset="-122"/>
                <a:ea typeface="黑体" panose="02010600030101010101" charset="-122"/>
              </a:rPr>
              <a:t>COMPETENCE</a:t>
            </a:r>
            <a:endParaRPr lang="zh-CN" altLang="en-US" sz="1600" dirty="0">
              <a:solidFill>
                <a:srgbClr val="163A5A"/>
              </a:solidFill>
              <a:latin typeface="黑体" panose="02010600030101010101" charset="-122"/>
              <a:ea typeface="黑体" panose="02010600030101010101" charset="-122"/>
            </a:endParaRP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smtClean="0">
                  <a:solidFill>
                    <a:schemeClr val="bg1"/>
                  </a:solidFill>
                  <a:latin typeface="Watford DB" pitchFamily="2" charset="0"/>
                  <a:ea typeface="造字工房劲黑（非商用）常规体" pitchFamily="50" charset="-122"/>
                </a:rPr>
                <a:t>3</a:t>
              </a:r>
              <a:endParaRPr lang="zh-CN" altLang="en-US" sz="4800" dirty="0">
                <a:solidFill>
                  <a:schemeClr val="bg1"/>
                </a:solidFill>
                <a:latin typeface="Watford DB" pitchFamily="2" charset="0"/>
                <a:ea typeface="造字工房劲黑（非商用）常规体" pitchFamily="50" charset="-122"/>
              </a:endParaRP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圆角矩形 55"/>
          <p:cNvSpPr/>
          <p:nvPr/>
        </p:nvSpPr>
        <p:spPr>
          <a:xfrm>
            <a:off x="3754635" y="2856917"/>
            <a:ext cx="3492699"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47" name="圆角矩形 46"/>
          <p:cNvSpPr/>
          <p:nvPr/>
        </p:nvSpPr>
        <p:spPr>
          <a:xfrm>
            <a:off x="1114425" y="1136628"/>
            <a:ext cx="169545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2" name="矩形 42"/>
          <p:cNvSpPr>
            <a:spLocks noChangeArrowheads="1"/>
          </p:cNvSpPr>
          <p:nvPr/>
        </p:nvSpPr>
        <p:spPr bwMode="auto">
          <a:xfrm>
            <a:off x="7339013" y="2878931"/>
            <a:ext cx="692944" cy="1695450"/>
          </a:xfrm>
          <a:prstGeom prst="rect">
            <a:avLst/>
          </a:prstGeom>
          <a:solidFill>
            <a:schemeClr val="tx1">
              <a:lumMod val="75000"/>
              <a:lumOff val="25000"/>
              <a:alpha val="59999"/>
            </a:schemeClr>
          </a:solidFill>
          <a:ln>
            <a:noFill/>
          </a:ln>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方正兰亭黑_GBK" panose="02000000000000000000" pitchFamily="2" charset="-122"/>
            </a:endParaRPr>
          </a:p>
        </p:txBody>
      </p:sp>
      <p:sp>
        <p:nvSpPr>
          <p:cNvPr id="34" name="矩形 46"/>
          <p:cNvSpPr>
            <a:spLocks noChangeAspect="1" noChangeArrowheads="1"/>
          </p:cNvSpPr>
          <p:nvPr/>
        </p:nvSpPr>
        <p:spPr bwMode="auto">
          <a:xfrm>
            <a:off x="1114425" y="2878931"/>
            <a:ext cx="2541985" cy="169545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14:hiddenLine>
            </a:ext>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方正兰亭黑_GBK" panose="02000000000000000000" pitchFamily="2" charset="-122"/>
            </a:endParaRPr>
          </a:p>
        </p:txBody>
      </p:sp>
      <p:sp>
        <p:nvSpPr>
          <p:cNvPr id="36" name="矩形 47"/>
          <p:cNvSpPr>
            <a:spLocks noChangeAspect="1" noChangeArrowheads="1"/>
          </p:cNvSpPr>
          <p:nvPr/>
        </p:nvSpPr>
        <p:spPr bwMode="auto">
          <a:xfrm>
            <a:off x="2880123" y="1114425"/>
            <a:ext cx="2539603" cy="169426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14:hiddenLine>
            </a:ext>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方正兰亭黑_GBK" panose="02000000000000000000" pitchFamily="2" charset="-122"/>
            </a:endParaRPr>
          </a:p>
        </p:txBody>
      </p:sp>
      <p:sp>
        <p:nvSpPr>
          <p:cNvPr id="38" name="矩形 59"/>
          <p:cNvSpPr>
            <a:spLocks noChangeAspect="1" noChangeArrowheads="1"/>
          </p:cNvSpPr>
          <p:nvPr/>
        </p:nvSpPr>
        <p:spPr bwMode="auto">
          <a:xfrm>
            <a:off x="5489972" y="1113235"/>
            <a:ext cx="2541984" cy="169545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14:hiddenLine>
            </a:ext>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方正兰亭黑_GBK" panose="02000000000000000000" pitchFamily="2" charset="-122"/>
            </a:endParaRPr>
          </a:p>
        </p:txBody>
      </p:sp>
      <p:sp>
        <p:nvSpPr>
          <p:cNvPr id="39" name="矩形 56"/>
          <p:cNvSpPr>
            <a:spLocks noChangeArrowheads="1"/>
          </p:cNvSpPr>
          <p:nvPr/>
        </p:nvSpPr>
        <p:spPr bwMode="auto">
          <a:xfrm>
            <a:off x="846059" y="1209676"/>
            <a:ext cx="1614488" cy="35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700" dirty="0">
                <a:solidFill>
                  <a:srgbClr val="163A5A"/>
                </a:solidFill>
                <a:sym typeface="方正兰亭黑_GBK" panose="02000000000000000000" pitchFamily="2" charset="-122"/>
              </a:rPr>
              <a:t>添加主题</a:t>
            </a:r>
            <a:endParaRPr lang="zh-CN" altLang="en-US" sz="1700" dirty="0">
              <a:solidFill>
                <a:srgbClr val="163A5A"/>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57"/>
          <p:cNvSpPr>
            <a:spLocks noChangeArrowheads="1"/>
          </p:cNvSpPr>
          <p:nvPr/>
        </p:nvSpPr>
        <p:spPr bwMode="auto">
          <a:xfrm>
            <a:off x="1271587" y="1632377"/>
            <a:ext cx="1381125" cy="1103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ts val="1595"/>
              </a:lnSpc>
              <a:spcBef>
                <a:spcPct val="0"/>
              </a:spcBef>
              <a:buNone/>
            </a:pPr>
            <a:r>
              <a:rPr lang="zh-CN" altLang="en-US" sz="1100" dirty="0">
                <a:solidFill>
                  <a:schemeClr val="tx1">
                    <a:lumMod val="75000"/>
                    <a:lumOff val="25000"/>
                  </a:schemeClr>
                </a:solidFill>
                <a:sym typeface="方正兰亭黑_GBK" panose="02000000000000000000" pitchFamily="2" charset="-122"/>
              </a:rPr>
              <a:t>文字描述，</a:t>
            </a:r>
            <a:r>
              <a:rPr lang="zh-CN" altLang="en-US" sz="1100" dirty="0" smtClean="0">
                <a:solidFill>
                  <a:schemeClr val="tx1">
                    <a:lumMod val="75000"/>
                    <a:lumOff val="25000"/>
                  </a:schemeClr>
                </a:solidFill>
                <a:sym typeface="方正兰亭黑_GBK" panose="02000000000000000000" pitchFamily="2" charset="-122"/>
              </a:rPr>
              <a:t>总结括</a:t>
            </a:r>
            <a:r>
              <a:rPr lang="zh-CN" altLang="en-US" sz="1100" dirty="0">
                <a:solidFill>
                  <a:schemeClr val="tx1">
                    <a:lumMod val="75000"/>
                    <a:lumOff val="25000"/>
                  </a:schemeClr>
                </a:solidFill>
                <a:sym typeface="方正兰亭黑_GBK" panose="02000000000000000000" pitchFamily="2" charset="-122"/>
              </a:rPr>
              <a:t>，内容大纲</a:t>
            </a:r>
            <a:r>
              <a:rPr lang="zh-CN" altLang="en-US" sz="1100" dirty="0" smtClean="0">
                <a:solidFill>
                  <a:schemeClr val="tx1">
                    <a:lumMod val="75000"/>
                    <a:lumOff val="25000"/>
                  </a:schemeClr>
                </a:solidFill>
                <a:sym typeface="方正兰亭黑_GBK" panose="02000000000000000000" pitchFamily="2" charset="-122"/>
              </a:rPr>
              <a:t>。文字述，总结</a:t>
            </a:r>
            <a:r>
              <a:rPr lang="zh-CN" altLang="en-US" sz="1100" dirty="0">
                <a:solidFill>
                  <a:schemeClr val="tx1">
                    <a:lumMod val="75000"/>
                    <a:lumOff val="25000"/>
                  </a:schemeClr>
                </a:solidFill>
                <a:sym typeface="方正兰亭黑_GBK" panose="02000000000000000000" pitchFamily="2" charset="-122"/>
              </a:rPr>
              <a:t>概括，内容大纲。</a:t>
            </a:r>
            <a:r>
              <a:rPr lang="en-US" altLang="zh-CN" sz="1100" dirty="0">
                <a:solidFill>
                  <a:schemeClr val="tx1">
                    <a:lumMod val="75000"/>
                    <a:lumOff val="25000"/>
                  </a:schemeClr>
                </a:solidFill>
                <a:sym typeface="方正兰亭黑_GBK" panose="02000000000000000000" pitchFamily="2" charset="-122"/>
              </a:rPr>
              <a:t> </a:t>
            </a:r>
            <a:endParaRPr lang="zh-CN" altLang="en-US" sz="1100" dirty="0">
              <a:solidFill>
                <a:schemeClr val="tx1">
                  <a:lumMod val="75000"/>
                  <a:lumOff val="25000"/>
                </a:schemeClr>
              </a:solidFill>
              <a:sym typeface="方正兰亭黑_GBK" panose="02000000000000000000" pitchFamily="2" charset="-122"/>
            </a:endParaRPr>
          </a:p>
          <a:p>
            <a:pPr algn="r" eaLnBrk="1" hangingPunct="1">
              <a:lnSpc>
                <a:spcPts val="1595"/>
              </a:lnSpc>
              <a:spcBef>
                <a:spcPct val="0"/>
              </a:spcBef>
              <a:buNone/>
            </a:pPr>
            <a:endParaRPr lang="zh-CN" altLang="en-US" sz="1100" dirty="0">
              <a:solidFill>
                <a:schemeClr val="tx1">
                  <a:lumMod val="75000"/>
                  <a:lumOff val="25000"/>
                </a:schemeClr>
              </a:solidFill>
              <a:sym typeface="方正兰亭黑_GBK" panose="02000000000000000000" pitchFamily="2" charset="-122"/>
            </a:endParaRPr>
          </a:p>
        </p:txBody>
      </p:sp>
      <p:sp>
        <p:nvSpPr>
          <p:cNvPr id="41" name="矩形 44"/>
          <p:cNvSpPr>
            <a:spLocks noChangeArrowheads="1"/>
          </p:cNvSpPr>
          <p:nvPr/>
        </p:nvSpPr>
        <p:spPr bwMode="auto">
          <a:xfrm>
            <a:off x="4861084" y="3140226"/>
            <a:ext cx="2324100" cy="35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700" dirty="0">
                <a:sym typeface="方正兰亭黑_GBK" panose="02000000000000000000" pitchFamily="2" charset="-122"/>
              </a:rPr>
              <a:t>添加主题</a:t>
            </a:r>
            <a:endParaRPr lang="zh-CN" altLang="en-US" sz="1700" dirty="0">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5"/>
          <p:cNvSpPr>
            <a:spLocks noChangeArrowheads="1"/>
          </p:cNvSpPr>
          <p:nvPr/>
        </p:nvSpPr>
        <p:spPr bwMode="auto">
          <a:xfrm>
            <a:off x="3844529" y="3493799"/>
            <a:ext cx="3211115" cy="76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100" dirty="0">
                <a:solidFill>
                  <a:schemeClr val="tx1">
                    <a:lumMod val="75000"/>
                    <a:lumOff val="25000"/>
                  </a:schemeClr>
                </a:solidFill>
                <a:sym typeface="方正兰亭黑_GBK" panose="02000000000000000000" pitchFamily="2" charset="-122"/>
              </a:rPr>
              <a:t>右键点击图片选择设置图片格式可直接替换图片，在此录入上述图表的综合描述说明，在此录入上述图表的综合分析说明，在此录入上述图表的综合分析说明，在此录入上述图表的综合分析说明。 </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45" name="燕尾形 1"/>
          <p:cNvSpPr>
            <a:spLocks noChangeArrowheads="1"/>
          </p:cNvSpPr>
          <p:nvPr/>
        </p:nvSpPr>
        <p:spPr bwMode="auto">
          <a:xfrm>
            <a:off x="8314135" y="2615803"/>
            <a:ext cx="384572" cy="384572"/>
          </a:xfrm>
          <a:prstGeom prst="chevron">
            <a:avLst>
              <a:gd name="adj" fmla="val 50000"/>
            </a:avLst>
          </a:prstGeom>
          <a:solidFill>
            <a:srgbClr val="F2F2F2">
              <a:alpha val="29803"/>
            </a:srgbClr>
          </a:solid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dirty="0">
              <a:latin typeface="微软雅黑" panose="020B0503020204020204" pitchFamily="34" charset="-122"/>
              <a:ea typeface="微软雅黑" panose="020B0503020204020204" pitchFamily="34" charset="-122"/>
              <a:sym typeface="宋体" panose="02010600030101010101" pitchFamily="2" charset="-122"/>
            </a:endParaRPr>
          </a:p>
        </p:txBody>
      </p:sp>
      <p:sp>
        <p:nvSpPr>
          <p:cNvPr id="46" name="燕尾形 23"/>
          <p:cNvSpPr>
            <a:spLocks noChangeArrowheads="1"/>
          </p:cNvSpPr>
          <p:nvPr/>
        </p:nvSpPr>
        <p:spPr bwMode="auto">
          <a:xfrm flipH="1">
            <a:off x="488157" y="2615803"/>
            <a:ext cx="384572" cy="384572"/>
          </a:xfrm>
          <a:prstGeom prst="chevron">
            <a:avLst>
              <a:gd name="adj" fmla="val 50000"/>
            </a:avLst>
          </a:prstGeom>
          <a:solidFill>
            <a:srgbClr val="F2F2F2">
              <a:alpha val="29803"/>
            </a:srgbClr>
          </a:solid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dirty="0">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3" name="组合 2"/>
          <p:cNvGrpSpPr/>
          <p:nvPr/>
        </p:nvGrpSpPr>
        <p:grpSpPr>
          <a:xfrm>
            <a:off x="2614375" y="1638063"/>
            <a:ext cx="495926" cy="495926"/>
            <a:chOff x="2614375" y="1638063"/>
            <a:chExt cx="495926" cy="495926"/>
          </a:xfrm>
        </p:grpSpPr>
        <p:grpSp>
          <p:nvGrpSpPr>
            <p:cNvPr id="48" name="组合 47"/>
            <p:cNvGrpSpPr/>
            <p:nvPr/>
          </p:nvGrpSpPr>
          <p:grpSpPr>
            <a:xfrm>
              <a:off x="2614375" y="1638063"/>
              <a:ext cx="495926" cy="495926"/>
              <a:chOff x="304800" y="673100"/>
              <a:chExt cx="4000500" cy="4000500"/>
            </a:xfrm>
            <a:effectLst>
              <a:outerShdw blurRad="317500" dist="1905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 name="TextBox 1"/>
            <p:cNvSpPr txBox="1"/>
            <p:nvPr/>
          </p:nvSpPr>
          <p:spPr>
            <a:xfrm>
              <a:off x="2655125" y="1685971"/>
              <a:ext cx="444352" cy="400110"/>
            </a:xfrm>
            <a:prstGeom prst="rect">
              <a:avLst/>
            </a:prstGeom>
            <a:noFill/>
          </p:spPr>
          <p:txBody>
            <a:bodyPr wrap="none" rtlCol="0">
              <a:spAutoFit/>
            </a:bodyPr>
            <a:lstStyle/>
            <a:p>
              <a:r>
                <a:rPr lang="en-US" altLang="zh-CN" sz="2000" dirty="0" smtClean="0">
                  <a:ea typeface="微软雅黑" panose="020B0503020204020204" pitchFamily="34" charset="-122"/>
                </a:rPr>
                <a:t>01</a:t>
              </a:r>
              <a:endParaRPr lang="zh-CN" altLang="en-US" dirty="0">
                <a:ea typeface="微软雅黑" panose="020B0503020204020204" pitchFamily="34" charset="-122"/>
              </a:endParaRPr>
            </a:p>
          </p:txBody>
        </p:sp>
      </p:grpSp>
      <p:grpSp>
        <p:nvGrpSpPr>
          <p:cNvPr id="4" name="组合 3"/>
          <p:cNvGrpSpPr/>
          <p:nvPr/>
        </p:nvGrpSpPr>
        <p:grpSpPr>
          <a:xfrm>
            <a:off x="5220935" y="2608954"/>
            <a:ext cx="495926" cy="495926"/>
            <a:chOff x="5220935" y="2608954"/>
            <a:chExt cx="495926" cy="495926"/>
          </a:xfrm>
        </p:grpSpPr>
        <p:grpSp>
          <p:nvGrpSpPr>
            <p:cNvPr id="57" name="组合 56"/>
            <p:cNvGrpSpPr/>
            <p:nvPr/>
          </p:nvGrpSpPr>
          <p:grpSpPr>
            <a:xfrm>
              <a:off x="5220935" y="2608954"/>
              <a:ext cx="495926" cy="495926"/>
              <a:chOff x="304800" y="673100"/>
              <a:chExt cx="4000500" cy="4000500"/>
            </a:xfrm>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59" name="椭圆 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60" name="TextBox 59"/>
            <p:cNvSpPr txBox="1"/>
            <p:nvPr/>
          </p:nvSpPr>
          <p:spPr>
            <a:xfrm>
              <a:off x="5246722" y="2656862"/>
              <a:ext cx="444352" cy="400110"/>
            </a:xfrm>
            <a:prstGeom prst="rect">
              <a:avLst/>
            </a:prstGeom>
            <a:noFill/>
          </p:spPr>
          <p:txBody>
            <a:bodyPr wrap="none" rtlCol="0">
              <a:spAutoFit/>
            </a:bodyPr>
            <a:lstStyle/>
            <a:p>
              <a:r>
                <a:rPr lang="en-US" altLang="zh-CN" sz="2000" dirty="0" smtClean="0">
                  <a:solidFill>
                    <a:srgbClr val="163A5A"/>
                  </a:solidFill>
                  <a:ea typeface="微软雅黑" panose="020B0503020204020204" pitchFamily="34" charset="-122"/>
                </a:rPr>
                <a:t>02</a:t>
              </a:r>
              <a:endParaRPr lang="zh-CN" altLang="en-US" dirty="0">
                <a:solidFill>
                  <a:srgbClr val="163A5A"/>
                </a:solidFill>
                <a:ea typeface="微软雅黑" panose="020B0503020204020204" pitchFamily="34" charset="-122"/>
              </a:endParaRPr>
            </a:p>
          </p:txBody>
        </p:sp>
      </p:grpSp>
      <p:grpSp>
        <p:nvGrpSpPr>
          <p:cNvPr id="5" name="组合 4"/>
          <p:cNvGrpSpPr/>
          <p:nvPr/>
        </p:nvGrpSpPr>
        <p:grpSpPr>
          <a:xfrm>
            <a:off x="3408447" y="3630554"/>
            <a:ext cx="495926" cy="495926"/>
            <a:chOff x="3408447" y="3630554"/>
            <a:chExt cx="495926" cy="495926"/>
          </a:xfrm>
        </p:grpSpPr>
        <p:grpSp>
          <p:nvGrpSpPr>
            <p:cNvPr id="61" name="组合 60"/>
            <p:cNvGrpSpPr/>
            <p:nvPr/>
          </p:nvGrpSpPr>
          <p:grpSpPr>
            <a:xfrm>
              <a:off x="3408447" y="3630554"/>
              <a:ext cx="495926" cy="495926"/>
              <a:chOff x="304800" y="673100"/>
              <a:chExt cx="4000500" cy="4000500"/>
            </a:xfrm>
            <a:effectLst>
              <a:outerShdw blurRad="317500" dist="1905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64" name="TextBox 63"/>
            <p:cNvSpPr txBox="1"/>
            <p:nvPr/>
          </p:nvSpPr>
          <p:spPr>
            <a:xfrm>
              <a:off x="3434234" y="3678462"/>
              <a:ext cx="444352" cy="400110"/>
            </a:xfrm>
            <a:prstGeom prst="rect">
              <a:avLst/>
            </a:prstGeom>
            <a:noFill/>
          </p:spPr>
          <p:txBody>
            <a:bodyPr wrap="none" rtlCol="0">
              <a:spAutoFit/>
            </a:bodyPr>
            <a:lstStyle/>
            <a:p>
              <a:r>
                <a:rPr lang="en-US" altLang="zh-CN" sz="2000" dirty="0" smtClean="0">
                  <a:solidFill>
                    <a:srgbClr val="163A5A"/>
                  </a:solidFill>
                  <a:ea typeface="微软雅黑" panose="020B0503020204020204" pitchFamily="34" charset="-122"/>
                </a:rPr>
                <a:t>03</a:t>
              </a:r>
              <a:endParaRPr lang="zh-CN" altLang="en-US" dirty="0">
                <a:solidFill>
                  <a:srgbClr val="163A5A"/>
                </a:solidFill>
                <a:ea typeface="微软雅黑" panose="020B0503020204020204" pitchFamily="34" charset="-122"/>
              </a:endParaRPr>
            </a:p>
          </p:txBody>
        </p:sp>
      </p:grpSp>
      <p:cxnSp>
        <p:nvCxnSpPr>
          <p:cNvPr id="65" name="直接连接符 6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6" name="椭圆 65"/>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7" name="TextBox 66"/>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68" name="直接连接符 67"/>
          <p:cNvCxnSpPr/>
          <p:nvPr/>
        </p:nvCxnSpPr>
        <p:spPr>
          <a:xfrm>
            <a:off x="2460911" y="27494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grpSp>
        <p:nvGrpSpPr>
          <p:cNvPr id="60" name="组合 59"/>
          <p:cNvGrpSpPr/>
          <p:nvPr/>
        </p:nvGrpSpPr>
        <p:grpSpPr>
          <a:xfrm>
            <a:off x="1264428" y="1152525"/>
            <a:ext cx="6847285" cy="2795588"/>
            <a:chOff x="1264428" y="1152525"/>
            <a:chExt cx="6847285" cy="2795588"/>
          </a:xfrm>
        </p:grpSpPr>
        <p:sp>
          <p:nvSpPr>
            <p:cNvPr id="8" name="圆角矩形 7"/>
            <p:cNvSpPr/>
            <p:nvPr/>
          </p:nvSpPr>
          <p:spPr bwMode="auto">
            <a:xfrm>
              <a:off x="1264428" y="1152525"/>
              <a:ext cx="6847285" cy="2795588"/>
            </a:xfrm>
            <a:prstGeom prst="roundRect">
              <a:avLst>
                <a:gd name="adj" fmla="val 996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en-US"/>
            </a:p>
          </p:txBody>
        </p:sp>
        <p:sp>
          <p:nvSpPr>
            <p:cNvPr id="9" name="圆角矩形 8"/>
            <p:cNvSpPr/>
            <p:nvPr/>
          </p:nvSpPr>
          <p:spPr bwMode="auto">
            <a:xfrm>
              <a:off x="1473978" y="1362076"/>
              <a:ext cx="6428185" cy="2306241"/>
            </a:xfrm>
            <a:prstGeom prst="roundRect">
              <a:avLst>
                <a:gd name="adj" fmla="val 11474"/>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en-US"/>
            </a:p>
          </p:txBody>
        </p:sp>
      </p:grpSp>
      <p:sp>
        <p:nvSpPr>
          <p:cNvPr id="10" name="TextBox 28"/>
          <p:cNvSpPr txBox="1"/>
          <p:nvPr/>
        </p:nvSpPr>
        <p:spPr bwMode="auto">
          <a:xfrm>
            <a:off x="1556639" y="2275797"/>
            <a:ext cx="1677591" cy="561692"/>
          </a:xfrm>
          <a:prstGeom prst="rect">
            <a:avLst/>
          </a:prstGeom>
          <a:noFill/>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80000"/>
              </a:lnSpc>
              <a:spcBef>
                <a:spcPts val="0"/>
              </a:spcBef>
              <a:spcAft>
                <a:spcPts val="0"/>
              </a:spcAft>
              <a:defRPr/>
            </a:pPr>
            <a:r>
              <a:rPr lang="zh-CN" altLang="en-US" sz="4000" b="1" kern="0" dirty="0" smtClean="0">
                <a:ln w="18415" cmpd="sng">
                  <a:noFill/>
                  <a:prstDash val="solid"/>
                </a:ln>
                <a:solidFill>
                  <a:srgbClr val="163A5A"/>
                </a:solidFill>
                <a:latin typeface="方正大黑简体" panose="02010601030101010101" pitchFamily="2" charset="-122"/>
                <a:ea typeface="方正大黑简体" panose="02010601030101010101" pitchFamily="2" charset="-122"/>
              </a:rPr>
              <a:t>前言</a:t>
            </a:r>
            <a:endParaRPr lang="zh-CN" altLang="en-US" sz="3600" b="1" kern="0" dirty="0">
              <a:ln w="18415" cmpd="sng">
                <a:noFill/>
                <a:prstDash val="solid"/>
              </a:ln>
              <a:solidFill>
                <a:srgbClr val="163A5A"/>
              </a:solidFill>
              <a:latin typeface="方正大黑简体" panose="02010601030101010101" pitchFamily="2" charset="-122"/>
              <a:ea typeface="方正大黑简体" panose="02010601030101010101" pitchFamily="2" charset="-122"/>
            </a:endParaRPr>
          </a:p>
        </p:txBody>
      </p:sp>
      <p:cxnSp>
        <p:nvCxnSpPr>
          <p:cNvPr id="12" name="直接连接符 11"/>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TextBox 13"/>
          <p:cNvSpPr txBox="1"/>
          <p:nvPr/>
        </p:nvSpPr>
        <p:spPr>
          <a:xfrm>
            <a:off x="908957" y="206330"/>
            <a:ext cx="774571" cy="400110"/>
          </a:xfrm>
          <a:prstGeom prst="rect">
            <a:avLst/>
          </a:prstGeom>
          <a:noFill/>
        </p:spPr>
        <p:txBody>
          <a:bodyPr wrap="none" rtlCol="0">
            <a:spAutoFit/>
          </a:bodyPr>
          <a:lstStyle/>
          <a:p>
            <a:r>
              <a:rPr lang="zh-CN" altLang="en-US" sz="2000" spc="300" dirty="0" smtClean="0">
                <a:latin typeface="方正兰亭细黑_GBK" panose="02000000000000000000" pitchFamily="2" charset="-122"/>
                <a:ea typeface="方正兰亭细黑_GBK" panose="02000000000000000000" pitchFamily="2" charset="-122"/>
              </a:rPr>
              <a:t>前言</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16" name="直接连接符 15"/>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234230" y="1805916"/>
            <a:ext cx="4046219" cy="1384995"/>
          </a:xfrm>
          <a:prstGeom prst="rect">
            <a:avLst/>
          </a:prstGeom>
          <a:noFill/>
        </p:spPr>
        <p:txBody>
          <a:bodyPr wrap="square" rtlCol="0">
            <a:spAutoFit/>
          </a:bodyPr>
          <a:lstStyle/>
          <a:p>
            <a:r>
              <a:rPr lang="zh-CN" altLang="en-US" sz="1400" dirty="0">
                <a:solidFill>
                  <a:schemeClr val="tx1">
                    <a:lumMod val="75000"/>
                    <a:lumOff val="25000"/>
                  </a:schemeClr>
                </a:solidFill>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400" dirty="0" smtClean="0">
                <a:solidFill>
                  <a:schemeClr val="tx1">
                    <a:lumMod val="75000"/>
                    <a:lumOff val="25000"/>
                  </a:schemeClr>
                </a:solidFill>
                <a:ea typeface="微软雅黑" panose="020B0503020204020204" pitchFamily="34" charset="-122"/>
              </a:rPr>
              <a:t>。您</a:t>
            </a:r>
            <a:r>
              <a:rPr lang="zh-CN" altLang="en-US" sz="1400" dirty="0">
                <a:solidFill>
                  <a:schemeClr val="tx1">
                    <a:lumMod val="75000"/>
                    <a:lumOff val="25000"/>
                  </a:schemeClr>
                </a:solidFill>
                <a:ea typeface="微软雅黑" panose="020B0503020204020204" pitchFamily="34" charset="-122"/>
              </a:rPr>
              <a:t>的内容打在这里，或者通过复制您的文本后，在此框中选择粘贴，并选择只保留文字</a:t>
            </a:r>
            <a:r>
              <a:rPr lang="zh-CN" altLang="en-US" sz="1400" dirty="0" smtClean="0">
                <a:solidFill>
                  <a:schemeClr val="tx1">
                    <a:lumMod val="75000"/>
                    <a:lumOff val="25000"/>
                  </a:schemeClr>
                </a:solidFill>
                <a:ea typeface="微软雅黑" panose="020B0503020204020204" pitchFamily="34" charset="-122"/>
              </a:rPr>
              <a:t>。</a:t>
            </a:r>
            <a:endParaRPr lang="zh-CN" altLang="en-US" dirty="0">
              <a:solidFill>
                <a:schemeClr val="tx1">
                  <a:lumMod val="75000"/>
                  <a:lumOff val="25000"/>
                </a:schemeClr>
              </a:solidFill>
              <a:ea typeface="微软雅黑" panose="020B0503020204020204" pitchFamily="34" charset="-122"/>
            </a:endParaRPr>
          </a:p>
        </p:txBody>
      </p:sp>
      <p:sp>
        <p:nvSpPr>
          <p:cNvPr id="2" name="矩形 1"/>
          <p:cNvSpPr/>
          <p:nvPr/>
        </p:nvSpPr>
        <p:spPr>
          <a:xfrm>
            <a:off x="1325205" y="981075"/>
            <a:ext cx="1565482" cy="209550"/>
          </a:xfrm>
          <a:custGeom>
            <a:avLst/>
            <a:gdLst>
              <a:gd name="connsiteX0" fmla="*/ 0 w 1565482"/>
              <a:gd name="connsiteY0" fmla="*/ 0 h 247650"/>
              <a:gd name="connsiteX1" fmla="*/ 1565482 w 1565482"/>
              <a:gd name="connsiteY1" fmla="*/ 0 h 247650"/>
              <a:gd name="connsiteX2" fmla="*/ 1565482 w 1565482"/>
              <a:gd name="connsiteY2" fmla="*/ 247650 h 247650"/>
              <a:gd name="connsiteX3" fmla="*/ 0 w 1565482"/>
              <a:gd name="connsiteY3" fmla="*/ 247650 h 247650"/>
              <a:gd name="connsiteX4" fmla="*/ 0 w 1565482"/>
              <a:gd name="connsiteY4" fmla="*/ 0 h 247650"/>
              <a:gd name="connsiteX0-1" fmla="*/ 0 w 1565482"/>
              <a:gd name="connsiteY0-2" fmla="*/ 0 h 247650"/>
              <a:gd name="connsiteX1-3" fmla="*/ 1298782 w 1565482"/>
              <a:gd name="connsiteY1-4" fmla="*/ 0 h 247650"/>
              <a:gd name="connsiteX2-5" fmla="*/ 1565482 w 1565482"/>
              <a:gd name="connsiteY2-6" fmla="*/ 247650 h 247650"/>
              <a:gd name="connsiteX3-7" fmla="*/ 0 w 1565482"/>
              <a:gd name="connsiteY3-8" fmla="*/ 247650 h 247650"/>
              <a:gd name="connsiteX4-9" fmla="*/ 0 w 1565482"/>
              <a:gd name="connsiteY4-10" fmla="*/ 0 h 2476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565482" h="247650">
                <a:moveTo>
                  <a:pt x="0" y="0"/>
                </a:moveTo>
                <a:lnTo>
                  <a:pt x="1298782" y="0"/>
                </a:lnTo>
                <a:lnTo>
                  <a:pt x="1565482" y="247650"/>
                </a:lnTo>
                <a:lnTo>
                  <a:pt x="0" y="247650"/>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 name="矩形 2"/>
          <p:cNvSpPr/>
          <p:nvPr/>
        </p:nvSpPr>
        <p:spPr>
          <a:xfrm>
            <a:off x="1248617" y="990600"/>
            <a:ext cx="1370758" cy="1028700"/>
          </a:xfrm>
          <a:custGeom>
            <a:avLst/>
            <a:gdLst>
              <a:gd name="connsiteX0" fmla="*/ 0 w 1323133"/>
              <a:gd name="connsiteY0" fmla="*/ 0 h 1198669"/>
              <a:gd name="connsiteX1" fmla="*/ 1323133 w 1323133"/>
              <a:gd name="connsiteY1" fmla="*/ 0 h 1198669"/>
              <a:gd name="connsiteX2" fmla="*/ 1323133 w 1323133"/>
              <a:gd name="connsiteY2" fmla="*/ 1198669 h 1198669"/>
              <a:gd name="connsiteX3" fmla="*/ 0 w 1323133"/>
              <a:gd name="connsiteY3" fmla="*/ 1198669 h 1198669"/>
              <a:gd name="connsiteX4" fmla="*/ 0 w 1323133"/>
              <a:gd name="connsiteY4" fmla="*/ 0 h 1198669"/>
              <a:gd name="connsiteX0-1" fmla="*/ 0 w 1323133"/>
              <a:gd name="connsiteY0-2" fmla="*/ 0 h 1198669"/>
              <a:gd name="connsiteX1-3" fmla="*/ 1323133 w 1323133"/>
              <a:gd name="connsiteY1-4" fmla="*/ 0 h 1198669"/>
              <a:gd name="connsiteX2-5" fmla="*/ 1085008 w 1323133"/>
              <a:gd name="connsiteY2-6" fmla="*/ 817669 h 1198669"/>
              <a:gd name="connsiteX3-7" fmla="*/ 0 w 1323133"/>
              <a:gd name="connsiteY3-8" fmla="*/ 1198669 h 1198669"/>
              <a:gd name="connsiteX4-9" fmla="*/ 0 w 1323133"/>
              <a:gd name="connsiteY4-10" fmla="*/ 0 h 1198669"/>
              <a:gd name="connsiteX0-11" fmla="*/ 47625 w 1370758"/>
              <a:gd name="connsiteY0-12" fmla="*/ 0 h 827194"/>
              <a:gd name="connsiteX1-13" fmla="*/ 1370758 w 1370758"/>
              <a:gd name="connsiteY1-14" fmla="*/ 0 h 827194"/>
              <a:gd name="connsiteX2-15" fmla="*/ 1132633 w 1370758"/>
              <a:gd name="connsiteY2-16" fmla="*/ 817669 h 827194"/>
              <a:gd name="connsiteX3-17" fmla="*/ 0 w 1370758"/>
              <a:gd name="connsiteY3-18" fmla="*/ 827194 h 827194"/>
              <a:gd name="connsiteX4-19" fmla="*/ 47625 w 1370758"/>
              <a:gd name="connsiteY4-20" fmla="*/ 0 h 827194"/>
              <a:gd name="connsiteX0-21" fmla="*/ 47625 w 1370758"/>
              <a:gd name="connsiteY0-22" fmla="*/ 0 h 836719"/>
              <a:gd name="connsiteX1-23" fmla="*/ 1370758 w 1370758"/>
              <a:gd name="connsiteY1-24" fmla="*/ 0 h 836719"/>
              <a:gd name="connsiteX2-25" fmla="*/ 875458 w 1370758"/>
              <a:gd name="connsiteY2-26" fmla="*/ 836719 h 836719"/>
              <a:gd name="connsiteX3-27" fmla="*/ 0 w 1370758"/>
              <a:gd name="connsiteY3-28" fmla="*/ 827194 h 836719"/>
              <a:gd name="connsiteX4-29" fmla="*/ 47625 w 1370758"/>
              <a:gd name="connsiteY4-30" fmla="*/ 0 h 83671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70758" h="836719">
                <a:moveTo>
                  <a:pt x="47625" y="0"/>
                </a:moveTo>
                <a:lnTo>
                  <a:pt x="1370758" y="0"/>
                </a:lnTo>
                <a:lnTo>
                  <a:pt x="875458" y="836719"/>
                </a:lnTo>
                <a:lnTo>
                  <a:pt x="0" y="827194"/>
                </a:lnTo>
                <a:lnTo>
                  <a:pt x="47625" y="0"/>
                </a:lnTo>
                <a:close/>
              </a:path>
            </a:pathLst>
          </a:custGeom>
          <a:solidFill>
            <a:srgbClr val="163A5A"/>
          </a:solidFill>
          <a:ln>
            <a:noFill/>
          </a:ln>
          <a:effectLst>
            <a:outerShdw blurRad="63500" dist="63500" sx="102000" sy="102000" algn="ctr" rotWithShape="0">
              <a:prstClr val="black">
                <a:alpha val="6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8335" y="3286125"/>
            <a:ext cx="9152335" cy="47085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4" name="灯片编号占位符 4"/>
          <p:cNvSpPr>
            <a:spLocks noGrp="1"/>
          </p:cNvSpPr>
          <p:nvPr>
            <p:ph type="sldNum" sz="quarter" idx="12"/>
          </p:nvPr>
        </p:nvSpPr>
        <p:spPr>
          <a:xfrm>
            <a:off x="6457950" y="4767263"/>
            <a:ext cx="2057400" cy="273844"/>
          </a:xfrm>
        </p:spPr>
        <p:txBody>
          <a:bodyPr/>
          <a:lstStyle/>
          <a:p>
            <a:pPr>
              <a:defRPr/>
            </a:pPr>
            <a:fld id="{92482ACF-13B7-4141-A064-0E383F59048D}" type="slidenum">
              <a:rPr lang="zh-CN" altLang="en-US"/>
              <a:t>20</a:t>
            </a:fld>
            <a:endParaRPr lang="zh-CN" altLang="en-US" sz="1400" dirty="0">
              <a:solidFill>
                <a:schemeClr val="tx1"/>
              </a:solidFill>
              <a:latin typeface="Arial" panose="020B0604020202020204" pitchFamily="34" charset="0"/>
            </a:endParaRPr>
          </a:p>
        </p:txBody>
      </p:sp>
      <p:grpSp>
        <p:nvGrpSpPr>
          <p:cNvPr id="6" name="组合 3"/>
          <p:cNvGrpSpPr/>
          <p:nvPr/>
        </p:nvGrpSpPr>
        <p:grpSpPr bwMode="auto">
          <a:xfrm>
            <a:off x="3245644" y="1609725"/>
            <a:ext cx="2652713" cy="1600200"/>
            <a:chOff x="0" y="0"/>
            <a:chExt cx="3536515" cy="2133600"/>
          </a:xfrm>
        </p:grpSpPr>
        <p:pic>
          <p:nvPicPr>
            <p:cNvPr id="7"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8"/>
            <p:cNvSpPr>
              <a:spLocks noChangeArrowheads="1"/>
            </p:cNvSpPr>
            <p:nvPr/>
          </p:nvSpPr>
          <p:spPr bwMode="auto">
            <a:xfrm>
              <a:off x="519687" y="255892"/>
              <a:ext cx="2450592" cy="1530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dirty="0">
                <a:solidFill>
                  <a:srgbClr val="FFFFFF"/>
                </a:solidFill>
                <a:latin typeface="Calibri" panose="020F0502020204030204" pitchFamily="34" charset="0"/>
                <a:ea typeface="微软雅黑" panose="020B0503020204020204" pitchFamily="34" charset="-122"/>
              </a:endParaRPr>
            </a:p>
          </p:txBody>
        </p:sp>
      </p:grpSp>
      <p:grpSp>
        <p:nvGrpSpPr>
          <p:cNvPr id="9" name="组合 2"/>
          <p:cNvGrpSpPr/>
          <p:nvPr/>
        </p:nvGrpSpPr>
        <p:grpSpPr bwMode="auto">
          <a:xfrm>
            <a:off x="654844" y="1609725"/>
            <a:ext cx="2652713" cy="1600200"/>
            <a:chOff x="0" y="0"/>
            <a:chExt cx="3536515" cy="2133600"/>
          </a:xfrm>
        </p:grpSpPr>
        <p:pic>
          <p:nvPicPr>
            <p:cNvPr id="10"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9"/>
            <p:cNvSpPr>
              <a:spLocks noChangeArrowheads="1"/>
            </p:cNvSpPr>
            <p:nvPr/>
          </p:nvSpPr>
          <p:spPr bwMode="auto">
            <a:xfrm>
              <a:off x="524581" y="255892"/>
              <a:ext cx="2450592" cy="1530000"/>
            </a:xfrm>
            <a:prstGeom prst="rect">
              <a:avLst/>
            </a:prstGeom>
            <a:blipFill dpi="0" rotWithShape="1">
              <a:blip r:embed="rId5"/>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dirty="0">
                <a:solidFill>
                  <a:srgbClr val="FFFFFF"/>
                </a:solidFill>
                <a:latin typeface="Calibri" panose="020F0502020204030204" pitchFamily="34" charset="0"/>
                <a:ea typeface="微软雅黑" panose="020B0503020204020204" pitchFamily="34" charset="-122"/>
              </a:endParaRPr>
            </a:p>
          </p:txBody>
        </p:sp>
      </p:grpSp>
      <p:grpSp>
        <p:nvGrpSpPr>
          <p:cNvPr id="12" name="组合 4"/>
          <p:cNvGrpSpPr/>
          <p:nvPr/>
        </p:nvGrpSpPr>
        <p:grpSpPr bwMode="auto">
          <a:xfrm>
            <a:off x="5836444" y="1609725"/>
            <a:ext cx="2651522" cy="1600200"/>
            <a:chOff x="0" y="0"/>
            <a:chExt cx="3536515" cy="2133600"/>
          </a:xfrm>
        </p:grpSpPr>
        <p:pic>
          <p:nvPicPr>
            <p:cNvPr id="13"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0"/>
            <p:cNvSpPr>
              <a:spLocks noChangeArrowheads="1"/>
            </p:cNvSpPr>
            <p:nvPr/>
          </p:nvSpPr>
          <p:spPr bwMode="auto">
            <a:xfrm>
              <a:off x="515715" y="255890"/>
              <a:ext cx="2450592" cy="153000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400" dirty="0">
                <a:solidFill>
                  <a:srgbClr val="FFFFFF"/>
                </a:solidFill>
                <a:latin typeface="Calibri" panose="020F0502020204030204" pitchFamily="34" charset="0"/>
                <a:ea typeface="微软雅黑" panose="020B0503020204020204" pitchFamily="34" charset="-122"/>
              </a:endParaRPr>
            </a:p>
          </p:txBody>
        </p:sp>
      </p:grpSp>
      <p:sp>
        <p:nvSpPr>
          <p:cNvPr id="15" name="矩形 37"/>
          <p:cNvSpPr>
            <a:spLocks noChangeArrowheads="1"/>
          </p:cNvSpPr>
          <p:nvPr/>
        </p:nvSpPr>
        <p:spPr bwMode="auto">
          <a:xfrm>
            <a:off x="987028" y="1092994"/>
            <a:ext cx="7194947" cy="509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100" dirty="0">
                <a:sym typeface="方正兰亭黑_GBK" panose="02000000000000000000" pitchFamily="2" charset="-122"/>
              </a:rPr>
              <a:t>点击在此录入上述图表的综合描述说明，在此录入上述图表的综合描述说明。在此录入上述图表的综合描述说明，在此录入上述图表的综合描述说明，在此录入上述图表的综合描述说明。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Arial" panose="020B0604020202020204" pitchFamily="34" charset="0"/>
              <a:ea typeface="微软雅黑" panose="020B0503020204020204" pitchFamily="34" charset="-122"/>
            </a:endParaRPr>
          </a:p>
        </p:txBody>
      </p:sp>
      <p:sp>
        <p:nvSpPr>
          <p:cNvPr id="16" name="矩形 38"/>
          <p:cNvSpPr>
            <a:spLocks noChangeArrowheads="1"/>
          </p:cNvSpPr>
          <p:nvPr/>
        </p:nvSpPr>
        <p:spPr bwMode="auto">
          <a:xfrm>
            <a:off x="1083270" y="3360659"/>
            <a:ext cx="1786372" cy="30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700" spc="300" dirty="0" smtClean="0">
                <a:latin typeface="方正兰亭细黑_GBK" panose="02000000000000000000" pitchFamily="2" charset="-122"/>
                <a:ea typeface="方正兰亭细黑_GBK" panose="02000000000000000000" pitchFamily="2" charset="-122"/>
                <a:sym typeface="+mn-ea"/>
              </a:rPr>
              <a:t>此处添加标题</a:t>
            </a:r>
            <a:endParaRPr lang="en-US" altLang="zh-CN" sz="1700" dirty="0">
              <a:solidFill>
                <a:srgbClr val="163A5A"/>
              </a:solidFill>
              <a:sym typeface="方正兰亭黑_GBK" panose="02000000000000000000" pitchFamily="2" charset="-122"/>
            </a:endParaRPr>
          </a:p>
        </p:txBody>
      </p:sp>
      <p:sp>
        <p:nvSpPr>
          <p:cNvPr id="17" name="矩形 47"/>
          <p:cNvSpPr>
            <a:spLocks noChangeArrowheads="1"/>
          </p:cNvSpPr>
          <p:nvPr/>
        </p:nvSpPr>
        <p:spPr bwMode="auto">
          <a:xfrm>
            <a:off x="110847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sp>
        <p:nvSpPr>
          <p:cNvPr id="18" name="矩形 51"/>
          <p:cNvSpPr>
            <a:spLocks noChangeArrowheads="1"/>
          </p:cNvSpPr>
          <p:nvPr/>
        </p:nvSpPr>
        <p:spPr bwMode="auto">
          <a:xfrm>
            <a:off x="3674070" y="3360659"/>
            <a:ext cx="1786372" cy="30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700" spc="300" dirty="0" smtClean="0">
                <a:latin typeface="方正兰亭细黑_GBK" panose="02000000000000000000" pitchFamily="2" charset="-122"/>
                <a:ea typeface="方正兰亭细黑_GBK" panose="02000000000000000000" pitchFamily="2" charset="-122"/>
                <a:sym typeface="+mn-ea"/>
              </a:rPr>
              <a:t>此处添加标题</a:t>
            </a:r>
            <a:endParaRPr lang="en-US" altLang="zh-CN" sz="1700" dirty="0">
              <a:sym typeface="方正兰亭黑_GBK" panose="02000000000000000000" pitchFamily="2" charset="-122"/>
            </a:endParaRPr>
          </a:p>
        </p:txBody>
      </p:sp>
      <p:sp>
        <p:nvSpPr>
          <p:cNvPr id="19" name="矩形 47"/>
          <p:cNvSpPr>
            <a:spLocks noChangeArrowheads="1"/>
          </p:cNvSpPr>
          <p:nvPr/>
        </p:nvSpPr>
        <p:spPr bwMode="auto">
          <a:xfrm>
            <a:off x="369808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sp>
        <p:nvSpPr>
          <p:cNvPr id="20" name="矩形 53"/>
          <p:cNvSpPr>
            <a:spLocks noChangeArrowheads="1"/>
          </p:cNvSpPr>
          <p:nvPr/>
        </p:nvSpPr>
        <p:spPr bwMode="auto">
          <a:xfrm>
            <a:off x="6263680" y="3360659"/>
            <a:ext cx="1786372" cy="30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700" spc="300" dirty="0" smtClean="0">
                <a:latin typeface="方正兰亭细黑_GBK" panose="02000000000000000000" pitchFamily="2" charset="-122"/>
                <a:ea typeface="方正兰亭细黑_GBK" panose="02000000000000000000" pitchFamily="2" charset="-122"/>
                <a:sym typeface="+mn-ea"/>
              </a:rPr>
              <a:t>此处添加标题</a:t>
            </a:r>
            <a:endParaRPr lang="en-US" altLang="zh-CN" sz="1700" dirty="0">
              <a:solidFill>
                <a:srgbClr val="163A5A"/>
              </a:solidFill>
              <a:sym typeface="方正兰亭黑_GBK" panose="02000000000000000000" pitchFamily="2" charset="-122"/>
            </a:endParaRPr>
          </a:p>
        </p:txBody>
      </p:sp>
      <p:sp>
        <p:nvSpPr>
          <p:cNvPr id="21" name="矩形 47"/>
          <p:cNvSpPr>
            <a:spLocks noChangeArrowheads="1"/>
          </p:cNvSpPr>
          <p:nvPr/>
        </p:nvSpPr>
        <p:spPr bwMode="auto">
          <a:xfrm>
            <a:off x="628888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cxnSp>
        <p:nvCxnSpPr>
          <p:cNvPr id="23" name="直接连接符 22"/>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TextBox 24"/>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26" name="直接连接符 25"/>
          <p:cNvCxnSpPr/>
          <p:nvPr/>
        </p:nvCxnSpPr>
        <p:spPr>
          <a:xfrm>
            <a:off x="2466626" y="27494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664482" y="1246912"/>
            <a:ext cx="3217688" cy="830997"/>
          </a:xfrm>
          <a:prstGeom prst="rect">
            <a:avLst/>
          </a:prstGeom>
          <a:noFill/>
          <a:ln>
            <a:noFill/>
          </a:ln>
        </p:spPr>
        <p:txBody>
          <a:bodyPr wrap="square" rtlCol="0">
            <a:spAutoFit/>
          </a:bodyPr>
          <a:lstStyle/>
          <a:p>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您的内容打在这里，或者通过复制您的文本后，在此框中选择粘贴，并选择只保留文字。您的内容打在这里，或者通过复制您的文本后，在此框中选择粘贴，并选择只保留文字。</a:t>
            </a:r>
          </a:p>
        </p:txBody>
      </p:sp>
      <p:sp>
        <p:nvSpPr>
          <p:cNvPr id="40" name="TextBox 39"/>
          <p:cNvSpPr txBox="1"/>
          <p:nvPr/>
        </p:nvSpPr>
        <p:spPr>
          <a:xfrm>
            <a:off x="6409344" y="2389808"/>
            <a:ext cx="2111475" cy="646331"/>
          </a:xfrm>
          <a:prstGeom prst="rect">
            <a:avLst/>
          </a:prstGeom>
          <a:noFill/>
        </p:spPr>
        <p:txBody>
          <a:bodyPr wrap="square" rtlCol="0">
            <a:spAutoFit/>
          </a:bodyPr>
          <a:lstStyle/>
          <a:p>
            <a:r>
              <a:rPr lang="en-US" altLang="zh-CN"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01.</a:t>
            </a:r>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您的内容打在这里，或者通过复制您的文本后，在此框中选择粘贴</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a:t>
            </a:r>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41" name="TextBox 40"/>
          <p:cNvSpPr txBox="1"/>
          <p:nvPr/>
        </p:nvSpPr>
        <p:spPr>
          <a:xfrm>
            <a:off x="6409344" y="3218448"/>
            <a:ext cx="2111475" cy="646331"/>
          </a:xfrm>
          <a:prstGeom prst="rect">
            <a:avLst/>
          </a:prstGeom>
          <a:noFill/>
        </p:spPr>
        <p:txBody>
          <a:bodyPr wrap="square" rtlCol="0">
            <a:spAutoFit/>
          </a:bodyPr>
          <a:lstStyle/>
          <a:p>
            <a:r>
              <a:rPr lang="en-US" altLang="zh-CN"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02.</a:t>
            </a:r>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您的内容打在这里，或者通过复制您的文本后，在此框中选择粘贴</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a:t>
            </a:r>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42" name="TextBox 41"/>
          <p:cNvSpPr txBox="1"/>
          <p:nvPr/>
        </p:nvSpPr>
        <p:spPr>
          <a:xfrm>
            <a:off x="6409344" y="4047089"/>
            <a:ext cx="1825981" cy="646331"/>
          </a:xfrm>
          <a:prstGeom prst="rect">
            <a:avLst/>
          </a:prstGeom>
          <a:noFill/>
        </p:spPr>
        <p:txBody>
          <a:bodyPr wrap="square" rtlCol="0">
            <a:spAutoFit/>
          </a:bodyPr>
          <a:lstStyle/>
          <a:p>
            <a:r>
              <a:rPr lang="en-US" altLang="zh-CN"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03.</a:t>
            </a:r>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您的内容打在这里，或者通过复制您的文本</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后。</a:t>
            </a:r>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43" name="TextBox 42"/>
          <p:cNvSpPr txBox="1"/>
          <p:nvPr/>
        </p:nvSpPr>
        <p:spPr>
          <a:xfrm>
            <a:off x="2486346" y="3718858"/>
            <a:ext cx="2262158" cy="461665"/>
          </a:xfrm>
          <a:prstGeom prst="rect">
            <a:avLst/>
          </a:prstGeom>
          <a:noFill/>
          <a:ln>
            <a:noFill/>
          </a:ln>
        </p:spPr>
        <p:txBody>
          <a:bodyPr wrap="none" rtlCol="0">
            <a:spAutoFit/>
          </a:bodyPr>
          <a:lstStyle/>
          <a:p>
            <a:pPr algn="l"/>
            <a:r>
              <a:rPr lang="zh-CN" altLang="en-US" sz="24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400" dirty="0">
              <a:solidFill>
                <a:srgbClr val="163A5A"/>
              </a:solidFill>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44" name="TextBox 43"/>
          <p:cNvSpPr txBox="1"/>
          <p:nvPr/>
        </p:nvSpPr>
        <p:spPr>
          <a:xfrm>
            <a:off x="4302209" y="2661429"/>
            <a:ext cx="2262158" cy="461665"/>
          </a:xfrm>
          <a:prstGeom prst="rect">
            <a:avLst/>
          </a:prstGeom>
          <a:noFill/>
          <a:ln>
            <a:noFill/>
          </a:ln>
        </p:spPr>
        <p:txBody>
          <a:bodyPr wrap="none" rtlCol="0">
            <a:spAutoFit/>
          </a:bodyPr>
          <a:lstStyle/>
          <a:p>
            <a:pPr algn="l"/>
            <a:r>
              <a:rPr lang="zh-CN" altLang="en-US" sz="24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400" dirty="0">
              <a:solidFill>
                <a:srgbClr val="163A5A"/>
              </a:solidFill>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45" name="TextBox 44"/>
          <p:cNvSpPr txBox="1"/>
          <p:nvPr/>
        </p:nvSpPr>
        <p:spPr>
          <a:xfrm>
            <a:off x="6203757" y="1607750"/>
            <a:ext cx="2262158" cy="461665"/>
          </a:xfrm>
          <a:prstGeom prst="rect">
            <a:avLst/>
          </a:prstGeom>
          <a:noFill/>
          <a:ln>
            <a:noFill/>
          </a:ln>
        </p:spPr>
        <p:txBody>
          <a:bodyPr wrap="none" rtlCol="0">
            <a:spAutoFit/>
          </a:bodyPr>
          <a:lstStyle/>
          <a:p>
            <a:pPr algn="l"/>
            <a:r>
              <a:rPr lang="zh-CN" altLang="en-US" sz="24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400" dirty="0">
              <a:solidFill>
                <a:srgbClr val="163A5A"/>
              </a:solidFill>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grpSp>
        <p:nvGrpSpPr>
          <p:cNvPr id="9" name="组合 8"/>
          <p:cNvGrpSpPr/>
          <p:nvPr/>
        </p:nvGrpSpPr>
        <p:grpSpPr>
          <a:xfrm>
            <a:off x="5105593" y="1379191"/>
            <a:ext cx="914014" cy="914014"/>
            <a:chOff x="5105593" y="1379191"/>
            <a:chExt cx="914014" cy="914014"/>
          </a:xfrm>
        </p:grpSpPr>
        <p:grpSp>
          <p:nvGrpSpPr>
            <p:cNvPr id="46" name="组合 45"/>
            <p:cNvGrpSpPr/>
            <p:nvPr/>
          </p:nvGrpSpPr>
          <p:grpSpPr>
            <a:xfrm>
              <a:off x="5105593" y="1379191"/>
              <a:ext cx="914014" cy="914014"/>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3" name="TextBox 52"/>
            <p:cNvSpPr txBox="1"/>
            <p:nvPr/>
          </p:nvSpPr>
          <p:spPr>
            <a:xfrm>
              <a:off x="5258670" y="1576972"/>
              <a:ext cx="607859" cy="523220"/>
            </a:xfrm>
            <a:prstGeom prst="rect">
              <a:avLst/>
            </a:prstGeom>
            <a:noFill/>
          </p:spPr>
          <p:txBody>
            <a:bodyPr wrap="none" rtlCol="0">
              <a:spAutoFit/>
            </a:bodyPr>
            <a:lstStyle/>
            <a:p>
              <a:r>
                <a:rPr lang="en-US" altLang="zh-CN" sz="2800" dirty="0" smtClean="0">
                  <a:solidFill>
                    <a:srgbClr val="163A5A"/>
                  </a:solidFill>
                  <a:latin typeface="方正韵动中黑简体" panose="02000000000000000000" pitchFamily="2" charset="-122"/>
                  <a:ea typeface="方正韵动中黑简体" panose="02000000000000000000" pitchFamily="2" charset="-122"/>
                </a:rPr>
                <a:t>03</a:t>
              </a:r>
              <a:endParaRPr lang="zh-CN" altLang="en-US" sz="20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8" name="组合 7"/>
          <p:cNvGrpSpPr/>
          <p:nvPr/>
        </p:nvGrpSpPr>
        <p:grpSpPr>
          <a:xfrm>
            <a:off x="3245280" y="2331973"/>
            <a:ext cx="914014" cy="914014"/>
            <a:chOff x="3245280" y="2331973"/>
            <a:chExt cx="914014" cy="914014"/>
          </a:xfrm>
        </p:grpSpPr>
        <p:grpSp>
          <p:nvGrpSpPr>
            <p:cNvPr id="37" name="组合 36"/>
            <p:cNvGrpSpPr/>
            <p:nvPr/>
          </p:nvGrpSpPr>
          <p:grpSpPr>
            <a:xfrm>
              <a:off x="3245280" y="2331973"/>
              <a:ext cx="914014" cy="914014"/>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4" name="TextBox 53"/>
            <p:cNvSpPr txBox="1"/>
            <p:nvPr/>
          </p:nvSpPr>
          <p:spPr>
            <a:xfrm>
              <a:off x="3398357" y="2527370"/>
              <a:ext cx="607859" cy="523220"/>
            </a:xfrm>
            <a:prstGeom prst="rect">
              <a:avLst/>
            </a:prstGeom>
            <a:noFill/>
          </p:spPr>
          <p:txBody>
            <a:bodyPr wrap="none" rtlCol="0">
              <a:spAutoFit/>
            </a:bodyPr>
            <a:lstStyle/>
            <a:p>
              <a:r>
                <a:rPr lang="en-US" altLang="zh-CN" sz="2800" dirty="0" smtClean="0">
                  <a:solidFill>
                    <a:srgbClr val="163A5A"/>
                  </a:solidFill>
                  <a:latin typeface="方正韵动中黑简体" panose="02000000000000000000" pitchFamily="2" charset="-122"/>
                  <a:ea typeface="方正韵动中黑简体" panose="02000000000000000000" pitchFamily="2" charset="-122"/>
                </a:rPr>
                <a:t>02</a:t>
              </a:r>
              <a:endParaRPr lang="zh-CN" altLang="en-US" sz="28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 name="组合 5"/>
          <p:cNvGrpSpPr/>
          <p:nvPr/>
        </p:nvGrpSpPr>
        <p:grpSpPr>
          <a:xfrm>
            <a:off x="1278794" y="3334906"/>
            <a:ext cx="914014" cy="914014"/>
            <a:chOff x="1278794" y="3334906"/>
            <a:chExt cx="914014" cy="914014"/>
          </a:xfrm>
        </p:grpSpPr>
        <p:grpSp>
          <p:nvGrpSpPr>
            <p:cNvPr id="27" name="组合 26"/>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8" name="TextBox 57"/>
            <p:cNvSpPr txBox="1"/>
            <p:nvPr/>
          </p:nvSpPr>
          <p:spPr>
            <a:xfrm>
              <a:off x="1461122" y="3541613"/>
              <a:ext cx="607859" cy="523220"/>
            </a:xfrm>
            <a:prstGeom prst="rect">
              <a:avLst/>
            </a:prstGeom>
            <a:noFill/>
          </p:spPr>
          <p:txBody>
            <a:bodyPr wrap="none" rtlCol="0">
              <a:spAutoFit/>
            </a:bodyPr>
            <a:lstStyle/>
            <a:p>
              <a:r>
                <a:rPr lang="en-US" altLang="zh-CN" sz="2800" dirty="0" smtClean="0">
                  <a:solidFill>
                    <a:srgbClr val="163A5A"/>
                  </a:solidFill>
                  <a:latin typeface="方正韵动中黑简体" panose="02000000000000000000" pitchFamily="2" charset="-122"/>
                  <a:ea typeface="方正韵动中黑简体" panose="02000000000000000000" pitchFamily="2" charset="-122"/>
                </a:rPr>
                <a:t>01</a:t>
              </a:r>
              <a:endParaRPr lang="zh-CN" altLang="en-US" sz="2000" dirty="0">
                <a:solidFill>
                  <a:srgbClr val="163A5A"/>
                </a:solidFill>
                <a:latin typeface="方正韵动中黑简体" panose="02000000000000000000" pitchFamily="2" charset="-122"/>
                <a:ea typeface="方正韵动中黑简体" panose="02000000000000000000" pitchFamily="2" charset="-122"/>
              </a:endParaRPr>
            </a:p>
          </p:txBody>
        </p:sp>
      </p:grpSp>
      <p:cxnSp>
        <p:nvCxnSpPr>
          <p:cNvPr id="32" name="直接连接符 31"/>
          <p:cNvCxnSpPr/>
          <p:nvPr/>
        </p:nvCxnSpPr>
        <p:spPr>
          <a:xfrm>
            <a:off x="99209" y="55110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230832" y="16918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sp>
        <p:nvSpPr>
          <p:cNvPr id="34" name="TextBox 93"/>
          <p:cNvSpPr txBox="1"/>
          <p:nvPr/>
        </p:nvSpPr>
        <p:spPr>
          <a:xfrm>
            <a:off x="492909" y="133320"/>
            <a:ext cx="1954381"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35" name="直接连接符 34"/>
          <p:cNvCxnSpPr/>
          <p:nvPr/>
        </p:nvCxnSpPr>
        <p:spPr>
          <a:xfrm>
            <a:off x="2068993" y="22733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94" name="TextBox 93"/>
          <p:cNvSpPr txBox="1"/>
          <p:nvPr/>
        </p:nvSpPr>
        <p:spPr>
          <a:xfrm>
            <a:off x="4752477" y="2190690"/>
            <a:ext cx="1954381" cy="400110"/>
          </a:xfrm>
          <a:prstGeom prst="rect">
            <a:avLst/>
          </a:prstGeom>
          <a:noFill/>
        </p:spPr>
        <p:txBody>
          <a:bodyPr wrap="none" rtlCol="0">
            <a:spAutoFit/>
          </a:bodyPr>
          <a:lstStyle/>
          <a:p>
            <a:pPr algn="l"/>
            <a:r>
              <a:rPr lang="zh-CN" altLang="en-US" sz="2000" spc="300" dirty="0" smtClean="0">
                <a:latin typeface="黑体" panose="02010600030101010101" charset="-122"/>
                <a:ea typeface="黑体" panose="02010600030101010101" charset="-122"/>
                <a:sym typeface="+mn-ea"/>
              </a:rPr>
              <a:t>此处添加标题</a:t>
            </a:r>
          </a:p>
        </p:txBody>
      </p:sp>
      <p:sp>
        <p:nvSpPr>
          <p:cNvPr id="116" name="TextBox 115"/>
          <p:cNvSpPr txBox="1"/>
          <p:nvPr/>
        </p:nvSpPr>
        <p:spPr>
          <a:xfrm>
            <a:off x="5047430" y="2694582"/>
            <a:ext cx="1659429" cy="338554"/>
          </a:xfrm>
          <a:prstGeom prst="rect">
            <a:avLst/>
          </a:prstGeom>
          <a:noFill/>
        </p:spPr>
        <p:txBody>
          <a:bodyPr wrap="none" rtlCol="0">
            <a:spAutoFit/>
          </a:bodyPr>
          <a:lstStyle/>
          <a:p>
            <a:r>
              <a:rPr lang="en-US" altLang="zh-CN" sz="1600" dirty="0" smtClean="0">
                <a:solidFill>
                  <a:srgbClr val="163A5A"/>
                </a:solidFill>
                <a:latin typeface="黑体" panose="02010600030101010101" charset="-122"/>
                <a:ea typeface="黑体" panose="02010600030101010101" charset="-122"/>
              </a:rPr>
              <a:t>PROGRAMMING</a:t>
            </a: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smtClean="0">
                  <a:solidFill>
                    <a:schemeClr val="bg1"/>
                  </a:solidFill>
                  <a:latin typeface="黑体" panose="02010600030101010101" charset="-122"/>
                  <a:ea typeface="黑体" panose="02010600030101010101" charset="-122"/>
                </a:rPr>
                <a:t>4</a:t>
              </a: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空心弧 4"/>
          <p:cNvSpPr/>
          <p:nvPr/>
        </p:nvSpPr>
        <p:spPr>
          <a:xfrm>
            <a:off x="2384053" y="2826451"/>
            <a:ext cx="4239295" cy="4239295"/>
          </a:xfrm>
          <a:prstGeom prst="blockArc">
            <a:avLst>
              <a:gd name="adj1" fmla="val 10800000"/>
              <a:gd name="adj2" fmla="val 1"/>
              <a:gd name="adj3" fmla="val 3011"/>
            </a:avLst>
          </a:prstGeom>
          <a:solidFill>
            <a:srgbClr val="EBEBEB"/>
          </a:soli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黑体" panose="02010600030101010101" charset="-122"/>
              <a:ea typeface="黑体" panose="02010600030101010101" charset="-122"/>
            </a:endParaRPr>
          </a:p>
        </p:txBody>
      </p:sp>
      <p:sp>
        <p:nvSpPr>
          <p:cNvPr id="6" name="椭圆 34"/>
          <p:cNvSpPr/>
          <p:nvPr/>
        </p:nvSpPr>
        <p:spPr>
          <a:xfrm rot="10190714">
            <a:off x="3599881" y="1858425"/>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nvGrpSpPr>
          <p:cNvPr id="7" name="组合 6"/>
          <p:cNvGrpSpPr/>
          <p:nvPr/>
        </p:nvGrpSpPr>
        <p:grpSpPr>
          <a:xfrm rot="13303882">
            <a:off x="6648304" y="3526768"/>
            <a:ext cx="759550" cy="986833"/>
            <a:chOff x="4020870" y="2194485"/>
            <a:chExt cx="1102258" cy="1432090"/>
          </a:xfrm>
          <a:effectLst>
            <a:outerShdw blurRad="444500" dist="254000" dir="8100000" algn="tr" rotWithShape="0">
              <a:prstClr val="black">
                <a:alpha val="50000"/>
              </a:prstClr>
            </a:outerShdw>
          </a:effectLst>
        </p:grpSpPr>
        <p:sp>
          <p:nvSpPr>
            <p:cNvPr id="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黑体" panose="02010600030101010101" charset="-122"/>
                <a:ea typeface="黑体" panose="02010600030101010101" charset="-122"/>
              </a:endParaRPr>
            </a:p>
          </p:txBody>
        </p:sp>
        <p:sp>
          <p:nvSpPr>
            <p:cNvPr id="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grpSp>
        <p:nvGrpSpPr>
          <p:cNvPr id="13" name="组合 12"/>
          <p:cNvGrpSpPr/>
          <p:nvPr/>
        </p:nvGrpSpPr>
        <p:grpSpPr>
          <a:xfrm rot="11594412">
            <a:off x="5083766" y="1948428"/>
            <a:ext cx="759550" cy="986833"/>
            <a:chOff x="4020870" y="2194485"/>
            <a:chExt cx="1102258" cy="1432090"/>
          </a:xfrm>
          <a:effectLst>
            <a:outerShdw blurRad="444500" dist="254000" dir="8100000" algn="tr" rotWithShape="0">
              <a:prstClr val="black">
                <a:alpha val="50000"/>
              </a:prstClr>
            </a:outerShdw>
          </a:effectLst>
        </p:grpSpPr>
        <p:sp>
          <p:nvSpPr>
            <p:cNvPr id="1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黑体" panose="02010600030101010101" charset="-122"/>
                <a:ea typeface="黑体" panose="02010600030101010101" charset="-122"/>
              </a:endParaRPr>
            </a:p>
          </p:txBody>
        </p:sp>
        <p:sp>
          <p:nvSpPr>
            <p:cNvPr id="1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16" name="椭圆 34"/>
          <p:cNvSpPr/>
          <p:nvPr/>
        </p:nvSpPr>
        <p:spPr>
          <a:xfrm rot="13009338">
            <a:off x="6174512" y="2591287"/>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nvGrpSpPr>
          <p:cNvPr id="17" name="组合 16"/>
          <p:cNvGrpSpPr/>
          <p:nvPr/>
        </p:nvGrpSpPr>
        <p:grpSpPr>
          <a:xfrm rot="9469324">
            <a:off x="2419325" y="2359982"/>
            <a:ext cx="759550" cy="986833"/>
            <a:chOff x="4020870" y="2194485"/>
            <a:chExt cx="1102258" cy="1432090"/>
          </a:xfrm>
          <a:effectLst>
            <a:outerShdw blurRad="444500" dist="254000" dir="8100000" algn="tr" rotWithShape="0">
              <a:prstClr val="black">
                <a:alpha val="50000"/>
              </a:prstClr>
            </a:outerShdw>
          </a:effectLst>
        </p:grpSpPr>
        <p:sp>
          <p:nvSpPr>
            <p:cNvPr id="1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黑体" panose="02010600030101010101" charset="-122"/>
                <a:ea typeface="黑体" panose="02010600030101010101" charset="-122"/>
              </a:endParaRPr>
            </a:p>
          </p:txBody>
        </p:sp>
        <p:sp>
          <p:nvSpPr>
            <p:cNvPr id="1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24" name="椭圆 34"/>
          <p:cNvSpPr/>
          <p:nvPr/>
        </p:nvSpPr>
        <p:spPr>
          <a:xfrm rot="8068240">
            <a:off x="1670786" y="3527312"/>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nvGrpSpPr>
          <p:cNvPr id="25" name="组合 24"/>
          <p:cNvGrpSpPr/>
          <p:nvPr/>
        </p:nvGrpSpPr>
        <p:grpSpPr>
          <a:xfrm>
            <a:off x="3657545" y="3232969"/>
            <a:ext cx="1612681" cy="1950171"/>
            <a:chOff x="3851771" y="1163107"/>
            <a:chExt cx="1402358" cy="1695829"/>
          </a:xfrm>
        </p:grpSpPr>
        <p:grpSp>
          <p:nvGrpSpPr>
            <p:cNvPr id="26" name="组合 25"/>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黑体" panose="02010600030101010101" charset="-122"/>
                  <a:ea typeface="黑体" panose="02010600030101010101" charset="-122"/>
                </a:endParaRPr>
              </a:p>
            </p:txBody>
          </p:sp>
          <p:sp>
            <p:nvSpPr>
              <p:cNvPr id="29" name="椭圆 28"/>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27" name="TextBox 26"/>
            <p:cNvSpPr txBox="1"/>
            <p:nvPr/>
          </p:nvSpPr>
          <p:spPr>
            <a:xfrm>
              <a:off x="4030123" y="1333410"/>
              <a:ext cx="1186820" cy="1525526"/>
            </a:xfrm>
            <a:prstGeom prst="rect">
              <a:avLst/>
            </a:prstGeom>
            <a:noFill/>
          </p:spPr>
          <p:txBody>
            <a:bodyPr wrap="square" rtlCol="0">
              <a:spAutoFit/>
            </a:bodyPr>
            <a:lstStyle/>
            <a:p>
              <a:pPr algn="l"/>
              <a:r>
                <a:rPr lang="zh-CN" altLang="en-US" sz="36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3600" spc="300" dirty="0">
                <a:solidFill>
                  <a:srgbClr val="163A5A"/>
                </a:solidFill>
                <a:latin typeface="黑体" panose="02010600030101010101" charset="-122"/>
                <a:ea typeface="黑体" panose="02010600030101010101" charset="-122"/>
              </a:endParaRPr>
            </a:p>
          </p:txBody>
        </p:sp>
      </p:grpSp>
      <p:cxnSp>
        <p:nvCxnSpPr>
          <p:cNvPr id="30" name="直接连接符 29"/>
          <p:cNvCxnSpPr/>
          <p:nvPr/>
        </p:nvCxnSpPr>
        <p:spPr>
          <a:xfrm>
            <a:off x="99209" y="55110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230832" y="16918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黑体" panose="02010600030101010101" charset="-122"/>
              <a:ea typeface="黑体" panose="02010600030101010101" charset="-122"/>
            </a:endParaRPr>
          </a:p>
        </p:txBody>
      </p:sp>
      <p:sp>
        <p:nvSpPr>
          <p:cNvPr id="32" name="TextBox 93"/>
          <p:cNvSpPr txBox="1"/>
          <p:nvPr/>
        </p:nvSpPr>
        <p:spPr>
          <a:xfrm>
            <a:off x="492909" y="133320"/>
            <a:ext cx="1954381"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smtClean="0">
              <a:latin typeface="黑体" panose="02010600030101010101" charset="-122"/>
              <a:ea typeface="黑体" panose="02010600030101010101" charset="-122"/>
            </a:endParaRPr>
          </a:p>
        </p:txBody>
      </p:sp>
      <p:cxnSp>
        <p:nvCxnSpPr>
          <p:cNvPr id="33" name="直接连接符 32"/>
          <p:cNvCxnSpPr/>
          <p:nvPr/>
        </p:nvCxnSpPr>
        <p:spPr>
          <a:xfrm>
            <a:off x="2025399" y="20227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857385" y="3867150"/>
            <a:ext cx="45719" cy="369332"/>
          </a:xfrm>
          <a:prstGeom prst="rect">
            <a:avLst/>
          </a:prstGeom>
          <a:noFill/>
        </p:spPr>
        <p:txBody>
          <a:bodyPr wrap="square" rtlCol="0">
            <a:spAutoFit/>
          </a:bodyPr>
          <a:lstStyle/>
          <a:p>
            <a:endParaRPr lang="zh-CN" altLang="en-US" dirty="0">
              <a:latin typeface="黑体" panose="02010600030101010101" charset="-122"/>
              <a:ea typeface="黑体" panose="02010600030101010101" charset="-122"/>
            </a:endParaRPr>
          </a:p>
        </p:txBody>
      </p:sp>
      <p:sp>
        <p:nvSpPr>
          <p:cNvPr id="35" name="TextBox 34"/>
          <p:cNvSpPr txBox="1"/>
          <p:nvPr/>
        </p:nvSpPr>
        <p:spPr>
          <a:xfrm>
            <a:off x="2577391" y="2456750"/>
            <a:ext cx="450764" cy="584775"/>
          </a:xfrm>
          <a:prstGeom prst="rect">
            <a:avLst/>
          </a:prstGeom>
          <a:noFill/>
        </p:spPr>
        <p:txBody>
          <a:bodyPr wrap="none" rtlCol="0">
            <a:spAutoFit/>
          </a:bodyPr>
          <a:lstStyle/>
          <a:p>
            <a:r>
              <a:rPr lang="en-US" altLang="zh-CN" sz="3200" dirty="0" smtClean="0">
                <a:solidFill>
                  <a:srgbClr val="163A5A"/>
                </a:solidFill>
                <a:latin typeface="黑体" panose="02010600030101010101" charset="-122"/>
                <a:ea typeface="黑体" panose="02010600030101010101" charset="-122"/>
              </a:rPr>
              <a:t>2</a:t>
            </a:r>
          </a:p>
        </p:txBody>
      </p:sp>
      <p:sp>
        <p:nvSpPr>
          <p:cNvPr id="36" name="TextBox 35"/>
          <p:cNvSpPr txBox="1"/>
          <p:nvPr/>
        </p:nvSpPr>
        <p:spPr>
          <a:xfrm>
            <a:off x="5232126" y="2050921"/>
            <a:ext cx="457176" cy="584775"/>
          </a:xfrm>
          <a:prstGeom prst="rect">
            <a:avLst/>
          </a:prstGeom>
          <a:noFill/>
        </p:spPr>
        <p:txBody>
          <a:bodyPr wrap="none" rtlCol="0">
            <a:spAutoFit/>
          </a:bodyPr>
          <a:lstStyle/>
          <a:p>
            <a:r>
              <a:rPr lang="en-US" altLang="zh-CN" sz="3200" dirty="0" smtClean="0">
                <a:solidFill>
                  <a:srgbClr val="163A5A"/>
                </a:solidFill>
                <a:latin typeface="黑体" panose="02010600030101010101" charset="-122"/>
                <a:ea typeface="黑体" panose="02010600030101010101" charset="-122"/>
              </a:rPr>
              <a:t>4</a:t>
            </a:r>
          </a:p>
        </p:txBody>
      </p:sp>
      <p:sp>
        <p:nvSpPr>
          <p:cNvPr id="37" name="TextBox 36"/>
          <p:cNvSpPr txBox="1"/>
          <p:nvPr/>
        </p:nvSpPr>
        <p:spPr>
          <a:xfrm>
            <a:off x="6869466" y="3625522"/>
            <a:ext cx="455574" cy="584775"/>
          </a:xfrm>
          <a:prstGeom prst="rect">
            <a:avLst/>
          </a:prstGeom>
          <a:noFill/>
        </p:spPr>
        <p:txBody>
          <a:bodyPr wrap="none" rtlCol="0">
            <a:spAutoFit/>
          </a:bodyPr>
          <a:lstStyle/>
          <a:p>
            <a:r>
              <a:rPr lang="en-US" altLang="zh-CN" sz="3200" dirty="0" smtClean="0">
                <a:solidFill>
                  <a:srgbClr val="163A5A"/>
                </a:solidFill>
                <a:latin typeface="黑体" panose="02010600030101010101" charset="-122"/>
                <a:ea typeface="黑体" panose="02010600030101010101" charset="-122"/>
              </a:rPr>
              <a:t>6</a:t>
            </a:r>
          </a:p>
        </p:txBody>
      </p:sp>
      <p:sp>
        <p:nvSpPr>
          <p:cNvPr id="38" name="TextBox 37"/>
          <p:cNvSpPr txBox="1"/>
          <p:nvPr/>
        </p:nvSpPr>
        <p:spPr>
          <a:xfrm>
            <a:off x="6395561" y="2650308"/>
            <a:ext cx="455574" cy="584775"/>
          </a:xfrm>
          <a:prstGeom prst="rect">
            <a:avLst/>
          </a:prstGeom>
          <a:noFill/>
        </p:spPr>
        <p:txBody>
          <a:bodyPr wrap="none" rtlCol="0">
            <a:spAutoFit/>
          </a:bodyPr>
          <a:lstStyle/>
          <a:p>
            <a:r>
              <a:rPr lang="en-US" altLang="zh-CN" sz="3200" dirty="0" smtClean="0">
                <a:solidFill>
                  <a:schemeClr val="bg1"/>
                </a:solidFill>
                <a:latin typeface="黑体" panose="02010600030101010101" charset="-122"/>
                <a:ea typeface="黑体" panose="02010600030101010101" charset="-122"/>
              </a:rPr>
              <a:t>5</a:t>
            </a:r>
          </a:p>
        </p:txBody>
      </p:sp>
      <p:sp>
        <p:nvSpPr>
          <p:cNvPr id="39" name="TextBox 38"/>
          <p:cNvSpPr txBox="1"/>
          <p:nvPr/>
        </p:nvSpPr>
        <p:spPr>
          <a:xfrm>
            <a:off x="3726906" y="1896854"/>
            <a:ext cx="455574" cy="584775"/>
          </a:xfrm>
          <a:prstGeom prst="rect">
            <a:avLst/>
          </a:prstGeom>
          <a:noFill/>
        </p:spPr>
        <p:txBody>
          <a:bodyPr wrap="none" rtlCol="0">
            <a:spAutoFit/>
          </a:bodyPr>
          <a:lstStyle/>
          <a:p>
            <a:r>
              <a:rPr lang="en-US" altLang="zh-CN" sz="3200" dirty="0" smtClean="0">
                <a:solidFill>
                  <a:schemeClr val="bg1"/>
                </a:solidFill>
                <a:latin typeface="黑体" panose="02010600030101010101" charset="-122"/>
                <a:ea typeface="黑体" panose="02010600030101010101" charset="-122"/>
              </a:rPr>
              <a:t>3</a:t>
            </a:r>
          </a:p>
        </p:txBody>
      </p:sp>
      <p:sp>
        <p:nvSpPr>
          <p:cNvPr id="40" name="TextBox 39"/>
          <p:cNvSpPr txBox="1"/>
          <p:nvPr/>
        </p:nvSpPr>
        <p:spPr>
          <a:xfrm>
            <a:off x="1675317" y="3624543"/>
            <a:ext cx="434734" cy="584775"/>
          </a:xfrm>
          <a:prstGeom prst="rect">
            <a:avLst/>
          </a:prstGeom>
          <a:noFill/>
        </p:spPr>
        <p:txBody>
          <a:bodyPr wrap="none" rtlCol="0">
            <a:spAutoFit/>
          </a:bodyPr>
          <a:lstStyle/>
          <a:p>
            <a:r>
              <a:rPr lang="en-US" altLang="zh-CN" sz="3200" dirty="0" smtClean="0">
                <a:solidFill>
                  <a:schemeClr val="bg1"/>
                </a:solidFill>
                <a:latin typeface="黑体" panose="02010600030101010101" charset="-122"/>
                <a:ea typeface="黑体" panose="02010600030101010101" charset="-122"/>
              </a:rPr>
              <a:t>1</a:t>
            </a:r>
          </a:p>
        </p:txBody>
      </p:sp>
      <p:sp>
        <p:nvSpPr>
          <p:cNvPr id="41" name="TextBox 40"/>
          <p:cNvSpPr txBox="1"/>
          <p:nvPr/>
        </p:nvSpPr>
        <p:spPr>
          <a:xfrm>
            <a:off x="293927" y="3048819"/>
            <a:ext cx="1563458" cy="507831"/>
          </a:xfrm>
          <a:prstGeom prst="rect">
            <a:avLst/>
          </a:prstGeom>
          <a:noFill/>
        </p:spPr>
        <p:txBody>
          <a:bodyPr wrap="square" rtlCol="0">
            <a:spAutoFit/>
          </a:bodyPr>
          <a:lstStyle/>
          <a:p>
            <a:r>
              <a:rPr lang="zh-CN" altLang="en-US" sz="900" dirty="0">
                <a:solidFill>
                  <a:srgbClr val="163A5A"/>
                </a:solidFill>
                <a:latin typeface="黑体" panose="02010600030101010101" charset="-122"/>
                <a:ea typeface="黑体" panose="02010600030101010101" charset="-122"/>
              </a:rPr>
              <a:t>您的内容打在这里，或者通过复制您的文本后，在此框中选择粘贴</a:t>
            </a:r>
            <a:r>
              <a:rPr lang="zh-CN" altLang="en-US" sz="900" dirty="0" smtClean="0">
                <a:solidFill>
                  <a:srgbClr val="163A5A"/>
                </a:solidFill>
                <a:latin typeface="黑体" panose="02010600030101010101" charset="-122"/>
                <a:ea typeface="黑体" panose="02010600030101010101" charset="-122"/>
              </a:rPr>
              <a:t>，</a:t>
            </a:r>
            <a:endParaRPr lang="zh-CN" altLang="en-US" sz="900" dirty="0">
              <a:solidFill>
                <a:srgbClr val="163A5A"/>
              </a:solidFill>
              <a:latin typeface="黑体" panose="02010600030101010101" charset="-122"/>
              <a:ea typeface="黑体" panose="02010600030101010101" charset="-122"/>
            </a:endParaRPr>
          </a:p>
        </p:txBody>
      </p:sp>
      <p:sp>
        <p:nvSpPr>
          <p:cNvPr id="42" name="TextBox 41"/>
          <p:cNvSpPr txBox="1"/>
          <p:nvPr/>
        </p:nvSpPr>
        <p:spPr>
          <a:xfrm>
            <a:off x="820595" y="1973798"/>
            <a:ext cx="1563458" cy="507831"/>
          </a:xfrm>
          <a:prstGeom prst="rect">
            <a:avLst/>
          </a:prstGeom>
          <a:noFill/>
        </p:spPr>
        <p:txBody>
          <a:bodyPr wrap="square" rtlCol="0">
            <a:spAutoFit/>
          </a:bodyPr>
          <a:lstStyle/>
          <a:p>
            <a:r>
              <a:rPr lang="zh-CN" altLang="en-US" sz="900" dirty="0">
                <a:solidFill>
                  <a:srgbClr val="163A5A"/>
                </a:solidFill>
                <a:latin typeface="黑体" panose="02010600030101010101" charset="-122"/>
                <a:ea typeface="黑体" panose="02010600030101010101" charset="-122"/>
              </a:rPr>
              <a:t>您的内容打在这里，或者通过复制您的文本后，在此框中选择粘贴</a:t>
            </a:r>
            <a:r>
              <a:rPr lang="zh-CN" altLang="en-US" sz="900" dirty="0" smtClean="0">
                <a:solidFill>
                  <a:srgbClr val="163A5A"/>
                </a:solidFill>
                <a:latin typeface="黑体" panose="02010600030101010101" charset="-122"/>
                <a:ea typeface="黑体" panose="02010600030101010101" charset="-122"/>
              </a:rPr>
              <a:t>，</a:t>
            </a:r>
            <a:endParaRPr lang="zh-CN" altLang="en-US" sz="900" dirty="0">
              <a:solidFill>
                <a:srgbClr val="163A5A"/>
              </a:solidFill>
              <a:latin typeface="黑体" panose="02010600030101010101" charset="-122"/>
              <a:ea typeface="黑体" panose="02010600030101010101" charset="-122"/>
            </a:endParaRPr>
          </a:p>
        </p:txBody>
      </p:sp>
      <p:sp>
        <p:nvSpPr>
          <p:cNvPr id="43" name="TextBox 42"/>
          <p:cNvSpPr txBox="1"/>
          <p:nvPr/>
        </p:nvSpPr>
        <p:spPr>
          <a:xfrm>
            <a:off x="3119017" y="1211798"/>
            <a:ext cx="1563458" cy="507831"/>
          </a:xfrm>
          <a:prstGeom prst="rect">
            <a:avLst/>
          </a:prstGeom>
          <a:noFill/>
        </p:spPr>
        <p:txBody>
          <a:bodyPr wrap="square" rtlCol="0">
            <a:spAutoFit/>
          </a:bodyPr>
          <a:lstStyle/>
          <a:p>
            <a:r>
              <a:rPr lang="zh-CN" altLang="en-US" sz="900" dirty="0">
                <a:solidFill>
                  <a:srgbClr val="163A5A"/>
                </a:solidFill>
                <a:latin typeface="黑体" panose="02010600030101010101" charset="-122"/>
                <a:ea typeface="黑体" panose="02010600030101010101" charset="-122"/>
              </a:rPr>
              <a:t>您的内容打在这里，或者通过复制您的文本后，在此框中选择粘贴</a:t>
            </a:r>
            <a:r>
              <a:rPr lang="zh-CN" altLang="en-US" sz="900" dirty="0" smtClean="0">
                <a:solidFill>
                  <a:srgbClr val="163A5A"/>
                </a:solidFill>
                <a:latin typeface="黑体" panose="02010600030101010101" charset="-122"/>
                <a:ea typeface="黑体" panose="02010600030101010101" charset="-122"/>
              </a:rPr>
              <a:t>，</a:t>
            </a:r>
            <a:endParaRPr lang="zh-CN" altLang="en-US" sz="900" dirty="0">
              <a:solidFill>
                <a:srgbClr val="163A5A"/>
              </a:solidFill>
              <a:latin typeface="黑体" panose="02010600030101010101" charset="-122"/>
              <a:ea typeface="黑体" panose="02010600030101010101" charset="-122"/>
            </a:endParaRPr>
          </a:p>
        </p:txBody>
      </p:sp>
      <p:sp>
        <p:nvSpPr>
          <p:cNvPr id="44" name="TextBox 43"/>
          <p:cNvSpPr txBox="1"/>
          <p:nvPr/>
        </p:nvSpPr>
        <p:spPr>
          <a:xfrm>
            <a:off x="5523375" y="1366731"/>
            <a:ext cx="1563458" cy="507831"/>
          </a:xfrm>
          <a:prstGeom prst="rect">
            <a:avLst/>
          </a:prstGeom>
          <a:noFill/>
        </p:spPr>
        <p:txBody>
          <a:bodyPr wrap="square" rtlCol="0">
            <a:spAutoFit/>
          </a:bodyPr>
          <a:lstStyle/>
          <a:p>
            <a:r>
              <a:rPr lang="zh-CN" altLang="en-US" sz="900" dirty="0">
                <a:solidFill>
                  <a:srgbClr val="163A5A"/>
                </a:solidFill>
                <a:latin typeface="黑体" panose="02010600030101010101" charset="-122"/>
                <a:ea typeface="黑体" panose="02010600030101010101" charset="-122"/>
              </a:rPr>
              <a:t>您的内容打在这里，或者通过复制您的文本后，在此框中选择粘贴</a:t>
            </a:r>
            <a:r>
              <a:rPr lang="zh-CN" altLang="en-US" sz="900" dirty="0" smtClean="0">
                <a:solidFill>
                  <a:srgbClr val="163A5A"/>
                </a:solidFill>
                <a:latin typeface="黑体" panose="02010600030101010101" charset="-122"/>
                <a:ea typeface="黑体" panose="02010600030101010101" charset="-122"/>
              </a:rPr>
              <a:t>，</a:t>
            </a:r>
            <a:endParaRPr lang="zh-CN" altLang="en-US" sz="900" dirty="0">
              <a:solidFill>
                <a:srgbClr val="163A5A"/>
              </a:solidFill>
              <a:latin typeface="黑体" panose="02010600030101010101" charset="-122"/>
              <a:ea typeface="黑体" panose="02010600030101010101" charset="-122"/>
            </a:endParaRPr>
          </a:p>
        </p:txBody>
      </p:sp>
      <p:sp>
        <p:nvSpPr>
          <p:cNvPr id="47" name="TextBox 46"/>
          <p:cNvSpPr txBox="1"/>
          <p:nvPr/>
        </p:nvSpPr>
        <p:spPr>
          <a:xfrm>
            <a:off x="6885510" y="2222844"/>
            <a:ext cx="1563458" cy="507831"/>
          </a:xfrm>
          <a:prstGeom prst="rect">
            <a:avLst/>
          </a:prstGeom>
          <a:noFill/>
        </p:spPr>
        <p:txBody>
          <a:bodyPr wrap="square" rtlCol="0">
            <a:spAutoFit/>
          </a:bodyPr>
          <a:lstStyle/>
          <a:p>
            <a:r>
              <a:rPr lang="zh-CN" altLang="en-US" sz="900" dirty="0">
                <a:solidFill>
                  <a:srgbClr val="163A5A"/>
                </a:solidFill>
                <a:latin typeface="黑体" panose="02010600030101010101" charset="-122"/>
                <a:ea typeface="黑体" panose="02010600030101010101" charset="-122"/>
              </a:rPr>
              <a:t>您的内容打在这里，或者通过复制您的文本后，在此框中选择粘贴</a:t>
            </a:r>
            <a:r>
              <a:rPr lang="zh-CN" altLang="en-US" sz="900" dirty="0" smtClean="0">
                <a:solidFill>
                  <a:srgbClr val="163A5A"/>
                </a:solidFill>
                <a:latin typeface="黑体" panose="02010600030101010101" charset="-122"/>
                <a:ea typeface="黑体" panose="02010600030101010101" charset="-122"/>
              </a:rPr>
              <a:t>，</a:t>
            </a:r>
            <a:endParaRPr lang="zh-CN" altLang="en-US" sz="900" dirty="0">
              <a:solidFill>
                <a:srgbClr val="163A5A"/>
              </a:solidFill>
              <a:latin typeface="黑体" panose="02010600030101010101" charset="-122"/>
              <a:ea typeface="黑体" panose="02010600030101010101" charset="-122"/>
            </a:endParaRPr>
          </a:p>
        </p:txBody>
      </p:sp>
      <p:sp>
        <p:nvSpPr>
          <p:cNvPr id="48" name="TextBox 47"/>
          <p:cNvSpPr txBox="1"/>
          <p:nvPr/>
        </p:nvSpPr>
        <p:spPr>
          <a:xfrm>
            <a:off x="7430966" y="3235083"/>
            <a:ext cx="1563458" cy="507831"/>
          </a:xfrm>
          <a:prstGeom prst="rect">
            <a:avLst/>
          </a:prstGeom>
          <a:noFill/>
        </p:spPr>
        <p:txBody>
          <a:bodyPr wrap="square" rtlCol="0">
            <a:spAutoFit/>
          </a:bodyPr>
          <a:lstStyle/>
          <a:p>
            <a:r>
              <a:rPr lang="zh-CN" altLang="en-US" sz="900" dirty="0">
                <a:solidFill>
                  <a:srgbClr val="163A5A"/>
                </a:solidFill>
                <a:latin typeface="黑体" panose="02010600030101010101" charset="-122"/>
                <a:ea typeface="黑体" panose="02010600030101010101" charset="-122"/>
              </a:rPr>
              <a:t>您的内容打在这里，或者通过复制您的文本后，在此框中选择粘贴</a:t>
            </a:r>
            <a:r>
              <a:rPr lang="zh-CN" altLang="en-US" sz="900" dirty="0" smtClean="0">
                <a:solidFill>
                  <a:srgbClr val="163A5A"/>
                </a:solidFill>
                <a:latin typeface="黑体" panose="02010600030101010101" charset="-122"/>
                <a:ea typeface="黑体" panose="02010600030101010101" charset="-122"/>
              </a:rPr>
              <a:t>，</a:t>
            </a:r>
            <a:endParaRPr lang="zh-CN" altLang="en-US" sz="900" dirty="0">
              <a:solidFill>
                <a:srgbClr val="163A5A"/>
              </a:solidFill>
              <a:latin typeface="黑体" panose="02010600030101010101" charset="-122"/>
              <a:ea typeface="黑体" panose="02010600030101010101" charset="-122"/>
            </a:endParaRPr>
          </a:p>
        </p:txBody>
      </p:sp>
      <p:sp>
        <p:nvSpPr>
          <p:cNvPr id="45" name="矩形 44"/>
          <p:cNvSpPr/>
          <p:nvPr/>
        </p:nvSpPr>
        <p:spPr>
          <a:xfrm>
            <a:off x="0" y="5013960"/>
            <a:ext cx="9144000" cy="121920"/>
          </a:xfrm>
          <a:prstGeom prst="rect">
            <a:avLst/>
          </a:prstGeom>
          <a:solidFill>
            <a:schemeClr val="tx2">
              <a:lumMod val="50000"/>
            </a:schemeClr>
          </a:solidFill>
          <a:ln>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30"/>
          <p:cNvSpPr/>
          <p:nvPr/>
        </p:nvSpPr>
        <p:spPr>
          <a:xfrm>
            <a:off x="3129437"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2" name="圆角矩形 31"/>
          <p:cNvSpPr/>
          <p:nvPr/>
        </p:nvSpPr>
        <p:spPr>
          <a:xfrm>
            <a:off x="4849713"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3" name="圆角矩形 32"/>
          <p:cNvSpPr/>
          <p:nvPr/>
        </p:nvSpPr>
        <p:spPr>
          <a:xfrm>
            <a:off x="6477298"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0" name="圆角矩形 29"/>
          <p:cNvSpPr/>
          <p:nvPr/>
        </p:nvSpPr>
        <p:spPr>
          <a:xfrm>
            <a:off x="1503921"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grpSp>
        <p:nvGrpSpPr>
          <p:cNvPr id="4" name="组合 3"/>
          <p:cNvGrpSpPr/>
          <p:nvPr/>
        </p:nvGrpSpPr>
        <p:grpSpPr bwMode="auto">
          <a:xfrm>
            <a:off x="2864644" y="1310878"/>
            <a:ext cx="1918097" cy="681038"/>
            <a:chOff x="0" y="0"/>
            <a:chExt cx="2636520" cy="1447800"/>
          </a:xfrm>
        </p:grpSpPr>
        <p:sp>
          <p:nvSpPr>
            <p:cNvPr id="5" name="任意多边形 4"/>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sp>
          <p:nvSpPr>
            <p:cNvPr id="6" name="文本框 24"/>
            <p:cNvSpPr>
              <a:spLocks noChangeArrowheads="1"/>
            </p:cNvSpPr>
            <p:nvPr/>
          </p:nvSpPr>
          <p:spPr bwMode="auto">
            <a:xfrm>
              <a:off x="304995" y="380399"/>
              <a:ext cx="2230360" cy="6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500">
                  <a:solidFill>
                    <a:schemeClr val="bg1"/>
                  </a:solidFill>
                  <a:latin typeface="Arial" panose="020B0604020202020204" pitchFamily="34" charset="0"/>
                  <a:sym typeface="Arial" panose="020B0604020202020204" pitchFamily="34" charset="0"/>
                </a:rPr>
                <a:t>输入内容</a:t>
              </a:r>
              <a:endParaRPr lang="zh-CN" altLang="en-US" sz="1500" baseline="-3000">
                <a:solidFill>
                  <a:schemeClr val="bg1"/>
                </a:solidFill>
                <a:latin typeface="Arial" panose="020B0604020202020204" pitchFamily="34" charset="0"/>
                <a:sym typeface="Arial" panose="020B0604020202020204" pitchFamily="34" charset="0"/>
              </a:endParaRPr>
            </a:p>
          </p:txBody>
        </p:sp>
      </p:grpSp>
      <p:grpSp>
        <p:nvGrpSpPr>
          <p:cNvPr id="7" name="组合 2"/>
          <p:cNvGrpSpPr/>
          <p:nvPr/>
        </p:nvGrpSpPr>
        <p:grpSpPr bwMode="auto">
          <a:xfrm>
            <a:off x="1262063" y="1310878"/>
            <a:ext cx="1918097" cy="681038"/>
            <a:chOff x="0" y="0"/>
            <a:chExt cx="2636520" cy="1447800"/>
          </a:xfrm>
        </p:grpSpPr>
        <p:sp>
          <p:nvSpPr>
            <p:cNvPr id="8" name="任意多边形 4"/>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sp>
          <p:nvSpPr>
            <p:cNvPr id="9" name="文本框 25"/>
            <p:cNvSpPr>
              <a:spLocks noChangeArrowheads="1"/>
            </p:cNvSpPr>
            <p:nvPr/>
          </p:nvSpPr>
          <p:spPr bwMode="auto">
            <a:xfrm>
              <a:off x="272839" y="351360"/>
              <a:ext cx="2293960" cy="745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500" dirty="0">
                  <a:solidFill>
                    <a:schemeClr val="bg1"/>
                  </a:solidFill>
                  <a:latin typeface="Arial" panose="020B0604020202020204" pitchFamily="34" charset="0"/>
                  <a:sym typeface="Arial" panose="020B0604020202020204" pitchFamily="34" charset="0"/>
                </a:rPr>
                <a:t>输入内容</a:t>
              </a:r>
              <a:endParaRPr lang="zh-CN" altLang="en-US" sz="1500" baseline="-3000" dirty="0">
                <a:solidFill>
                  <a:schemeClr val="bg1"/>
                </a:solidFill>
                <a:latin typeface="Arial" panose="020B0604020202020204" pitchFamily="34" charset="0"/>
                <a:sym typeface="Arial" panose="020B0604020202020204" pitchFamily="34" charset="0"/>
              </a:endParaRPr>
            </a:p>
          </p:txBody>
        </p:sp>
      </p:grpSp>
      <p:grpSp>
        <p:nvGrpSpPr>
          <p:cNvPr id="10" name="组合 23"/>
          <p:cNvGrpSpPr/>
          <p:nvPr/>
        </p:nvGrpSpPr>
        <p:grpSpPr bwMode="auto">
          <a:xfrm>
            <a:off x="6072188" y="1310878"/>
            <a:ext cx="1916906" cy="681038"/>
            <a:chOff x="0" y="0"/>
            <a:chExt cx="2636520" cy="1447800"/>
          </a:xfrm>
        </p:grpSpPr>
        <p:sp>
          <p:nvSpPr>
            <p:cNvPr id="11" name="任意多边形 7"/>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sp>
          <p:nvSpPr>
            <p:cNvPr id="12" name="文本框 26"/>
            <p:cNvSpPr>
              <a:spLocks noChangeArrowheads="1"/>
            </p:cNvSpPr>
            <p:nvPr/>
          </p:nvSpPr>
          <p:spPr bwMode="auto">
            <a:xfrm>
              <a:off x="311563" y="380399"/>
              <a:ext cx="2230360" cy="6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500" dirty="0">
                  <a:solidFill>
                    <a:schemeClr val="bg1"/>
                  </a:solidFill>
                  <a:latin typeface="Arial" panose="020B0604020202020204" pitchFamily="34" charset="0"/>
                  <a:sym typeface="Arial" panose="020B0604020202020204" pitchFamily="34" charset="0"/>
                </a:rPr>
                <a:t>输入内容</a:t>
              </a:r>
              <a:endParaRPr lang="zh-CN" altLang="en-US" sz="1500" baseline="-3000" dirty="0">
                <a:solidFill>
                  <a:schemeClr val="bg1"/>
                </a:solidFill>
                <a:latin typeface="Arial" panose="020B0604020202020204" pitchFamily="34" charset="0"/>
                <a:sym typeface="Arial" panose="020B0604020202020204" pitchFamily="34" charset="0"/>
              </a:endParaRPr>
            </a:p>
          </p:txBody>
        </p:sp>
      </p:grpSp>
      <p:grpSp>
        <p:nvGrpSpPr>
          <p:cNvPr id="13" name="组合 22"/>
          <p:cNvGrpSpPr/>
          <p:nvPr/>
        </p:nvGrpSpPr>
        <p:grpSpPr bwMode="auto">
          <a:xfrm>
            <a:off x="4468416" y="1310878"/>
            <a:ext cx="1918097" cy="681038"/>
            <a:chOff x="0" y="0"/>
            <a:chExt cx="2636520" cy="1447800"/>
          </a:xfrm>
        </p:grpSpPr>
        <p:sp>
          <p:nvSpPr>
            <p:cNvPr id="14" name="任意多边形 6"/>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sp>
          <p:nvSpPr>
            <p:cNvPr id="15" name="文本框 27"/>
            <p:cNvSpPr>
              <a:spLocks noChangeArrowheads="1"/>
            </p:cNvSpPr>
            <p:nvPr/>
          </p:nvSpPr>
          <p:spPr bwMode="auto">
            <a:xfrm>
              <a:off x="330619" y="331328"/>
              <a:ext cx="2205655" cy="785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500">
                  <a:solidFill>
                    <a:schemeClr val="bg1"/>
                  </a:solidFill>
                  <a:latin typeface="Arial" panose="020B0604020202020204" pitchFamily="34" charset="0"/>
                  <a:sym typeface="Arial" panose="020B0604020202020204" pitchFamily="34" charset="0"/>
                </a:rPr>
                <a:t>输入内容</a:t>
              </a:r>
              <a:endParaRPr lang="zh-CN" altLang="en-US" sz="1500" baseline="-3000">
                <a:solidFill>
                  <a:schemeClr val="bg1"/>
                </a:solidFill>
                <a:latin typeface="Arial" panose="020B0604020202020204" pitchFamily="34" charset="0"/>
                <a:sym typeface="Arial" panose="020B0604020202020204" pitchFamily="34" charset="0"/>
              </a:endParaRPr>
            </a:p>
          </p:txBody>
        </p:sp>
      </p:grpSp>
      <p:sp>
        <p:nvSpPr>
          <p:cNvPr id="16" name="矩形 47"/>
          <p:cNvSpPr>
            <a:spLocks noChangeArrowheads="1"/>
          </p:cNvSpPr>
          <p:nvPr/>
        </p:nvSpPr>
        <p:spPr bwMode="auto">
          <a:xfrm>
            <a:off x="950119" y="3795713"/>
            <a:ext cx="7219950" cy="729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100" dirty="0">
                <a:sym typeface="方正兰亭黑_GBK" panose="02000000000000000000" pitchFamily="2" charset="-122"/>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endParaRPr lang="zh-CN" altLang="en-US" sz="1400" dirty="0">
              <a:latin typeface="Arial" panose="020B0604020202020204" pitchFamily="34" charset="0"/>
              <a:ea typeface="微软雅黑" panose="020B0503020204020204" pitchFamily="34" charset="-122"/>
            </a:endParaRPr>
          </a:p>
        </p:txBody>
      </p:sp>
      <p:sp>
        <p:nvSpPr>
          <p:cNvPr id="17" name="矩形 32"/>
          <p:cNvSpPr>
            <a:spLocks noChangeArrowheads="1"/>
          </p:cNvSpPr>
          <p:nvPr/>
        </p:nvSpPr>
        <p:spPr bwMode="auto">
          <a:xfrm>
            <a:off x="1285913" y="2200275"/>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700" dirty="0" smtClean="0">
                <a:solidFill>
                  <a:srgbClr val="163A5A"/>
                </a:solidFill>
                <a:sym typeface="方正兰亭黑_GBK" panose="02000000000000000000" pitchFamily="2" charset="-122"/>
              </a:rPr>
              <a:t>此处添加标题</a:t>
            </a:r>
            <a:endParaRPr lang="en-US" altLang="zh-CN" sz="1700" dirty="0">
              <a:solidFill>
                <a:srgbClr val="163A5A"/>
              </a:solidFill>
              <a:sym typeface="方正兰亭黑_GBK" panose="02000000000000000000" pitchFamily="2" charset="-122"/>
            </a:endParaRPr>
          </a:p>
        </p:txBody>
      </p:sp>
      <p:sp>
        <p:nvSpPr>
          <p:cNvPr id="18" name="矩形 47"/>
          <p:cNvSpPr>
            <a:spLocks noChangeArrowheads="1"/>
          </p:cNvSpPr>
          <p:nvPr/>
        </p:nvSpPr>
        <p:spPr bwMode="auto">
          <a:xfrm>
            <a:off x="1296592" y="2559844"/>
            <a:ext cx="1431131"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dirty="0">
                <a:solidFill>
                  <a:schemeClr val="tx1">
                    <a:lumMod val="65000"/>
                    <a:lumOff val="3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anose="020B0604020202020204" pitchFamily="34" charset="0"/>
              <a:ea typeface="微软雅黑" panose="020B0503020204020204" pitchFamily="34" charset="-122"/>
            </a:endParaRPr>
          </a:p>
        </p:txBody>
      </p:sp>
      <p:sp>
        <p:nvSpPr>
          <p:cNvPr id="19" name="矩形 34"/>
          <p:cNvSpPr>
            <a:spLocks noChangeArrowheads="1"/>
          </p:cNvSpPr>
          <p:nvPr/>
        </p:nvSpPr>
        <p:spPr bwMode="auto">
          <a:xfrm>
            <a:off x="2965884" y="2200275"/>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700" dirty="0" smtClean="0">
                <a:sym typeface="方正兰亭黑_GBK" panose="02000000000000000000" pitchFamily="2" charset="-122"/>
              </a:rPr>
              <a:t>此处添加标题</a:t>
            </a:r>
            <a:endParaRPr lang="en-US" altLang="zh-CN" sz="1700" dirty="0">
              <a:sym typeface="方正兰亭黑_GBK" panose="02000000000000000000" pitchFamily="2" charset="-122"/>
            </a:endParaRPr>
          </a:p>
        </p:txBody>
      </p:sp>
      <p:sp>
        <p:nvSpPr>
          <p:cNvPr id="20" name="矩形 47"/>
          <p:cNvSpPr>
            <a:spLocks noChangeArrowheads="1"/>
          </p:cNvSpPr>
          <p:nvPr/>
        </p:nvSpPr>
        <p:spPr bwMode="auto">
          <a:xfrm>
            <a:off x="3007519" y="2559844"/>
            <a:ext cx="1406129"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dirty="0">
                <a:solidFill>
                  <a:schemeClr val="tx1">
                    <a:lumMod val="65000"/>
                    <a:lumOff val="3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anose="020B0604020202020204" pitchFamily="34" charset="0"/>
              <a:ea typeface="微软雅黑" panose="020B0503020204020204" pitchFamily="34" charset="-122"/>
            </a:endParaRPr>
          </a:p>
        </p:txBody>
      </p:sp>
      <p:sp>
        <p:nvSpPr>
          <p:cNvPr id="21" name="矩形 36"/>
          <p:cNvSpPr>
            <a:spLocks noChangeArrowheads="1"/>
          </p:cNvSpPr>
          <p:nvPr/>
        </p:nvSpPr>
        <p:spPr bwMode="auto">
          <a:xfrm>
            <a:off x="4643475" y="2200275"/>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700" dirty="0" smtClean="0">
                <a:solidFill>
                  <a:srgbClr val="163A5A"/>
                </a:solidFill>
                <a:sym typeface="方正兰亭黑_GBK" panose="02000000000000000000" pitchFamily="2" charset="-122"/>
              </a:rPr>
              <a:t>此处添加标题</a:t>
            </a:r>
            <a:endParaRPr lang="en-US" altLang="zh-CN" sz="1700" dirty="0">
              <a:solidFill>
                <a:srgbClr val="163A5A"/>
              </a:solidFill>
              <a:sym typeface="方正兰亭黑_GBK" panose="02000000000000000000" pitchFamily="2" charset="-122"/>
            </a:endParaRPr>
          </a:p>
        </p:txBody>
      </p:sp>
      <p:sp>
        <p:nvSpPr>
          <p:cNvPr id="22" name="矩形 47"/>
          <p:cNvSpPr>
            <a:spLocks noChangeArrowheads="1"/>
          </p:cNvSpPr>
          <p:nvPr/>
        </p:nvSpPr>
        <p:spPr bwMode="auto">
          <a:xfrm>
            <a:off x="4693444" y="2559844"/>
            <a:ext cx="141922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dirty="0">
                <a:solidFill>
                  <a:schemeClr val="tx1">
                    <a:lumMod val="65000"/>
                    <a:lumOff val="3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anose="020B0604020202020204" pitchFamily="34" charset="0"/>
              <a:ea typeface="微软雅黑" panose="020B0503020204020204" pitchFamily="34" charset="-122"/>
            </a:endParaRPr>
          </a:p>
        </p:txBody>
      </p:sp>
      <p:sp>
        <p:nvSpPr>
          <p:cNvPr id="23" name="矩形 38"/>
          <p:cNvSpPr>
            <a:spLocks noChangeArrowheads="1"/>
          </p:cNvSpPr>
          <p:nvPr/>
        </p:nvSpPr>
        <p:spPr bwMode="auto">
          <a:xfrm>
            <a:off x="6322851" y="2200275"/>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700" dirty="0" smtClean="0">
                <a:sym typeface="方正兰亭黑_GBK" panose="02000000000000000000" pitchFamily="2" charset="-122"/>
              </a:rPr>
              <a:t>此处添加标题</a:t>
            </a:r>
            <a:endParaRPr lang="en-US" altLang="zh-CN" sz="1700" dirty="0">
              <a:sym typeface="方正兰亭黑_GBK" panose="02000000000000000000" pitchFamily="2" charset="-122"/>
            </a:endParaRPr>
          </a:p>
        </p:txBody>
      </p:sp>
      <p:sp>
        <p:nvSpPr>
          <p:cNvPr id="24" name="矩形 47"/>
          <p:cNvSpPr>
            <a:spLocks noChangeArrowheads="1"/>
          </p:cNvSpPr>
          <p:nvPr/>
        </p:nvSpPr>
        <p:spPr bwMode="auto">
          <a:xfrm>
            <a:off x="6392466" y="2559844"/>
            <a:ext cx="1406128"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dirty="0">
                <a:solidFill>
                  <a:schemeClr val="tx1">
                    <a:lumMod val="65000"/>
                    <a:lumOff val="35000"/>
                  </a:schemeClr>
                </a:solidFill>
                <a:sym typeface="方正兰亭黑_GBK" panose="02000000000000000000" pitchFamily="2" charset="-122"/>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anose="020B0604020202020204" pitchFamily="34" charset="0"/>
              <a:ea typeface="微软雅黑" panose="020B0503020204020204" pitchFamily="34" charset="-122"/>
            </a:endParaRPr>
          </a:p>
        </p:txBody>
      </p:sp>
      <p:sp>
        <p:nvSpPr>
          <p:cNvPr id="25" name="直接连接符 8"/>
          <p:cNvSpPr>
            <a:spLocks noChangeShapeType="1"/>
          </p:cNvSpPr>
          <p:nvPr/>
        </p:nvSpPr>
        <p:spPr bwMode="auto">
          <a:xfrm>
            <a:off x="1062038" y="3693319"/>
            <a:ext cx="7019925" cy="1191"/>
          </a:xfrm>
          <a:prstGeom prst="line">
            <a:avLst/>
          </a:prstGeom>
          <a:noFill/>
          <a:ln w="6350">
            <a:solidFill>
              <a:srgbClr val="A5A5A5"/>
            </a:solidFill>
            <a:bevel/>
          </a:ln>
          <a:extLst>
            <a:ext uri="{909E8E84-426E-40DD-AFC4-6F175D3DCCD1}">
              <a14:hiddenFill xmlns:a14="http://schemas.microsoft.com/office/drawing/2010/main">
                <a:noFill/>
              </a14:hiddenFill>
            </a:ext>
          </a:extLst>
        </p:spPr>
        <p:txBody>
          <a:bodyPr lIns="68580" tIns="34290" rIns="68580" bIns="34290"/>
          <a:lstStyle/>
          <a:p>
            <a:endParaRPr lang="zh-CN" altLang="en-US" dirty="0">
              <a:ea typeface="微软雅黑" panose="020B0503020204020204" pitchFamily="34" charset="-122"/>
            </a:endParaRPr>
          </a:p>
        </p:txBody>
      </p:sp>
      <p:cxnSp>
        <p:nvCxnSpPr>
          <p:cNvPr id="26" name="直接连接符 25"/>
          <p:cNvCxnSpPr/>
          <p:nvPr/>
        </p:nvCxnSpPr>
        <p:spPr>
          <a:xfrm>
            <a:off x="99209" y="55110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230832" y="16918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sp>
        <p:nvSpPr>
          <p:cNvPr id="28" name="TextBox 93"/>
          <p:cNvSpPr txBox="1"/>
          <p:nvPr/>
        </p:nvSpPr>
        <p:spPr>
          <a:xfrm>
            <a:off x="492909" y="133320"/>
            <a:ext cx="1954381"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29" name="直接连接符 28"/>
          <p:cNvCxnSpPr/>
          <p:nvPr/>
        </p:nvCxnSpPr>
        <p:spPr>
          <a:xfrm>
            <a:off x="2055244" y="20227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94" name="TextBox 93"/>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黑体" panose="02010600030101010101" charset="-122"/>
                <a:ea typeface="黑体" panose="02010600030101010101" charset="-122"/>
                <a:sym typeface="+mn-ea"/>
              </a:rPr>
              <a:t>此处添加标题</a:t>
            </a:r>
          </a:p>
        </p:txBody>
      </p:sp>
      <p:cxnSp>
        <p:nvCxnSpPr>
          <p:cNvPr id="14" name="直接连接符 13"/>
          <p:cNvCxnSpPr/>
          <p:nvPr/>
        </p:nvCxnSpPr>
        <p:spPr>
          <a:xfrm>
            <a:off x="2468993"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709404" y="883988"/>
            <a:ext cx="7539246" cy="1015663"/>
          </a:xfrm>
          <a:prstGeom prst="rect">
            <a:avLst/>
          </a:prstGeom>
          <a:noFill/>
        </p:spPr>
        <p:txBody>
          <a:bodyPr wrap="square" rtlCol="0">
            <a:spAutoFit/>
          </a:bodyPr>
          <a:lstStyle/>
          <a:p>
            <a:r>
              <a:rPr lang="zh-CN" altLang="en-US" sz="1200" dirty="0">
                <a:latin typeface="黑体" panose="02010600030101010101" charset="-122"/>
                <a:ea typeface="黑体" panose="02010600030101010101" charset="-122"/>
                <a:cs typeface="方正兰亭细黑_GBK_M" panose="02010600010101010101" pitchFamily="2" charset="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a:p>
            <a:endParaRPr lang="zh-CN" altLang="en-US" sz="1200" dirty="0">
              <a:latin typeface="黑体" panose="02010600030101010101" charset="-122"/>
              <a:ea typeface="黑体" panose="02010600030101010101" charset="-122"/>
              <a:cs typeface="方正兰亭细黑_GBK_M" panose="02010600010101010101" pitchFamily="2" charset="2"/>
            </a:endParaRPr>
          </a:p>
        </p:txBody>
      </p:sp>
      <p:sp>
        <p:nvSpPr>
          <p:cNvPr id="68" name="TextBox 67"/>
          <p:cNvSpPr txBox="1"/>
          <p:nvPr/>
        </p:nvSpPr>
        <p:spPr>
          <a:xfrm>
            <a:off x="1597048" y="3796350"/>
            <a:ext cx="1646605" cy="338554"/>
          </a:xfrm>
          <a:prstGeom prst="rect">
            <a:avLst/>
          </a:prstGeom>
          <a:noFill/>
          <a:ln>
            <a:noFill/>
          </a:ln>
        </p:spPr>
        <p:txBody>
          <a:bodyPr wrap="none" rtlCol="0">
            <a:spAutoFit/>
          </a:bodyPr>
          <a:lstStyle/>
          <a:p>
            <a:pPr algn="l"/>
            <a:r>
              <a:rPr lang="zh-CN" altLang="en-US" sz="1600" spc="300" dirty="0" smtClean="0">
                <a:latin typeface="黑体" panose="02010600030101010101" charset="-122"/>
                <a:ea typeface="黑体" panose="02010600030101010101" charset="-122"/>
                <a:sym typeface="+mn-ea"/>
              </a:rPr>
              <a:t>此处添加标题</a:t>
            </a:r>
            <a:endParaRPr lang="zh-CN" altLang="en-US" sz="1600" spc="300" dirty="0" smtClean="0">
              <a:solidFill>
                <a:srgbClr val="163A5A"/>
              </a:solidFill>
              <a:latin typeface="黑体" panose="02010600030101010101" charset="-122"/>
              <a:ea typeface="黑体" panose="02010600030101010101" charset="-122"/>
              <a:sym typeface="+mn-ea"/>
            </a:endParaRPr>
          </a:p>
        </p:txBody>
      </p:sp>
      <p:sp>
        <p:nvSpPr>
          <p:cNvPr id="69" name="TextBox 68"/>
          <p:cNvSpPr txBox="1"/>
          <p:nvPr/>
        </p:nvSpPr>
        <p:spPr>
          <a:xfrm>
            <a:off x="6405147" y="3796251"/>
            <a:ext cx="1646605" cy="338554"/>
          </a:xfrm>
          <a:prstGeom prst="rect">
            <a:avLst/>
          </a:prstGeom>
          <a:noFill/>
          <a:ln>
            <a:noFill/>
          </a:ln>
        </p:spPr>
        <p:txBody>
          <a:bodyPr wrap="none" rtlCol="0">
            <a:spAutoFit/>
          </a:bodyPr>
          <a:lstStyle/>
          <a:p>
            <a:pPr algn="l"/>
            <a:r>
              <a:rPr lang="zh-CN" altLang="en-US" sz="1600" spc="300" dirty="0" smtClean="0">
                <a:latin typeface="黑体" panose="02010600030101010101" charset="-122"/>
                <a:ea typeface="黑体" panose="02010600030101010101" charset="-122"/>
                <a:sym typeface="+mn-ea"/>
              </a:rPr>
              <a:t>此处添加标题</a:t>
            </a:r>
            <a:endParaRPr lang="zh-CN" altLang="en-US" sz="1600" spc="300" dirty="0" smtClean="0">
              <a:solidFill>
                <a:srgbClr val="163A5A"/>
              </a:solidFill>
              <a:latin typeface="黑体" panose="02010600030101010101" charset="-122"/>
              <a:ea typeface="黑体" panose="02010600030101010101" charset="-122"/>
              <a:sym typeface="+mn-ea"/>
            </a:endParaRPr>
          </a:p>
        </p:txBody>
      </p:sp>
      <p:sp>
        <p:nvSpPr>
          <p:cNvPr id="70" name="TextBox 69"/>
          <p:cNvSpPr txBox="1"/>
          <p:nvPr/>
        </p:nvSpPr>
        <p:spPr>
          <a:xfrm>
            <a:off x="6186072" y="2380240"/>
            <a:ext cx="1646605" cy="338554"/>
          </a:xfrm>
          <a:prstGeom prst="rect">
            <a:avLst/>
          </a:prstGeom>
          <a:noFill/>
          <a:ln>
            <a:noFill/>
          </a:ln>
        </p:spPr>
        <p:txBody>
          <a:bodyPr wrap="none" rtlCol="0">
            <a:spAutoFit/>
          </a:bodyPr>
          <a:lstStyle/>
          <a:p>
            <a:pPr algn="l"/>
            <a:r>
              <a:rPr lang="zh-CN" altLang="en-US" sz="1600" spc="300" dirty="0" smtClean="0">
                <a:latin typeface="黑体" panose="02010600030101010101" charset="-122"/>
                <a:ea typeface="黑体" panose="02010600030101010101" charset="-122"/>
                <a:sym typeface="+mn-ea"/>
              </a:rPr>
              <a:t>此处添加标题</a:t>
            </a:r>
            <a:endParaRPr lang="zh-CN" altLang="en-US" sz="1600" spc="300" dirty="0" smtClean="0">
              <a:solidFill>
                <a:srgbClr val="163A5A"/>
              </a:solidFill>
              <a:latin typeface="黑体" panose="02010600030101010101" charset="-122"/>
              <a:ea typeface="黑体" panose="02010600030101010101" charset="-122"/>
              <a:sym typeface="+mn-ea"/>
            </a:endParaRPr>
          </a:p>
        </p:txBody>
      </p:sp>
      <p:sp>
        <p:nvSpPr>
          <p:cNvPr id="71" name="TextBox 70"/>
          <p:cNvSpPr txBox="1"/>
          <p:nvPr/>
        </p:nvSpPr>
        <p:spPr>
          <a:xfrm>
            <a:off x="1498554" y="2453580"/>
            <a:ext cx="1646605" cy="338554"/>
          </a:xfrm>
          <a:prstGeom prst="rect">
            <a:avLst/>
          </a:prstGeom>
          <a:noFill/>
          <a:ln>
            <a:noFill/>
          </a:ln>
        </p:spPr>
        <p:txBody>
          <a:bodyPr wrap="none" rtlCol="0">
            <a:spAutoFit/>
          </a:bodyPr>
          <a:lstStyle/>
          <a:p>
            <a:pPr algn="l"/>
            <a:r>
              <a:rPr lang="zh-CN" altLang="en-US" sz="1600" spc="300" dirty="0" smtClean="0">
                <a:latin typeface="黑体" panose="02010600030101010101" charset="-122"/>
                <a:ea typeface="黑体" panose="02010600030101010101" charset="-122"/>
                <a:sym typeface="+mn-ea"/>
              </a:rPr>
              <a:t>此处添加标题</a:t>
            </a:r>
            <a:endParaRPr lang="zh-CN" altLang="en-US" sz="1600" spc="300" dirty="0" smtClean="0">
              <a:solidFill>
                <a:srgbClr val="163A5A"/>
              </a:solidFill>
              <a:latin typeface="黑体" panose="02010600030101010101" charset="-122"/>
              <a:ea typeface="黑体" panose="02010600030101010101" charset="-122"/>
              <a:sym typeface="+mn-ea"/>
            </a:endParaRPr>
          </a:p>
        </p:txBody>
      </p:sp>
      <p:sp>
        <p:nvSpPr>
          <p:cNvPr id="95" name="椭圆 34"/>
          <p:cNvSpPr/>
          <p:nvPr/>
        </p:nvSpPr>
        <p:spPr>
          <a:xfrm rot="10800000">
            <a:off x="3288725" y="223067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solidFill>
              <a:srgbClr val="163A5A"/>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nvGrpSpPr>
          <p:cNvPr id="96" name="组合 95"/>
          <p:cNvGrpSpPr/>
          <p:nvPr/>
        </p:nvGrpSpPr>
        <p:grpSpPr>
          <a:xfrm rot="5400000">
            <a:off x="3492928" y="3457744"/>
            <a:ext cx="1061672" cy="1379360"/>
            <a:chOff x="4020870" y="2194485"/>
            <a:chExt cx="1102258" cy="1432090"/>
          </a:xfrm>
          <a:effectLst>
            <a:outerShdw blurRad="444500" dist="254000" dir="8100000" algn="tr" rotWithShape="0">
              <a:prstClr val="black">
                <a:alpha val="50000"/>
              </a:prstClr>
            </a:outerShdw>
          </a:effectLst>
        </p:grpSpPr>
        <p:sp>
          <p:nvSpPr>
            <p:cNvPr id="9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黑体" panose="02010600030101010101" charset="-122"/>
                <a:ea typeface="黑体" panose="02010600030101010101" charset="-122"/>
              </a:endParaRPr>
            </a:p>
          </p:txBody>
        </p:sp>
        <p:sp>
          <p:nvSpPr>
            <p:cNvPr id="9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100" name="椭圆 34"/>
          <p:cNvSpPr/>
          <p:nvPr/>
        </p:nvSpPr>
        <p:spPr>
          <a:xfrm>
            <a:off x="4720609" y="3292349"/>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solidFill>
              <a:srgbClr val="163A5A"/>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nvGrpSpPr>
          <p:cNvPr id="117" name="组合 116"/>
          <p:cNvGrpSpPr/>
          <p:nvPr/>
        </p:nvGrpSpPr>
        <p:grpSpPr>
          <a:xfrm rot="16200000">
            <a:off x="4525211" y="2033732"/>
            <a:ext cx="1061672" cy="1379360"/>
            <a:chOff x="4020870" y="2194485"/>
            <a:chExt cx="1102258" cy="1432090"/>
          </a:xfrm>
          <a:effectLst>
            <a:outerShdw blurRad="444500" dist="254000" dir="8100000" algn="tr" rotWithShape="0">
              <a:prstClr val="black">
                <a:alpha val="50000"/>
              </a:prstClr>
            </a:outerShdw>
          </a:effectLst>
        </p:grpSpPr>
        <p:sp>
          <p:nvSpPr>
            <p:cNvPr id="12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黑体" panose="02010600030101010101" charset="-122"/>
                <a:ea typeface="黑体" panose="02010600030101010101" charset="-122"/>
              </a:endParaRPr>
            </a:p>
          </p:txBody>
        </p:sp>
        <p:sp>
          <p:nvSpPr>
            <p:cNvPr id="123"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22" name="TextBox 21"/>
          <p:cNvSpPr txBox="1"/>
          <p:nvPr/>
        </p:nvSpPr>
        <p:spPr>
          <a:xfrm>
            <a:off x="1389771" y="2785379"/>
            <a:ext cx="1563458" cy="507831"/>
          </a:xfrm>
          <a:prstGeom prst="rect">
            <a:avLst/>
          </a:prstGeom>
          <a:noFill/>
        </p:spPr>
        <p:txBody>
          <a:bodyPr wrap="square" rtlCol="0">
            <a:spAutoFit/>
          </a:bodyPr>
          <a:lstStyle/>
          <a:p>
            <a:r>
              <a:rPr lang="zh-CN" altLang="en-US" sz="900" dirty="0">
                <a:latin typeface="黑体" panose="02010600030101010101" charset="-122"/>
                <a:ea typeface="黑体" panose="02010600030101010101" charset="-122"/>
              </a:rPr>
              <a:t>您的内容打在这里，或者通过复制您的文本后，在此框中选择粘贴</a:t>
            </a:r>
            <a:r>
              <a:rPr lang="zh-CN" altLang="en-US" sz="900" dirty="0" smtClean="0">
                <a:latin typeface="黑体" panose="02010600030101010101" charset="-122"/>
                <a:ea typeface="黑体" panose="02010600030101010101" charset="-122"/>
              </a:rPr>
              <a:t>，</a:t>
            </a:r>
            <a:endParaRPr lang="zh-CN" altLang="en-US" sz="900" dirty="0">
              <a:latin typeface="黑体" panose="02010600030101010101" charset="-122"/>
              <a:ea typeface="黑体" panose="02010600030101010101" charset="-122"/>
            </a:endParaRPr>
          </a:p>
        </p:txBody>
      </p:sp>
      <p:sp>
        <p:nvSpPr>
          <p:cNvPr id="23" name="TextBox 22"/>
          <p:cNvSpPr txBox="1"/>
          <p:nvPr/>
        </p:nvSpPr>
        <p:spPr>
          <a:xfrm>
            <a:off x="1416088" y="4157644"/>
            <a:ext cx="1563458" cy="507831"/>
          </a:xfrm>
          <a:prstGeom prst="rect">
            <a:avLst/>
          </a:prstGeom>
          <a:noFill/>
        </p:spPr>
        <p:txBody>
          <a:bodyPr wrap="square" rtlCol="0">
            <a:spAutoFit/>
          </a:bodyPr>
          <a:lstStyle/>
          <a:p>
            <a:r>
              <a:rPr lang="zh-CN" altLang="en-US" sz="900" dirty="0">
                <a:latin typeface="黑体" panose="02010600030101010101" charset="-122"/>
                <a:ea typeface="黑体" panose="02010600030101010101" charset="-122"/>
              </a:rPr>
              <a:t>您的内容打在这里，或者通过复制您的文本后，在此框中选择粘贴</a:t>
            </a:r>
            <a:r>
              <a:rPr lang="zh-CN" altLang="en-US" sz="900" dirty="0" smtClean="0">
                <a:latin typeface="黑体" panose="02010600030101010101" charset="-122"/>
                <a:ea typeface="黑体" panose="02010600030101010101" charset="-122"/>
              </a:rPr>
              <a:t>，</a:t>
            </a:r>
            <a:endParaRPr lang="zh-CN" altLang="en-US" sz="900" dirty="0">
              <a:latin typeface="黑体" panose="02010600030101010101" charset="-122"/>
              <a:ea typeface="黑体" panose="02010600030101010101" charset="-122"/>
            </a:endParaRPr>
          </a:p>
        </p:txBody>
      </p:sp>
      <p:sp>
        <p:nvSpPr>
          <p:cNvPr id="24" name="TextBox 23"/>
          <p:cNvSpPr txBox="1"/>
          <p:nvPr/>
        </p:nvSpPr>
        <p:spPr>
          <a:xfrm>
            <a:off x="6137887" y="2789029"/>
            <a:ext cx="1563458" cy="507831"/>
          </a:xfrm>
          <a:prstGeom prst="rect">
            <a:avLst/>
          </a:prstGeom>
          <a:noFill/>
        </p:spPr>
        <p:txBody>
          <a:bodyPr wrap="square" rtlCol="0">
            <a:spAutoFit/>
          </a:bodyPr>
          <a:lstStyle/>
          <a:p>
            <a:r>
              <a:rPr lang="zh-CN" altLang="en-US" sz="900" dirty="0">
                <a:latin typeface="黑体" panose="02010600030101010101" charset="-122"/>
                <a:ea typeface="黑体" panose="02010600030101010101" charset="-122"/>
              </a:rPr>
              <a:t>您的内容打在这里，或者通过复制您的文本后，在此框中选择粘贴</a:t>
            </a:r>
            <a:r>
              <a:rPr lang="zh-CN" altLang="en-US" sz="900" dirty="0" smtClean="0">
                <a:latin typeface="黑体" panose="02010600030101010101" charset="-122"/>
                <a:ea typeface="黑体" panose="02010600030101010101" charset="-122"/>
              </a:rPr>
              <a:t>，</a:t>
            </a:r>
            <a:endParaRPr lang="zh-CN" altLang="en-US" sz="900" dirty="0">
              <a:latin typeface="黑体" panose="02010600030101010101" charset="-122"/>
              <a:ea typeface="黑体" panose="02010600030101010101" charset="-122"/>
            </a:endParaRPr>
          </a:p>
        </p:txBody>
      </p:sp>
      <p:sp>
        <p:nvSpPr>
          <p:cNvPr id="25" name="TextBox 24"/>
          <p:cNvSpPr txBox="1"/>
          <p:nvPr/>
        </p:nvSpPr>
        <p:spPr>
          <a:xfrm>
            <a:off x="6297569" y="4217779"/>
            <a:ext cx="1563458" cy="507831"/>
          </a:xfrm>
          <a:prstGeom prst="rect">
            <a:avLst/>
          </a:prstGeom>
          <a:noFill/>
        </p:spPr>
        <p:txBody>
          <a:bodyPr wrap="square" rtlCol="0">
            <a:spAutoFit/>
          </a:bodyPr>
          <a:lstStyle/>
          <a:p>
            <a:r>
              <a:rPr lang="zh-CN" altLang="en-US" sz="900" dirty="0">
                <a:latin typeface="黑体" panose="02010600030101010101" charset="-122"/>
                <a:ea typeface="黑体" panose="02010600030101010101" charset="-122"/>
              </a:rPr>
              <a:t>您的内容打在这里，或者通过复制您的文本后，在此框中选择粘贴</a:t>
            </a:r>
            <a:r>
              <a:rPr lang="zh-CN" altLang="en-US" sz="900" dirty="0" smtClean="0">
                <a:latin typeface="黑体" panose="02010600030101010101" charset="-122"/>
                <a:ea typeface="黑体" panose="02010600030101010101" charset="-122"/>
              </a:rPr>
              <a:t>，</a:t>
            </a:r>
            <a:endParaRPr lang="zh-CN" altLang="en-US" sz="900" dirty="0">
              <a:latin typeface="黑体" panose="02010600030101010101" charset="-122"/>
              <a:ea typeface="黑体" panose="02010600030101010101"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6"/>
          <p:cNvSpPr>
            <a:spLocks noChangeArrowheads="1"/>
          </p:cNvSpPr>
          <p:nvPr/>
        </p:nvSpPr>
        <p:spPr bwMode="auto">
          <a:xfrm flipV="1">
            <a:off x="0" y="2751377"/>
            <a:ext cx="3446860" cy="277415"/>
          </a:xfrm>
          <a:prstGeom prst="rect">
            <a:avLst/>
          </a:prstGeom>
          <a:solidFill>
            <a:schemeClr val="tx1">
              <a:lumMod val="65000"/>
              <a:lumOff val="35000"/>
              <a:alpha val="39999"/>
            </a:schemeClr>
          </a:solidFill>
          <a:ln>
            <a:noFill/>
          </a:ln>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方正兰亭黑_GBK" panose="02000000000000000000" pitchFamily="2" charset="-122"/>
            </a:endParaRPr>
          </a:p>
        </p:txBody>
      </p:sp>
      <p:grpSp>
        <p:nvGrpSpPr>
          <p:cNvPr id="14" name="组合 8"/>
          <p:cNvGrpSpPr/>
          <p:nvPr/>
        </p:nvGrpSpPr>
        <p:grpSpPr bwMode="auto">
          <a:xfrm flipV="1">
            <a:off x="2590801" y="2751377"/>
            <a:ext cx="1735931" cy="1734740"/>
            <a:chOff x="0" y="0"/>
            <a:chExt cx="1970470" cy="1970470"/>
          </a:xfrm>
        </p:grpSpPr>
        <p:sp>
          <p:nvSpPr>
            <p:cNvPr id="15" name="任意多边形 9"/>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sp>
          <p:nvSpPr>
            <p:cNvPr id="16" name="任意多边形 10"/>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tx2">
                <a:lumMod val="50000"/>
              </a:schemeClr>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grpSp>
      <p:sp>
        <p:nvSpPr>
          <p:cNvPr id="17" name="矩形 11"/>
          <p:cNvSpPr>
            <a:spLocks noChangeArrowheads="1"/>
          </p:cNvSpPr>
          <p:nvPr/>
        </p:nvSpPr>
        <p:spPr bwMode="auto">
          <a:xfrm flipV="1">
            <a:off x="5243512" y="2751377"/>
            <a:ext cx="3900488" cy="277415"/>
          </a:xfrm>
          <a:prstGeom prst="rect">
            <a:avLst/>
          </a:prstGeom>
          <a:solidFill>
            <a:schemeClr val="tx1">
              <a:lumMod val="65000"/>
              <a:lumOff val="35000"/>
              <a:alpha val="39999"/>
            </a:schemeClr>
          </a:solidFill>
          <a:ln>
            <a:noFill/>
          </a:ln>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方正兰亭黑_GBK" panose="02000000000000000000" pitchFamily="2" charset="-122"/>
            </a:endParaRPr>
          </a:p>
        </p:txBody>
      </p:sp>
      <p:grpSp>
        <p:nvGrpSpPr>
          <p:cNvPr id="19" name="组合 13"/>
          <p:cNvGrpSpPr/>
          <p:nvPr/>
        </p:nvGrpSpPr>
        <p:grpSpPr bwMode="auto">
          <a:xfrm flipV="1">
            <a:off x="4424363" y="2751377"/>
            <a:ext cx="1734741" cy="1734740"/>
            <a:chOff x="0" y="0"/>
            <a:chExt cx="1970470" cy="1970470"/>
          </a:xfrm>
        </p:grpSpPr>
        <p:sp>
          <p:nvSpPr>
            <p:cNvPr id="20" name="任意多边形 1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sp>
          <p:nvSpPr>
            <p:cNvPr id="21" name="任意多边形 1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tx2">
                <a:lumMod val="50000"/>
              </a:schemeClr>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grpSp>
      <p:sp>
        <p:nvSpPr>
          <p:cNvPr id="7" name="矩形 6"/>
          <p:cNvSpPr>
            <a:spLocks noChangeArrowheads="1"/>
          </p:cNvSpPr>
          <p:nvPr/>
        </p:nvSpPr>
        <p:spPr bwMode="auto">
          <a:xfrm>
            <a:off x="0" y="2223929"/>
            <a:ext cx="5054204" cy="276225"/>
          </a:xfrm>
          <a:prstGeom prst="rect">
            <a:avLst/>
          </a:prstGeom>
          <a:solidFill>
            <a:schemeClr val="tx1">
              <a:lumMod val="65000"/>
              <a:lumOff val="35000"/>
              <a:alpha val="39999"/>
            </a:schemeClr>
          </a:solidFill>
          <a:ln>
            <a:noFill/>
          </a:ln>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方正兰亭黑_GBK" panose="02000000000000000000" pitchFamily="2" charset="-122"/>
            </a:endParaRPr>
          </a:p>
        </p:txBody>
      </p:sp>
      <p:grpSp>
        <p:nvGrpSpPr>
          <p:cNvPr id="9" name="组合 3"/>
          <p:cNvGrpSpPr/>
          <p:nvPr/>
        </p:nvGrpSpPr>
        <p:grpSpPr bwMode="auto">
          <a:xfrm>
            <a:off x="4214813" y="764223"/>
            <a:ext cx="1734741" cy="1735931"/>
            <a:chOff x="0" y="0"/>
            <a:chExt cx="1970470" cy="1970470"/>
          </a:xfrm>
        </p:grpSpPr>
        <p:sp>
          <p:nvSpPr>
            <p:cNvPr id="10" name="任意多边形 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sp>
          <p:nvSpPr>
            <p:cNvPr id="11" name="任意多边形 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tx2">
                <a:lumMod val="50000"/>
              </a:schemeClr>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dirty="0">
                <a:ea typeface="微软雅黑" panose="020B0503020204020204" pitchFamily="34" charset="-122"/>
              </a:endParaRPr>
            </a:p>
          </p:txBody>
        </p:sp>
      </p:grpSp>
      <p:sp>
        <p:nvSpPr>
          <p:cNvPr id="5" name="任意多边形 4"/>
          <p:cNvSpPr>
            <a:spLocks noChangeArrowheads="1"/>
          </p:cNvSpPr>
          <p:nvPr/>
        </p:nvSpPr>
        <p:spPr bwMode="auto">
          <a:xfrm>
            <a:off x="8743950" y="4314666"/>
            <a:ext cx="476250" cy="300038"/>
          </a:xfrm>
          <a:custGeom>
            <a:avLst/>
            <a:gdLst>
              <a:gd name="T0" fmla="*/ 154365 w 808522"/>
              <a:gd name="T1" fmla="*/ 0 h 510140"/>
              <a:gd name="T2" fmla="*/ 157334 w 808522"/>
              <a:gd name="T3" fmla="*/ 0 h 510140"/>
              <a:gd name="T4" fmla="*/ 498719 w 808522"/>
              <a:gd name="T5" fmla="*/ 0 h 510140"/>
              <a:gd name="T6" fmla="*/ 498719 w 808522"/>
              <a:gd name="T7" fmla="*/ 313717 h 510140"/>
              <a:gd name="T8" fmla="*/ 157341 w 808522"/>
              <a:gd name="T9" fmla="*/ 313717 h 510140"/>
              <a:gd name="T10" fmla="*/ 157334 w 808522"/>
              <a:gd name="T11" fmla="*/ 313718 h 510140"/>
              <a:gd name="T12" fmla="*/ 157328 w 808522"/>
              <a:gd name="T13" fmla="*/ 313717 h 510140"/>
              <a:gd name="T14" fmla="*/ 154365 w 808522"/>
              <a:gd name="T15" fmla="*/ 313717 h 510140"/>
              <a:gd name="T16" fmla="*/ 154365 w 808522"/>
              <a:gd name="T17" fmla="*/ 313420 h 510140"/>
              <a:gd name="T18" fmla="*/ 125625 w 808522"/>
              <a:gd name="T19" fmla="*/ 310531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endParaRPr lang="zh-CN" altLang="en-US" dirty="0">
              <a:ea typeface="微软雅黑" panose="020B0503020204020204" pitchFamily="34" charset="-122"/>
            </a:endParaRPr>
          </a:p>
        </p:txBody>
      </p:sp>
      <p:sp>
        <p:nvSpPr>
          <p:cNvPr id="6" name="TextBox 15"/>
          <p:cNvSpPr>
            <a:spLocks noChangeArrowheads="1"/>
          </p:cNvSpPr>
          <p:nvPr/>
        </p:nvSpPr>
        <p:spPr bwMode="auto">
          <a:xfrm>
            <a:off x="8803482" y="4349195"/>
            <a:ext cx="340519" cy="221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9" tIns="25709" rIns="51419" bIns="25709">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zh-CN" sz="110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 </a:t>
            </a:r>
            <a:endParaRPr lang="zh-CN" altLang="zh-CN" sz="1100" b="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grpSp>
        <p:nvGrpSpPr>
          <p:cNvPr id="48" name="组合 47"/>
          <p:cNvGrpSpPr/>
          <p:nvPr/>
        </p:nvGrpSpPr>
        <p:grpSpPr>
          <a:xfrm>
            <a:off x="4481014" y="1013253"/>
            <a:ext cx="1244010" cy="1244013"/>
            <a:chOff x="4481014" y="1320593"/>
            <a:chExt cx="1244010" cy="1244013"/>
          </a:xfrm>
        </p:grpSpPr>
        <p:grpSp>
          <p:nvGrpSpPr>
            <p:cNvPr id="29" name="组合 28"/>
            <p:cNvGrpSpPr/>
            <p:nvPr/>
          </p:nvGrpSpPr>
          <p:grpSpPr>
            <a:xfrm>
              <a:off x="4481014" y="1320593"/>
              <a:ext cx="1244010" cy="124401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2" name="椭圆 31"/>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8" name="文本框 3"/>
            <p:cNvSpPr>
              <a:spLocks noChangeArrowheads="1"/>
            </p:cNvSpPr>
            <p:nvPr/>
          </p:nvSpPr>
          <p:spPr bwMode="auto">
            <a:xfrm>
              <a:off x="4721190" y="1497806"/>
              <a:ext cx="763656" cy="90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2000" dirty="0">
                  <a:solidFill>
                    <a:srgbClr val="163A5A"/>
                  </a:solidFill>
                  <a:sym typeface="方正兰亭黑_GBK" panose="02000000000000000000" pitchFamily="2" charset="-122"/>
                </a:rPr>
                <a:t>Step</a:t>
              </a:r>
              <a:endParaRPr lang="en-US" altLang="zh-CN" sz="2700" dirty="0">
                <a:solidFill>
                  <a:srgbClr val="163A5A"/>
                </a:solidFill>
                <a:sym typeface="方正兰亭黑_GBK" panose="02000000000000000000" pitchFamily="2" charset="-122"/>
              </a:endParaRPr>
            </a:p>
            <a:p>
              <a:pPr algn="ctr" eaLnBrk="1" hangingPunct="1">
                <a:spcBef>
                  <a:spcPct val="0"/>
                </a:spcBef>
                <a:buFont typeface="Arial" panose="020B0604020202020204" pitchFamily="34" charset="0"/>
                <a:buNone/>
              </a:pPr>
              <a:r>
                <a:rPr lang="en-US" altLang="zh-CN" sz="4000" dirty="0">
                  <a:solidFill>
                    <a:srgbClr val="163A5A"/>
                  </a:solidFill>
                  <a:sym typeface="方正兰亭黑_GBK" panose="02000000000000000000" pitchFamily="2" charset="-122"/>
                </a:rPr>
                <a:t>01</a:t>
              </a:r>
              <a:endParaRPr lang="zh-CN" altLang="en-US" sz="4500" dirty="0">
                <a:solidFill>
                  <a:srgbClr val="163A5A"/>
                </a:solidFill>
                <a:sym typeface="方正兰亭黑_GBK" panose="02000000000000000000" pitchFamily="2" charset="-122"/>
              </a:endParaRPr>
            </a:p>
          </p:txBody>
        </p:sp>
      </p:grpSp>
      <p:grpSp>
        <p:nvGrpSpPr>
          <p:cNvPr id="49" name="组合 48"/>
          <p:cNvGrpSpPr/>
          <p:nvPr/>
        </p:nvGrpSpPr>
        <p:grpSpPr>
          <a:xfrm>
            <a:off x="2824855" y="2987575"/>
            <a:ext cx="1244010" cy="1244013"/>
            <a:chOff x="2824855" y="3294915"/>
            <a:chExt cx="1244010" cy="1244013"/>
          </a:xfrm>
        </p:grpSpPr>
        <p:grpSp>
          <p:nvGrpSpPr>
            <p:cNvPr id="40" name="组合 39"/>
            <p:cNvGrpSpPr/>
            <p:nvPr/>
          </p:nvGrpSpPr>
          <p:grpSpPr>
            <a:xfrm>
              <a:off x="2824855" y="3294915"/>
              <a:ext cx="1244010" cy="1244013"/>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2" name="椭圆 41"/>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13" name="文本框 16"/>
            <p:cNvSpPr>
              <a:spLocks noChangeArrowheads="1"/>
            </p:cNvSpPr>
            <p:nvPr/>
          </p:nvSpPr>
          <p:spPr bwMode="auto">
            <a:xfrm>
              <a:off x="3077373" y="3471863"/>
              <a:ext cx="755641" cy="90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2000" dirty="0">
                  <a:solidFill>
                    <a:srgbClr val="163A5A"/>
                  </a:solidFill>
                  <a:sym typeface="方正兰亭黑_GBK" panose="02000000000000000000" pitchFamily="2" charset="-122"/>
                </a:rPr>
                <a:t>Step</a:t>
              </a:r>
            </a:p>
            <a:p>
              <a:pPr algn="ctr" eaLnBrk="1" hangingPunct="1">
                <a:spcBef>
                  <a:spcPct val="0"/>
                </a:spcBef>
                <a:buFont typeface="Arial" panose="020B0604020202020204" pitchFamily="34" charset="0"/>
                <a:buNone/>
              </a:pPr>
              <a:r>
                <a:rPr lang="en-US" altLang="zh-CN" sz="4000" dirty="0">
                  <a:solidFill>
                    <a:srgbClr val="163A5A"/>
                  </a:solidFill>
                  <a:sym typeface="方正兰亭黑_GBK" panose="02000000000000000000" pitchFamily="2" charset="-122"/>
                </a:rPr>
                <a:t>02</a:t>
              </a:r>
              <a:endParaRPr lang="zh-CN" altLang="en-US" sz="4000" dirty="0">
                <a:solidFill>
                  <a:srgbClr val="163A5A"/>
                </a:solidFill>
                <a:sym typeface="方正兰亭黑_GBK" panose="02000000000000000000" pitchFamily="2" charset="-122"/>
              </a:endParaRPr>
            </a:p>
          </p:txBody>
        </p:sp>
      </p:grpSp>
      <p:grpSp>
        <p:nvGrpSpPr>
          <p:cNvPr id="50" name="组合 49"/>
          <p:cNvGrpSpPr/>
          <p:nvPr/>
        </p:nvGrpSpPr>
        <p:grpSpPr>
          <a:xfrm>
            <a:off x="4700208" y="2987310"/>
            <a:ext cx="1244010" cy="1244013"/>
            <a:chOff x="4700208" y="3294650"/>
            <a:chExt cx="1244010" cy="1244013"/>
          </a:xfrm>
        </p:grpSpPr>
        <p:grpSp>
          <p:nvGrpSpPr>
            <p:cNvPr id="37" name="组合 36"/>
            <p:cNvGrpSpPr/>
            <p:nvPr/>
          </p:nvGrpSpPr>
          <p:grpSpPr>
            <a:xfrm>
              <a:off x="4700208" y="3294650"/>
              <a:ext cx="1244010" cy="124401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9" name="椭圆 38"/>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8" name="文本框 24"/>
            <p:cNvSpPr>
              <a:spLocks noChangeArrowheads="1"/>
            </p:cNvSpPr>
            <p:nvPr/>
          </p:nvSpPr>
          <p:spPr bwMode="auto">
            <a:xfrm>
              <a:off x="4912990" y="3483769"/>
              <a:ext cx="822968" cy="955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2000" dirty="0">
                  <a:sym typeface="方正兰亭黑_GBK" panose="02000000000000000000" pitchFamily="2" charset="-122"/>
                </a:rPr>
                <a:t>Step</a:t>
              </a:r>
              <a:endParaRPr lang="en-US" altLang="zh-CN" sz="2700" dirty="0">
                <a:sym typeface="方正兰亭黑_GBK" panose="02000000000000000000" pitchFamily="2" charset="-122"/>
              </a:endParaRPr>
            </a:p>
            <a:p>
              <a:pPr algn="ctr" eaLnBrk="1" hangingPunct="1">
                <a:spcBef>
                  <a:spcPct val="0"/>
                </a:spcBef>
                <a:buFont typeface="Arial" panose="020B0604020202020204" pitchFamily="34" charset="0"/>
                <a:buNone/>
              </a:pPr>
              <a:r>
                <a:rPr lang="en-US" altLang="zh-CN" sz="4400" dirty="0">
                  <a:sym typeface="方正兰亭黑_GBK" panose="02000000000000000000" pitchFamily="2" charset="-122"/>
                </a:rPr>
                <a:t>03</a:t>
              </a:r>
              <a:endParaRPr lang="zh-CN" altLang="en-US" sz="4400" dirty="0">
                <a:sym typeface="方正兰亭黑_GBK" panose="02000000000000000000" pitchFamily="2" charset="-122"/>
              </a:endParaRPr>
            </a:p>
          </p:txBody>
        </p:sp>
      </p:grpSp>
      <p:sp>
        <p:nvSpPr>
          <p:cNvPr id="22" name="TextBox 59"/>
          <p:cNvSpPr>
            <a:spLocks noChangeArrowheads="1"/>
          </p:cNvSpPr>
          <p:nvPr/>
        </p:nvSpPr>
        <p:spPr bwMode="auto">
          <a:xfrm flipH="1">
            <a:off x="1980010" y="1098788"/>
            <a:ext cx="194190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a:lnSpc>
                <a:spcPct val="100000"/>
              </a:lnSpc>
              <a:spcBef>
                <a:spcPct val="0"/>
              </a:spcBef>
              <a:buFont typeface="Arial" panose="020B0604020202020204" pitchFamily="34" charset="0"/>
              <a:buNone/>
            </a:pPr>
            <a:r>
              <a:rPr lang="zh-CN" altLang="en-US" sz="1500" dirty="0">
                <a:solidFill>
                  <a:srgbClr val="163A5A"/>
                </a:solidFill>
                <a:sym typeface="方正兰亭黑_GBK" panose="02000000000000000000" pitchFamily="2" charset="-122"/>
              </a:rPr>
              <a:t>点击此处输入内容</a:t>
            </a:r>
            <a:endParaRPr lang="en-US" altLang="zh-CN" sz="1500" dirty="0">
              <a:solidFill>
                <a:srgbClr val="163A5A"/>
              </a:solidFill>
              <a:sym typeface="方正兰亭黑_GBK" panose="02000000000000000000" pitchFamily="2" charset="-122"/>
            </a:endParaRPr>
          </a:p>
        </p:txBody>
      </p:sp>
      <p:sp>
        <p:nvSpPr>
          <p:cNvPr id="23" name="矩形 17"/>
          <p:cNvSpPr>
            <a:spLocks noChangeArrowheads="1"/>
          </p:cNvSpPr>
          <p:nvPr/>
        </p:nvSpPr>
        <p:spPr bwMode="auto">
          <a:xfrm>
            <a:off x="1014412" y="1378586"/>
            <a:ext cx="2976563"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在此录入上述图表的综合描述说明，在此录入上述图表的综合描述说明，在此录入上述图表的综合描述说明，在此录入上述图表的综合描述说明。</a:t>
            </a:r>
            <a:endParaRPr lang="zh-CN" altLang="en-US" sz="1100" dirty="0">
              <a:solidFill>
                <a:schemeClr val="tx1">
                  <a:lumMod val="85000"/>
                  <a:lumOff val="15000"/>
                </a:schemeClr>
              </a:solidFill>
              <a:latin typeface="Calibri" panose="020F0502020204030204" pitchFamily="34" charset="0"/>
              <a:ea typeface="微软雅黑" panose="020B0503020204020204" pitchFamily="34" charset="-122"/>
              <a:sym typeface="宋体" panose="02010600030101010101" pitchFamily="2" charset="-122"/>
            </a:endParaRPr>
          </a:p>
        </p:txBody>
      </p:sp>
      <p:sp>
        <p:nvSpPr>
          <p:cNvPr id="24" name="TextBox 59"/>
          <p:cNvSpPr>
            <a:spLocks noChangeArrowheads="1"/>
          </p:cNvSpPr>
          <p:nvPr/>
        </p:nvSpPr>
        <p:spPr bwMode="auto">
          <a:xfrm flipH="1">
            <a:off x="6179344" y="3144282"/>
            <a:ext cx="19407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500" dirty="0">
                <a:sym typeface="方正兰亭黑_GBK" panose="02000000000000000000" pitchFamily="2" charset="-122"/>
              </a:rPr>
              <a:t>点击此处输入内容</a:t>
            </a:r>
            <a:endParaRPr lang="en-US" altLang="zh-CN" sz="1500" dirty="0">
              <a:sym typeface="方正兰亭黑_GBK" panose="02000000000000000000" pitchFamily="2" charset="-122"/>
            </a:endParaRPr>
          </a:p>
        </p:txBody>
      </p:sp>
      <p:sp>
        <p:nvSpPr>
          <p:cNvPr id="25" name="矩形 17"/>
          <p:cNvSpPr>
            <a:spLocks noChangeArrowheads="1"/>
          </p:cNvSpPr>
          <p:nvPr/>
        </p:nvSpPr>
        <p:spPr bwMode="auto">
          <a:xfrm>
            <a:off x="6329363" y="3433603"/>
            <a:ext cx="1940719"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在此录入上述图表的综合描述说明，在此录入上述图表的综合描述说明，在此录入上述图表的综合描述说明。</a:t>
            </a:r>
            <a:endParaRPr lang="zh-CN" altLang="en-US" sz="1100" dirty="0">
              <a:solidFill>
                <a:schemeClr val="tx1">
                  <a:lumMod val="85000"/>
                  <a:lumOff val="15000"/>
                </a:schemeClr>
              </a:solidFill>
              <a:latin typeface="Calibri" panose="020F0502020204030204" pitchFamily="34" charset="0"/>
              <a:ea typeface="微软雅黑" panose="020B0503020204020204" pitchFamily="34" charset="-122"/>
              <a:sym typeface="宋体" panose="02010600030101010101" pitchFamily="2" charset="-122"/>
            </a:endParaRPr>
          </a:p>
        </p:txBody>
      </p:sp>
      <p:sp>
        <p:nvSpPr>
          <p:cNvPr id="26" name="TextBox 59"/>
          <p:cNvSpPr>
            <a:spLocks noChangeArrowheads="1"/>
          </p:cNvSpPr>
          <p:nvPr/>
        </p:nvSpPr>
        <p:spPr bwMode="auto">
          <a:xfrm flipH="1">
            <a:off x="742950" y="3121660"/>
            <a:ext cx="194191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00000"/>
              </a:lnSpc>
              <a:spcBef>
                <a:spcPct val="0"/>
              </a:spcBef>
              <a:buFont typeface="Arial" panose="020B0604020202020204" pitchFamily="34" charset="0"/>
              <a:buNone/>
            </a:pPr>
            <a:r>
              <a:rPr lang="zh-CN" altLang="en-US" sz="1500" dirty="0">
                <a:solidFill>
                  <a:srgbClr val="163A5A"/>
                </a:solidFill>
                <a:sym typeface="方正兰亭黑_GBK" panose="02000000000000000000" pitchFamily="2" charset="-122"/>
              </a:rPr>
              <a:t>点击输入内容</a:t>
            </a:r>
            <a:endParaRPr lang="en-US" altLang="zh-CN" sz="1500" dirty="0">
              <a:solidFill>
                <a:srgbClr val="163A5A"/>
              </a:solidFill>
              <a:sym typeface="方正兰亭黑_GBK" panose="02000000000000000000" pitchFamily="2" charset="-122"/>
            </a:endParaRPr>
          </a:p>
        </p:txBody>
      </p:sp>
      <p:sp>
        <p:nvSpPr>
          <p:cNvPr id="27" name="矩形 17"/>
          <p:cNvSpPr>
            <a:spLocks noChangeArrowheads="1"/>
          </p:cNvSpPr>
          <p:nvPr/>
        </p:nvSpPr>
        <p:spPr bwMode="auto">
          <a:xfrm>
            <a:off x="1014412" y="3410983"/>
            <a:ext cx="1395413"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在此录入上述图表的综合描述说明，在此录入上述图表的综合描述说明。</a:t>
            </a:r>
            <a:endParaRPr lang="zh-CN" altLang="en-US" sz="1100" dirty="0">
              <a:solidFill>
                <a:schemeClr val="tx1">
                  <a:lumMod val="85000"/>
                  <a:lumOff val="15000"/>
                </a:schemeClr>
              </a:solidFill>
              <a:latin typeface="Calibri" panose="020F0502020204030204" pitchFamily="34" charset="0"/>
              <a:ea typeface="微软雅黑" panose="020B0503020204020204" pitchFamily="34" charset="-122"/>
              <a:sym typeface="宋体" panose="02010600030101010101" pitchFamily="2" charset="-122"/>
            </a:endParaRPr>
          </a:p>
        </p:txBody>
      </p:sp>
      <p:cxnSp>
        <p:nvCxnSpPr>
          <p:cNvPr id="43" name="直接连接符 42"/>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646880" y="242192"/>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5" name="TextBox 44"/>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a:latin typeface="方正兰亭细黑_GBK" panose="02000000000000000000" pitchFamily="2" charset="-122"/>
              <a:ea typeface="方正兰亭细黑_GBK" panose="02000000000000000000" pitchFamily="2" charset="-122"/>
            </a:endParaRPr>
          </a:p>
        </p:txBody>
      </p:sp>
      <p:cxnSp>
        <p:nvCxnSpPr>
          <p:cNvPr id="46" name="直接连接符 45"/>
          <p:cNvCxnSpPr/>
          <p:nvPr/>
        </p:nvCxnSpPr>
        <p:spPr>
          <a:xfrm>
            <a:off x="2502648"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746760" y="948690"/>
            <a:ext cx="7791450" cy="457200"/>
          </a:xfrm>
          <a:prstGeom prst="rect">
            <a:avLst/>
          </a:prstGeom>
          <a:noFill/>
        </p:spPr>
        <p:txBody>
          <a:bodyPr wrap="square" rtlCol="0">
            <a:spAutoFit/>
          </a:bodyPr>
          <a:lstStyle/>
          <a:p>
            <a:pPr algn="l"/>
            <a:r>
              <a:rPr lang="zh-CN" altLang="en-US" sz="1200" dirty="0" smtClean="0">
                <a:latin typeface="黑体" panose="02010600030101010101" charset="-122"/>
                <a:ea typeface="黑体" panose="02010600030101010101" charset="-122"/>
                <a:cs typeface="方正兰亭细黑_GBK_M" panose="02010600010101010101" pitchFamily="2" charset="2"/>
              </a:rPr>
              <a:t>您的内容打在这里，或者通过复制您的文本后，在此框中选择粘贴，并选择只保留文字。您的内容打在这里，或者通过复制您的文本后，在此框中</a:t>
            </a:r>
          </a:p>
        </p:txBody>
      </p:sp>
      <p:grpSp>
        <p:nvGrpSpPr>
          <p:cNvPr id="3" name="组合 2"/>
          <p:cNvGrpSpPr/>
          <p:nvPr/>
        </p:nvGrpSpPr>
        <p:grpSpPr>
          <a:xfrm>
            <a:off x="985563" y="3186015"/>
            <a:ext cx="1721136" cy="548848"/>
            <a:chOff x="695368" y="3811490"/>
            <a:chExt cx="1721136" cy="548848"/>
          </a:xfrm>
        </p:grpSpPr>
        <p:grpSp>
          <p:nvGrpSpPr>
            <p:cNvPr id="52" name="组合 51"/>
            <p:cNvGrpSpPr/>
            <p:nvPr/>
          </p:nvGrpSpPr>
          <p:grpSpPr>
            <a:xfrm>
              <a:off x="695368" y="3811490"/>
              <a:ext cx="1721136" cy="548848"/>
              <a:chOff x="4304043" y="1286668"/>
              <a:chExt cx="3837944" cy="2757793"/>
            </a:xfrm>
            <a:effectLst>
              <a:outerShdw blurRad="381000" dist="254000" dir="8100000" algn="tr" rotWithShape="0">
                <a:prstClr val="black">
                  <a:alpha val="40000"/>
                </a:prstClr>
              </a:outerShdw>
            </a:effectLst>
          </p:grpSpPr>
          <p:sp>
            <p:nvSpPr>
              <p:cNvPr id="53" name="圆角矩形 5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54" name="圆角矩形 53"/>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62" name="椭圆 61"/>
            <p:cNvSpPr/>
            <p:nvPr/>
          </p:nvSpPr>
          <p:spPr>
            <a:xfrm>
              <a:off x="825405" y="3951961"/>
              <a:ext cx="279463" cy="279463"/>
            </a:xfrm>
            <a:prstGeom prst="ellipse">
              <a:avLst/>
            </a:prstGeom>
            <a:solidFill>
              <a:schemeClr val="tx2">
                <a:lumMod val="50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grpSp>
        <p:nvGrpSpPr>
          <p:cNvPr id="4" name="组合 3"/>
          <p:cNvGrpSpPr/>
          <p:nvPr/>
        </p:nvGrpSpPr>
        <p:grpSpPr>
          <a:xfrm>
            <a:off x="2464122" y="2660044"/>
            <a:ext cx="1721136" cy="548848"/>
            <a:chOff x="2173927" y="3285519"/>
            <a:chExt cx="1721136" cy="548848"/>
          </a:xfrm>
        </p:grpSpPr>
        <p:grpSp>
          <p:nvGrpSpPr>
            <p:cNvPr id="49" name="组合 48"/>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50" name="圆角矩形 4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51" name="圆角矩形 50"/>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63" name="椭圆 62"/>
            <p:cNvSpPr/>
            <p:nvPr/>
          </p:nvSpPr>
          <p:spPr>
            <a:xfrm>
              <a:off x="2307128" y="3420211"/>
              <a:ext cx="279463" cy="279463"/>
            </a:xfrm>
            <a:prstGeom prst="ellipse">
              <a:avLst/>
            </a:prstGeom>
            <a:solidFill>
              <a:schemeClr val="tx2">
                <a:lumMod val="50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grpSp>
        <p:nvGrpSpPr>
          <p:cNvPr id="5" name="组合 4"/>
          <p:cNvGrpSpPr/>
          <p:nvPr/>
        </p:nvGrpSpPr>
        <p:grpSpPr>
          <a:xfrm>
            <a:off x="3975422" y="2134072"/>
            <a:ext cx="1721136" cy="548848"/>
            <a:chOff x="3685227" y="2759547"/>
            <a:chExt cx="1721136" cy="548848"/>
          </a:xfrm>
        </p:grpSpPr>
        <p:grpSp>
          <p:nvGrpSpPr>
            <p:cNvPr id="46" name="组合 45"/>
            <p:cNvGrpSpPr/>
            <p:nvPr/>
          </p:nvGrpSpPr>
          <p:grpSpPr>
            <a:xfrm>
              <a:off x="3685227" y="2759547"/>
              <a:ext cx="1721136" cy="548848"/>
              <a:chOff x="4304043" y="1286668"/>
              <a:chExt cx="3837944" cy="2757793"/>
            </a:xfrm>
            <a:effectLst>
              <a:outerShdw blurRad="381000" dist="254000" dir="8100000" algn="tr" rotWithShape="0">
                <a:prstClr val="black">
                  <a:alpha val="40000"/>
                </a:prstClr>
              </a:outerShdw>
            </a:effectLst>
          </p:grpSpPr>
          <p:sp>
            <p:nvSpPr>
              <p:cNvPr id="47" name="圆角矩形 4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48" name="圆角矩形 4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64" name="椭圆 63"/>
            <p:cNvSpPr/>
            <p:nvPr/>
          </p:nvSpPr>
          <p:spPr>
            <a:xfrm>
              <a:off x="3829063" y="2894239"/>
              <a:ext cx="279463" cy="279463"/>
            </a:xfrm>
            <a:prstGeom prst="ellipse">
              <a:avLst/>
            </a:prstGeom>
            <a:solidFill>
              <a:schemeClr val="tx2">
                <a:lumMod val="50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grpSp>
        <p:nvGrpSpPr>
          <p:cNvPr id="6" name="组合 5"/>
          <p:cNvGrpSpPr/>
          <p:nvPr/>
        </p:nvGrpSpPr>
        <p:grpSpPr>
          <a:xfrm>
            <a:off x="5494821" y="1608100"/>
            <a:ext cx="1721136" cy="548848"/>
            <a:chOff x="5204626" y="2233575"/>
            <a:chExt cx="1721136" cy="548848"/>
          </a:xfrm>
        </p:grpSpPr>
        <p:grpSp>
          <p:nvGrpSpPr>
            <p:cNvPr id="43" name="组合 42"/>
            <p:cNvGrpSpPr/>
            <p:nvPr/>
          </p:nvGrpSpPr>
          <p:grpSpPr>
            <a:xfrm>
              <a:off x="5204626" y="2233575"/>
              <a:ext cx="1721136" cy="548848"/>
              <a:chOff x="4304043" y="1286668"/>
              <a:chExt cx="3837944" cy="2757793"/>
            </a:xfrm>
            <a:effectLst>
              <a:outerShdw blurRad="381000" dist="254000" dir="8100000" algn="tr" rotWithShape="0">
                <a:prstClr val="black">
                  <a:alpha val="40000"/>
                </a:prstClr>
              </a:outerShdw>
            </a:effectLst>
          </p:grpSpPr>
          <p:sp>
            <p:nvSpPr>
              <p:cNvPr id="44" name="圆角矩形 4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45" name="圆角矩形 4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65" name="椭圆 64"/>
            <p:cNvSpPr/>
            <p:nvPr/>
          </p:nvSpPr>
          <p:spPr>
            <a:xfrm>
              <a:off x="5384889" y="2368267"/>
              <a:ext cx="279463" cy="279463"/>
            </a:xfrm>
            <a:prstGeom prst="ellipse">
              <a:avLst/>
            </a:prstGeom>
            <a:solidFill>
              <a:schemeClr val="tx2">
                <a:lumMod val="50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grpSp>
      <p:sp>
        <p:nvSpPr>
          <p:cNvPr id="38" name="TextBox 37"/>
          <p:cNvSpPr txBox="1"/>
          <p:nvPr/>
        </p:nvSpPr>
        <p:spPr>
          <a:xfrm>
            <a:off x="1395063" y="3318195"/>
            <a:ext cx="1646605" cy="338554"/>
          </a:xfrm>
          <a:prstGeom prst="rect">
            <a:avLst/>
          </a:prstGeom>
          <a:noFill/>
          <a:effectLst/>
        </p:spPr>
        <p:txBody>
          <a:bodyPr wrap="none" rtlCol="0">
            <a:spAutoFit/>
          </a:bodyPr>
          <a:lstStyle/>
          <a:p>
            <a:pPr algn="l"/>
            <a:r>
              <a:rPr lang="zh-CN" altLang="en-US" sz="1600" spc="300" dirty="0" smtClean="0">
                <a:latin typeface="黑体" panose="02010600030101010101" charset="-122"/>
                <a:ea typeface="黑体" panose="02010600030101010101" charset="-122"/>
                <a:sym typeface="+mn-ea"/>
              </a:rPr>
              <a:t>此处添加标题</a:t>
            </a:r>
            <a:endParaRPr lang="zh-CN" altLang="en-US" sz="1600" spc="300" dirty="0" smtClean="0">
              <a:solidFill>
                <a:srgbClr val="163A5A"/>
              </a:solidFill>
              <a:latin typeface="黑体" panose="02010600030101010101" charset="-122"/>
              <a:ea typeface="黑体" panose="02010600030101010101" charset="-122"/>
              <a:sym typeface="+mn-ea"/>
            </a:endParaRPr>
          </a:p>
        </p:txBody>
      </p:sp>
      <p:sp>
        <p:nvSpPr>
          <p:cNvPr id="39" name="TextBox 38"/>
          <p:cNvSpPr txBox="1"/>
          <p:nvPr/>
        </p:nvSpPr>
        <p:spPr>
          <a:xfrm>
            <a:off x="2920769" y="2765190"/>
            <a:ext cx="1646605" cy="338554"/>
          </a:xfrm>
          <a:prstGeom prst="rect">
            <a:avLst/>
          </a:prstGeom>
          <a:noFill/>
          <a:effectLst/>
        </p:spPr>
        <p:txBody>
          <a:bodyPr wrap="none" rtlCol="0">
            <a:spAutoFit/>
          </a:bodyPr>
          <a:lstStyle/>
          <a:p>
            <a:pPr algn="l"/>
            <a:r>
              <a:rPr lang="zh-CN" altLang="en-US" sz="1600" spc="300" dirty="0" smtClean="0">
                <a:latin typeface="黑体" panose="02010600030101010101" charset="-122"/>
                <a:ea typeface="黑体" panose="02010600030101010101" charset="-122"/>
                <a:sym typeface="+mn-ea"/>
              </a:rPr>
              <a:t>此处添加标题</a:t>
            </a:r>
            <a:endParaRPr lang="zh-CN" altLang="en-US" sz="1600" spc="300" dirty="0" smtClean="0">
              <a:solidFill>
                <a:srgbClr val="163A5A"/>
              </a:solidFill>
              <a:latin typeface="黑体" panose="02010600030101010101" charset="-122"/>
              <a:ea typeface="黑体" panose="02010600030101010101" charset="-122"/>
              <a:sym typeface="+mn-ea"/>
            </a:endParaRPr>
          </a:p>
        </p:txBody>
      </p:sp>
      <p:sp>
        <p:nvSpPr>
          <p:cNvPr id="40" name="TextBox 39"/>
          <p:cNvSpPr txBox="1"/>
          <p:nvPr/>
        </p:nvSpPr>
        <p:spPr>
          <a:xfrm>
            <a:off x="4398721" y="2264619"/>
            <a:ext cx="1646605" cy="338554"/>
          </a:xfrm>
          <a:prstGeom prst="rect">
            <a:avLst/>
          </a:prstGeom>
          <a:noFill/>
          <a:effectLst/>
        </p:spPr>
        <p:txBody>
          <a:bodyPr wrap="none" rtlCol="0">
            <a:spAutoFit/>
          </a:bodyPr>
          <a:lstStyle/>
          <a:p>
            <a:pPr algn="l"/>
            <a:r>
              <a:rPr lang="zh-CN" altLang="en-US" sz="1600" spc="300" dirty="0" smtClean="0">
                <a:latin typeface="黑体" panose="02010600030101010101" charset="-122"/>
                <a:ea typeface="黑体" panose="02010600030101010101" charset="-122"/>
                <a:sym typeface="+mn-ea"/>
              </a:rPr>
              <a:t>此处添加标题</a:t>
            </a:r>
            <a:endParaRPr lang="zh-CN" altLang="en-US" sz="1600" spc="300" dirty="0" smtClean="0">
              <a:solidFill>
                <a:srgbClr val="163A5A"/>
              </a:solidFill>
              <a:latin typeface="黑体" panose="02010600030101010101" charset="-122"/>
              <a:ea typeface="黑体" panose="02010600030101010101" charset="-122"/>
              <a:sym typeface="+mn-ea"/>
            </a:endParaRPr>
          </a:p>
        </p:txBody>
      </p:sp>
      <p:sp>
        <p:nvSpPr>
          <p:cNvPr id="41" name="TextBox 40"/>
          <p:cNvSpPr txBox="1"/>
          <p:nvPr/>
        </p:nvSpPr>
        <p:spPr>
          <a:xfrm>
            <a:off x="5967269" y="1730157"/>
            <a:ext cx="1646605" cy="338554"/>
          </a:xfrm>
          <a:prstGeom prst="rect">
            <a:avLst/>
          </a:prstGeom>
          <a:noFill/>
          <a:effectLst/>
        </p:spPr>
        <p:txBody>
          <a:bodyPr wrap="none" rtlCol="0">
            <a:spAutoFit/>
          </a:bodyPr>
          <a:lstStyle/>
          <a:p>
            <a:pPr algn="l"/>
            <a:r>
              <a:rPr lang="zh-CN" altLang="en-US" sz="1600" spc="300" dirty="0" smtClean="0">
                <a:latin typeface="黑体" panose="02010600030101010101" charset="-122"/>
                <a:ea typeface="黑体" panose="02010600030101010101" charset="-122"/>
                <a:sym typeface="+mn-ea"/>
              </a:rPr>
              <a:t>此处添加标题</a:t>
            </a:r>
            <a:endParaRPr lang="zh-CN" altLang="en-US" sz="1600" spc="300" dirty="0" smtClean="0">
              <a:solidFill>
                <a:srgbClr val="163A5A"/>
              </a:solidFill>
              <a:latin typeface="黑体" panose="02010600030101010101" charset="-122"/>
              <a:ea typeface="黑体" panose="02010600030101010101" charset="-122"/>
              <a:sym typeface="+mn-ea"/>
            </a:endParaRPr>
          </a:p>
        </p:txBody>
      </p:sp>
      <p:sp>
        <p:nvSpPr>
          <p:cNvPr id="68" name="TextBox 67"/>
          <p:cNvSpPr txBox="1"/>
          <p:nvPr/>
        </p:nvSpPr>
        <p:spPr>
          <a:xfrm>
            <a:off x="1064402" y="3947671"/>
            <a:ext cx="1563458" cy="507831"/>
          </a:xfrm>
          <a:prstGeom prst="rect">
            <a:avLst/>
          </a:prstGeom>
          <a:noFill/>
        </p:spPr>
        <p:txBody>
          <a:bodyPr wrap="square" rtlCol="0">
            <a:spAutoFit/>
          </a:bodyPr>
          <a:lstStyle/>
          <a:p>
            <a:r>
              <a:rPr lang="zh-CN" altLang="en-US" sz="900" dirty="0">
                <a:latin typeface="黑体" panose="02010600030101010101" charset="-122"/>
                <a:ea typeface="黑体" panose="02010600030101010101" charset="-122"/>
              </a:rPr>
              <a:t>您的内容打在这里，或者通过复制您的文本后，在此框中选择粘贴</a:t>
            </a:r>
            <a:r>
              <a:rPr lang="zh-CN" altLang="en-US" sz="900" dirty="0" smtClean="0">
                <a:latin typeface="黑体" panose="02010600030101010101" charset="-122"/>
                <a:ea typeface="黑体" panose="02010600030101010101" charset="-122"/>
              </a:rPr>
              <a:t>，</a:t>
            </a:r>
            <a:endParaRPr lang="zh-CN" altLang="en-US" sz="900" dirty="0">
              <a:latin typeface="黑体" panose="02010600030101010101" charset="-122"/>
              <a:ea typeface="黑体" panose="02010600030101010101" charset="-122"/>
            </a:endParaRPr>
          </a:p>
        </p:txBody>
      </p:sp>
      <p:sp>
        <p:nvSpPr>
          <p:cNvPr id="69" name="TextBox 68"/>
          <p:cNvSpPr txBox="1"/>
          <p:nvPr/>
        </p:nvSpPr>
        <p:spPr>
          <a:xfrm>
            <a:off x="3554631" y="3384809"/>
            <a:ext cx="1563458" cy="507831"/>
          </a:xfrm>
          <a:prstGeom prst="rect">
            <a:avLst/>
          </a:prstGeom>
          <a:noFill/>
        </p:spPr>
        <p:txBody>
          <a:bodyPr wrap="square" rtlCol="0">
            <a:spAutoFit/>
          </a:bodyPr>
          <a:lstStyle/>
          <a:p>
            <a:r>
              <a:rPr lang="zh-CN" altLang="en-US" sz="900" dirty="0">
                <a:latin typeface="黑体" panose="02010600030101010101" charset="-122"/>
                <a:ea typeface="黑体" panose="02010600030101010101" charset="-122"/>
              </a:rPr>
              <a:t>您的内容打在这里，或者通过复制您的文本后，在此框中选择粘贴</a:t>
            </a:r>
            <a:r>
              <a:rPr lang="zh-CN" altLang="en-US" sz="900" dirty="0" smtClean="0">
                <a:latin typeface="黑体" panose="02010600030101010101" charset="-122"/>
                <a:ea typeface="黑体" panose="02010600030101010101" charset="-122"/>
              </a:rPr>
              <a:t>，</a:t>
            </a:r>
            <a:endParaRPr lang="zh-CN" altLang="en-US" sz="900" dirty="0">
              <a:latin typeface="黑体" panose="02010600030101010101" charset="-122"/>
              <a:ea typeface="黑体" panose="02010600030101010101" charset="-122"/>
            </a:endParaRPr>
          </a:p>
        </p:txBody>
      </p:sp>
      <p:sp>
        <p:nvSpPr>
          <p:cNvPr id="70" name="TextBox 69"/>
          <p:cNvSpPr txBox="1"/>
          <p:nvPr/>
        </p:nvSpPr>
        <p:spPr>
          <a:xfrm>
            <a:off x="5494821" y="2979641"/>
            <a:ext cx="1563458" cy="507831"/>
          </a:xfrm>
          <a:prstGeom prst="rect">
            <a:avLst/>
          </a:prstGeom>
          <a:noFill/>
        </p:spPr>
        <p:txBody>
          <a:bodyPr wrap="square" rtlCol="0">
            <a:spAutoFit/>
          </a:bodyPr>
          <a:lstStyle/>
          <a:p>
            <a:r>
              <a:rPr lang="zh-CN" altLang="en-US" sz="900" dirty="0">
                <a:latin typeface="黑体" panose="02010600030101010101" charset="-122"/>
                <a:ea typeface="黑体" panose="02010600030101010101" charset="-122"/>
              </a:rPr>
              <a:t>您的内容打在这里，或者通过复制您的文本后，在此框中选择粘贴</a:t>
            </a:r>
            <a:r>
              <a:rPr lang="zh-CN" altLang="en-US" sz="900" dirty="0" smtClean="0">
                <a:latin typeface="黑体" panose="02010600030101010101" charset="-122"/>
                <a:ea typeface="黑体" panose="02010600030101010101" charset="-122"/>
              </a:rPr>
              <a:t>，</a:t>
            </a:r>
            <a:endParaRPr lang="zh-CN" altLang="en-US" sz="900" dirty="0">
              <a:latin typeface="黑体" panose="02010600030101010101" charset="-122"/>
              <a:ea typeface="黑体" panose="02010600030101010101" charset="-122"/>
            </a:endParaRPr>
          </a:p>
        </p:txBody>
      </p:sp>
      <p:sp>
        <p:nvSpPr>
          <p:cNvPr id="71" name="TextBox 70"/>
          <p:cNvSpPr txBox="1"/>
          <p:nvPr/>
        </p:nvSpPr>
        <p:spPr>
          <a:xfrm>
            <a:off x="6883368" y="2236948"/>
            <a:ext cx="1563458" cy="507831"/>
          </a:xfrm>
          <a:prstGeom prst="rect">
            <a:avLst/>
          </a:prstGeom>
          <a:noFill/>
        </p:spPr>
        <p:txBody>
          <a:bodyPr wrap="square" rtlCol="0">
            <a:spAutoFit/>
          </a:bodyPr>
          <a:lstStyle/>
          <a:p>
            <a:r>
              <a:rPr lang="zh-CN" altLang="en-US" sz="900" dirty="0">
                <a:latin typeface="黑体" panose="02010600030101010101" charset="-122"/>
                <a:ea typeface="黑体" panose="02010600030101010101" charset="-122"/>
              </a:rPr>
              <a:t>您的内容打在这里，或者通过复制您的文本后，在此框中选择粘贴</a:t>
            </a:r>
            <a:r>
              <a:rPr lang="zh-CN" altLang="en-US" sz="900" dirty="0" smtClean="0">
                <a:latin typeface="黑体" panose="02010600030101010101" charset="-122"/>
                <a:ea typeface="黑体" panose="02010600030101010101" charset="-122"/>
              </a:rPr>
              <a:t>，</a:t>
            </a:r>
            <a:endParaRPr lang="zh-CN" altLang="en-US" sz="900" dirty="0">
              <a:latin typeface="黑体" panose="02010600030101010101" charset="-122"/>
              <a:ea typeface="黑体" panose="02010600030101010101" charset="-122"/>
            </a:endParaRPr>
          </a:p>
        </p:txBody>
      </p:sp>
      <p:cxnSp>
        <p:nvCxnSpPr>
          <p:cNvPr id="75" name="直接连接符 7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6" name="椭圆 75"/>
          <p:cNvSpPr/>
          <p:nvPr/>
        </p:nvSpPr>
        <p:spPr>
          <a:xfrm>
            <a:off x="646880" y="242192"/>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77" name="TextBox 76"/>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2000" spc="300" dirty="0" smtClean="0">
              <a:latin typeface="黑体" panose="02010600030101010101" charset="-122"/>
              <a:ea typeface="黑体" panose="02010600030101010101" charset="-122"/>
            </a:endParaRPr>
          </a:p>
        </p:txBody>
      </p:sp>
      <p:cxnSp>
        <p:nvCxnSpPr>
          <p:cNvPr id="78" name="直接连接符 77"/>
          <p:cNvCxnSpPr/>
          <p:nvPr/>
        </p:nvCxnSpPr>
        <p:spPr>
          <a:xfrm>
            <a:off x="2528683"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7929812" y="492577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effectLst/>
                <a:uLnTx/>
                <a:uFillTx/>
              </a:rPr>
              <a:t>PPT</a:t>
            </a:r>
            <a:r>
              <a:rPr kumimoji="0" lang="zh-CN" altLang="en-US" sz="100" b="0" i="0" u="none" strike="noStrike" kern="0" cap="none" spc="0" normalizeH="0" baseline="0" noProof="0" dirty="0" smtClean="0">
                <a:ln>
                  <a:noFill/>
                </a:ln>
                <a:effectLst/>
                <a:uLnTx/>
                <a:uFillTx/>
              </a:rPr>
              <a:t>模板下载：</a:t>
            </a:r>
            <a:r>
              <a:rPr kumimoji="0" lang="en-US" altLang="zh-CN" sz="100" b="0" i="0" u="none" strike="noStrike" kern="0" cap="none" spc="0" normalizeH="0" baseline="0" noProof="0" dirty="0" smtClean="0">
                <a:ln>
                  <a:noFill/>
                </a:ln>
                <a:effectLst/>
                <a:uLnTx/>
                <a:uFillTx/>
              </a:rPr>
              <a:t>www.1ppt.com/moban/     </a:t>
            </a:r>
            <a:r>
              <a:rPr kumimoji="0" lang="zh-CN" altLang="en-US" sz="100" b="0" i="0" u="none" strike="noStrike" kern="0" cap="none" spc="0" normalizeH="0" baseline="0" noProof="0" dirty="0" smtClean="0">
                <a:ln>
                  <a:noFill/>
                </a:ln>
                <a:effectLst/>
                <a:uLnTx/>
                <a:uFillTx/>
              </a:rPr>
              <a:t>行业</a:t>
            </a:r>
            <a:r>
              <a:rPr kumimoji="0" lang="en-US" altLang="zh-CN" sz="100" b="0" i="0" u="none" strike="noStrike" kern="0" cap="none" spc="0" normalizeH="0" baseline="0" noProof="0" dirty="0" smtClean="0">
                <a:ln>
                  <a:noFill/>
                </a:ln>
                <a:effectLst/>
                <a:uLnTx/>
                <a:uFillTx/>
              </a:rPr>
              <a:t>PPT</a:t>
            </a:r>
            <a:r>
              <a:rPr kumimoji="0" lang="zh-CN" altLang="en-US" sz="100" b="0" i="0" u="none" strike="noStrike" kern="0" cap="none" spc="0" normalizeH="0" baseline="0" noProof="0" dirty="0" smtClean="0">
                <a:ln>
                  <a:noFill/>
                </a:ln>
                <a:effectLst/>
                <a:uLnTx/>
                <a:uFillTx/>
              </a:rPr>
              <a:t>模板：</a:t>
            </a:r>
            <a:r>
              <a:rPr kumimoji="0" lang="en-US" altLang="zh-CN" sz="100" b="0" i="0" u="none" strike="noStrike" kern="0" cap="none" spc="0" normalizeH="0" baseline="0" noProof="0" dirty="0" smtClean="0">
                <a:ln>
                  <a:noFill/>
                </a:ln>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effectLst/>
                <a:uLnTx/>
                <a:uFillTx/>
              </a:rPr>
              <a:t>节日</a:t>
            </a:r>
            <a:r>
              <a:rPr kumimoji="0" lang="en-US" altLang="zh-CN" sz="100" b="0" i="0" u="none" strike="noStrike" kern="0" cap="none" spc="0" normalizeH="0" baseline="0" noProof="0" dirty="0" smtClean="0">
                <a:ln>
                  <a:noFill/>
                </a:ln>
                <a:effectLst/>
                <a:uLnTx/>
                <a:uFillTx/>
              </a:rPr>
              <a:t>PPT</a:t>
            </a:r>
            <a:r>
              <a:rPr kumimoji="0" lang="zh-CN" altLang="en-US" sz="100" b="0" i="0" u="none" strike="noStrike" kern="0" cap="none" spc="0" normalizeH="0" baseline="0" noProof="0" dirty="0" smtClean="0">
                <a:ln>
                  <a:noFill/>
                </a:ln>
                <a:effectLst/>
                <a:uLnTx/>
                <a:uFillTx/>
              </a:rPr>
              <a:t>模板：</a:t>
            </a:r>
            <a:r>
              <a:rPr kumimoji="0" lang="en-US" altLang="zh-CN" sz="100" b="0" i="0" u="none" strike="noStrike" kern="0" cap="none" spc="0" normalizeH="0" baseline="0" noProof="0" dirty="0" smtClean="0">
                <a:ln>
                  <a:noFill/>
                </a:ln>
                <a:effectLst/>
                <a:uLnTx/>
                <a:uFillTx/>
              </a:rPr>
              <a:t>www.1ppt.com/jieri/           PPT</a:t>
            </a:r>
            <a:r>
              <a:rPr kumimoji="0" lang="zh-CN" altLang="en-US" sz="100" b="0" i="0" u="none" strike="noStrike" kern="0" cap="none" spc="0" normalizeH="0" baseline="0" noProof="0" dirty="0" smtClean="0">
                <a:ln>
                  <a:noFill/>
                </a:ln>
                <a:effectLst/>
                <a:uLnTx/>
                <a:uFillTx/>
              </a:rPr>
              <a:t>素材下载：</a:t>
            </a:r>
            <a:r>
              <a:rPr kumimoji="0" lang="en-US" altLang="zh-CN" sz="100" b="0" i="0" u="none" strike="noStrike" kern="0" cap="none" spc="0" normalizeH="0" baseline="0" noProof="0" dirty="0" smtClean="0">
                <a:ln>
                  <a:noFill/>
                </a:ln>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effectLst/>
                <a:uLnTx/>
                <a:uFillTx/>
              </a:rPr>
              <a:t>PPT</a:t>
            </a:r>
            <a:r>
              <a:rPr kumimoji="0" lang="zh-CN" altLang="en-US" sz="100" b="0" i="0" u="none" strike="noStrike" kern="0" cap="none" spc="0" normalizeH="0" baseline="0" noProof="0" dirty="0" smtClean="0">
                <a:ln>
                  <a:noFill/>
                </a:ln>
                <a:effectLst/>
                <a:uLnTx/>
                <a:uFillTx/>
              </a:rPr>
              <a:t>背景图片：</a:t>
            </a:r>
            <a:r>
              <a:rPr kumimoji="0" lang="en-US" altLang="zh-CN" sz="100" b="0" i="0" u="none" strike="noStrike" kern="0" cap="none" spc="0" normalizeH="0" baseline="0" noProof="0" dirty="0" smtClean="0">
                <a:ln>
                  <a:noFill/>
                </a:ln>
                <a:effectLst/>
                <a:uLnTx/>
                <a:uFillTx/>
              </a:rPr>
              <a:t>www.1ppt.com/beijing/      PPT</a:t>
            </a:r>
            <a:r>
              <a:rPr kumimoji="0" lang="zh-CN" altLang="en-US" sz="100" b="0" i="0" u="none" strike="noStrike" kern="0" cap="none" spc="0" normalizeH="0" baseline="0" noProof="0" dirty="0" smtClean="0">
                <a:ln>
                  <a:noFill/>
                </a:ln>
                <a:effectLst/>
                <a:uLnTx/>
                <a:uFillTx/>
              </a:rPr>
              <a:t>图表下载：</a:t>
            </a:r>
            <a:r>
              <a:rPr kumimoji="0" lang="en-US" altLang="zh-CN" sz="100" b="0" i="0" u="none" strike="noStrike" kern="0" cap="none" spc="0" normalizeH="0" baseline="0" noProof="0" dirty="0" smtClean="0">
                <a:ln>
                  <a:noFill/>
                </a:ln>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effectLst/>
                <a:uLnTx/>
                <a:uFillTx/>
              </a:rPr>
              <a:t>优秀</a:t>
            </a:r>
            <a:r>
              <a:rPr kumimoji="0" lang="en-US" altLang="zh-CN" sz="100" b="0" i="0" u="none" strike="noStrike" kern="0" cap="none" spc="0" normalizeH="0" baseline="0" noProof="0" dirty="0" smtClean="0">
                <a:ln>
                  <a:noFill/>
                </a:ln>
                <a:effectLst/>
                <a:uLnTx/>
                <a:uFillTx/>
              </a:rPr>
              <a:t>PPT</a:t>
            </a:r>
            <a:r>
              <a:rPr kumimoji="0" lang="zh-CN" altLang="en-US" sz="100" b="0" i="0" u="none" strike="noStrike" kern="0" cap="none" spc="0" normalizeH="0" baseline="0" noProof="0" dirty="0" smtClean="0">
                <a:ln>
                  <a:noFill/>
                </a:ln>
                <a:effectLst/>
                <a:uLnTx/>
                <a:uFillTx/>
              </a:rPr>
              <a:t>下载：</a:t>
            </a:r>
            <a:r>
              <a:rPr kumimoji="0" lang="en-US" altLang="zh-CN" sz="100" b="0" i="0" u="none" strike="noStrike" kern="0" cap="none" spc="0" normalizeH="0" baseline="0" noProof="0" dirty="0" smtClean="0">
                <a:ln>
                  <a:noFill/>
                </a:ln>
                <a:effectLst/>
                <a:uLnTx/>
                <a:uFillTx/>
              </a:rPr>
              <a:t>www.1ppt.com/xiazai/        PPT</a:t>
            </a:r>
            <a:r>
              <a:rPr kumimoji="0" lang="zh-CN" altLang="en-US" sz="100" b="0" i="0" u="none" strike="noStrike" kern="0" cap="none" spc="0" normalizeH="0" baseline="0" noProof="0" dirty="0" smtClean="0">
                <a:ln>
                  <a:noFill/>
                </a:ln>
                <a:effectLst/>
                <a:uLnTx/>
                <a:uFillTx/>
              </a:rPr>
              <a:t>教程： </a:t>
            </a:r>
            <a:r>
              <a:rPr kumimoji="0" lang="en-US" altLang="zh-CN" sz="100" b="0" i="0" u="none" strike="noStrike" kern="0" cap="none" spc="0" normalizeH="0" baseline="0" noProof="0" dirty="0" smtClean="0">
                <a:ln>
                  <a:noFill/>
                </a:ln>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effectLst/>
                <a:uLnTx/>
                <a:uFillTx/>
              </a:rPr>
              <a:t>Word</a:t>
            </a:r>
            <a:r>
              <a:rPr kumimoji="0" lang="zh-CN" altLang="en-US" sz="100" b="0" i="0" u="none" strike="noStrike" kern="0" cap="none" spc="0" normalizeH="0" baseline="0" noProof="0" dirty="0" smtClean="0">
                <a:ln>
                  <a:noFill/>
                </a:ln>
                <a:effectLst/>
                <a:uLnTx/>
                <a:uFillTx/>
              </a:rPr>
              <a:t>教程： </a:t>
            </a:r>
            <a:r>
              <a:rPr kumimoji="0" lang="en-US" altLang="zh-CN" sz="100" b="0" i="0" u="none" strike="noStrike" kern="0" cap="none" spc="0" normalizeH="0" baseline="0" noProof="0" dirty="0" smtClean="0">
                <a:ln>
                  <a:noFill/>
                </a:ln>
                <a:effectLst/>
                <a:uLnTx/>
                <a:uFillTx/>
              </a:rPr>
              <a:t>www.1ppt.com/word/              Excel</a:t>
            </a:r>
            <a:r>
              <a:rPr kumimoji="0" lang="zh-CN" altLang="en-US" sz="100" b="0" i="0" u="none" strike="noStrike" kern="0" cap="none" spc="0" normalizeH="0" baseline="0" noProof="0" dirty="0" smtClean="0">
                <a:ln>
                  <a:noFill/>
                </a:ln>
                <a:effectLst/>
                <a:uLnTx/>
                <a:uFillTx/>
              </a:rPr>
              <a:t>教程：</a:t>
            </a:r>
            <a:r>
              <a:rPr kumimoji="0" lang="en-US" altLang="zh-CN" sz="100" b="0" i="0" u="none" strike="noStrike" kern="0" cap="none" spc="0" normalizeH="0" baseline="0" noProof="0" dirty="0" smtClean="0">
                <a:ln>
                  <a:noFill/>
                </a:ln>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effectLst/>
                <a:uLnTx/>
                <a:uFillTx/>
              </a:rPr>
              <a:t>资料下载：</a:t>
            </a:r>
            <a:r>
              <a:rPr kumimoji="0" lang="en-US" altLang="zh-CN" sz="100" b="0" i="0" u="none" strike="noStrike" kern="0" cap="none" spc="0" normalizeH="0" baseline="0" noProof="0" dirty="0" smtClean="0">
                <a:ln>
                  <a:noFill/>
                </a:ln>
                <a:effectLst/>
                <a:uLnTx/>
                <a:uFillTx/>
              </a:rPr>
              <a:t>www.1ppt.com/ziliao/                PPT</a:t>
            </a:r>
            <a:r>
              <a:rPr kumimoji="0" lang="zh-CN" altLang="en-US" sz="100" b="0" i="0" u="none" strike="noStrike" kern="0" cap="none" spc="0" normalizeH="0" baseline="0" noProof="0" dirty="0" smtClean="0">
                <a:ln>
                  <a:noFill/>
                </a:ln>
                <a:effectLst/>
                <a:uLnTx/>
                <a:uFillTx/>
              </a:rPr>
              <a:t>课件下载：</a:t>
            </a:r>
            <a:r>
              <a:rPr kumimoji="0" lang="en-US" altLang="zh-CN" sz="100" b="0" i="0" u="none" strike="noStrike" kern="0" cap="none" spc="0" normalizeH="0" baseline="0" noProof="0" dirty="0" smtClean="0">
                <a:ln>
                  <a:noFill/>
                </a:ln>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effectLst/>
                <a:uLnTx/>
                <a:uFillTx/>
              </a:rPr>
              <a:t>范文下载：</a:t>
            </a:r>
            <a:r>
              <a:rPr kumimoji="0" lang="en-US" altLang="zh-CN" sz="100" b="0" i="0" u="none" strike="noStrike" kern="0" cap="none" spc="0" normalizeH="0" baseline="0" noProof="0" dirty="0" smtClean="0">
                <a:ln>
                  <a:noFill/>
                </a:ln>
                <a:effectLst/>
                <a:uLnTx/>
                <a:uFillTx/>
              </a:rPr>
              <a:t>www.1ppt.com/fanwen/             </a:t>
            </a:r>
            <a:r>
              <a:rPr kumimoji="0" lang="zh-CN" altLang="en-US" sz="100" b="0" i="0" u="none" strike="noStrike" kern="0" cap="none" spc="0" normalizeH="0" baseline="0" noProof="0" dirty="0" smtClean="0">
                <a:ln>
                  <a:noFill/>
                </a:ln>
                <a:effectLst/>
                <a:uLnTx/>
                <a:uFillTx/>
              </a:rPr>
              <a:t>试卷下载：</a:t>
            </a:r>
            <a:r>
              <a:rPr kumimoji="0" lang="en-US" altLang="zh-CN" sz="100" b="0" i="0" u="none" strike="noStrike" kern="0" cap="none" spc="0" normalizeH="0" baseline="0" noProof="0" dirty="0" smtClean="0">
                <a:ln>
                  <a:noFill/>
                </a:ln>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effectLst/>
                <a:uLnTx/>
                <a:uFillTx/>
              </a:rPr>
              <a:t>教案下载：</a:t>
            </a:r>
            <a:r>
              <a:rPr kumimoji="0" lang="en-US" altLang="zh-CN" sz="100" b="0" i="0" u="none" strike="noStrike" kern="0" cap="none" spc="0" normalizeH="0" baseline="0" noProof="0" dirty="0" smtClean="0">
                <a:ln>
                  <a:noFill/>
                </a:ln>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effectLst/>
                <a:uLnTx/>
                <a:uFillTx/>
              </a:rPr>
              <a:t>字体下载：</a:t>
            </a:r>
            <a:r>
              <a:rPr kumimoji="0" lang="en-US" altLang="zh-CN" sz="100" b="0" i="0" u="none" strike="noStrike" kern="0" cap="none" spc="0" normalizeH="0" baseline="0" noProof="0" dirty="0" smtClean="0">
                <a:ln>
                  <a:noFill/>
                </a:ln>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effectLst/>
                <a:uLnTx/>
                <a:uFillTx/>
              </a:rPr>
              <a:t> </a:t>
            </a:r>
            <a:endParaRPr kumimoji="0" lang="zh-CN" altLang="en-US" sz="100" b="0" i="0" u="none" strike="noStrike" kern="0" cap="none" spc="0" normalizeH="0" baseline="0" noProof="0" dirty="0" smtClean="0">
              <a:ln>
                <a:noFill/>
              </a:ln>
              <a:effectLst/>
              <a:uLnTx/>
              <a:uFillTx/>
            </a:endParaRPr>
          </a:p>
        </p:txBody>
      </p:sp>
      <p:sp>
        <p:nvSpPr>
          <p:cNvPr id="94" name="TextBox 93"/>
          <p:cNvSpPr txBox="1"/>
          <p:nvPr/>
        </p:nvSpPr>
        <p:spPr>
          <a:xfrm>
            <a:off x="4592177" y="2130644"/>
            <a:ext cx="2569934" cy="523220"/>
          </a:xfrm>
          <a:prstGeom prst="rect">
            <a:avLst/>
          </a:prstGeom>
          <a:noFill/>
        </p:spPr>
        <p:txBody>
          <a:bodyPr wrap="none" rtlCol="0">
            <a:spAutoFit/>
          </a:bodyPr>
          <a:lstStyle/>
          <a:p>
            <a:pPr algn="l"/>
            <a:r>
              <a:rPr lang="zh-CN" altLang="en-US" sz="2800" spc="300" dirty="0" smtClean="0">
                <a:latin typeface="黑体" panose="02010600030101010101" charset="-122"/>
                <a:ea typeface="黑体" panose="02010600030101010101" charset="-122"/>
                <a:sym typeface="+mn-ea"/>
              </a:rPr>
              <a:t>此处添加标题</a:t>
            </a:r>
          </a:p>
        </p:txBody>
      </p:sp>
      <p:sp>
        <p:nvSpPr>
          <p:cNvPr id="116" name="TextBox 115"/>
          <p:cNvSpPr txBox="1"/>
          <p:nvPr/>
        </p:nvSpPr>
        <p:spPr>
          <a:xfrm>
            <a:off x="5047430" y="2694582"/>
            <a:ext cx="1659429" cy="338554"/>
          </a:xfrm>
          <a:prstGeom prst="rect">
            <a:avLst/>
          </a:prstGeom>
          <a:noFill/>
        </p:spPr>
        <p:txBody>
          <a:bodyPr wrap="none" rtlCol="0">
            <a:spAutoFit/>
          </a:bodyPr>
          <a:lstStyle/>
          <a:p>
            <a:r>
              <a:rPr lang="en-US" altLang="zh-CN" sz="1600" dirty="0" smtClean="0">
                <a:solidFill>
                  <a:srgbClr val="163A5A"/>
                </a:solidFill>
                <a:latin typeface="黑体" panose="02010600030101010101" charset="-122"/>
                <a:ea typeface="黑体" panose="02010600030101010101" charset="-122"/>
              </a:rPr>
              <a:t>PROGRAMMING</a:t>
            </a: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a:solidFill>
                    <a:schemeClr val="bg1"/>
                  </a:solidFill>
                  <a:latin typeface="黑体" panose="02010600030101010101" charset="-122"/>
                  <a:ea typeface="黑体" panose="02010600030101010101" charset="-122"/>
                </a:rPr>
                <a:t>5</a:t>
              </a: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5"/>
          <p:cNvSpPr>
            <a:spLocks noChangeArrowheads="1"/>
          </p:cNvSpPr>
          <p:nvPr/>
        </p:nvSpPr>
        <p:spPr bwMode="auto">
          <a:xfrm>
            <a:off x="8803482" y="4656535"/>
            <a:ext cx="340519" cy="221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9" tIns="25709" rIns="51419" bIns="25709">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zh-CN" sz="110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 </a:t>
            </a:r>
            <a:endParaRPr lang="zh-CN" altLang="zh-CN" sz="1100" b="1">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cxnSp>
        <p:nvCxnSpPr>
          <p:cNvPr id="27" name="直接连接符 13"/>
          <p:cNvCxnSpPr>
            <a:cxnSpLocks noChangeShapeType="1"/>
            <a:stCxn id="10" idx="7"/>
          </p:cNvCxnSpPr>
          <p:nvPr/>
        </p:nvCxnSpPr>
        <p:spPr bwMode="auto">
          <a:xfrm flipV="1">
            <a:off x="2280047" y="2695575"/>
            <a:ext cx="360759" cy="292894"/>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sp>
        <p:nvSpPr>
          <p:cNvPr id="28" name="直接连接符 17"/>
          <p:cNvSpPr>
            <a:spLocks noChangeShapeType="1"/>
          </p:cNvSpPr>
          <p:nvPr/>
        </p:nvSpPr>
        <p:spPr bwMode="auto">
          <a:xfrm>
            <a:off x="3669506" y="2530078"/>
            <a:ext cx="681038" cy="490538"/>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txBody>
          <a:bodyPr lIns="68580" tIns="34290" rIns="68580" bIns="34290"/>
          <a:lstStyle/>
          <a:p>
            <a:endParaRPr lang="zh-CN" altLang="en-US" dirty="0">
              <a:ea typeface="微软雅黑" panose="020B0503020204020204" pitchFamily="34" charset="-122"/>
            </a:endParaRPr>
          </a:p>
        </p:txBody>
      </p:sp>
      <p:cxnSp>
        <p:nvCxnSpPr>
          <p:cNvPr id="29" name="直接连接符 20"/>
          <p:cNvCxnSpPr>
            <a:cxnSpLocks noChangeShapeType="1"/>
          </p:cNvCxnSpPr>
          <p:nvPr/>
        </p:nvCxnSpPr>
        <p:spPr bwMode="auto">
          <a:xfrm flipV="1">
            <a:off x="5176837" y="2472929"/>
            <a:ext cx="623888" cy="548878"/>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cxnSp>
        <p:nvCxnSpPr>
          <p:cNvPr id="30" name="直接连接符 23"/>
          <p:cNvCxnSpPr>
            <a:cxnSpLocks noChangeShapeType="1"/>
            <a:endCxn id="10" idx="1"/>
          </p:cNvCxnSpPr>
          <p:nvPr/>
        </p:nvCxnSpPr>
        <p:spPr bwMode="auto">
          <a:xfrm>
            <a:off x="1307307" y="2775347"/>
            <a:ext cx="298847" cy="213122"/>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cxnSp>
        <p:nvCxnSpPr>
          <p:cNvPr id="31" name="直接连接符 43"/>
          <p:cNvCxnSpPr>
            <a:cxnSpLocks noChangeShapeType="1"/>
          </p:cNvCxnSpPr>
          <p:nvPr/>
        </p:nvCxnSpPr>
        <p:spPr bwMode="auto">
          <a:xfrm flipV="1">
            <a:off x="4049316" y="3848101"/>
            <a:ext cx="301228" cy="278606"/>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cxnSp>
        <p:nvCxnSpPr>
          <p:cNvPr id="32" name="直接连接符 72"/>
          <p:cNvCxnSpPr>
            <a:cxnSpLocks noChangeShapeType="1"/>
          </p:cNvCxnSpPr>
          <p:nvPr/>
        </p:nvCxnSpPr>
        <p:spPr bwMode="auto">
          <a:xfrm>
            <a:off x="7265194" y="1866900"/>
            <a:ext cx="417910" cy="280988"/>
          </a:xfrm>
          <a:prstGeom prst="line">
            <a:avLst/>
          </a:prstGeom>
          <a:noFill/>
          <a:ln w="28575">
            <a:solidFill>
              <a:schemeClr val="tx1">
                <a:lumMod val="50000"/>
                <a:lumOff val="50000"/>
              </a:schemeClr>
            </a:solidFill>
            <a:round/>
          </a:ln>
          <a:extLst>
            <a:ext uri="{909E8E84-426E-40DD-AFC4-6F175D3DCCD1}">
              <a14:hiddenFill xmlns:a14="http://schemas.microsoft.com/office/drawing/2010/main">
                <a:noFill/>
              </a14:hiddenFill>
            </a:ext>
          </a:extLst>
        </p:spPr>
      </p:cxnSp>
      <p:sp>
        <p:nvSpPr>
          <p:cNvPr id="33" name="矩形 76"/>
          <p:cNvSpPr>
            <a:spLocks noChangeArrowheads="1"/>
          </p:cNvSpPr>
          <p:nvPr/>
        </p:nvSpPr>
        <p:spPr bwMode="auto">
          <a:xfrm>
            <a:off x="1221582" y="3811191"/>
            <a:ext cx="1365647" cy="24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5"/>
              </a:lnSpc>
              <a:spcBef>
                <a:spcPct val="0"/>
              </a:spcBef>
              <a:buNone/>
            </a:pPr>
            <a:r>
              <a:rPr lang="zh-CN" altLang="en-US" sz="1000" dirty="0">
                <a:sym typeface="方正兰亭黑_GBK" panose="02000000000000000000" pitchFamily="2" charset="-122"/>
              </a:rPr>
              <a:t>点击添加描述总结</a:t>
            </a:r>
            <a:r>
              <a:rPr lang="en-US" altLang="zh-CN" sz="1000" dirty="0">
                <a:sym typeface="方正兰亭黑_GBK" panose="02000000000000000000" pitchFamily="2" charset="-122"/>
              </a:rPr>
              <a:t> </a:t>
            </a:r>
            <a:endParaRPr lang="zh-CN" altLang="en-US" sz="1000" dirty="0">
              <a:sym typeface="方正兰亭黑_GBK" panose="02000000000000000000" pitchFamily="2" charset="-122"/>
            </a:endParaRPr>
          </a:p>
        </p:txBody>
      </p:sp>
      <p:sp>
        <p:nvSpPr>
          <p:cNvPr id="34" name="矩形 80"/>
          <p:cNvSpPr>
            <a:spLocks noChangeArrowheads="1"/>
          </p:cNvSpPr>
          <p:nvPr/>
        </p:nvSpPr>
        <p:spPr bwMode="auto">
          <a:xfrm>
            <a:off x="2407444" y="2913460"/>
            <a:ext cx="1365647" cy="24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5"/>
              </a:lnSpc>
              <a:spcBef>
                <a:spcPct val="0"/>
              </a:spcBef>
              <a:buNone/>
            </a:pPr>
            <a:r>
              <a:rPr lang="zh-CN" altLang="en-US" sz="1000" dirty="0">
                <a:solidFill>
                  <a:srgbClr val="163A5A"/>
                </a:solidFill>
                <a:sym typeface="方正兰亭黑_GBK" panose="02000000000000000000" pitchFamily="2" charset="-122"/>
              </a:rPr>
              <a:t>点击添加描述总结</a:t>
            </a:r>
            <a:r>
              <a:rPr lang="en-US" altLang="zh-CN" sz="1000" dirty="0">
                <a:solidFill>
                  <a:srgbClr val="163A5A"/>
                </a:solidFill>
                <a:sym typeface="方正兰亭黑_GBK" panose="02000000000000000000" pitchFamily="2" charset="-122"/>
              </a:rPr>
              <a:t> </a:t>
            </a:r>
            <a:endParaRPr lang="zh-CN" altLang="en-US" sz="1000" dirty="0">
              <a:solidFill>
                <a:srgbClr val="163A5A"/>
              </a:solidFill>
              <a:sym typeface="方正兰亭黑_GBK" panose="02000000000000000000" pitchFamily="2" charset="-122"/>
            </a:endParaRPr>
          </a:p>
        </p:txBody>
      </p:sp>
      <p:sp>
        <p:nvSpPr>
          <p:cNvPr id="35" name="矩形 81"/>
          <p:cNvSpPr>
            <a:spLocks noChangeArrowheads="1"/>
          </p:cNvSpPr>
          <p:nvPr/>
        </p:nvSpPr>
        <p:spPr bwMode="auto">
          <a:xfrm>
            <a:off x="4099322" y="4055269"/>
            <a:ext cx="1365647" cy="24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5"/>
              </a:lnSpc>
              <a:spcBef>
                <a:spcPct val="0"/>
              </a:spcBef>
              <a:buNone/>
            </a:pPr>
            <a:r>
              <a:rPr lang="zh-CN" altLang="en-US" sz="1000" dirty="0">
                <a:sym typeface="方正兰亭黑_GBK" panose="02000000000000000000" pitchFamily="2" charset="-122"/>
              </a:rPr>
              <a:t>点击添加描述总结</a:t>
            </a:r>
            <a:r>
              <a:rPr lang="en-US" altLang="zh-CN" sz="1000" dirty="0">
                <a:sym typeface="方正兰亭黑_GBK" panose="02000000000000000000" pitchFamily="2" charset="-122"/>
              </a:rPr>
              <a:t> </a:t>
            </a:r>
            <a:endParaRPr lang="zh-CN" altLang="en-US" sz="1000" dirty="0">
              <a:sym typeface="方正兰亭黑_GBK" panose="02000000000000000000" pitchFamily="2" charset="-122"/>
            </a:endParaRPr>
          </a:p>
        </p:txBody>
      </p:sp>
      <p:sp>
        <p:nvSpPr>
          <p:cNvPr id="36" name="矩形 82"/>
          <p:cNvSpPr>
            <a:spLocks noChangeArrowheads="1"/>
          </p:cNvSpPr>
          <p:nvPr/>
        </p:nvSpPr>
        <p:spPr bwMode="auto">
          <a:xfrm>
            <a:off x="5800725" y="2782975"/>
            <a:ext cx="1366838" cy="248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5"/>
              </a:lnSpc>
              <a:spcBef>
                <a:spcPct val="0"/>
              </a:spcBef>
              <a:buNone/>
            </a:pPr>
            <a:r>
              <a:rPr lang="zh-CN" altLang="en-US" sz="1000" dirty="0">
                <a:solidFill>
                  <a:srgbClr val="163A5A"/>
                </a:solidFill>
                <a:sym typeface="方正兰亭黑_GBK" panose="02000000000000000000" pitchFamily="2" charset="-122"/>
              </a:rPr>
              <a:t>点击添加描述总结</a:t>
            </a:r>
            <a:endParaRPr lang="zh-CN" altLang="en-US" sz="1400" dirty="0">
              <a:solidFill>
                <a:srgbClr val="163A5A"/>
              </a:solidFill>
              <a:latin typeface="Arial" panose="020B0604020202020204" pitchFamily="34" charset="0"/>
              <a:ea typeface="微软雅黑" panose="020B0503020204020204" pitchFamily="34" charset="-122"/>
            </a:endParaRPr>
          </a:p>
        </p:txBody>
      </p:sp>
      <p:sp>
        <p:nvSpPr>
          <p:cNvPr id="37" name="矩形 85"/>
          <p:cNvSpPr>
            <a:spLocks noChangeArrowheads="1"/>
          </p:cNvSpPr>
          <p:nvPr/>
        </p:nvSpPr>
        <p:spPr bwMode="auto">
          <a:xfrm>
            <a:off x="6564948" y="3345974"/>
            <a:ext cx="2324100" cy="3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86406" tIns="43202" rIns="86406" bIns="43202">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a:r>
              <a:rPr lang="zh-CN" altLang="en-US" sz="1700" spc="300" dirty="0" smtClean="0">
                <a:latin typeface="方正兰亭细黑_GBK" panose="02000000000000000000" pitchFamily="2" charset="-122"/>
                <a:ea typeface="方正兰亭细黑_GBK" panose="02000000000000000000" pitchFamily="2" charset="-122"/>
                <a:sym typeface="+mn-ea"/>
              </a:rPr>
              <a:t>此处添加标题</a:t>
            </a:r>
            <a:endParaRPr lang="zh-CN" altLang="en-US" sz="1700"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文本框 13"/>
          <p:cNvSpPr>
            <a:spLocks noChangeArrowheads="1"/>
          </p:cNvSpPr>
          <p:nvPr/>
        </p:nvSpPr>
        <p:spPr bwMode="auto">
          <a:xfrm>
            <a:off x="5557838" y="3687367"/>
            <a:ext cx="2740819"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7" rIns="68576"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dirty="0">
                <a:solidFill>
                  <a:schemeClr val="tx1">
                    <a:lumMod val="85000"/>
                    <a:lumOff val="15000"/>
                  </a:schemeClr>
                </a:solidFill>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grpSp>
        <p:nvGrpSpPr>
          <p:cNvPr id="48" name="组合 47"/>
          <p:cNvGrpSpPr/>
          <p:nvPr/>
        </p:nvGrpSpPr>
        <p:grpSpPr>
          <a:xfrm>
            <a:off x="2450306" y="1581150"/>
            <a:ext cx="1306116" cy="1306116"/>
            <a:chOff x="2450306" y="1581150"/>
            <a:chExt cx="1306116" cy="1306116"/>
          </a:xfrm>
        </p:grpSpPr>
        <p:sp>
          <p:nvSpPr>
            <p:cNvPr id="15" name="椭圆 27"/>
            <p:cNvSpPr>
              <a:spLocks noChangeArrowheads="1"/>
            </p:cNvSpPr>
            <p:nvPr/>
          </p:nvSpPr>
          <p:spPr bwMode="auto">
            <a:xfrm>
              <a:off x="2450306" y="1581150"/>
              <a:ext cx="1306116" cy="130611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a:solidFill>
                  <a:srgbClr val="163A5A"/>
                </a:solidFill>
                <a:sym typeface="方正兰亭黑_GBK" panose="02000000000000000000" pitchFamily="2" charset="-122"/>
              </a:endParaRPr>
            </a:p>
          </p:txBody>
        </p:sp>
        <p:grpSp>
          <p:nvGrpSpPr>
            <p:cNvPr id="42" name="组合 41"/>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4" name="椭圆 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14" name="文本框 26"/>
            <p:cNvSpPr>
              <a:spLocks noChangeArrowheads="1"/>
            </p:cNvSpPr>
            <p:nvPr/>
          </p:nvSpPr>
          <p:spPr bwMode="auto">
            <a:xfrm>
              <a:off x="2569727" y="2026504"/>
              <a:ext cx="1107997" cy="461665"/>
            </a:xfrm>
            <a:prstGeom prst="rect">
              <a:avLst/>
            </a:prstGeom>
            <a:noFill/>
            <a:ln>
              <a:noFill/>
            </a:ln>
          </p:spPr>
          <p:txBody>
            <a:bodyPr wrap="none">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2400" dirty="0">
                  <a:solidFill>
                    <a:srgbClr val="163A5A"/>
                  </a:solidFill>
                  <a:sym typeface="方正兰亭黑_GBK" panose="02000000000000000000" pitchFamily="2" charset="-122"/>
                </a:rPr>
                <a:t>关键词</a:t>
              </a:r>
              <a:endParaRPr lang="zh-CN" altLang="en-US" sz="1400" dirty="0">
                <a:solidFill>
                  <a:srgbClr val="163A5A"/>
                </a:solidFill>
                <a:latin typeface="Arial" panose="020B0604020202020204" pitchFamily="34" charset="0"/>
                <a:ea typeface="微软雅黑" panose="020B0503020204020204" pitchFamily="34" charset="-122"/>
              </a:endParaRPr>
            </a:p>
          </p:txBody>
        </p:sp>
      </p:grpSp>
      <p:grpSp>
        <p:nvGrpSpPr>
          <p:cNvPr id="70" name="组合 69"/>
          <p:cNvGrpSpPr/>
          <p:nvPr/>
        </p:nvGrpSpPr>
        <p:grpSpPr>
          <a:xfrm>
            <a:off x="1466850" y="2849166"/>
            <a:ext cx="952500" cy="953690"/>
            <a:chOff x="1466850" y="2849166"/>
            <a:chExt cx="952500" cy="953690"/>
          </a:xfrm>
        </p:grpSpPr>
        <p:sp>
          <p:nvSpPr>
            <p:cNvPr id="10" name="椭圆 6"/>
            <p:cNvSpPr>
              <a:spLocks noChangeArrowheads="1"/>
            </p:cNvSpPr>
            <p:nvPr/>
          </p:nvSpPr>
          <p:spPr bwMode="auto">
            <a:xfrm>
              <a:off x="1466850" y="2849166"/>
              <a:ext cx="952500" cy="953690"/>
            </a:xfrm>
            <a:prstGeom prst="ellipse">
              <a:avLst/>
            </a:prstGeom>
            <a:solidFill>
              <a:schemeClr val="tx1">
                <a:lumMod val="95000"/>
                <a:lumOff val="5000"/>
                <a:alpha val="29803"/>
              </a:schemeClr>
            </a:solidFill>
            <a:ln>
              <a:noFill/>
            </a:ln>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a:solidFill>
                  <a:srgbClr val="FFFFFF"/>
                </a:solidFill>
                <a:sym typeface="方正兰亭黑_GBK" panose="02000000000000000000" pitchFamily="2" charset="-122"/>
              </a:endParaRPr>
            </a:p>
          </p:txBody>
        </p:sp>
        <p:grpSp>
          <p:nvGrpSpPr>
            <p:cNvPr id="45" name="组合 44"/>
            <p:cNvGrpSpPr/>
            <p:nvPr/>
          </p:nvGrpSpPr>
          <p:grpSpPr>
            <a:xfrm>
              <a:off x="1542455" y="2925355"/>
              <a:ext cx="801290" cy="801290"/>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9" name="文本框 10"/>
            <p:cNvSpPr>
              <a:spLocks noChangeArrowheads="1"/>
            </p:cNvSpPr>
            <p:nvPr/>
          </p:nvSpPr>
          <p:spPr bwMode="auto">
            <a:xfrm>
              <a:off x="1540505" y="3172112"/>
              <a:ext cx="8002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dirty="0">
                  <a:sym typeface="方正兰亭黑_GBK" panose="02000000000000000000" pitchFamily="2" charset="-122"/>
                </a:rPr>
                <a:t>关键词</a:t>
              </a:r>
              <a:endParaRPr lang="zh-CN" altLang="en-US" sz="1600" dirty="0">
                <a:latin typeface="Arial" panose="020B0604020202020204" pitchFamily="34" charset="0"/>
                <a:ea typeface="微软雅黑" panose="020B0503020204020204" pitchFamily="34" charset="-122"/>
              </a:endParaRPr>
            </a:p>
          </p:txBody>
        </p:sp>
      </p:grpSp>
      <p:grpSp>
        <p:nvGrpSpPr>
          <p:cNvPr id="49" name="组合 48"/>
          <p:cNvGrpSpPr/>
          <p:nvPr/>
        </p:nvGrpSpPr>
        <p:grpSpPr>
          <a:xfrm>
            <a:off x="4099322" y="2777481"/>
            <a:ext cx="1224209" cy="1224209"/>
            <a:chOff x="2450306" y="1581150"/>
            <a:chExt cx="1306116" cy="1306116"/>
          </a:xfrm>
        </p:grpSpPr>
        <p:sp>
          <p:nvSpPr>
            <p:cNvPr id="50" name="椭圆 27"/>
            <p:cNvSpPr>
              <a:spLocks noChangeArrowheads="1"/>
            </p:cNvSpPr>
            <p:nvPr/>
          </p:nvSpPr>
          <p:spPr bwMode="auto">
            <a:xfrm>
              <a:off x="2450306" y="1581150"/>
              <a:ext cx="1306116" cy="130611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a:solidFill>
                  <a:srgbClr val="FFFFFF"/>
                </a:solidFill>
                <a:sym typeface="方正兰亭黑_GBK" panose="02000000000000000000" pitchFamily="2" charset="-122"/>
              </a:endParaRPr>
            </a:p>
          </p:txBody>
        </p:sp>
        <p:grpSp>
          <p:nvGrpSpPr>
            <p:cNvPr id="51" name="组合 50"/>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4" name="椭圆 5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52" name="文本框 26"/>
            <p:cNvSpPr>
              <a:spLocks noChangeArrowheads="1"/>
            </p:cNvSpPr>
            <p:nvPr/>
          </p:nvSpPr>
          <p:spPr bwMode="auto">
            <a:xfrm>
              <a:off x="2532662" y="2026504"/>
              <a:ext cx="1182129" cy="492553"/>
            </a:xfrm>
            <a:prstGeom prst="rect">
              <a:avLst/>
            </a:prstGeom>
            <a:noFill/>
            <a:ln>
              <a:noFill/>
            </a:ln>
          </p:spPr>
          <p:txBody>
            <a:bodyPr wrap="none">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2400" dirty="0">
                  <a:sym typeface="方正兰亭黑_GBK" panose="02000000000000000000" pitchFamily="2" charset="-122"/>
                </a:rPr>
                <a:t>关键词</a:t>
              </a:r>
              <a:endParaRPr lang="zh-CN" altLang="en-US" sz="1400" dirty="0">
                <a:latin typeface="Arial" panose="020B0604020202020204" pitchFamily="34" charset="0"/>
                <a:ea typeface="微软雅黑" panose="020B0503020204020204" pitchFamily="34" charset="-122"/>
              </a:endParaRPr>
            </a:p>
          </p:txBody>
        </p:sp>
      </p:grpSp>
      <p:grpSp>
        <p:nvGrpSpPr>
          <p:cNvPr id="55" name="组合 54"/>
          <p:cNvGrpSpPr/>
          <p:nvPr/>
        </p:nvGrpSpPr>
        <p:grpSpPr>
          <a:xfrm>
            <a:off x="5541407" y="1000534"/>
            <a:ext cx="1773555" cy="1773555"/>
            <a:chOff x="2450306" y="1581150"/>
            <a:chExt cx="1306116" cy="1306116"/>
          </a:xfrm>
        </p:grpSpPr>
        <p:sp>
          <p:nvSpPr>
            <p:cNvPr id="56" name="椭圆 27"/>
            <p:cNvSpPr>
              <a:spLocks noChangeArrowheads="1"/>
            </p:cNvSpPr>
            <p:nvPr/>
          </p:nvSpPr>
          <p:spPr bwMode="auto">
            <a:xfrm>
              <a:off x="2450306" y="1581150"/>
              <a:ext cx="1306116" cy="130611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14:hiddenLine>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a:solidFill>
                  <a:srgbClr val="163A5A"/>
                </a:solidFill>
                <a:sym typeface="方正兰亭黑_GBK" panose="02000000000000000000" pitchFamily="2" charset="-122"/>
              </a:endParaRPr>
            </a:p>
          </p:txBody>
        </p:sp>
        <p:grpSp>
          <p:nvGrpSpPr>
            <p:cNvPr id="57" name="组合 56"/>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60" name="椭圆 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8" name="文本框 26"/>
            <p:cNvSpPr>
              <a:spLocks noChangeArrowheads="1"/>
            </p:cNvSpPr>
            <p:nvPr/>
          </p:nvSpPr>
          <p:spPr bwMode="auto">
            <a:xfrm>
              <a:off x="2602410" y="2026504"/>
              <a:ext cx="1042630" cy="430651"/>
            </a:xfrm>
            <a:prstGeom prst="rect">
              <a:avLst/>
            </a:prstGeom>
            <a:noFill/>
            <a:ln>
              <a:noFill/>
            </a:ln>
          </p:spPr>
          <p:txBody>
            <a:bodyPr wrap="none">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3200" dirty="0">
                  <a:solidFill>
                    <a:srgbClr val="163A5A"/>
                  </a:solidFill>
                  <a:sym typeface="方正兰亭黑_GBK" panose="02000000000000000000" pitchFamily="2" charset="-122"/>
                </a:rPr>
                <a:t>关键词</a:t>
              </a:r>
              <a:endParaRPr lang="zh-CN" altLang="en-US" sz="1800" dirty="0">
                <a:solidFill>
                  <a:srgbClr val="163A5A"/>
                </a:solidFill>
                <a:latin typeface="Arial" panose="020B0604020202020204" pitchFamily="34" charset="0"/>
                <a:ea typeface="微软雅黑" panose="020B0503020204020204" pitchFamily="34" charset="-122"/>
              </a:endParaRPr>
            </a:p>
          </p:txBody>
        </p:sp>
      </p:grpSp>
      <p:sp>
        <p:nvSpPr>
          <p:cNvPr id="61" name="椭圆 60"/>
          <p:cNvSpPr/>
          <p:nvPr/>
        </p:nvSpPr>
        <p:spPr>
          <a:xfrm>
            <a:off x="1023560" y="2511581"/>
            <a:ext cx="370327" cy="37032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2" name="椭圆 61"/>
          <p:cNvSpPr/>
          <p:nvPr/>
        </p:nvSpPr>
        <p:spPr>
          <a:xfrm>
            <a:off x="3700017" y="4013064"/>
            <a:ext cx="407360" cy="407360"/>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3" name="椭圆 62"/>
          <p:cNvSpPr/>
          <p:nvPr/>
        </p:nvSpPr>
        <p:spPr>
          <a:xfrm>
            <a:off x="7586216" y="2053655"/>
            <a:ext cx="483363" cy="483363"/>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64" name="直接连接符 63"/>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646880" y="242192"/>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6" name="TextBox 65"/>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sym typeface="+mn-ea"/>
              </a:rPr>
              <a:t>此处添加标题</a:t>
            </a:r>
          </a:p>
        </p:txBody>
      </p:sp>
      <p:cxnSp>
        <p:nvCxnSpPr>
          <p:cNvPr id="67" name="直接连接符 66"/>
          <p:cNvCxnSpPr/>
          <p:nvPr/>
        </p:nvCxnSpPr>
        <p:spPr>
          <a:xfrm>
            <a:off x="2506591" y="308862"/>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5" name="任意多边形 4"/>
          <p:cNvSpPr/>
          <p:nvPr/>
        </p:nvSpPr>
        <p:spPr>
          <a:xfrm>
            <a:off x="913537" y="2403049"/>
            <a:ext cx="7152685" cy="1209734"/>
          </a:xfrm>
          <a:custGeom>
            <a:avLst/>
            <a:gdLst>
              <a:gd name="connsiteX0" fmla="*/ 0 w 5867400"/>
              <a:gd name="connsiteY0" fmla="*/ 1629397 h 1629397"/>
              <a:gd name="connsiteX1" fmla="*/ 1266825 w 5867400"/>
              <a:gd name="connsiteY1" fmla="*/ 622 h 1629397"/>
              <a:gd name="connsiteX2" fmla="*/ 2790825 w 5867400"/>
              <a:gd name="connsiteY2" fmla="*/ 1419847 h 1629397"/>
              <a:gd name="connsiteX3" fmla="*/ 4181475 w 5867400"/>
              <a:gd name="connsiteY3" fmla="*/ 48247 h 1629397"/>
              <a:gd name="connsiteX4" fmla="*/ 5867400 w 5867400"/>
              <a:gd name="connsiteY4" fmla="*/ 1524622 h 1629397"/>
              <a:gd name="connsiteX0-1" fmla="*/ 0 w 5867400"/>
              <a:gd name="connsiteY0-2" fmla="*/ 1629395 h 1629395"/>
              <a:gd name="connsiteX1-3" fmla="*/ 1266825 w 5867400"/>
              <a:gd name="connsiteY1-4" fmla="*/ 620 h 1629395"/>
              <a:gd name="connsiteX2-5" fmla="*/ 2790825 w 5867400"/>
              <a:gd name="connsiteY2-6" fmla="*/ 1419845 h 1629395"/>
              <a:gd name="connsiteX3-7" fmla="*/ 4419600 w 5867400"/>
              <a:gd name="connsiteY3-8" fmla="*/ 620 h 1629395"/>
              <a:gd name="connsiteX4-9" fmla="*/ 5867400 w 5867400"/>
              <a:gd name="connsiteY4-10" fmla="*/ 1524620 h 1629395"/>
              <a:gd name="connsiteX0-11" fmla="*/ 0 w 5867400"/>
              <a:gd name="connsiteY0-12" fmla="*/ 1629283 h 1629283"/>
              <a:gd name="connsiteX1-13" fmla="*/ 1266825 w 5867400"/>
              <a:gd name="connsiteY1-14" fmla="*/ 508 h 1629283"/>
              <a:gd name="connsiteX2-15" fmla="*/ 2647950 w 5867400"/>
              <a:gd name="connsiteY2-16" fmla="*/ 1438783 h 1629283"/>
              <a:gd name="connsiteX3-17" fmla="*/ 4419600 w 5867400"/>
              <a:gd name="connsiteY3-18" fmla="*/ 508 h 1629283"/>
              <a:gd name="connsiteX4-19" fmla="*/ 5867400 w 5867400"/>
              <a:gd name="connsiteY4-20" fmla="*/ 1524508 h 1629283"/>
              <a:gd name="connsiteX0-21" fmla="*/ 0 w 6183053"/>
              <a:gd name="connsiteY0-22" fmla="*/ 1333902 h 1524402"/>
              <a:gd name="connsiteX1-23" fmla="*/ 1582478 w 6183053"/>
              <a:gd name="connsiteY1-24" fmla="*/ 402 h 1524402"/>
              <a:gd name="connsiteX2-25" fmla="*/ 2963603 w 6183053"/>
              <a:gd name="connsiteY2-26" fmla="*/ 1438677 h 1524402"/>
              <a:gd name="connsiteX3-27" fmla="*/ 4735253 w 6183053"/>
              <a:gd name="connsiteY3-28" fmla="*/ 402 h 1524402"/>
              <a:gd name="connsiteX4-29" fmla="*/ 6183053 w 6183053"/>
              <a:gd name="connsiteY4-30" fmla="*/ 1524402 h 1524402"/>
              <a:gd name="connsiteX0-31" fmla="*/ 0 w 6183053"/>
              <a:gd name="connsiteY0-32" fmla="*/ 1335661 h 1526161"/>
              <a:gd name="connsiteX1-33" fmla="*/ 1582478 w 6183053"/>
              <a:gd name="connsiteY1-34" fmla="*/ 2161 h 1526161"/>
              <a:gd name="connsiteX2-35" fmla="*/ 2898854 w 6183053"/>
              <a:gd name="connsiteY2-36" fmla="*/ 1164211 h 1526161"/>
              <a:gd name="connsiteX3-37" fmla="*/ 4735253 w 6183053"/>
              <a:gd name="connsiteY3-38" fmla="*/ 2161 h 1526161"/>
              <a:gd name="connsiteX4-39" fmla="*/ 6183053 w 6183053"/>
              <a:gd name="connsiteY4-40" fmla="*/ 1526161 h 1526161"/>
              <a:gd name="connsiteX0-41" fmla="*/ 0 w 6174959"/>
              <a:gd name="connsiteY0-42" fmla="*/ 1334007 h 1334007"/>
              <a:gd name="connsiteX1-43" fmla="*/ 1582478 w 6174959"/>
              <a:gd name="connsiteY1-44" fmla="*/ 507 h 1334007"/>
              <a:gd name="connsiteX2-45" fmla="*/ 2898854 w 6174959"/>
              <a:gd name="connsiteY2-46" fmla="*/ 1162557 h 1334007"/>
              <a:gd name="connsiteX3-47" fmla="*/ 4735253 w 6174959"/>
              <a:gd name="connsiteY3-48" fmla="*/ 507 h 1334007"/>
              <a:gd name="connsiteX4-49" fmla="*/ 6174959 w 6174959"/>
              <a:gd name="connsiteY4-50" fmla="*/ 1162557 h 1334007"/>
              <a:gd name="connsiteX0-51" fmla="*/ 0 w 6174959"/>
              <a:gd name="connsiteY0-52" fmla="*/ 1334067 h 1334067"/>
              <a:gd name="connsiteX1-53" fmla="*/ 1582478 w 6174959"/>
              <a:gd name="connsiteY1-54" fmla="*/ 567 h 1334067"/>
              <a:gd name="connsiteX2-55" fmla="*/ 3157851 w 6174959"/>
              <a:gd name="connsiteY2-56" fmla="*/ 1153092 h 1334067"/>
              <a:gd name="connsiteX3-57" fmla="*/ 4735253 w 6174959"/>
              <a:gd name="connsiteY3-58" fmla="*/ 567 h 1334067"/>
              <a:gd name="connsiteX4-59" fmla="*/ 6174959 w 6174959"/>
              <a:gd name="connsiteY4-60" fmla="*/ 1162617 h 1334067"/>
              <a:gd name="connsiteX0-61" fmla="*/ 0 w 6077835"/>
              <a:gd name="connsiteY0-62" fmla="*/ 1209734 h 1209734"/>
              <a:gd name="connsiteX1-63" fmla="*/ 1485354 w 6077835"/>
              <a:gd name="connsiteY1-64" fmla="*/ 59 h 1209734"/>
              <a:gd name="connsiteX2-65" fmla="*/ 3060727 w 6077835"/>
              <a:gd name="connsiteY2-66" fmla="*/ 1152584 h 1209734"/>
              <a:gd name="connsiteX3-67" fmla="*/ 4638129 w 6077835"/>
              <a:gd name="connsiteY3-68" fmla="*/ 59 h 1209734"/>
              <a:gd name="connsiteX4-69" fmla="*/ 6077835 w 6077835"/>
              <a:gd name="connsiteY4-70" fmla="*/ 1162109 h 120973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077835" h="1209734">
                <a:moveTo>
                  <a:pt x="0" y="1209734"/>
                </a:moveTo>
                <a:cubicBezTo>
                  <a:pt x="400844" y="412809"/>
                  <a:pt x="975233" y="9584"/>
                  <a:pt x="1485354" y="59"/>
                </a:cubicBezTo>
                <a:cubicBezTo>
                  <a:pt x="1995475" y="-9466"/>
                  <a:pt x="2535265" y="1152584"/>
                  <a:pt x="3060727" y="1152584"/>
                </a:cubicBezTo>
                <a:cubicBezTo>
                  <a:pt x="3586189" y="1152584"/>
                  <a:pt x="4135278" y="-1528"/>
                  <a:pt x="4638129" y="59"/>
                </a:cubicBezTo>
                <a:cubicBezTo>
                  <a:pt x="5140980" y="1646"/>
                  <a:pt x="5931785" y="820796"/>
                  <a:pt x="6077835" y="1162109"/>
                </a:cubicBezTo>
              </a:path>
            </a:pathLst>
          </a:custGeom>
          <a:noFill/>
          <a:ln w="76200">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4" name="TextBox 6"/>
          <p:cNvSpPr txBox="1">
            <a:spLocks noChangeArrowheads="1"/>
          </p:cNvSpPr>
          <p:nvPr/>
        </p:nvSpPr>
        <p:spPr bwMode="auto">
          <a:xfrm>
            <a:off x="1612428" y="3547589"/>
            <a:ext cx="161569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黑体" panose="02010600030101010101" charset="-122"/>
                <a:ea typeface="黑体" panose="02010600030101010101" charset="-122"/>
                <a:sym typeface="+mn-ea"/>
              </a:rPr>
              <a:t>此处添加标题标题</a:t>
            </a:r>
            <a:endParaRPr lang="zh-CN" altLang="en-US" dirty="0" smtClean="0">
              <a:latin typeface="黑体" panose="02010600030101010101" charset="-122"/>
              <a:ea typeface="黑体" panose="02010600030101010101" charset="-122"/>
            </a:endParaRPr>
          </a:p>
        </p:txBody>
      </p:sp>
      <p:sp>
        <p:nvSpPr>
          <p:cNvPr id="105" name="TextBox 6"/>
          <p:cNvSpPr txBox="1">
            <a:spLocks noChangeArrowheads="1"/>
          </p:cNvSpPr>
          <p:nvPr/>
        </p:nvSpPr>
        <p:spPr bwMode="auto">
          <a:xfrm>
            <a:off x="1878627" y="1175543"/>
            <a:ext cx="18326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黑体" panose="02010600030101010101" charset="-122"/>
                <a:ea typeface="黑体" panose="02010600030101010101" charset="-122"/>
              </a:rPr>
              <a:t>此处添加标题标题</a:t>
            </a:r>
          </a:p>
        </p:txBody>
      </p:sp>
      <p:sp>
        <p:nvSpPr>
          <p:cNvPr id="106" name="TextBox 6"/>
          <p:cNvSpPr txBox="1">
            <a:spLocks noChangeArrowheads="1"/>
          </p:cNvSpPr>
          <p:nvPr/>
        </p:nvSpPr>
        <p:spPr bwMode="auto">
          <a:xfrm>
            <a:off x="3695840" y="2241913"/>
            <a:ext cx="185078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黑体" panose="02010600030101010101" charset="-122"/>
                <a:ea typeface="黑体" panose="02010600030101010101" charset="-122"/>
                <a:sym typeface="+mn-ea"/>
              </a:rPr>
              <a:t>此处添加标题标题</a:t>
            </a:r>
            <a:endParaRPr lang="zh-CN" altLang="en-US" dirty="0" smtClean="0">
              <a:latin typeface="黑体" panose="02010600030101010101" charset="-122"/>
              <a:ea typeface="黑体" panose="02010600030101010101" charset="-122"/>
            </a:endParaRPr>
          </a:p>
        </p:txBody>
      </p:sp>
      <p:sp>
        <p:nvSpPr>
          <p:cNvPr id="107" name="TextBox 6"/>
          <p:cNvSpPr txBox="1">
            <a:spLocks noChangeArrowheads="1"/>
          </p:cNvSpPr>
          <p:nvPr/>
        </p:nvSpPr>
        <p:spPr bwMode="auto">
          <a:xfrm>
            <a:off x="5480381" y="3164877"/>
            <a:ext cx="181269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黑体" panose="02010600030101010101" charset="-122"/>
                <a:ea typeface="黑体" panose="02010600030101010101" charset="-122"/>
                <a:sym typeface="+mn-ea"/>
              </a:rPr>
              <a:t>此处添加标题标题</a:t>
            </a:r>
            <a:endParaRPr lang="zh-CN" altLang="en-US" dirty="0" smtClean="0">
              <a:latin typeface="黑体" panose="02010600030101010101" charset="-122"/>
              <a:ea typeface="黑体" panose="02010600030101010101" charset="-122"/>
            </a:endParaRPr>
          </a:p>
        </p:txBody>
      </p:sp>
      <p:sp>
        <p:nvSpPr>
          <p:cNvPr id="112" name="TextBox 111"/>
          <p:cNvSpPr txBox="1"/>
          <p:nvPr/>
        </p:nvSpPr>
        <p:spPr>
          <a:xfrm>
            <a:off x="1897726" y="3850932"/>
            <a:ext cx="1415772" cy="276999"/>
          </a:xfrm>
          <a:prstGeom prst="rect">
            <a:avLst/>
          </a:prstGeom>
          <a:noFill/>
        </p:spPr>
        <p:txBody>
          <a:bodyPr wrap="none" rtlCol="0">
            <a:spAutoFit/>
          </a:bodyPr>
          <a:lstStyle/>
          <a:p>
            <a:pPr algn="l"/>
            <a:r>
              <a:rPr lang="zh-CN" altLang="en-US" sz="1200" dirty="0" smtClean="0">
                <a:latin typeface="黑体" panose="02010600030101010101" charset="-122"/>
                <a:ea typeface="黑体" panose="02010600030101010101" charset="-122"/>
                <a:sym typeface="+mn-ea"/>
              </a:rPr>
              <a:t>此处添加标题标题</a:t>
            </a:r>
            <a:endParaRPr lang="en-US" altLang="zh-CN" sz="1200" dirty="0" smtClean="0">
              <a:solidFill>
                <a:srgbClr val="163A5A"/>
              </a:solidFill>
              <a:latin typeface="黑体" panose="02010600030101010101" charset="-122"/>
              <a:ea typeface="黑体" panose="02010600030101010101" charset="-122"/>
            </a:endParaRPr>
          </a:p>
        </p:txBody>
      </p:sp>
      <p:sp>
        <p:nvSpPr>
          <p:cNvPr id="113" name="TextBox 112"/>
          <p:cNvSpPr txBox="1"/>
          <p:nvPr/>
        </p:nvSpPr>
        <p:spPr>
          <a:xfrm>
            <a:off x="2054515" y="1487743"/>
            <a:ext cx="1415772" cy="276999"/>
          </a:xfrm>
          <a:prstGeom prst="rect">
            <a:avLst/>
          </a:prstGeom>
          <a:noFill/>
        </p:spPr>
        <p:txBody>
          <a:bodyPr wrap="none" rtlCol="0">
            <a:spAutoFit/>
          </a:bodyPr>
          <a:lstStyle/>
          <a:p>
            <a:pPr algn="l"/>
            <a:r>
              <a:rPr lang="zh-CN" altLang="en-US" sz="1200" dirty="0" smtClean="0">
                <a:latin typeface="黑体" panose="02010600030101010101" charset="-122"/>
                <a:ea typeface="黑体" panose="02010600030101010101" charset="-122"/>
                <a:sym typeface="+mn-ea"/>
              </a:rPr>
              <a:t>此处添加标题标题</a:t>
            </a:r>
            <a:endParaRPr lang="en-US" altLang="zh-CN" sz="1200" dirty="0" smtClean="0">
              <a:solidFill>
                <a:srgbClr val="163A5A"/>
              </a:solidFill>
              <a:latin typeface="黑体" panose="02010600030101010101" charset="-122"/>
              <a:ea typeface="黑体" panose="02010600030101010101" charset="-122"/>
            </a:endParaRPr>
          </a:p>
        </p:txBody>
      </p:sp>
      <p:sp>
        <p:nvSpPr>
          <p:cNvPr id="114" name="TextBox 113"/>
          <p:cNvSpPr txBox="1"/>
          <p:nvPr/>
        </p:nvSpPr>
        <p:spPr>
          <a:xfrm>
            <a:off x="3947573" y="2548391"/>
            <a:ext cx="1415772" cy="276999"/>
          </a:xfrm>
          <a:prstGeom prst="rect">
            <a:avLst/>
          </a:prstGeom>
          <a:noFill/>
        </p:spPr>
        <p:txBody>
          <a:bodyPr wrap="none" rtlCol="0">
            <a:spAutoFit/>
          </a:bodyPr>
          <a:lstStyle/>
          <a:p>
            <a:pPr algn="l"/>
            <a:r>
              <a:rPr lang="zh-CN" altLang="en-US" sz="1200" dirty="0" smtClean="0">
                <a:latin typeface="黑体" panose="02010600030101010101" charset="-122"/>
                <a:ea typeface="黑体" panose="02010600030101010101" charset="-122"/>
                <a:sym typeface="+mn-ea"/>
              </a:rPr>
              <a:t>此处添加标题标题</a:t>
            </a:r>
            <a:endParaRPr lang="en-US" altLang="zh-CN" sz="1200" dirty="0" smtClean="0">
              <a:solidFill>
                <a:srgbClr val="163A5A"/>
              </a:solidFill>
              <a:latin typeface="黑体" panose="02010600030101010101" charset="-122"/>
              <a:ea typeface="黑体" panose="02010600030101010101" charset="-122"/>
            </a:endParaRPr>
          </a:p>
        </p:txBody>
      </p:sp>
      <p:sp>
        <p:nvSpPr>
          <p:cNvPr id="115" name="TextBox 114"/>
          <p:cNvSpPr txBox="1"/>
          <p:nvPr/>
        </p:nvSpPr>
        <p:spPr>
          <a:xfrm>
            <a:off x="5539828" y="3477703"/>
            <a:ext cx="1415772" cy="276999"/>
          </a:xfrm>
          <a:prstGeom prst="rect">
            <a:avLst/>
          </a:prstGeom>
          <a:noFill/>
        </p:spPr>
        <p:txBody>
          <a:bodyPr wrap="none" rtlCol="0">
            <a:spAutoFit/>
          </a:bodyPr>
          <a:lstStyle/>
          <a:p>
            <a:pPr algn="l"/>
            <a:r>
              <a:rPr lang="zh-CN" altLang="en-US" sz="1200" dirty="0" smtClean="0">
                <a:latin typeface="黑体" panose="02010600030101010101" charset="-122"/>
                <a:ea typeface="黑体" panose="02010600030101010101" charset="-122"/>
                <a:sym typeface="+mn-ea"/>
              </a:rPr>
              <a:t>此处添加标题标题</a:t>
            </a:r>
            <a:endParaRPr lang="en-US" altLang="zh-CN" sz="1200" dirty="0" smtClean="0">
              <a:solidFill>
                <a:srgbClr val="163A5A"/>
              </a:solidFill>
              <a:latin typeface="黑体" panose="02010600030101010101" charset="-122"/>
              <a:ea typeface="黑体" panose="02010600030101010101" charset="-122"/>
            </a:endParaRPr>
          </a:p>
        </p:txBody>
      </p:sp>
      <p:sp>
        <p:nvSpPr>
          <p:cNvPr id="103" name="椭圆 102"/>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0030101010101" charset="-122"/>
              <a:ea typeface="黑体" panose="02010600030101010101" charset="-122"/>
            </a:endParaRPr>
          </a:p>
        </p:txBody>
      </p:sp>
      <p:sp>
        <p:nvSpPr>
          <p:cNvPr id="94" name="TextBox 93"/>
          <p:cNvSpPr txBox="1"/>
          <p:nvPr/>
        </p:nvSpPr>
        <p:spPr>
          <a:xfrm>
            <a:off x="908957" y="206330"/>
            <a:ext cx="767080" cy="396240"/>
          </a:xfrm>
          <a:prstGeom prst="rect">
            <a:avLst/>
          </a:prstGeom>
          <a:noFill/>
        </p:spPr>
        <p:txBody>
          <a:bodyPr wrap="none" rtlCol="0">
            <a:spAutoFit/>
          </a:bodyPr>
          <a:lstStyle/>
          <a:p>
            <a:r>
              <a:rPr lang="zh-CN" altLang="en-US" sz="2000" spc="300" dirty="0" smtClean="0">
                <a:latin typeface="黑体" panose="02010600030101010101" charset="-122"/>
                <a:ea typeface="黑体" panose="02010600030101010101" charset="-122"/>
              </a:rPr>
              <a:t>目录</a:t>
            </a:r>
          </a:p>
        </p:txBody>
      </p:sp>
      <p:sp>
        <p:nvSpPr>
          <p:cNvPr id="116" name="TextBox 115"/>
          <p:cNvSpPr txBox="1"/>
          <p:nvPr/>
        </p:nvSpPr>
        <p:spPr>
          <a:xfrm>
            <a:off x="2160085" y="267886"/>
            <a:ext cx="1183337" cy="338554"/>
          </a:xfrm>
          <a:prstGeom prst="rect">
            <a:avLst/>
          </a:prstGeom>
          <a:noFill/>
        </p:spPr>
        <p:txBody>
          <a:bodyPr wrap="none" rtlCol="0">
            <a:spAutoFit/>
          </a:bodyPr>
          <a:lstStyle/>
          <a:p>
            <a:r>
              <a:rPr lang="en-US" altLang="zh-CN" sz="1600" dirty="0" smtClean="0">
                <a:solidFill>
                  <a:srgbClr val="163A5A"/>
                </a:solidFill>
                <a:latin typeface="黑体" panose="02010600030101010101" charset="-122"/>
                <a:ea typeface="黑体" panose="02010600030101010101" charset="-122"/>
              </a:rPr>
              <a:t>CONTENTS</a:t>
            </a:r>
          </a:p>
        </p:txBody>
      </p:sp>
      <p:cxnSp>
        <p:nvCxnSpPr>
          <p:cNvPr id="14" name="直接连接符 13"/>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382574" y="3108141"/>
            <a:ext cx="1061926" cy="1061926"/>
            <a:chOff x="1008115" y="2542722"/>
            <a:chExt cx="1360493" cy="1360493"/>
          </a:xfrm>
        </p:grpSpPr>
        <p:grpSp>
          <p:nvGrpSpPr>
            <p:cNvPr id="86" name="组合 85"/>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grpSp>
        <p:sp>
          <p:nvSpPr>
            <p:cNvPr id="108" name="TextBox 107"/>
            <p:cNvSpPr txBox="1"/>
            <p:nvPr/>
          </p:nvSpPr>
          <p:spPr>
            <a:xfrm>
              <a:off x="1327879" y="2645288"/>
              <a:ext cx="848588" cy="1064637"/>
            </a:xfrm>
            <a:prstGeom prst="rect">
              <a:avLst/>
            </a:prstGeom>
            <a:noFill/>
          </p:spPr>
          <p:txBody>
            <a:bodyPr wrap="none" rtlCol="0">
              <a:spAutoFit/>
            </a:bodyPr>
            <a:lstStyle/>
            <a:p>
              <a:r>
                <a:rPr lang="en-US" altLang="zh-CN" sz="4800" dirty="0" smtClean="0">
                  <a:solidFill>
                    <a:srgbClr val="163A5A"/>
                  </a:solidFill>
                  <a:latin typeface="黑体" panose="02010600030101010101" charset="-122"/>
                  <a:ea typeface="黑体" panose="02010600030101010101" charset="-122"/>
                </a:rPr>
                <a:t>1</a:t>
              </a:r>
            </a:p>
          </p:txBody>
        </p:sp>
      </p:grpSp>
      <p:pic>
        <p:nvPicPr>
          <p:cNvPr id="3" name="图片 2" hidden="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791084" y="-1050904"/>
            <a:ext cx="8810625" cy="4924425"/>
          </a:xfrm>
          <a:prstGeom prst="rect">
            <a:avLst/>
          </a:prstGeom>
        </p:spPr>
      </p:pic>
      <p:grpSp>
        <p:nvGrpSpPr>
          <p:cNvPr id="44" name="组合 43"/>
          <p:cNvGrpSpPr/>
          <p:nvPr/>
        </p:nvGrpSpPr>
        <p:grpSpPr>
          <a:xfrm>
            <a:off x="2033846" y="1841572"/>
            <a:ext cx="1061926" cy="1061926"/>
            <a:chOff x="1008115" y="2542722"/>
            <a:chExt cx="1360493" cy="1360493"/>
          </a:xfrm>
        </p:grpSpPr>
        <p:grpSp>
          <p:nvGrpSpPr>
            <p:cNvPr id="45" name="组合 44"/>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sp>
            <p:nvSpPr>
              <p:cNvPr id="48" name="椭圆 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grpSp>
        <p:sp>
          <p:nvSpPr>
            <p:cNvPr id="46" name="TextBox 45"/>
            <p:cNvSpPr txBox="1"/>
            <p:nvPr/>
          </p:nvSpPr>
          <p:spPr>
            <a:xfrm>
              <a:off x="1301305" y="2643677"/>
              <a:ext cx="848588" cy="1064637"/>
            </a:xfrm>
            <a:prstGeom prst="rect">
              <a:avLst/>
            </a:prstGeom>
            <a:noFill/>
          </p:spPr>
          <p:txBody>
            <a:bodyPr wrap="none" rtlCol="0">
              <a:spAutoFit/>
            </a:bodyPr>
            <a:lstStyle/>
            <a:p>
              <a:r>
                <a:rPr lang="en-US" altLang="zh-CN" sz="4800" dirty="0" smtClean="0">
                  <a:solidFill>
                    <a:srgbClr val="163A5A"/>
                  </a:solidFill>
                  <a:latin typeface="黑体" panose="02010600030101010101" charset="-122"/>
                  <a:ea typeface="黑体" panose="02010600030101010101" charset="-122"/>
                </a:rPr>
                <a:t>2</a:t>
              </a:r>
            </a:p>
          </p:txBody>
        </p:sp>
      </p:grpSp>
      <p:grpSp>
        <p:nvGrpSpPr>
          <p:cNvPr id="54" name="组合 53"/>
          <p:cNvGrpSpPr/>
          <p:nvPr/>
        </p:nvGrpSpPr>
        <p:grpSpPr>
          <a:xfrm>
            <a:off x="5898539" y="1791877"/>
            <a:ext cx="1061926" cy="1061926"/>
            <a:chOff x="1008115" y="2542722"/>
            <a:chExt cx="1360493" cy="1360493"/>
          </a:xfrm>
        </p:grpSpPr>
        <p:grpSp>
          <p:nvGrpSpPr>
            <p:cNvPr id="55" name="组合 54"/>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sp>
            <p:nvSpPr>
              <p:cNvPr id="58" name="椭圆 5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grpSp>
        <p:sp>
          <p:nvSpPr>
            <p:cNvPr id="56" name="TextBox 55"/>
            <p:cNvSpPr txBox="1"/>
            <p:nvPr/>
          </p:nvSpPr>
          <p:spPr>
            <a:xfrm>
              <a:off x="1268621" y="2643677"/>
              <a:ext cx="848588" cy="1064637"/>
            </a:xfrm>
            <a:prstGeom prst="rect">
              <a:avLst/>
            </a:prstGeom>
            <a:noFill/>
          </p:spPr>
          <p:txBody>
            <a:bodyPr wrap="none" rtlCol="0">
              <a:spAutoFit/>
            </a:bodyPr>
            <a:lstStyle/>
            <a:p>
              <a:r>
                <a:rPr lang="en-US" altLang="zh-CN" sz="4800" dirty="0" smtClean="0">
                  <a:solidFill>
                    <a:srgbClr val="163A5A"/>
                  </a:solidFill>
                  <a:latin typeface="黑体" panose="02010600030101010101" charset="-122"/>
                  <a:ea typeface="黑体" panose="02010600030101010101" charset="-122"/>
                </a:rPr>
                <a:t>4</a:t>
              </a:r>
            </a:p>
          </p:txBody>
        </p:sp>
      </p:grpSp>
      <p:grpSp>
        <p:nvGrpSpPr>
          <p:cNvPr id="65" name="组合 64"/>
          <p:cNvGrpSpPr/>
          <p:nvPr/>
        </p:nvGrpSpPr>
        <p:grpSpPr>
          <a:xfrm>
            <a:off x="3958916" y="2938252"/>
            <a:ext cx="1061926" cy="1061926"/>
            <a:chOff x="1008115" y="2542722"/>
            <a:chExt cx="1360493" cy="1360493"/>
          </a:xfrm>
        </p:grpSpPr>
        <p:grpSp>
          <p:nvGrpSpPr>
            <p:cNvPr id="66" name="组合 65"/>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sp>
            <p:nvSpPr>
              <p:cNvPr id="69" name="椭圆 6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grpSp>
        <p:sp>
          <p:nvSpPr>
            <p:cNvPr id="67" name="TextBox 66"/>
            <p:cNvSpPr txBox="1"/>
            <p:nvPr/>
          </p:nvSpPr>
          <p:spPr>
            <a:xfrm>
              <a:off x="1287848" y="2585262"/>
              <a:ext cx="848588" cy="1064637"/>
            </a:xfrm>
            <a:prstGeom prst="rect">
              <a:avLst/>
            </a:prstGeom>
            <a:noFill/>
          </p:spPr>
          <p:txBody>
            <a:bodyPr wrap="none" rtlCol="0">
              <a:spAutoFit/>
            </a:bodyPr>
            <a:lstStyle/>
            <a:p>
              <a:r>
                <a:rPr lang="en-US" altLang="zh-CN" sz="4800" dirty="0" smtClean="0">
                  <a:solidFill>
                    <a:srgbClr val="163A5A"/>
                  </a:solidFill>
                  <a:latin typeface="黑体" panose="02010600030101010101" charset="-122"/>
                  <a:ea typeface="黑体" panose="02010600030101010101" charset="-122"/>
                </a:rPr>
                <a:t>3</a:t>
              </a:r>
            </a:p>
          </p:txBody>
        </p:sp>
      </p:grpSp>
      <p:grpSp>
        <p:nvGrpSpPr>
          <p:cNvPr id="70" name="组合 69"/>
          <p:cNvGrpSpPr/>
          <p:nvPr/>
        </p:nvGrpSpPr>
        <p:grpSpPr>
          <a:xfrm>
            <a:off x="7356178" y="2878172"/>
            <a:ext cx="1061926" cy="1061926"/>
            <a:chOff x="1008115" y="2542722"/>
            <a:chExt cx="1360493" cy="1360493"/>
          </a:xfrm>
        </p:grpSpPr>
        <p:grpSp>
          <p:nvGrpSpPr>
            <p:cNvPr id="71" name="组合 70"/>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latin typeface="黑体" panose="02010600030101010101" charset="-122"/>
                  <a:ea typeface="黑体" panose="02010600030101010101" charset="-122"/>
                </a:endParaRPr>
              </a:p>
            </p:txBody>
          </p:sp>
        </p:grpSp>
        <p:sp>
          <p:nvSpPr>
            <p:cNvPr id="72" name="TextBox 71"/>
            <p:cNvSpPr txBox="1"/>
            <p:nvPr/>
          </p:nvSpPr>
          <p:spPr>
            <a:xfrm>
              <a:off x="1264067" y="2660892"/>
              <a:ext cx="848588" cy="1064637"/>
            </a:xfrm>
            <a:prstGeom prst="rect">
              <a:avLst/>
            </a:prstGeom>
            <a:noFill/>
          </p:spPr>
          <p:txBody>
            <a:bodyPr wrap="none" rtlCol="0">
              <a:spAutoFit/>
            </a:bodyPr>
            <a:lstStyle/>
            <a:p>
              <a:r>
                <a:rPr lang="en-US" altLang="zh-CN" sz="4800" dirty="0" smtClean="0">
                  <a:solidFill>
                    <a:srgbClr val="163A5A"/>
                  </a:solidFill>
                  <a:latin typeface="黑体" panose="02010600030101010101" charset="-122"/>
                  <a:ea typeface="黑体" panose="02010600030101010101" charset="-122"/>
                </a:rPr>
                <a:t>5</a:t>
              </a:r>
            </a:p>
          </p:txBody>
        </p:sp>
      </p:grpSp>
      <p:sp>
        <p:nvSpPr>
          <p:cNvPr id="75" name="TextBox 6"/>
          <p:cNvSpPr txBox="1">
            <a:spLocks noChangeArrowheads="1"/>
          </p:cNvSpPr>
          <p:nvPr/>
        </p:nvSpPr>
        <p:spPr bwMode="auto">
          <a:xfrm>
            <a:off x="7245580" y="1953508"/>
            <a:ext cx="181269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黑体" panose="02010600030101010101" charset="-122"/>
                <a:ea typeface="黑体" panose="02010600030101010101" charset="-122"/>
                <a:sym typeface="+mn-ea"/>
              </a:rPr>
              <a:t>此处添加标题标题</a:t>
            </a:r>
            <a:endParaRPr lang="zh-CN" altLang="en-US" dirty="0" smtClean="0">
              <a:latin typeface="黑体" panose="02010600030101010101" charset="-122"/>
              <a:ea typeface="黑体" panose="02010600030101010101" charset="-122"/>
            </a:endParaRPr>
          </a:p>
        </p:txBody>
      </p:sp>
      <p:sp>
        <p:nvSpPr>
          <p:cNvPr id="76" name="TextBox 75"/>
          <p:cNvSpPr txBox="1"/>
          <p:nvPr/>
        </p:nvSpPr>
        <p:spPr>
          <a:xfrm>
            <a:off x="7305027" y="2266334"/>
            <a:ext cx="1415772" cy="276999"/>
          </a:xfrm>
          <a:prstGeom prst="rect">
            <a:avLst/>
          </a:prstGeom>
          <a:noFill/>
        </p:spPr>
        <p:txBody>
          <a:bodyPr wrap="none" rtlCol="0">
            <a:spAutoFit/>
          </a:bodyPr>
          <a:lstStyle/>
          <a:p>
            <a:pPr algn="l"/>
            <a:r>
              <a:rPr lang="zh-CN" altLang="en-US" sz="1200" dirty="0" smtClean="0">
                <a:latin typeface="黑体" panose="02010600030101010101" charset="-122"/>
                <a:ea typeface="黑体" panose="02010600030101010101" charset="-122"/>
                <a:sym typeface="+mn-ea"/>
              </a:rPr>
              <a:t>此处添加标题标题</a:t>
            </a:r>
            <a:endParaRPr lang="en-US" altLang="zh-CN" sz="1200" dirty="0" smtClean="0">
              <a:solidFill>
                <a:srgbClr val="163A5A"/>
              </a:solidFill>
              <a:latin typeface="黑体" panose="02010600030101010101" charset="-122"/>
              <a:ea typeface="黑体" panose="02010600030101010101"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肘形连接符 151"/>
          <p:cNvCxnSpPr>
            <a:cxnSpLocks noChangeShapeType="1"/>
          </p:cNvCxnSpPr>
          <p:nvPr/>
        </p:nvCxnSpPr>
        <p:spPr bwMode="auto">
          <a:xfrm>
            <a:off x="3197017" y="2108689"/>
            <a:ext cx="4333687" cy="472586"/>
          </a:xfrm>
          <a:prstGeom prst="bentConnector3">
            <a:avLst>
              <a:gd name="adj1" fmla="val 46218"/>
            </a:avLst>
          </a:prstGeom>
          <a:noFill/>
          <a:ln w="12700">
            <a:solidFill>
              <a:schemeClr val="tx1">
                <a:lumMod val="75000"/>
                <a:lumOff val="25000"/>
              </a:schemeClr>
            </a:solidFill>
            <a:bevel/>
          </a:ln>
          <a:extLst>
            <a:ext uri="{909E8E84-426E-40DD-AFC4-6F175D3DCCD1}">
              <a14:hiddenFill xmlns:a14="http://schemas.microsoft.com/office/drawing/2010/main">
                <a:noFill/>
              </a14:hiddenFill>
            </a:ext>
          </a:extLst>
        </p:spPr>
      </p:cxnSp>
      <p:cxnSp>
        <p:nvCxnSpPr>
          <p:cNvPr id="12" name="肘形连接符 160"/>
          <p:cNvCxnSpPr>
            <a:cxnSpLocks noChangeShapeType="1"/>
          </p:cNvCxnSpPr>
          <p:nvPr/>
        </p:nvCxnSpPr>
        <p:spPr bwMode="auto">
          <a:xfrm>
            <a:off x="3197120" y="3515916"/>
            <a:ext cx="2483353" cy="281977"/>
          </a:xfrm>
          <a:prstGeom prst="bentConnector3">
            <a:avLst>
              <a:gd name="adj1" fmla="val 50000"/>
            </a:avLst>
          </a:prstGeom>
          <a:noFill/>
          <a:ln w="12700">
            <a:solidFill>
              <a:schemeClr val="tx1">
                <a:lumMod val="75000"/>
                <a:lumOff val="25000"/>
              </a:schemeClr>
            </a:solidFill>
            <a:bevel/>
          </a:ln>
          <a:extLst>
            <a:ext uri="{909E8E84-426E-40DD-AFC4-6F175D3DCCD1}">
              <a14:hiddenFill xmlns:a14="http://schemas.microsoft.com/office/drawing/2010/main">
                <a:noFill/>
              </a14:hiddenFill>
            </a:ext>
          </a:extLst>
        </p:spPr>
      </p:cxnSp>
      <p:cxnSp>
        <p:nvCxnSpPr>
          <p:cNvPr id="16" name="肘形连接符 154"/>
          <p:cNvCxnSpPr>
            <a:cxnSpLocks noChangeShapeType="1"/>
          </p:cNvCxnSpPr>
          <p:nvPr/>
        </p:nvCxnSpPr>
        <p:spPr bwMode="auto">
          <a:xfrm>
            <a:off x="3197056" y="2812555"/>
            <a:ext cx="3408532" cy="505718"/>
          </a:xfrm>
          <a:prstGeom prst="bentConnector3">
            <a:avLst>
              <a:gd name="adj1" fmla="val 50000"/>
            </a:avLst>
          </a:prstGeom>
          <a:noFill/>
          <a:ln w="12700">
            <a:solidFill>
              <a:schemeClr val="tx1">
                <a:lumMod val="75000"/>
                <a:lumOff val="25000"/>
              </a:schemeClr>
            </a:solidFill>
            <a:bevel/>
          </a:ln>
          <a:extLst>
            <a:ext uri="{909E8E84-426E-40DD-AFC4-6F175D3DCCD1}">
              <a14:hiddenFill xmlns:a14="http://schemas.microsoft.com/office/drawing/2010/main">
                <a:noFill/>
              </a14:hiddenFill>
            </a:ext>
          </a:extLst>
        </p:spPr>
      </p:cxnSp>
      <p:sp>
        <p:nvSpPr>
          <p:cNvPr id="23" name="直接连接符 68"/>
          <p:cNvSpPr>
            <a:spLocks noChangeShapeType="1"/>
          </p:cNvSpPr>
          <p:nvPr/>
        </p:nvSpPr>
        <p:spPr bwMode="auto">
          <a:xfrm flipH="1">
            <a:off x="2939716" y="4219576"/>
            <a:ext cx="1531081" cy="1"/>
          </a:xfrm>
          <a:prstGeom prst="line">
            <a:avLst/>
          </a:prstGeom>
          <a:noFill/>
          <a:ln w="12700">
            <a:solidFill>
              <a:schemeClr val="tx1">
                <a:lumMod val="75000"/>
                <a:lumOff val="25000"/>
              </a:schemeClr>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3" name="任意多边形 4"/>
          <p:cNvSpPr>
            <a:spLocks noChangeArrowheads="1"/>
          </p:cNvSpPr>
          <p:nvPr/>
        </p:nvSpPr>
        <p:spPr bwMode="auto">
          <a:xfrm>
            <a:off x="8743950" y="4622006"/>
            <a:ext cx="476250" cy="300038"/>
          </a:xfrm>
          <a:custGeom>
            <a:avLst/>
            <a:gdLst>
              <a:gd name="T0" fmla="*/ 154365 w 808522"/>
              <a:gd name="T1" fmla="*/ 0 h 510140"/>
              <a:gd name="T2" fmla="*/ 157334 w 808522"/>
              <a:gd name="T3" fmla="*/ 0 h 510140"/>
              <a:gd name="T4" fmla="*/ 498719 w 808522"/>
              <a:gd name="T5" fmla="*/ 0 h 510140"/>
              <a:gd name="T6" fmla="*/ 498719 w 808522"/>
              <a:gd name="T7" fmla="*/ 313717 h 510140"/>
              <a:gd name="T8" fmla="*/ 157341 w 808522"/>
              <a:gd name="T9" fmla="*/ 313717 h 510140"/>
              <a:gd name="T10" fmla="*/ 157334 w 808522"/>
              <a:gd name="T11" fmla="*/ 313718 h 510140"/>
              <a:gd name="T12" fmla="*/ 157328 w 808522"/>
              <a:gd name="T13" fmla="*/ 313717 h 510140"/>
              <a:gd name="T14" fmla="*/ 154365 w 808522"/>
              <a:gd name="T15" fmla="*/ 313717 h 510140"/>
              <a:gd name="T16" fmla="*/ 154365 w 808522"/>
              <a:gd name="T17" fmla="*/ 313420 h 510140"/>
              <a:gd name="T18" fmla="*/ 125625 w 808522"/>
              <a:gd name="T19" fmla="*/ 310531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p>
            <a:endParaRPr lang="zh-CN" altLang="en-US" dirty="0">
              <a:ea typeface="微软雅黑" panose="020B0503020204020204" pitchFamily="34" charset="-122"/>
            </a:endParaRPr>
          </a:p>
        </p:txBody>
      </p:sp>
      <p:grpSp>
        <p:nvGrpSpPr>
          <p:cNvPr id="75" name="组合 74"/>
          <p:cNvGrpSpPr/>
          <p:nvPr/>
        </p:nvGrpSpPr>
        <p:grpSpPr>
          <a:xfrm>
            <a:off x="2646403" y="1850353"/>
            <a:ext cx="534177" cy="534177"/>
            <a:chOff x="2646403" y="1850353"/>
            <a:chExt cx="534177" cy="534177"/>
          </a:xfrm>
        </p:grpSpPr>
        <p:grpSp>
          <p:nvGrpSpPr>
            <p:cNvPr id="45" name="组合 44"/>
            <p:cNvGrpSpPr/>
            <p:nvPr/>
          </p:nvGrpSpPr>
          <p:grpSpPr>
            <a:xfrm>
              <a:off x="2646403" y="1850353"/>
              <a:ext cx="534177" cy="534177"/>
              <a:chOff x="304800" y="673100"/>
              <a:chExt cx="4000500" cy="4000500"/>
            </a:xfrm>
            <a:effectLst>
              <a:outerShdw blurRad="317500" dist="1905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8" name="组合 125"/>
            <p:cNvGrpSpPr/>
            <p:nvPr/>
          </p:nvGrpSpPr>
          <p:grpSpPr bwMode="auto">
            <a:xfrm>
              <a:off x="2744763" y="1943249"/>
              <a:ext cx="337456" cy="325902"/>
              <a:chOff x="0" y="0"/>
              <a:chExt cx="583915" cy="496874"/>
            </a:xfrm>
            <a:solidFill>
              <a:srgbClr val="C00000"/>
            </a:solidFill>
          </p:grpSpPr>
          <p:sp>
            <p:nvSpPr>
              <p:cNvPr id="9" name="Freeform 159"/>
              <p:cNvSpPr>
                <a:spLocks noChangeArrowheads="1"/>
              </p:cNvSpPr>
              <p:nvPr/>
            </p:nvSpPr>
            <p:spPr bwMode="auto">
              <a:xfrm>
                <a:off x="61656" y="94297"/>
                <a:ext cx="460603" cy="402577"/>
              </a:xfrm>
              <a:custGeom>
                <a:avLst/>
                <a:gdLst>
                  <a:gd name="T0" fmla="*/ 2109911457 w 54"/>
                  <a:gd name="T1" fmla="*/ 73363234 h 47"/>
                  <a:gd name="T2" fmla="*/ 1746128914 w 54"/>
                  <a:gd name="T3" fmla="*/ 73363234 h 47"/>
                  <a:gd name="T4" fmla="*/ 145507900 w 54"/>
                  <a:gd name="T5" fmla="*/ 1100508471 h 47"/>
                  <a:gd name="T6" fmla="*/ 0 w 54"/>
                  <a:gd name="T7" fmla="*/ 1467341772 h 47"/>
                  <a:gd name="T8" fmla="*/ 0 w 54"/>
                  <a:gd name="T9" fmla="*/ 2147483647 h 47"/>
                  <a:gd name="T10" fmla="*/ 218266114 w 54"/>
                  <a:gd name="T11" fmla="*/ 2147483647 h 47"/>
                  <a:gd name="T12" fmla="*/ 945822671 w 54"/>
                  <a:gd name="T13" fmla="*/ 2147483647 h 47"/>
                  <a:gd name="T14" fmla="*/ 1164088786 w 54"/>
                  <a:gd name="T15" fmla="*/ 2147483647 h 47"/>
                  <a:gd name="T16" fmla="*/ 1164088786 w 54"/>
                  <a:gd name="T17" fmla="*/ 1980918673 h 47"/>
                  <a:gd name="T18" fmla="*/ 1382354900 w 54"/>
                  <a:gd name="T19" fmla="*/ 1760811840 h 47"/>
                  <a:gd name="T20" fmla="*/ 2147483647 w 54"/>
                  <a:gd name="T21" fmla="*/ 1760811840 h 47"/>
                  <a:gd name="T22" fmla="*/ 2147483647 w 54"/>
                  <a:gd name="T23" fmla="*/ 1980918673 h 47"/>
                  <a:gd name="T24" fmla="*/ 2147483647 w 54"/>
                  <a:gd name="T25" fmla="*/ 2147483647 h 47"/>
                  <a:gd name="T26" fmla="*/ 2147483647 w 54"/>
                  <a:gd name="T27" fmla="*/ 2147483647 h 47"/>
                  <a:gd name="T28" fmla="*/ 2147483647 w 54"/>
                  <a:gd name="T29" fmla="*/ 2147483647 h 47"/>
                  <a:gd name="T30" fmla="*/ 2147483647 w 54"/>
                  <a:gd name="T31" fmla="*/ 2147483647 h 47"/>
                  <a:gd name="T32" fmla="*/ 2147483647 w 54"/>
                  <a:gd name="T33" fmla="*/ 1467341772 h 47"/>
                  <a:gd name="T34" fmla="*/ 2147483647 w 54"/>
                  <a:gd name="T35" fmla="*/ 1173871705 h 47"/>
                  <a:gd name="T36" fmla="*/ 2109911457 w 54"/>
                  <a:gd name="T37" fmla="*/ 73363234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tx2">
                  <a:lumMod val="50000"/>
                </a:schemeClr>
              </a:solidFill>
              <a:ln w="9525" cmpd="sng">
                <a:noFill/>
                <a:bevel/>
              </a:ln>
            </p:spPr>
            <p:txBody>
              <a:bodyPr lIns="121920" tIns="60960" rIns="121920" bIns="60960"/>
              <a:lstStyle/>
              <a:p>
                <a:endParaRPr lang="zh-CN" altLang="en-US" dirty="0">
                  <a:ea typeface="微软雅黑" panose="020B0503020204020204" pitchFamily="34" charset="-122"/>
                </a:endParaRPr>
              </a:p>
            </p:txBody>
          </p:sp>
          <p:sp>
            <p:nvSpPr>
              <p:cNvPr id="10" name="Freeform 160"/>
              <p:cNvSpPr>
                <a:spLocks noChangeArrowheads="1"/>
              </p:cNvSpPr>
              <p:nvPr/>
            </p:nvSpPr>
            <p:spPr bwMode="auto">
              <a:xfrm>
                <a:off x="0" y="0"/>
                <a:ext cx="583915" cy="224863"/>
              </a:xfrm>
              <a:custGeom>
                <a:avLst/>
                <a:gdLst>
                  <a:gd name="T0" fmla="*/ 2147483647 w 68"/>
                  <a:gd name="T1" fmla="*/ 1495961648 h 26"/>
                  <a:gd name="T2" fmla="*/ 2147483647 w 68"/>
                  <a:gd name="T3" fmla="*/ 1121971236 h 26"/>
                  <a:gd name="T4" fmla="*/ 2147483647 w 68"/>
                  <a:gd name="T5" fmla="*/ 747980824 h 26"/>
                  <a:gd name="T6" fmla="*/ 2147483647 w 68"/>
                  <a:gd name="T7" fmla="*/ 523584847 h 26"/>
                  <a:gd name="T8" fmla="*/ 2147483647 w 68"/>
                  <a:gd name="T9" fmla="*/ 523584847 h 26"/>
                  <a:gd name="T10" fmla="*/ 2147483647 w 68"/>
                  <a:gd name="T11" fmla="*/ 747980824 h 26"/>
                  <a:gd name="T12" fmla="*/ 2147483647 w 68"/>
                  <a:gd name="T13" fmla="*/ 747980824 h 26"/>
                  <a:gd name="T14" fmla="*/ 2147483647 w 68"/>
                  <a:gd name="T15" fmla="*/ 897575259 h 26"/>
                  <a:gd name="T16" fmla="*/ 2147483647 w 68"/>
                  <a:gd name="T17" fmla="*/ 74801542 h 26"/>
                  <a:gd name="T18" fmla="*/ 2147483647 w 68"/>
                  <a:gd name="T19" fmla="*/ 0 h 26"/>
                  <a:gd name="T20" fmla="*/ 2147483647 w 68"/>
                  <a:gd name="T21" fmla="*/ 74801542 h 26"/>
                  <a:gd name="T22" fmla="*/ 147472885 w 68"/>
                  <a:gd name="T23" fmla="*/ 1495961648 h 26"/>
                  <a:gd name="T24" fmla="*/ 73736443 w 68"/>
                  <a:gd name="T25" fmla="*/ 1795150518 h 26"/>
                  <a:gd name="T26" fmla="*/ 368682214 w 68"/>
                  <a:gd name="T27" fmla="*/ 1795150518 h 26"/>
                  <a:gd name="T28" fmla="*/ 2147483647 w 68"/>
                  <a:gd name="T29" fmla="*/ 523584847 h 26"/>
                  <a:gd name="T30" fmla="*/ 2147483647 w 68"/>
                  <a:gd name="T31" fmla="*/ 523584847 h 26"/>
                  <a:gd name="T32" fmla="*/ 2147483647 w 68"/>
                  <a:gd name="T33" fmla="*/ 1869943411 h 26"/>
                  <a:gd name="T34" fmla="*/ 2147483647 w 68"/>
                  <a:gd name="T35" fmla="*/ 1869943411 h 26"/>
                  <a:gd name="T36" fmla="*/ 2147483647 w 68"/>
                  <a:gd name="T37" fmla="*/ 1570754541 h 26"/>
                  <a:gd name="T38" fmla="*/ 2147483647 w 68"/>
                  <a:gd name="T39" fmla="*/ 1495961648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tx2">
                  <a:lumMod val="50000"/>
                </a:schemeClr>
              </a:solidFill>
              <a:ln w="9525" cmpd="sng">
                <a:noFill/>
                <a:bevel/>
              </a:ln>
            </p:spPr>
            <p:txBody>
              <a:bodyPr lIns="121920" tIns="60960" rIns="121920" bIns="60960"/>
              <a:lstStyle/>
              <a:p>
                <a:endParaRPr lang="zh-CN" altLang="en-US" dirty="0">
                  <a:ea typeface="微软雅黑" panose="020B0503020204020204" pitchFamily="34" charset="-122"/>
                </a:endParaRPr>
              </a:p>
            </p:txBody>
          </p:sp>
        </p:grpSp>
      </p:grpSp>
      <p:grpSp>
        <p:nvGrpSpPr>
          <p:cNvPr id="73" name="组合 72"/>
          <p:cNvGrpSpPr/>
          <p:nvPr/>
        </p:nvGrpSpPr>
        <p:grpSpPr>
          <a:xfrm>
            <a:off x="2656009" y="3263716"/>
            <a:ext cx="534177" cy="534177"/>
            <a:chOff x="2656009" y="3263716"/>
            <a:chExt cx="534177" cy="534177"/>
          </a:xfrm>
        </p:grpSpPr>
        <p:grpSp>
          <p:nvGrpSpPr>
            <p:cNvPr id="57" name="组合 56"/>
            <p:cNvGrpSpPr/>
            <p:nvPr/>
          </p:nvGrpSpPr>
          <p:grpSpPr>
            <a:xfrm>
              <a:off x="2656009" y="3263716"/>
              <a:ext cx="534177" cy="534177"/>
              <a:chOff x="304800" y="673100"/>
              <a:chExt cx="4000500" cy="4000500"/>
            </a:xfrm>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9" name="椭圆 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4" name="Freeform 277"/>
            <p:cNvSpPr>
              <a:spLocks noEditPoints="1" noChangeArrowheads="1"/>
            </p:cNvSpPr>
            <p:nvPr/>
          </p:nvSpPr>
          <p:spPr bwMode="auto">
            <a:xfrm>
              <a:off x="2772932" y="3323860"/>
              <a:ext cx="287993" cy="341712"/>
            </a:xfrm>
            <a:custGeom>
              <a:avLst/>
              <a:gdLst>
                <a:gd name="T0" fmla="*/ 1763300750 w 72"/>
                <a:gd name="T1" fmla="*/ 927075880 h 86"/>
                <a:gd name="T2" fmla="*/ 1621097786 w 72"/>
                <a:gd name="T3" fmla="*/ 927075880 h 86"/>
                <a:gd name="T4" fmla="*/ 1621097786 w 72"/>
                <a:gd name="T5" fmla="*/ 533772246 h 86"/>
                <a:gd name="T6" fmla="*/ 1080731858 w 72"/>
                <a:gd name="T7" fmla="*/ 0 h 86"/>
                <a:gd name="T8" fmla="*/ 966969487 w 72"/>
                <a:gd name="T9" fmla="*/ 0 h 86"/>
                <a:gd name="T10" fmla="*/ 426603558 w 72"/>
                <a:gd name="T11" fmla="*/ 533772246 h 86"/>
                <a:gd name="T12" fmla="*/ 426603558 w 72"/>
                <a:gd name="T13" fmla="*/ 927075880 h 86"/>
                <a:gd name="T14" fmla="*/ 284400594 w 72"/>
                <a:gd name="T15" fmla="*/ 927075880 h 86"/>
                <a:gd name="T16" fmla="*/ 0 w 72"/>
                <a:gd name="T17" fmla="*/ 1208007804 h 86"/>
                <a:gd name="T18" fmla="*/ 0 w 72"/>
                <a:gd name="T19" fmla="*/ 2135083684 h 86"/>
                <a:gd name="T20" fmla="*/ 284400594 w 72"/>
                <a:gd name="T21" fmla="*/ 2147483647 h 86"/>
                <a:gd name="T22" fmla="*/ 1763300750 w 72"/>
                <a:gd name="T23" fmla="*/ 2147483647 h 86"/>
                <a:gd name="T24" fmla="*/ 2047701344 w 72"/>
                <a:gd name="T25" fmla="*/ 2135083684 h 86"/>
                <a:gd name="T26" fmla="*/ 2047701344 w 72"/>
                <a:gd name="T27" fmla="*/ 1208007804 h 86"/>
                <a:gd name="T28" fmla="*/ 1763300750 w 72"/>
                <a:gd name="T29" fmla="*/ 927075880 h 86"/>
                <a:gd name="T30" fmla="*/ 1194494228 w 72"/>
                <a:gd name="T31" fmla="*/ 2147483647 h 86"/>
                <a:gd name="T32" fmla="*/ 881647709 w 72"/>
                <a:gd name="T33" fmla="*/ 2147483647 h 86"/>
                <a:gd name="T34" fmla="*/ 910088301 w 72"/>
                <a:gd name="T35" fmla="*/ 1797963255 h 86"/>
                <a:gd name="T36" fmla="*/ 824766523 w 72"/>
                <a:gd name="T37" fmla="*/ 1629408340 h 86"/>
                <a:gd name="T38" fmla="*/ 1023850672 w 72"/>
                <a:gd name="T39" fmla="*/ 1432751223 h 86"/>
                <a:gd name="T40" fmla="*/ 1222934821 w 72"/>
                <a:gd name="T41" fmla="*/ 1629408340 h 86"/>
                <a:gd name="T42" fmla="*/ 1137613043 w 72"/>
                <a:gd name="T43" fmla="*/ 1797963255 h 86"/>
                <a:gd name="T44" fmla="*/ 1194494228 w 72"/>
                <a:gd name="T45" fmla="*/ 2147483647 h 86"/>
                <a:gd name="T46" fmla="*/ 1422013637 w 72"/>
                <a:gd name="T47" fmla="*/ 927075880 h 86"/>
                <a:gd name="T48" fmla="*/ 625687707 w 72"/>
                <a:gd name="T49" fmla="*/ 927075880 h 86"/>
                <a:gd name="T50" fmla="*/ 625687707 w 72"/>
                <a:gd name="T51" fmla="*/ 533772246 h 86"/>
                <a:gd name="T52" fmla="*/ 966969487 w 72"/>
                <a:gd name="T53" fmla="*/ 196651817 h 86"/>
                <a:gd name="T54" fmla="*/ 1080731858 w 72"/>
                <a:gd name="T55" fmla="*/ 196651817 h 86"/>
                <a:gd name="T56" fmla="*/ 1422013637 w 72"/>
                <a:gd name="T57" fmla="*/ 533772246 h 86"/>
                <a:gd name="T58" fmla="*/ 1422013637 w 72"/>
                <a:gd name="T59" fmla="*/ 927075880 h 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86"/>
                <a:gd name="T92" fmla="*/ 72 w 72"/>
                <a:gd name="T93" fmla="*/ 86 h 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tx2">
                <a:lumMod val="50000"/>
              </a:schemeClr>
            </a:solidFill>
            <a:ln w="9525" cmpd="sng">
              <a:noFill/>
              <a:bevel/>
            </a:ln>
          </p:spPr>
          <p:txBody>
            <a:bodyPr lIns="121920" tIns="60960" rIns="121920" bIns="60960"/>
            <a:lstStyle/>
            <a:p>
              <a:endParaRPr lang="zh-CN" altLang="en-US" dirty="0">
                <a:ea typeface="微软雅黑" panose="020B0503020204020204" pitchFamily="34" charset="-122"/>
              </a:endParaRPr>
            </a:p>
          </p:txBody>
        </p:sp>
      </p:grpSp>
      <p:grpSp>
        <p:nvGrpSpPr>
          <p:cNvPr id="74" name="组合 73"/>
          <p:cNvGrpSpPr/>
          <p:nvPr/>
        </p:nvGrpSpPr>
        <p:grpSpPr>
          <a:xfrm>
            <a:off x="2656009" y="2545271"/>
            <a:ext cx="534177" cy="534177"/>
            <a:chOff x="2656009" y="2545271"/>
            <a:chExt cx="534177" cy="534177"/>
          </a:xfrm>
        </p:grpSpPr>
        <p:grpSp>
          <p:nvGrpSpPr>
            <p:cNvPr id="54" name="组合 53"/>
            <p:cNvGrpSpPr/>
            <p:nvPr/>
          </p:nvGrpSpPr>
          <p:grpSpPr>
            <a:xfrm>
              <a:off x="2656009" y="2545271"/>
              <a:ext cx="534177" cy="534177"/>
              <a:chOff x="304800" y="673100"/>
              <a:chExt cx="4000500" cy="4000500"/>
            </a:xfrm>
            <a:effectLst>
              <a:outerShdw blurRad="317500" dist="1905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6" name="椭圆 5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8" name="Group 92"/>
            <p:cNvGrpSpPr/>
            <p:nvPr/>
          </p:nvGrpSpPr>
          <p:grpSpPr bwMode="auto">
            <a:xfrm>
              <a:off x="2745161" y="2705683"/>
              <a:ext cx="355874" cy="221817"/>
              <a:chOff x="0" y="0"/>
              <a:chExt cx="471488" cy="293688"/>
            </a:xfrm>
            <a:solidFill>
              <a:schemeClr val="tx1"/>
            </a:solidFill>
          </p:grpSpPr>
          <p:sp>
            <p:nvSpPr>
              <p:cNvPr id="19" name="Freeform 8"/>
              <p:cNvSpPr>
                <a:spLocks noEditPoints="1" noChangeArrowheads="1"/>
              </p:cNvSpPr>
              <p:nvPr/>
            </p:nvSpPr>
            <p:spPr bwMode="auto">
              <a:xfrm>
                <a:off x="0" y="0"/>
                <a:ext cx="471488" cy="293688"/>
              </a:xfrm>
              <a:custGeom>
                <a:avLst/>
                <a:gdLst>
                  <a:gd name="T0" fmla="*/ 1607679782 w 125"/>
                  <a:gd name="T1" fmla="*/ 255184750 h 78"/>
                  <a:gd name="T2" fmla="*/ 1607679782 w 125"/>
                  <a:gd name="T3" fmla="*/ 0 h 78"/>
                  <a:gd name="T4" fmla="*/ 0 w 125"/>
                  <a:gd name="T5" fmla="*/ 0 h 78"/>
                  <a:gd name="T6" fmla="*/ 0 w 125"/>
                  <a:gd name="T7" fmla="*/ 1105803094 h 78"/>
                  <a:gd name="T8" fmla="*/ 1607679782 w 125"/>
                  <a:gd name="T9" fmla="*/ 1105803094 h 78"/>
                  <a:gd name="T10" fmla="*/ 1607679782 w 125"/>
                  <a:gd name="T11" fmla="*/ 850618344 h 78"/>
                  <a:gd name="T12" fmla="*/ 1778407473 w 125"/>
                  <a:gd name="T13" fmla="*/ 765554250 h 78"/>
                  <a:gd name="T14" fmla="*/ 1778407473 w 125"/>
                  <a:gd name="T15" fmla="*/ 368601031 h 78"/>
                  <a:gd name="T16" fmla="*/ 1607679782 w 125"/>
                  <a:gd name="T17" fmla="*/ 255184750 h 78"/>
                  <a:gd name="T18" fmla="*/ 1479634957 w 125"/>
                  <a:gd name="T19" fmla="*/ 978210719 h 78"/>
                  <a:gd name="T20" fmla="*/ 142272447 w 125"/>
                  <a:gd name="T21" fmla="*/ 978210719 h 78"/>
                  <a:gd name="T22" fmla="*/ 142272447 w 125"/>
                  <a:gd name="T23" fmla="*/ 141768469 h 78"/>
                  <a:gd name="T24" fmla="*/ 1479634957 w 125"/>
                  <a:gd name="T25" fmla="*/ 141768469 h 78"/>
                  <a:gd name="T26" fmla="*/ 1479634957 w 125"/>
                  <a:gd name="T27" fmla="*/ 978210719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w="9525" cmpd="sng">
                <a:noFill/>
                <a:bevel/>
              </a:ln>
            </p:spPr>
            <p:txBody>
              <a:bodyPr lIns="121920" tIns="60960" rIns="121920" bIns="60960"/>
              <a:lstStyle/>
              <a:p>
                <a:endParaRPr lang="zh-CN" altLang="en-US" dirty="0">
                  <a:ea typeface="微软雅黑" panose="020B0503020204020204" pitchFamily="34" charset="-122"/>
                </a:endParaRPr>
              </a:p>
            </p:txBody>
          </p:sp>
          <p:sp>
            <p:nvSpPr>
              <p:cNvPr id="20" name="Rectangle 9"/>
              <p:cNvSpPr>
                <a:spLocks noChangeArrowheads="1"/>
              </p:cNvSpPr>
              <p:nvPr/>
            </p:nvSpPr>
            <p:spPr bwMode="auto">
              <a:xfrm>
                <a:off x="63500" y="63499"/>
                <a:ext cx="90488" cy="166688"/>
              </a:xfrm>
              <a:prstGeom prst="rect">
                <a:avLst/>
              </a:prstGeom>
              <a:grpFill/>
              <a:ln w="9525">
                <a:noFill/>
                <a:bevel/>
              </a:ln>
            </p:spPr>
            <p:txBody>
              <a:bodyPr lIns="121920" tIns="60960" rIns="121920" bIns="6096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900" dirty="0">
                  <a:solidFill>
                    <a:srgbClr val="000000"/>
                  </a:solidFill>
                  <a:latin typeface="Calibri" panose="020F0502020204030204" pitchFamily="34" charset="0"/>
                  <a:ea typeface="微软雅黑" panose="020B0503020204020204" pitchFamily="34" charset="-122"/>
                </a:endParaRPr>
              </a:p>
            </p:txBody>
          </p:sp>
          <p:sp>
            <p:nvSpPr>
              <p:cNvPr id="21" name="Rectangle 10"/>
              <p:cNvSpPr>
                <a:spLocks noChangeArrowheads="1"/>
              </p:cNvSpPr>
              <p:nvPr/>
            </p:nvSpPr>
            <p:spPr bwMode="auto">
              <a:xfrm>
                <a:off x="169862" y="63499"/>
                <a:ext cx="85725" cy="166688"/>
              </a:xfrm>
              <a:prstGeom prst="rect">
                <a:avLst/>
              </a:prstGeom>
              <a:grpFill/>
              <a:ln w="9525">
                <a:noFill/>
                <a:bevel/>
              </a:ln>
            </p:spPr>
            <p:txBody>
              <a:bodyPr lIns="121920" tIns="60960" rIns="121920" bIns="60960"/>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900" dirty="0">
                  <a:solidFill>
                    <a:srgbClr val="000000"/>
                  </a:solidFill>
                  <a:latin typeface="Calibri" panose="020F0502020204030204" pitchFamily="34" charset="0"/>
                  <a:ea typeface="微软雅黑" panose="020B0503020204020204" pitchFamily="34" charset="-122"/>
                </a:endParaRPr>
              </a:p>
            </p:txBody>
          </p:sp>
        </p:grpSp>
      </p:grpSp>
      <p:grpSp>
        <p:nvGrpSpPr>
          <p:cNvPr id="72" name="组合 71"/>
          <p:cNvGrpSpPr/>
          <p:nvPr/>
        </p:nvGrpSpPr>
        <p:grpSpPr>
          <a:xfrm>
            <a:off x="2656009" y="3925997"/>
            <a:ext cx="534177" cy="534177"/>
            <a:chOff x="2656009" y="3925997"/>
            <a:chExt cx="534177" cy="534177"/>
          </a:xfrm>
        </p:grpSpPr>
        <p:grpSp>
          <p:nvGrpSpPr>
            <p:cNvPr id="60" name="组合 59"/>
            <p:cNvGrpSpPr/>
            <p:nvPr/>
          </p:nvGrpSpPr>
          <p:grpSpPr>
            <a:xfrm>
              <a:off x="2656009" y="3925997"/>
              <a:ext cx="534177" cy="534177"/>
              <a:chOff x="304800" y="673100"/>
              <a:chExt cx="4000500" cy="4000500"/>
            </a:xfrm>
            <a:effectLst>
              <a:outerShdw blurRad="317500" dist="1905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2" name="椭圆 6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5" name="Group 9"/>
            <p:cNvGrpSpPr/>
            <p:nvPr/>
          </p:nvGrpSpPr>
          <p:grpSpPr bwMode="auto">
            <a:xfrm>
              <a:off x="2723790" y="4084898"/>
              <a:ext cx="386899" cy="286862"/>
              <a:chOff x="0" y="0"/>
              <a:chExt cx="374651" cy="277813"/>
            </a:xfrm>
            <a:solidFill>
              <a:schemeClr val="tx1"/>
            </a:solidFill>
          </p:grpSpPr>
          <p:sp>
            <p:nvSpPr>
              <p:cNvPr id="26" name="Freeform 17"/>
              <p:cNvSpPr>
                <a:spLocks noChangeArrowheads="1"/>
              </p:cNvSpPr>
              <p:nvPr/>
            </p:nvSpPr>
            <p:spPr bwMode="auto">
              <a:xfrm>
                <a:off x="141288" y="66675"/>
                <a:ext cx="233363" cy="211138"/>
              </a:xfrm>
              <a:custGeom>
                <a:avLst/>
                <a:gdLst>
                  <a:gd name="T0" fmla="*/ 611890896 w 89"/>
                  <a:gd name="T1" fmla="*/ 224220736 h 81"/>
                  <a:gd name="T2" fmla="*/ 295631590 w 89"/>
                  <a:gd name="T3" fmla="*/ 0 h 81"/>
                  <a:gd name="T4" fmla="*/ 275006496 w 89"/>
                  <a:gd name="T5" fmla="*/ 6795516 h 81"/>
                  <a:gd name="T6" fmla="*/ 295631590 w 89"/>
                  <a:gd name="T7" fmla="*/ 74740245 h 81"/>
                  <a:gd name="T8" fmla="*/ 0 w 89"/>
                  <a:gd name="T9" fmla="*/ 298960981 h 81"/>
                  <a:gd name="T10" fmla="*/ 0 w 89"/>
                  <a:gd name="T11" fmla="*/ 298960981 h 81"/>
                  <a:gd name="T12" fmla="*/ 275006496 w 89"/>
                  <a:gd name="T13" fmla="*/ 441648563 h 81"/>
                  <a:gd name="T14" fmla="*/ 508762805 w 89"/>
                  <a:gd name="T15" fmla="*/ 550361173 h 81"/>
                  <a:gd name="T16" fmla="*/ 440012492 w 89"/>
                  <a:gd name="T17" fmla="*/ 421264623 h 81"/>
                  <a:gd name="T18" fmla="*/ 611890896 w 89"/>
                  <a:gd name="T19" fmla="*/ 224220736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1"/>
                  <a:gd name="T32" fmla="*/ 89 w 89"/>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w="9525" cmpd="sng">
                <a:noFill/>
                <a:bevel/>
              </a:ln>
            </p:spPr>
            <p:txBody>
              <a:bodyPr/>
              <a:lstStyle/>
              <a:p>
                <a:endParaRPr lang="zh-CN" altLang="en-US" dirty="0">
                  <a:ea typeface="微软雅黑" panose="020B0503020204020204" pitchFamily="34" charset="-122"/>
                </a:endParaRPr>
              </a:p>
            </p:txBody>
          </p:sp>
          <p:sp>
            <p:nvSpPr>
              <p:cNvPr id="27" name="Freeform 18"/>
              <p:cNvSpPr>
                <a:spLocks noChangeArrowheads="1"/>
              </p:cNvSpPr>
              <p:nvPr/>
            </p:nvSpPr>
            <p:spPr bwMode="auto">
              <a:xfrm>
                <a:off x="0" y="0"/>
                <a:ext cx="241300" cy="209550"/>
              </a:xfrm>
              <a:custGeom>
                <a:avLst/>
                <a:gdLst>
                  <a:gd name="T0" fmla="*/ 612251539 w 92"/>
                  <a:gd name="T1" fmla="*/ 144083961 h 80"/>
                  <a:gd name="T2" fmla="*/ 316443967 w 92"/>
                  <a:gd name="T3" fmla="*/ 0 h 80"/>
                  <a:gd name="T4" fmla="*/ 0 w 92"/>
                  <a:gd name="T5" fmla="*/ 219556013 h 80"/>
                  <a:gd name="T6" fmla="*/ 171981329 w 92"/>
                  <a:gd name="T7" fmla="*/ 418528976 h 80"/>
                  <a:gd name="T8" fmla="*/ 96310174 w 92"/>
                  <a:gd name="T9" fmla="*/ 548890031 h 80"/>
                  <a:gd name="T10" fmla="*/ 330203313 w 92"/>
                  <a:gd name="T11" fmla="*/ 445972168 h 80"/>
                  <a:gd name="T12" fmla="*/ 337080363 w 92"/>
                  <a:gd name="T13" fmla="*/ 439112025 h 80"/>
                  <a:gd name="T14" fmla="*/ 632887935 w 92"/>
                  <a:gd name="T15" fmla="*/ 219556013 h 80"/>
                  <a:gd name="T16" fmla="*/ 612251539 w 92"/>
                  <a:gd name="T17" fmla="*/ 144083961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80"/>
                  <a:gd name="T29" fmla="*/ 92 w 92"/>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w="9525" cmpd="sng">
                <a:noFill/>
                <a:bevel/>
              </a:ln>
            </p:spPr>
            <p:txBody>
              <a:bodyPr/>
              <a:lstStyle/>
              <a:p>
                <a:endParaRPr lang="zh-CN" altLang="en-US" dirty="0">
                  <a:ea typeface="微软雅黑" panose="020B0503020204020204" pitchFamily="34" charset="-122"/>
                </a:endParaRPr>
              </a:p>
            </p:txBody>
          </p:sp>
        </p:grpSp>
      </p:grpSp>
      <p:sp>
        <p:nvSpPr>
          <p:cNvPr id="28" name="任意多边形 56"/>
          <p:cNvSpPr>
            <a:spLocks noChangeArrowheads="1"/>
          </p:cNvSpPr>
          <p:nvPr/>
        </p:nvSpPr>
        <p:spPr bwMode="auto">
          <a:xfrm>
            <a:off x="7196138" y="1695451"/>
            <a:ext cx="885825" cy="2774156"/>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5 h 3698875"/>
              <a:gd name="T10" fmla="*/ 48924 w 1181100"/>
              <a:gd name="T11" fmla="*/ 1697678 h 3698875"/>
              <a:gd name="T12" fmla="*/ 278759 w 1181100"/>
              <a:gd name="T13" fmla="*/ 1500788 h 3698875"/>
              <a:gd name="T14" fmla="*/ 453153 w 1181100"/>
              <a:gd name="T15" fmla="*/ 1330349 h 3698875"/>
              <a:gd name="T16" fmla="*/ 510936 w 1181100"/>
              <a:gd name="T17" fmla="*/ 1369307 h 3698875"/>
              <a:gd name="T18" fmla="*/ 590551 w 1181100"/>
              <a:gd name="T19" fmla="*/ 1385380 h 3698875"/>
              <a:gd name="T20" fmla="*/ 795088 w 1181100"/>
              <a:gd name="T21" fmla="*/ 1180843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tx2">
              <a:lumMod val="50000"/>
              <a:alpha val="70000"/>
            </a:schemeClr>
          </a:solidFill>
          <a:ln>
            <a:noFill/>
          </a:ln>
        </p:spPr>
        <p:txBody>
          <a:bodyPr lIns="68580" tIns="34290" rIns="68580" bIns="34290" anchor="ctr"/>
          <a:lstStyle/>
          <a:p>
            <a:endParaRPr lang="zh-CN" altLang="en-US" dirty="0">
              <a:ea typeface="微软雅黑" panose="020B0503020204020204" pitchFamily="34" charset="-122"/>
            </a:endParaRPr>
          </a:p>
        </p:txBody>
      </p:sp>
      <p:sp>
        <p:nvSpPr>
          <p:cNvPr id="29" name="任意多边形 59"/>
          <p:cNvSpPr>
            <a:spLocks noChangeArrowheads="1"/>
          </p:cNvSpPr>
          <p:nvPr/>
        </p:nvSpPr>
        <p:spPr bwMode="auto">
          <a:xfrm>
            <a:off x="6271022" y="3028951"/>
            <a:ext cx="885825" cy="1441847"/>
          </a:xfrm>
          <a:custGeom>
            <a:avLst/>
            <a:gdLst>
              <a:gd name="T0" fmla="*/ 1181100 w 1181100"/>
              <a:gd name="T1" fmla="*/ 0 h 1921854"/>
              <a:gd name="T2" fmla="*/ 1181100 w 1181100"/>
              <a:gd name="T3" fmla="*/ 1923072 h 1921854"/>
              <a:gd name="T4" fmla="*/ 0 w 1181100"/>
              <a:gd name="T5" fmla="*/ 1923072 h 1921854"/>
              <a:gd name="T6" fmla="*/ 0 w 1181100"/>
              <a:gd name="T7" fmla="*/ 732430 h 1921854"/>
              <a:gd name="T8" fmla="*/ 319230 w 1181100"/>
              <a:gd name="T9" fmla="*/ 562609 h 1921854"/>
              <a:gd name="T10" fmla="*/ 425975 w 1181100"/>
              <a:gd name="T11" fmla="*/ 500607 h 1921854"/>
              <a:gd name="T12" fmla="*/ 445921 w 1181100"/>
              <a:gd name="T13" fmla="*/ 530208 h 1921854"/>
              <a:gd name="T14" fmla="*/ 590551 w 1181100"/>
              <a:gd name="T15" fmla="*/ 590153 h 1921854"/>
              <a:gd name="T16" fmla="*/ 795088 w 1181100"/>
              <a:gd name="T17" fmla="*/ 385486 h 1921854"/>
              <a:gd name="T18" fmla="*/ 779015 w 1181100"/>
              <a:gd name="T19" fmla="*/ 305821 h 1921854"/>
              <a:gd name="T20" fmla="*/ 768996 w 1181100"/>
              <a:gd name="T21" fmla="*/ 290951 h 1921854"/>
              <a:gd name="T22" fmla="*/ 952789 w 1181100"/>
              <a:gd name="T23" fmla="*/ 167651 h 1921854"/>
              <a:gd name="T24" fmla="*/ 1140954 w 1181100"/>
              <a:gd name="T25" fmla="*/ 3129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1">
              <a:alpha val="70000"/>
            </a:schemeClr>
          </a:solidFill>
          <a:ln>
            <a:noFill/>
          </a:ln>
        </p:spPr>
        <p:txBody>
          <a:bodyPr lIns="68580" tIns="34290" rIns="68580" bIns="34290" anchor="ctr"/>
          <a:lstStyle/>
          <a:p>
            <a:endParaRPr lang="zh-CN" altLang="en-US" dirty="0">
              <a:ea typeface="微软雅黑" panose="020B0503020204020204" pitchFamily="34" charset="-122"/>
            </a:endParaRPr>
          </a:p>
        </p:txBody>
      </p:sp>
      <p:sp>
        <p:nvSpPr>
          <p:cNvPr id="30" name="任意多边形 63"/>
          <p:cNvSpPr>
            <a:spLocks noChangeArrowheads="1"/>
          </p:cNvSpPr>
          <p:nvPr/>
        </p:nvSpPr>
        <p:spPr bwMode="auto">
          <a:xfrm>
            <a:off x="5344716" y="3599260"/>
            <a:ext cx="885825" cy="871538"/>
          </a:xfrm>
          <a:custGeom>
            <a:avLst/>
            <a:gdLst>
              <a:gd name="T0" fmla="*/ 1181100 w 1181100"/>
              <a:gd name="T1" fmla="*/ 0 h 1161755"/>
              <a:gd name="T2" fmla="*/ 1181100 w 1181100"/>
              <a:gd name="T3" fmla="*/ 1162345 h 1161755"/>
              <a:gd name="T4" fmla="*/ 0 w 1181100"/>
              <a:gd name="T5" fmla="*/ 1162345 h 1161755"/>
              <a:gd name="T6" fmla="*/ 0 w 1181100"/>
              <a:gd name="T7" fmla="*/ 518117 h 1161755"/>
              <a:gd name="T8" fmla="*/ 336342 w 1181100"/>
              <a:gd name="T9" fmla="*/ 385714 h 1161755"/>
              <a:gd name="T10" fmla="*/ 408490 w 1181100"/>
              <a:gd name="T11" fmla="*/ 354408 h 1161755"/>
              <a:gd name="T12" fmla="*/ 445921 w 1181100"/>
              <a:gd name="T13" fmla="*/ 409954 h 1161755"/>
              <a:gd name="T14" fmla="*/ 590551 w 1181100"/>
              <a:gd name="T15" fmla="*/ 469891 h 1161755"/>
              <a:gd name="T16" fmla="*/ 795088 w 1181100"/>
              <a:gd name="T17" fmla="*/ 265250 h 1161755"/>
              <a:gd name="T18" fmla="*/ 790933 w 1181100"/>
              <a:gd name="T19" fmla="*/ 224009 h 1161755"/>
              <a:gd name="T20" fmla="*/ 781056 w 1181100"/>
              <a:gd name="T21" fmla="*/ 192174 h 1161755"/>
              <a:gd name="T22" fmla="*/ 1174526 w 1181100"/>
              <a:gd name="T23" fmla="*/ 3497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tx2">
              <a:lumMod val="50000"/>
              <a:alpha val="70000"/>
            </a:schemeClr>
          </a:solidFill>
          <a:ln>
            <a:noFill/>
          </a:ln>
        </p:spPr>
        <p:txBody>
          <a:bodyPr lIns="68580" tIns="34290" rIns="68580" bIns="34290" anchor="ctr"/>
          <a:lstStyle/>
          <a:p>
            <a:endParaRPr lang="zh-CN" altLang="en-US" dirty="0">
              <a:ea typeface="微软雅黑" panose="020B0503020204020204" pitchFamily="34" charset="-122"/>
            </a:endParaRPr>
          </a:p>
        </p:txBody>
      </p:sp>
      <p:sp>
        <p:nvSpPr>
          <p:cNvPr id="31" name="任意多边形 66"/>
          <p:cNvSpPr>
            <a:spLocks noChangeArrowheads="1"/>
          </p:cNvSpPr>
          <p:nvPr/>
        </p:nvSpPr>
        <p:spPr bwMode="auto">
          <a:xfrm>
            <a:off x="3852862" y="4002881"/>
            <a:ext cx="1452563" cy="466725"/>
          </a:xfrm>
          <a:custGeom>
            <a:avLst/>
            <a:gdLst>
              <a:gd name="T0" fmla="*/ 1936752 w 1936748"/>
              <a:gd name="T1" fmla="*/ 0 h 623080"/>
              <a:gd name="T2" fmla="*/ 1936752 w 1936748"/>
              <a:gd name="T3" fmla="*/ 621521 h 623080"/>
              <a:gd name="T4" fmla="*/ 0 w 1936748"/>
              <a:gd name="T5" fmla="*/ 621521 h 623080"/>
              <a:gd name="T6" fmla="*/ 0 w 1936748"/>
              <a:gd name="T7" fmla="*/ 612348 h 623080"/>
              <a:gd name="T8" fmla="*/ 352298 w 1936748"/>
              <a:gd name="T9" fmla="*/ 518226 h 623080"/>
              <a:gd name="T10" fmla="*/ 750619 w 1936748"/>
              <a:gd name="T11" fmla="*/ 402333 h 623080"/>
              <a:gd name="T12" fmla="*/ 791648 w 1936748"/>
              <a:gd name="T13" fmla="*/ 389503 h 623080"/>
              <a:gd name="T14" fmla="*/ 823747 w 1936748"/>
              <a:gd name="T15" fmla="*/ 436994 h 623080"/>
              <a:gd name="T16" fmla="*/ 968377 w 1936748"/>
              <a:gd name="T17" fmla="*/ 496751 h 623080"/>
              <a:gd name="T18" fmla="*/ 1172914 w 1936748"/>
              <a:gd name="T19" fmla="*/ 292726 h 623080"/>
              <a:gd name="T20" fmla="*/ 1170637 w 1936748"/>
              <a:gd name="T21" fmla="*/ 270191 h 623080"/>
              <a:gd name="T22" fmla="*/ 1509045 w 1936748"/>
              <a:gd name="T23" fmla="*/ 156507 h 623080"/>
              <a:gd name="T24" fmla="*/ 1868380 w 1936748"/>
              <a:gd name="T25" fmla="*/ 26834 h 623080"/>
              <a:gd name="T26" fmla="*/ 1936752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alpha val="70000"/>
            </a:schemeClr>
          </a:solidFill>
          <a:ln>
            <a:noFill/>
          </a:ln>
        </p:spPr>
        <p:txBody>
          <a:bodyPr lIns="68580" tIns="34290" rIns="68580" bIns="34290" anchor="ctr"/>
          <a:lstStyle/>
          <a:p>
            <a:endParaRPr lang="zh-CN" altLang="en-US" dirty="0">
              <a:ea typeface="微软雅黑" panose="020B0503020204020204" pitchFamily="34" charset="-122"/>
            </a:endParaRPr>
          </a:p>
        </p:txBody>
      </p:sp>
      <p:sp>
        <p:nvSpPr>
          <p:cNvPr id="36" name="矩形 47"/>
          <p:cNvSpPr>
            <a:spLocks noChangeArrowheads="1"/>
          </p:cNvSpPr>
          <p:nvPr/>
        </p:nvSpPr>
        <p:spPr bwMode="auto">
          <a:xfrm>
            <a:off x="977503" y="1106092"/>
            <a:ext cx="7204472" cy="509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100" dirty="0">
                <a:solidFill>
                  <a:schemeClr val="tx1">
                    <a:lumMod val="75000"/>
                    <a:lumOff val="25000"/>
                  </a:schemeClr>
                </a:solidFill>
                <a:sym typeface="方正兰亭黑_GBK" panose="02000000000000000000" pitchFamily="2"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37" name="矩形 93"/>
          <p:cNvSpPr>
            <a:spLocks noChangeArrowheads="1"/>
          </p:cNvSpPr>
          <p:nvPr/>
        </p:nvSpPr>
        <p:spPr bwMode="auto">
          <a:xfrm>
            <a:off x="1243384" y="1866900"/>
            <a:ext cx="1292648"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500" dirty="0" smtClean="0">
                <a:solidFill>
                  <a:srgbClr val="163A5A"/>
                </a:solidFill>
                <a:sym typeface="方正兰亭黑_GBK" panose="02000000000000000000" pitchFamily="2" charset="-122"/>
              </a:rPr>
              <a:t>此处添加标题</a:t>
            </a:r>
            <a:endParaRPr lang="en-US" altLang="zh-CN" sz="1500" dirty="0">
              <a:solidFill>
                <a:srgbClr val="163A5A"/>
              </a:solidFill>
              <a:sym typeface="方正兰亭黑_GBK" panose="02000000000000000000" pitchFamily="2" charset="-122"/>
            </a:endParaRPr>
          </a:p>
        </p:txBody>
      </p:sp>
      <p:sp>
        <p:nvSpPr>
          <p:cNvPr id="38" name="矩形 165"/>
          <p:cNvSpPr>
            <a:spLocks noChangeArrowheads="1"/>
          </p:cNvSpPr>
          <p:nvPr/>
        </p:nvSpPr>
        <p:spPr bwMode="auto">
          <a:xfrm>
            <a:off x="986889" y="2159794"/>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000" dirty="0">
                <a:solidFill>
                  <a:schemeClr val="tx1">
                    <a:lumMod val="75000"/>
                    <a:lumOff val="25000"/>
                  </a:schemeClr>
                </a:solidFill>
                <a:sym typeface="方正兰亭黑_GBK" panose="02000000000000000000" pitchFamily="2" charset="-122"/>
              </a:rPr>
              <a:t>点击输入图表的描述说明</a:t>
            </a:r>
          </a:p>
        </p:txBody>
      </p:sp>
      <p:sp>
        <p:nvSpPr>
          <p:cNvPr id="39" name="矩形 41"/>
          <p:cNvSpPr>
            <a:spLocks noChangeArrowheads="1"/>
          </p:cNvSpPr>
          <p:nvPr/>
        </p:nvSpPr>
        <p:spPr bwMode="auto">
          <a:xfrm>
            <a:off x="1243384" y="2563416"/>
            <a:ext cx="1292648"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500" dirty="0" smtClean="0">
                <a:sym typeface="方正兰亭黑_GBK" panose="02000000000000000000" pitchFamily="2" charset="-122"/>
              </a:rPr>
              <a:t>此处添加标题</a:t>
            </a:r>
            <a:endParaRPr lang="en-US" altLang="zh-CN" sz="1500" dirty="0">
              <a:sym typeface="方正兰亭黑_GBK" panose="02000000000000000000" pitchFamily="2" charset="-122"/>
            </a:endParaRPr>
          </a:p>
        </p:txBody>
      </p:sp>
      <p:sp>
        <p:nvSpPr>
          <p:cNvPr id="40" name="矩形 42"/>
          <p:cNvSpPr>
            <a:spLocks noChangeArrowheads="1"/>
          </p:cNvSpPr>
          <p:nvPr/>
        </p:nvSpPr>
        <p:spPr bwMode="auto">
          <a:xfrm>
            <a:off x="986889" y="2856310"/>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000">
                <a:solidFill>
                  <a:schemeClr val="tx1">
                    <a:lumMod val="75000"/>
                    <a:lumOff val="25000"/>
                  </a:schemeClr>
                </a:solidFill>
                <a:sym typeface="方正兰亭黑_GBK" panose="02000000000000000000" pitchFamily="2" charset="-122"/>
              </a:rPr>
              <a:t>点击输入图表的描述说明</a:t>
            </a:r>
          </a:p>
        </p:txBody>
      </p:sp>
      <p:sp>
        <p:nvSpPr>
          <p:cNvPr id="41" name="矩形 44"/>
          <p:cNvSpPr>
            <a:spLocks noChangeArrowheads="1"/>
          </p:cNvSpPr>
          <p:nvPr/>
        </p:nvSpPr>
        <p:spPr bwMode="auto">
          <a:xfrm>
            <a:off x="1243384" y="3271837"/>
            <a:ext cx="1292648"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500" dirty="0" smtClean="0">
                <a:solidFill>
                  <a:srgbClr val="163A5A"/>
                </a:solidFill>
                <a:sym typeface="方正兰亭黑_GBK" panose="02000000000000000000" pitchFamily="2" charset="-122"/>
              </a:rPr>
              <a:t>此处添加标题</a:t>
            </a:r>
            <a:endParaRPr lang="en-US" altLang="zh-CN" sz="1500" dirty="0">
              <a:solidFill>
                <a:srgbClr val="163A5A"/>
              </a:solidFill>
              <a:sym typeface="方正兰亭黑_GBK" panose="02000000000000000000" pitchFamily="2" charset="-122"/>
            </a:endParaRPr>
          </a:p>
        </p:txBody>
      </p:sp>
      <p:sp>
        <p:nvSpPr>
          <p:cNvPr id="42" name="矩形 45"/>
          <p:cNvSpPr>
            <a:spLocks noChangeArrowheads="1"/>
          </p:cNvSpPr>
          <p:nvPr/>
        </p:nvSpPr>
        <p:spPr bwMode="auto">
          <a:xfrm>
            <a:off x="986889" y="3565922"/>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000">
                <a:solidFill>
                  <a:schemeClr val="tx1">
                    <a:lumMod val="75000"/>
                    <a:lumOff val="25000"/>
                  </a:schemeClr>
                </a:solidFill>
                <a:sym typeface="方正兰亭黑_GBK" panose="02000000000000000000" pitchFamily="2" charset="-122"/>
              </a:rPr>
              <a:t>点击输入图表的描述说明</a:t>
            </a:r>
          </a:p>
        </p:txBody>
      </p:sp>
      <p:sp>
        <p:nvSpPr>
          <p:cNvPr id="43" name="矩形 42"/>
          <p:cNvSpPr>
            <a:spLocks noChangeArrowheads="1"/>
          </p:cNvSpPr>
          <p:nvPr/>
        </p:nvSpPr>
        <p:spPr bwMode="auto">
          <a:xfrm>
            <a:off x="1243384" y="3965972"/>
            <a:ext cx="1292648"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500" dirty="0" smtClean="0">
                <a:sym typeface="方正兰亭黑_GBK" panose="02000000000000000000" pitchFamily="2" charset="-122"/>
              </a:rPr>
              <a:t>此处添加标题</a:t>
            </a:r>
            <a:endParaRPr lang="en-US" altLang="zh-CN" sz="1500" dirty="0">
              <a:sym typeface="方正兰亭黑_GBK" panose="02000000000000000000" pitchFamily="2" charset="-122"/>
            </a:endParaRPr>
          </a:p>
        </p:txBody>
      </p:sp>
      <p:sp>
        <p:nvSpPr>
          <p:cNvPr id="44" name="矩形 43"/>
          <p:cNvSpPr>
            <a:spLocks noChangeArrowheads="1"/>
          </p:cNvSpPr>
          <p:nvPr/>
        </p:nvSpPr>
        <p:spPr bwMode="auto">
          <a:xfrm>
            <a:off x="986889" y="4260056"/>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000">
                <a:solidFill>
                  <a:schemeClr val="tx1">
                    <a:lumMod val="75000"/>
                    <a:lumOff val="25000"/>
                  </a:schemeClr>
                </a:solidFill>
                <a:sym typeface="方正兰亭黑_GBK" panose="02000000000000000000" pitchFamily="2" charset="-122"/>
              </a:rPr>
              <a:t>点击输入图表的描述说明</a:t>
            </a:r>
          </a:p>
        </p:txBody>
      </p:sp>
      <p:sp>
        <p:nvSpPr>
          <p:cNvPr id="63" name="椭圆 62"/>
          <p:cNvSpPr/>
          <p:nvPr/>
        </p:nvSpPr>
        <p:spPr>
          <a:xfrm>
            <a:off x="4482955" y="4119409"/>
            <a:ext cx="224047" cy="224047"/>
          </a:xfrm>
          <a:prstGeom prst="ellipse">
            <a:avLst/>
          </a:prstGeom>
          <a:solidFill>
            <a:schemeClr val="tx1">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4" name="椭圆 63"/>
          <p:cNvSpPr/>
          <p:nvPr/>
        </p:nvSpPr>
        <p:spPr>
          <a:xfrm>
            <a:off x="5680473" y="3685869"/>
            <a:ext cx="224047" cy="224047"/>
          </a:xfrm>
          <a:prstGeom prst="ellipse">
            <a:avLst/>
          </a:prstGeom>
          <a:solidFill>
            <a:schemeClr val="tx2">
              <a:lumMod val="50000"/>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5" name="椭圆 64"/>
          <p:cNvSpPr/>
          <p:nvPr/>
        </p:nvSpPr>
        <p:spPr>
          <a:xfrm>
            <a:off x="6601910" y="3211836"/>
            <a:ext cx="224047" cy="224047"/>
          </a:xfrm>
          <a:prstGeom prst="ellipse">
            <a:avLst/>
          </a:prstGeom>
          <a:solidFill>
            <a:schemeClr val="tx1">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6" name="椭圆 65"/>
          <p:cNvSpPr/>
          <p:nvPr/>
        </p:nvSpPr>
        <p:spPr>
          <a:xfrm>
            <a:off x="7530704" y="2489388"/>
            <a:ext cx="224047" cy="224047"/>
          </a:xfrm>
          <a:prstGeom prst="ellipse">
            <a:avLst/>
          </a:prstGeom>
          <a:solidFill>
            <a:schemeClr val="tx2">
              <a:lumMod val="50000"/>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67" name="直接连接符 6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8" name="椭圆 67"/>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9" name="TextBox 68"/>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rPr>
              <a:t>此处添加标题</a:t>
            </a:r>
          </a:p>
        </p:txBody>
      </p:sp>
      <p:cxnSp>
        <p:nvCxnSpPr>
          <p:cNvPr id="70" name="直接连接符 69"/>
          <p:cNvCxnSpPr/>
          <p:nvPr/>
        </p:nvCxnSpPr>
        <p:spPr>
          <a:xfrm>
            <a:off x="2536492" y="30060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7"/>
          <p:cNvGrpSpPr/>
          <p:nvPr/>
        </p:nvGrpSpPr>
        <p:grpSpPr bwMode="auto">
          <a:xfrm>
            <a:off x="2843213" y="2975373"/>
            <a:ext cx="1645444" cy="1420415"/>
            <a:chOff x="0" y="0"/>
            <a:chExt cx="2331720" cy="1752600"/>
          </a:xfrm>
        </p:grpSpPr>
        <p:sp>
          <p:nvSpPr>
            <p:cNvPr id="11" name="文本框 98"/>
            <p:cNvSpPr>
              <a:spLocks noChangeArrowheads="1"/>
            </p:cNvSpPr>
            <p:nvPr/>
          </p:nvSpPr>
          <p:spPr bwMode="auto">
            <a:xfrm>
              <a:off x="121860" y="719623"/>
              <a:ext cx="2088001" cy="33847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12" name="文本框 99"/>
            <p:cNvSpPr>
              <a:spLocks noChangeArrowheads="1"/>
            </p:cNvSpPr>
            <p:nvPr/>
          </p:nvSpPr>
          <p:spPr bwMode="auto">
            <a:xfrm>
              <a:off x="121860" y="1260485"/>
              <a:ext cx="2088001" cy="33847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13" name="文本框 100"/>
            <p:cNvSpPr>
              <a:spLocks noChangeArrowheads="1"/>
            </p:cNvSpPr>
            <p:nvPr/>
          </p:nvSpPr>
          <p:spPr bwMode="auto">
            <a:xfrm>
              <a:off x="121860" y="178764"/>
              <a:ext cx="2088001" cy="33847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14" name="矩形 101"/>
            <p:cNvSpPr>
              <a:spLocks noChangeArrowheads="1"/>
            </p:cNvSpPr>
            <p:nvPr/>
          </p:nvSpPr>
          <p:spPr bwMode="auto">
            <a:xfrm>
              <a:off x="0" y="0"/>
              <a:ext cx="2331720" cy="1752600"/>
            </a:xfrm>
            <a:prstGeom prst="rect">
              <a:avLst/>
            </a:prstGeom>
            <a:noFill/>
            <a:ln w="12700">
              <a:solidFill>
                <a:srgbClr val="163A5A"/>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chemeClr val="bg1"/>
                </a:solidFill>
                <a:latin typeface="Arial" panose="020B0604020202020204" pitchFamily="34" charset="0"/>
                <a:sym typeface="Arial" panose="020B0604020202020204" pitchFamily="34" charset="0"/>
              </a:endParaRPr>
            </a:p>
          </p:txBody>
        </p:sp>
        <p:sp>
          <p:nvSpPr>
            <p:cNvPr id="15" name="直接连接符 102"/>
            <p:cNvSpPr>
              <a:spLocks noChangeShapeType="1"/>
            </p:cNvSpPr>
            <p:nvPr/>
          </p:nvSpPr>
          <p:spPr bwMode="auto">
            <a:xfrm>
              <a:off x="121860" y="604882"/>
              <a:ext cx="2088000" cy="1"/>
            </a:xfrm>
            <a:prstGeom prst="line">
              <a:avLst/>
            </a:prstGeom>
            <a:noFill/>
            <a:ln w="12700">
              <a:solidFill>
                <a:srgbClr val="163A5A"/>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16" name="直接连接符 103"/>
            <p:cNvSpPr>
              <a:spLocks noChangeShapeType="1"/>
            </p:cNvSpPr>
            <p:nvPr/>
          </p:nvSpPr>
          <p:spPr bwMode="auto">
            <a:xfrm>
              <a:off x="121860" y="1150992"/>
              <a:ext cx="2088000" cy="1"/>
            </a:xfrm>
            <a:prstGeom prst="line">
              <a:avLst/>
            </a:prstGeom>
            <a:noFill/>
            <a:ln w="12700">
              <a:solidFill>
                <a:srgbClr val="163A5A"/>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grpSp>
      <p:sp>
        <p:nvSpPr>
          <p:cNvPr id="2" name="直接连接符 8"/>
          <p:cNvSpPr>
            <a:spLocks noChangeShapeType="1"/>
          </p:cNvSpPr>
          <p:nvPr/>
        </p:nvSpPr>
        <p:spPr bwMode="auto">
          <a:xfrm>
            <a:off x="1107281" y="2368154"/>
            <a:ext cx="1490663" cy="1190"/>
          </a:xfrm>
          <a:prstGeom prst="line">
            <a:avLst/>
          </a:prstGeom>
          <a:noFill/>
          <a:ln w="12700">
            <a:solidFill>
              <a:schemeClr val="tx1"/>
            </a:solidFill>
            <a:bevel/>
          </a:ln>
          <a:extLst>
            <a:ext uri="{909E8E84-426E-40DD-AFC4-6F175D3DCCD1}">
              <a14:hiddenFill xmlns:a14="http://schemas.microsoft.com/office/drawing/2010/main">
                <a:noFill/>
              </a14:hiddenFill>
            </a:ext>
          </a:extLst>
        </p:spPr>
        <p:txBody>
          <a:bodyPr lIns="68580" tIns="34290" rIns="68580" bIns="34290"/>
          <a:lstStyle/>
          <a:p>
            <a:endParaRPr lang="zh-CN" altLang="en-US" dirty="0">
              <a:ea typeface="微软雅黑" panose="020B0503020204020204" pitchFamily="34" charset="-122"/>
            </a:endParaRPr>
          </a:p>
        </p:txBody>
      </p:sp>
      <p:sp>
        <p:nvSpPr>
          <p:cNvPr id="3" name="直接连接符 9"/>
          <p:cNvSpPr>
            <a:spLocks noChangeShapeType="1"/>
          </p:cNvSpPr>
          <p:nvPr/>
        </p:nvSpPr>
        <p:spPr bwMode="auto">
          <a:xfrm>
            <a:off x="1107281" y="3449242"/>
            <a:ext cx="1490663" cy="1190"/>
          </a:xfrm>
          <a:prstGeom prst="line">
            <a:avLst/>
          </a:prstGeom>
          <a:noFill/>
          <a:ln w="12700">
            <a:solidFill>
              <a:schemeClr val="tx1"/>
            </a:solidFill>
            <a:bevel/>
          </a:ln>
          <a:extLst>
            <a:ext uri="{909E8E84-426E-40DD-AFC4-6F175D3DCCD1}">
              <a14:hiddenFill xmlns:a14="http://schemas.microsoft.com/office/drawing/2010/main">
                <a:noFill/>
              </a14:hiddenFill>
            </a:ext>
          </a:extLst>
        </p:spPr>
        <p:txBody>
          <a:bodyPr lIns="68580" tIns="34290" rIns="68580" bIns="34290"/>
          <a:lstStyle/>
          <a:p>
            <a:endParaRPr lang="zh-CN" altLang="en-US" dirty="0">
              <a:ea typeface="微软雅黑" panose="020B0503020204020204" pitchFamily="34" charset="-122"/>
            </a:endParaRPr>
          </a:p>
        </p:txBody>
      </p:sp>
      <p:sp>
        <p:nvSpPr>
          <p:cNvPr id="4" name="矩形 50"/>
          <p:cNvSpPr>
            <a:spLocks noChangeArrowheads="1"/>
          </p:cNvSpPr>
          <p:nvPr/>
        </p:nvSpPr>
        <p:spPr bwMode="auto">
          <a:xfrm>
            <a:off x="1035844" y="1322785"/>
            <a:ext cx="1102519" cy="59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700" dirty="0" smtClean="0">
                <a:solidFill>
                  <a:srgbClr val="163A5A"/>
                </a:solidFill>
                <a:sym typeface="方正兰亭黑_GBK" panose="02000000000000000000" pitchFamily="2" charset="-122"/>
              </a:rPr>
              <a:t>此处添加标题</a:t>
            </a:r>
            <a:endParaRPr lang="en-US" altLang="zh-CN" sz="1700" dirty="0">
              <a:solidFill>
                <a:srgbClr val="163A5A"/>
              </a:solidFill>
              <a:sym typeface="方正兰亭黑_GBK" panose="02000000000000000000" pitchFamily="2" charset="-122"/>
            </a:endParaRPr>
          </a:p>
        </p:txBody>
      </p:sp>
      <p:sp>
        <p:nvSpPr>
          <p:cNvPr id="5" name="矩形 47"/>
          <p:cNvSpPr>
            <a:spLocks noChangeArrowheads="1"/>
          </p:cNvSpPr>
          <p:nvPr/>
        </p:nvSpPr>
        <p:spPr bwMode="auto">
          <a:xfrm>
            <a:off x="1038226" y="1633537"/>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00" dirty="0">
                <a:solidFill>
                  <a:schemeClr val="tx1">
                    <a:lumMod val="85000"/>
                    <a:lumOff val="15000"/>
                  </a:schemeClr>
                </a:solidFill>
                <a:sym typeface="方正兰亭黑_GBK" panose="02000000000000000000" pitchFamily="2" charset="-122"/>
              </a:rPr>
              <a:t>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sp>
        <p:nvSpPr>
          <p:cNvPr id="6" name="矩形 54"/>
          <p:cNvSpPr>
            <a:spLocks noChangeArrowheads="1"/>
          </p:cNvSpPr>
          <p:nvPr/>
        </p:nvSpPr>
        <p:spPr bwMode="auto">
          <a:xfrm>
            <a:off x="1035844" y="2428875"/>
            <a:ext cx="1102519" cy="59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700" dirty="0" smtClean="0">
                <a:sym typeface="方正兰亭黑_GBK" panose="02000000000000000000" pitchFamily="2" charset="-122"/>
              </a:rPr>
              <a:t>此处添加标题</a:t>
            </a:r>
            <a:endParaRPr lang="en-US" altLang="zh-CN" sz="1700" dirty="0">
              <a:sym typeface="方正兰亭黑_GBK" panose="02000000000000000000" pitchFamily="2" charset="-122"/>
            </a:endParaRPr>
          </a:p>
        </p:txBody>
      </p:sp>
      <p:sp>
        <p:nvSpPr>
          <p:cNvPr id="7" name="矩形 47"/>
          <p:cNvSpPr>
            <a:spLocks noChangeArrowheads="1"/>
          </p:cNvSpPr>
          <p:nvPr/>
        </p:nvSpPr>
        <p:spPr bwMode="auto">
          <a:xfrm>
            <a:off x="1038226" y="2738438"/>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00" dirty="0">
                <a:solidFill>
                  <a:schemeClr val="tx1">
                    <a:lumMod val="85000"/>
                    <a:lumOff val="15000"/>
                  </a:schemeClr>
                </a:solidFill>
                <a:sym typeface="方正兰亭黑_GBK" panose="02000000000000000000" pitchFamily="2" charset="-122"/>
              </a:rPr>
              <a:t>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sp>
        <p:nvSpPr>
          <p:cNvPr id="8" name="矩形 56"/>
          <p:cNvSpPr>
            <a:spLocks noChangeArrowheads="1"/>
          </p:cNvSpPr>
          <p:nvPr/>
        </p:nvSpPr>
        <p:spPr bwMode="auto">
          <a:xfrm>
            <a:off x="1035844" y="3533775"/>
            <a:ext cx="1102519" cy="59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700" dirty="0" smtClean="0">
                <a:solidFill>
                  <a:srgbClr val="163A5A"/>
                </a:solidFill>
                <a:sym typeface="方正兰亭黑_GBK" panose="02000000000000000000" pitchFamily="2" charset="-122"/>
              </a:rPr>
              <a:t>此处添加标题</a:t>
            </a:r>
            <a:endParaRPr lang="en-US" altLang="zh-CN" sz="1700" dirty="0">
              <a:solidFill>
                <a:srgbClr val="163A5A"/>
              </a:solidFill>
              <a:sym typeface="方正兰亭黑_GBK" panose="02000000000000000000" pitchFamily="2" charset="-122"/>
            </a:endParaRPr>
          </a:p>
        </p:txBody>
      </p:sp>
      <p:sp>
        <p:nvSpPr>
          <p:cNvPr id="9" name="矩形 47"/>
          <p:cNvSpPr>
            <a:spLocks noChangeArrowheads="1"/>
          </p:cNvSpPr>
          <p:nvPr/>
        </p:nvSpPr>
        <p:spPr bwMode="auto">
          <a:xfrm>
            <a:off x="1038226" y="3844529"/>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00" dirty="0">
                <a:solidFill>
                  <a:schemeClr val="tx1">
                    <a:lumMod val="85000"/>
                    <a:lumOff val="15000"/>
                  </a:schemeClr>
                </a:solidFill>
                <a:sym typeface="方正兰亭黑_GBK" panose="02000000000000000000" pitchFamily="2" charset="-122"/>
              </a:rPr>
              <a:t>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endParaRPr>
          </a:p>
        </p:txBody>
      </p:sp>
      <p:grpSp>
        <p:nvGrpSpPr>
          <p:cNvPr id="17" name="组合 104"/>
          <p:cNvGrpSpPr/>
          <p:nvPr/>
        </p:nvGrpSpPr>
        <p:grpSpPr bwMode="auto">
          <a:xfrm>
            <a:off x="4681538" y="2975373"/>
            <a:ext cx="1645444" cy="1420415"/>
            <a:chOff x="0" y="0"/>
            <a:chExt cx="2331720" cy="1752600"/>
          </a:xfrm>
        </p:grpSpPr>
        <p:sp>
          <p:nvSpPr>
            <p:cNvPr id="18" name="文本框 105"/>
            <p:cNvSpPr>
              <a:spLocks noChangeArrowheads="1"/>
            </p:cNvSpPr>
            <p:nvPr/>
          </p:nvSpPr>
          <p:spPr bwMode="auto">
            <a:xfrm>
              <a:off x="121860" y="719624"/>
              <a:ext cx="2088001" cy="338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19" name="文本框 106"/>
            <p:cNvSpPr>
              <a:spLocks noChangeArrowheads="1"/>
            </p:cNvSpPr>
            <p:nvPr/>
          </p:nvSpPr>
          <p:spPr bwMode="auto">
            <a:xfrm>
              <a:off x="121860" y="1260485"/>
              <a:ext cx="2088001" cy="338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20" name="文本框 107"/>
            <p:cNvSpPr>
              <a:spLocks noChangeArrowheads="1"/>
            </p:cNvSpPr>
            <p:nvPr/>
          </p:nvSpPr>
          <p:spPr bwMode="auto">
            <a:xfrm>
              <a:off x="121860" y="178764"/>
              <a:ext cx="2088001" cy="338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21" name="矩形 108"/>
            <p:cNvSpPr>
              <a:spLocks noChangeArrowheads="1"/>
            </p:cNvSpPr>
            <p:nvPr/>
          </p:nvSpPr>
          <p:spPr bwMode="auto">
            <a:xfrm>
              <a:off x="0" y="0"/>
              <a:ext cx="2331720" cy="1752600"/>
            </a:xfrm>
            <a:prstGeom prst="rect">
              <a:avLst/>
            </a:prstGeom>
            <a:noFill/>
            <a:ln w="12700">
              <a:solidFill>
                <a:schemeClr val="tx1"/>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chemeClr val="bg1"/>
                </a:solidFill>
                <a:latin typeface="Arial" panose="020B0604020202020204" pitchFamily="34" charset="0"/>
                <a:sym typeface="Arial" panose="020B0604020202020204" pitchFamily="34" charset="0"/>
              </a:endParaRPr>
            </a:p>
          </p:txBody>
        </p:sp>
        <p:sp>
          <p:nvSpPr>
            <p:cNvPr id="22" name="直接连接符 109"/>
            <p:cNvSpPr>
              <a:spLocks noChangeShapeType="1"/>
            </p:cNvSpPr>
            <p:nvPr/>
          </p:nvSpPr>
          <p:spPr bwMode="auto">
            <a:xfrm>
              <a:off x="121860" y="604882"/>
              <a:ext cx="2088000" cy="1"/>
            </a:xfrm>
            <a:prstGeom prst="line">
              <a:avLst/>
            </a:prstGeom>
            <a:noFill/>
            <a:ln w="12700">
              <a:solidFill>
                <a:schemeClr val="tx1"/>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23" name="直接连接符 110"/>
            <p:cNvSpPr>
              <a:spLocks noChangeShapeType="1"/>
            </p:cNvSpPr>
            <p:nvPr/>
          </p:nvSpPr>
          <p:spPr bwMode="auto">
            <a:xfrm>
              <a:off x="121860" y="1150992"/>
              <a:ext cx="2088000" cy="1"/>
            </a:xfrm>
            <a:prstGeom prst="line">
              <a:avLst/>
            </a:prstGeom>
            <a:noFill/>
            <a:ln w="12700">
              <a:solidFill>
                <a:schemeClr val="tx1"/>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grpSp>
      <p:grpSp>
        <p:nvGrpSpPr>
          <p:cNvPr id="62" name="组合 61"/>
          <p:cNvGrpSpPr/>
          <p:nvPr/>
        </p:nvGrpSpPr>
        <p:grpSpPr>
          <a:xfrm>
            <a:off x="2843213" y="1388745"/>
            <a:ext cx="1645444" cy="1556148"/>
            <a:chOff x="2843213" y="1388745"/>
            <a:chExt cx="1645444" cy="1556148"/>
          </a:xfrm>
        </p:grpSpPr>
        <p:sp>
          <p:nvSpPr>
            <p:cNvPr id="43" name="圆角矩形 42"/>
            <p:cNvSpPr/>
            <p:nvPr/>
          </p:nvSpPr>
          <p:spPr>
            <a:xfrm>
              <a:off x="2843213"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3" name="Freeform 151"/>
            <p:cNvSpPr>
              <a:spLocks noEditPoints="1" noChangeArrowheads="1"/>
            </p:cNvSpPr>
            <p:nvPr/>
          </p:nvSpPr>
          <p:spPr bwMode="auto">
            <a:xfrm>
              <a:off x="3318708" y="1521094"/>
              <a:ext cx="694454" cy="700385"/>
            </a:xfrm>
            <a:custGeom>
              <a:avLst/>
              <a:gdLst>
                <a:gd name="T0" fmla="*/ 2147483647 w 123"/>
                <a:gd name="T1" fmla="*/ 2147483647 h 129"/>
                <a:gd name="T2" fmla="*/ 2147483647 w 123"/>
                <a:gd name="T3" fmla="*/ 2147483647 h 129"/>
                <a:gd name="T4" fmla="*/ 2147483647 w 123"/>
                <a:gd name="T5" fmla="*/ 2147483647 h 129"/>
                <a:gd name="T6" fmla="*/ 2147483647 w 123"/>
                <a:gd name="T7" fmla="*/ 2147483647 h 129"/>
                <a:gd name="T8" fmla="*/ 2147483647 w 123"/>
                <a:gd name="T9" fmla="*/ 2147483647 h 129"/>
                <a:gd name="T10" fmla="*/ 2147483647 w 123"/>
                <a:gd name="T11" fmla="*/ 2147483647 h 129"/>
                <a:gd name="T12" fmla="*/ 2147483647 w 123"/>
                <a:gd name="T13" fmla="*/ 2147483647 h 129"/>
                <a:gd name="T14" fmla="*/ 2147483647 w 123"/>
                <a:gd name="T15" fmla="*/ 2147483647 h 129"/>
                <a:gd name="T16" fmla="*/ 2147483647 w 123"/>
                <a:gd name="T17" fmla="*/ 2147483647 h 129"/>
                <a:gd name="T18" fmla="*/ 2147483647 w 123"/>
                <a:gd name="T19" fmla="*/ 2147483647 h 129"/>
                <a:gd name="T20" fmla="*/ 0 w 123"/>
                <a:gd name="T21" fmla="*/ 2147483647 h 129"/>
                <a:gd name="T22" fmla="*/ 1920369384 w 123"/>
                <a:gd name="T23" fmla="*/ 1703034146 h 129"/>
                <a:gd name="T24" fmla="*/ 2147483647 w 123"/>
                <a:gd name="T25" fmla="*/ 2147483647 h 129"/>
                <a:gd name="T26" fmla="*/ 1856355204 w 123"/>
                <a:gd name="T27" fmla="*/ 2147483647 h 129"/>
                <a:gd name="T28" fmla="*/ 2147483647 w 123"/>
                <a:gd name="T29" fmla="*/ 2147483647 h 129"/>
                <a:gd name="T30" fmla="*/ 2147483647 w 123"/>
                <a:gd name="T31" fmla="*/ 2147483647 h 129"/>
                <a:gd name="T32" fmla="*/ 2147483647 w 123"/>
                <a:gd name="T33" fmla="*/ 2147483647 h 129"/>
                <a:gd name="T34" fmla="*/ 2112403922 w 123"/>
                <a:gd name="T35" fmla="*/ 2147483647 h 129"/>
                <a:gd name="T36" fmla="*/ 704131974 w 123"/>
                <a:gd name="T37" fmla="*/ 2147483647 h 129"/>
                <a:gd name="T38" fmla="*/ 0 w 123"/>
                <a:gd name="T39" fmla="*/ 2147483647 h 129"/>
                <a:gd name="T40" fmla="*/ 2147483647 w 123"/>
                <a:gd name="T41" fmla="*/ 403351954 h 129"/>
                <a:gd name="T42" fmla="*/ 2147483647 w 123"/>
                <a:gd name="T43" fmla="*/ 717064190 h 129"/>
                <a:gd name="T44" fmla="*/ 2147483647 w 123"/>
                <a:gd name="T45" fmla="*/ 537798143 h 129"/>
                <a:gd name="T46" fmla="*/ 2147483647 w 123"/>
                <a:gd name="T47" fmla="*/ 1254869027 h 129"/>
                <a:gd name="T48" fmla="*/ 2147483647 w 123"/>
                <a:gd name="T49" fmla="*/ 1434135075 h 129"/>
                <a:gd name="T50" fmla="*/ 2147483647 w 123"/>
                <a:gd name="T51" fmla="*/ 1165236004 h 129"/>
                <a:gd name="T52" fmla="*/ 2147483647 w 123"/>
                <a:gd name="T53" fmla="*/ 1254869027 h 129"/>
                <a:gd name="T54" fmla="*/ 2147483647 w 123"/>
                <a:gd name="T55" fmla="*/ 1658220981 h 129"/>
                <a:gd name="T56" fmla="*/ 2147483647 w 123"/>
                <a:gd name="T57" fmla="*/ 2061566241 h 129"/>
                <a:gd name="T58" fmla="*/ 2147483647 w 123"/>
                <a:gd name="T59" fmla="*/ 403351954 h 12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3"/>
                <a:gd name="T91" fmla="*/ 0 h 129"/>
                <a:gd name="T92" fmla="*/ 123 w 123"/>
                <a:gd name="T93" fmla="*/ 129 h 12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tx2">
                <a:lumMod val="50000"/>
              </a:schemeClr>
            </a:solidFill>
            <a:ln>
              <a:noFill/>
            </a:ln>
          </p:spPr>
          <p:txBody>
            <a:bodyPr lIns="121920" tIns="60960" rIns="121920" bIns="60960"/>
            <a:lstStyle/>
            <a:p>
              <a:endParaRPr lang="zh-CN" altLang="en-US" dirty="0">
                <a:ea typeface="微软雅黑" panose="020B0503020204020204" pitchFamily="34" charset="-122"/>
              </a:endParaRPr>
            </a:p>
          </p:txBody>
        </p:sp>
        <p:sp>
          <p:nvSpPr>
            <p:cNvPr id="34" name="文本框 121"/>
            <p:cNvSpPr>
              <a:spLocks noChangeArrowheads="1"/>
            </p:cNvSpPr>
            <p:nvPr/>
          </p:nvSpPr>
          <p:spPr bwMode="auto">
            <a:xfrm>
              <a:off x="2941233" y="2417913"/>
              <a:ext cx="1473457" cy="304800"/>
            </a:xfrm>
            <a:prstGeom prst="rect">
              <a:avLst/>
            </a:prstGeom>
            <a:noFill/>
            <a:ln>
              <a:noFill/>
            </a:ln>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dirty="0" smtClean="0">
                  <a:solidFill>
                    <a:srgbClr val="163A5A"/>
                  </a:solidFill>
                  <a:latin typeface="Arial" panose="020B0604020202020204" pitchFamily="34" charset="0"/>
                  <a:sym typeface="Arial" panose="020B0604020202020204" pitchFamily="34" charset="0"/>
                </a:rPr>
                <a:t>此处添加标题</a:t>
              </a:r>
              <a:endParaRPr lang="en-US" altLang="zh-CN" sz="1400" dirty="0">
                <a:solidFill>
                  <a:srgbClr val="163A5A"/>
                </a:solidFill>
                <a:latin typeface="Arial" panose="020B0604020202020204" pitchFamily="34" charset="0"/>
                <a:sym typeface="Arial" panose="020B0604020202020204" pitchFamily="34" charset="0"/>
              </a:endParaRPr>
            </a:p>
          </p:txBody>
        </p:sp>
      </p:grpSp>
      <p:grpSp>
        <p:nvGrpSpPr>
          <p:cNvPr id="64" name="组合 63"/>
          <p:cNvGrpSpPr/>
          <p:nvPr/>
        </p:nvGrpSpPr>
        <p:grpSpPr>
          <a:xfrm>
            <a:off x="6439968" y="1388745"/>
            <a:ext cx="1645444" cy="1556148"/>
            <a:chOff x="6439968" y="1388745"/>
            <a:chExt cx="1645444" cy="1556148"/>
          </a:xfrm>
        </p:grpSpPr>
        <p:sp>
          <p:nvSpPr>
            <p:cNvPr id="47" name="圆角矩形 46"/>
            <p:cNvSpPr/>
            <p:nvPr/>
          </p:nvSpPr>
          <p:spPr>
            <a:xfrm>
              <a:off x="6439968"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49" name="文本框 121"/>
            <p:cNvSpPr>
              <a:spLocks noChangeArrowheads="1"/>
            </p:cNvSpPr>
            <p:nvPr/>
          </p:nvSpPr>
          <p:spPr bwMode="auto">
            <a:xfrm>
              <a:off x="6537988" y="2417913"/>
              <a:ext cx="1473457" cy="304800"/>
            </a:xfrm>
            <a:prstGeom prst="rect">
              <a:avLst/>
            </a:prstGeom>
            <a:noFill/>
            <a:ln>
              <a:noFill/>
            </a:ln>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dirty="0" smtClean="0">
                  <a:latin typeface="Arial" panose="020B0604020202020204" pitchFamily="34" charset="0"/>
                  <a:sym typeface="Arial" panose="020B0604020202020204" pitchFamily="34" charset="0"/>
                </a:rPr>
                <a:t>此处添加标题</a:t>
              </a:r>
              <a:endParaRPr lang="en-US" altLang="zh-CN" sz="1400" dirty="0">
                <a:latin typeface="Arial" panose="020B0604020202020204" pitchFamily="34" charset="0"/>
                <a:sym typeface="Arial" panose="020B0604020202020204" pitchFamily="34" charset="0"/>
              </a:endParaRPr>
            </a:p>
          </p:txBody>
        </p:sp>
        <p:sp>
          <p:nvSpPr>
            <p:cNvPr id="40" name="Freeform 145"/>
            <p:cNvSpPr>
              <a:spLocks noEditPoints="1" noChangeArrowheads="1"/>
            </p:cNvSpPr>
            <p:nvPr/>
          </p:nvSpPr>
          <p:spPr bwMode="auto">
            <a:xfrm>
              <a:off x="6971366" y="1609890"/>
              <a:ext cx="676952" cy="670533"/>
            </a:xfrm>
            <a:custGeom>
              <a:avLst/>
              <a:gdLst>
                <a:gd name="T0" fmla="*/ 2147483647 w 111"/>
                <a:gd name="T1" fmla="*/ 887684046 h 111"/>
                <a:gd name="T2" fmla="*/ 2147483647 w 111"/>
                <a:gd name="T3" fmla="*/ 2147483647 h 111"/>
                <a:gd name="T4" fmla="*/ 1193301551 w 111"/>
                <a:gd name="T5" fmla="*/ 2147483647 h 111"/>
                <a:gd name="T6" fmla="*/ 1193301551 w 111"/>
                <a:gd name="T7" fmla="*/ 887684046 h 111"/>
                <a:gd name="T8" fmla="*/ 2147483647 w 111"/>
                <a:gd name="T9" fmla="*/ 2147483647 h 111"/>
                <a:gd name="T10" fmla="*/ 2147483647 w 111"/>
                <a:gd name="T11" fmla="*/ 2147483647 h 111"/>
                <a:gd name="T12" fmla="*/ 2147483647 w 111"/>
                <a:gd name="T13" fmla="*/ 2147483647 h 111"/>
                <a:gd name="T14" fmla="*/ 2147483647 w 111"/>
                <a:gd name="T15" fmla="*/ 2147483647 h 111"/>
                <a:gd name="T16" fmla="*/ 2147483647 w 111"/>
                <a:gd name="T17" fmla="*/ 2147483647 h 111"/>
                <a:gd name="T18" fmla="*/ 2147483647 w 111"/>
                <a:gd name="T19" fmla="*/ 2147483647 h 111"/>
                <a:gd name="T20" fmla="*/ 2147483647 w 111"/>
                <a:gd name="T21" fmla="*/ 1997289105 h 111"/>
                <a:gd name="T22" fmla="*/ 2147483647 w 111"/>
                <a:gd name="T23" fmla="*/ 2147483647 h 111"/>
                <a:gd name="T24" fmla="*/ 2147483647 w 111"/>
                <a:gd name="T25" fmla="*/ 554802529 h 111"/>
                <a:gd name="T26" fmla="*/ 2147483647 w 111"/>
                <a:gd name="T27" fmla="*/ 1387010047 h 111"/>
                <a:gd name="T28" fmla="*/ 2147483647 w 111"/>
                <a:gd name="T29" fmla="*/ 554802529 h 111"/>
                <a:gd name="T30" fmla="*/ 2147483647 w 111"/>
                <a:gd name="T31" fmla="*/ 1387010047 h 111"/>
                <a:gd name="T32" fmla="*/ 2147483647 w 111"/>
                <a:gd name="T33" fmla="*/ 554802529 h 111"/>
                <a:gd name="T34" fmla="*/ 2147483647 w 111"/>
                <a:gd name="T35" fmla="*/ 2147483647 h 111"/>
                <a:gd name="T36" fmla="*/ 2147483647 w 111"/>
                <a:gd name="T37" fmla="*/ 1997289105 h 111"/>
                <a:gd name="T38" fmla="*/ 2147483647 w 111"/>
                <a:gd name="T39" fmla="*/ 2147483647 h 111"/>
                <a:gd name="T40" fmla="*/ 2147483647 w 111"/>
                <a:gd name="T41" fmla="*/ 2147483647 h 111"/>
                <a:gd name="T42" fmla="*/ 2147483647 w 111"/>
                <a:gd name="T43" fmla="*/ 2147483647 h 111"/>
                <a:gd name="T44" fmla="*/ 2147483647 w 111"/>
                <a:gd name="T45" fmla="*/ 2147483647 h 111"/>
                <a:gd name="T46" fmla="*/ 2147483647 w 111"/>
                <a:gd name="T47" fmla="*/ 2147483647 h 111"/>
                <a:gd name="T48" fmla="*/ 820388879 w 111"/>
                <a:gd name="T49" fmla="*/ 2147483647 h 111"/>
                <a:gd name="T50" fmla="*/ 1789948009 w 111"/>
                <a:gd name="T51" fmla="*/ 2147483647 h 111"/>
                <a:gd name="T52" fmla="*/ 820388879 w 111"/>
                <a:gd name="T53" fmla="*/ 2147483647 h 111"/>
                <a:gd name="T54" fmla="*/ 2147483647 w 111"/>
                <a:gd name="T55" fmla="*/ 2147483647 h 111"/>
                <a:gd name="T56" fmla="*/ 2147483647 w 111"/>
                <a:gd name="T57" fmla="*/ 2147483647 h 111"/>
                <a:gd name="T58" fmla="*/ 2147483647 w 111"/>
                <a:gd name="T59" fmla="*/ 2147483647 h 111"/>
                <a:gd name="T60" fmla="*/ 2147483647 w 111"/>
                <a:gd name="T61" fmla="*/ 2147483647 h 111"/>
                <a:gd name="T62" fmla="*/ 2147483647 w 111"/>
                <a:gd name="T63" fmla="*/ 2147483647 h 111"/>
                <a:gd name="T64" fmla="*/ 820388879 w 111"/>
                <a:gd name="T65" fmla="*/ 2147483647 h 111"/>
                <a:gd name="T66" fmla="*/ 1789948009 w 111"/>
                <a:gd name="T67" fmla="*/ 2147483647 h 111"/>
                <a:gd name="T68" fmla="*/ 2147483647 w 111"/>
                <a:gd name="T69" fmla="*/ 2147483647 h 111"/>
                <a:gd name="T70" fmla="*/ 2147483647 w 111"/>
                <a:gd name="T71" fmla="*/ 2147483647 h 111"/>
                <a:gd name="T72" fmla="*/ 2147483647 w 111"/>
                <a:gd name="T73" fmla="*/ 2147483647 h 111"/>
                <a:gd name="T74" fmla="*/ 2147483647 w 111"/>
                <a:gd name="T75" fmla="*/ 2147483647 h 111"/>
                <a:gd name="T76" fmla="*/ 1342463166 w 111"/>
                <a:gd name="T77" fmla="*/ 2147483647 h 111"/>
                <a:gd name="T78" fmla="*/ 1715367202 w 111"/>
                <a:gd name="T79" fmla="*/ 2147483647 h 111"/>
                <a:gd name="T80" fmla="*/ 2147483647 w 111"/>
                <a:gd name="T81" fmla="*/ 2147483647 h 111"/>
                <a:gd name="T82" fmla="*/ 1118720744 w 111"/>
                <a:gd name="T83" fmla="*/ 1830852070 h 111"/>
                <a:gd name="T84" fmla="*/ 2013690431 w 111"/>
                <a:gd name="T85" fmla="*/ 1553447081 h 111"/>
                <a:gd name="T86" fmla="*/ 2147483647 w 111"/>
                <a:gd name="T87" fmla="*/ 887684046 h 111"/>
                <a:gd name="T88" fmla="*/ 1118720744 w 111"/>
                <a:gd name="T89" fmla="*/ 1830852070 h 111"/>
                <a:gd name="T90" fmla="*/ 2147483647 w 111"/>
                <a:gd name="T91" fmla="*/ 1775368093 h 111"/>
                <a:gd name="T92" fmla="*/ 2147483647 w 111"/>
                <a:gd name="T93" fmla="*/ 1276049541 h 111"/>
                <a:gd name="T94" fmla="*/ 2147483647 w 111"/>
                <a:gd name="T95" fmla="*/ 943168024 h 11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1"/>
                <a:gd name="T145" fmla="*/ 0 h 111"/>
                <a:gd name="T146" fmla="*/ 111 w 111"/>
                <a:gd name="T147" fmla="*/ 111 h 11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163A5A"/>
            </a:solidFill>
            <a:ln>
              <a:noFill/>
            </a:ln>
          </p:spPr>
          <p:txBody>
            <a:bodyPr lIns="121920" tIns="60960" rIns="121920" bIns="60960"/>
            <a:lstStyle/>
            <a:p>
              <a:endParaRPr lang="zh-CN" altLang="en-US" dirty="0">
                <a:ea typeface="微软雅黑" panose="020B0503020204020204" pitchFamily="34" charset="-122"/>
              </a:endParaRPr>
            </a:p>
          </p:txBody>
        </p:sp>
      </p:grpSp>
      <p:grpSp>
        <p:nvGrpSpPr>
          <p:cNvPr id="63" name="组合 62"/>
          <p:cNvGrpSpPr/>
          <p:nvPr/>
        </p:nvGrpSpPr>
        <p:grpSpPr>
          <a:xfrm>
            <a:off x="4681538" y="1388745"/>
            <a:ext cx="1645444" cy="1556148"/>
            <a:chOff x="4681538" y="1388745"/>
            <a:chExt cx="1645444" cy="1556148"/>
          </a:xfrm>
        </p:grpSpPr>
        <p:sp>
          <p:nvSpPr>
            <p:cNvPr id="44" name="圆角矩形 43"/>
            <p:cNvSpPr/>
            <p:nvPr/>
          </p:nvSpPr>
          <p:spPr>
            <a:xfrm>
              <a:off x="4681538"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46" name="文本框 121"/>
            <p:cNvSpPr>
              <a:spLocks noChangeArrowheads="1"/>
            </p:cNvSpPr>
            <p:nvPr/>
          </p:nvSpPr>
          <p:spPr bwMode="auto">
            <a:xfrm>
              <a:off x="4779558" y="2417913"/>
              <a:ext cx="1473457" cy="304800"/>
            </a:xfrm>
            <a:prstGeom prst="rect">
              <a:avLst/>
            </a:prstGeom>
            <a:noFill/>
            <a:ln>
              <a:noFill/>
            </a:ln>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dirty="0" smtClean="0">
                  <a:latin typeface="Arial" panose="020B0604020202020204" pitchFamily="34" charset="0"/>
                  <a:sym typeface="Arial" panose="020B0604020202020204" pitchFamily="34" charset="0"/>
                </a:rPr>
                <a:t>此处添加标题</a:t>
              </a:r>
              <a:endParaRPr lang="en-US" altLang="zh-CN" sz="1400" dirty="0">
                <a:latin typeface="Arial" panose="020B0604020202020204" pitchFamily="34" charset="0"/>
                <a:sym typeface="Arial" panose="020B0604020202020204" pitchFamily="34" charset="0"/>
              </a:endParaRPr>
            </a:p>
          </p:txBody>
        </p:sp>
        <p:sp>
          <p:nvSpPr>
            <p:cNvPr id="42" name="Freeform 123"/>
            <p:cNvSpPr>
              <a:spLocks noEditPoints="1" noChangeArrowheads="1"/>
            </p:cNvSpPr>
            <p:nvPr/>
          </p:nvSpPr>
          <p:spPr bwMode="auto">
            <a:xfrm>
              <a:off x="5126764" y="1633537"/>
              <a:ext cx="779044" cy="550545"/>
            </a:xfrm>
            <a:custGeom>
              <a:avLst/>
              <a:gdLst>
                <a:gd name="T0" fmla="*/ 0 w 61"/>
                <a:gd name="T1" fmla="*/ 1015000805 h 40"/>
                <a:gd name="T2" fmla="*/ 0 w 61"/>
                <a:gd name="T3" fmla="*/ 1015000805 h 40"/>
                <a:gd name="T4" fmla="*/ 0 w 61"/>
                <a:gd name="T5" fmla="*/ 2147483647 h 40"/>
                <a:gd name="T6" fmla="*/ 0 w 61"/>
                <a:gd name="T7" fmla="*/ 2147483647 h 40"/>
                <a:gd name="T8" fmla="*/ 2147483647 w 61"/>
                <a:gd name="T9" fmla="*/ 2147483647 h 40"/>
                <a:gd name="T10" fmla="*/ 0 w 61"/>
                <a:gd name="T11" fmla="*/ 1015000805 h 40"/>
                <a:gd name="T12" fmla="*/ 2147483647 w 61"/>
                <a:gd name="T13" fmla="*/ 2147483647 h 40"/>
                <a:gd name="T14" fmla="*/ 2147483647 w 61"/>
                <a:gd name="T15" fmla="*/ 2147483647 h 40"/>
                <a:gd name="T16" fmla="*/ 2147483647 w 61"/>
                <a:gd name="T17" fmla="*/ 2147483647 h 40"/>
                <a:gd name="T18" fmla="*/ 2147483647 w 61"/>
                <a:gd name="T19" fmla="*/ 2147483647 h 40"/>
                <a:gd name="T20" fmla="*/ 2147483647 w 61"/>
                <a:gd name="T21" fmla="*/ 2147483647 h 40"/>
                <a:gd name="T22" fmla="*/ 2147483647 w 61"/>
                <a:gd name="T23" fmla="*/ 2147483647 h 40"/>
                <a:gd name="T24" fmla="*/ 2147483647 w 61"/>
                <a:gd name="T25" fmla="*/ 2147483647 h 40"/>
                <a:gd name="T26" fmla="*/ 2147483647 w 61"/>
                <a:gd name="T27" fmla="*/ 406006021 h 40"/>
                <a:gd name="T28" fmla="*/ 2147483647 w 61"/>
                <a:gd name="T29" fmla="*/ 0 h 40"/>
                <a:gd name="T30" fmla="*/ 349563024 w 61"/>
                <a:gd name="T31" fmla="*/ 0 h 40"/>
                <a:gd name="T32" fmla="*/ 524337925 w 61"/>
                <a:gd name="T33" fmla="*/ 203003011 h 40"/>
                <a:gd name="T34" fmla="*/ 2147483647 w 61"/>
                <a:gd name="T35" fmla="*/ 2147483647 h 40"/>
                <a:gd name="T36" fmla="*/ 2147483647 w 61"/>
                <a:gd name="T37" fmla="*/ 2147483647 h 40"/>
                <a:gd name="T38" fmla="*/ 2147483647 w 61"/>
                <a:gd name="T39" fmla="*/ 2147483647 h 40"/>
                <a:gd name="T40" fmla="*/ 2147483647 w 61"/>
                <a:gd name="T41" fmla="*/ 2147483647 h 40"/>
                <a:gd name="T42" fmla="*/ 2147483647 w 61"/>
                <a:gd name="T43" fmla="*/ 2147483647 h 40"/>
                <a:gd name="T44" fmla="*/ 2147483647 w 61"/>
                <a:gd name="T45" fmla="*/ 2147483647 h 40"/>
                <a:gd name="T46" fmla="*/ 524337925 w 61"/>
                <a:gd name="T47" fmla="*/ 2147483647 h 40"/>
                <a:gd name="T48" fmla="*/ 349563024 w 61"/>
                <a:gd name="T49" fmla="*/ 2147483647 h 40"/>
                <a:gd name="T50" fmla="*/ 2147483647 w 61"/>
                <a:gd name="T51" fmla="*/ 2147483647 h 40"/>
                <a:gd name="T52" fmla="*/ 2147483647 w 61"/>
                <a:gd name="T53" fmla="*/ 2147483647 h 40"/>
                <a:gd name="T54" fmla="*/ 2147483647 w 61"/>
                <a:gd name="T55" fmla="*/ 2147483647 h 40"/>
                <a:gd name="T56" fmla="*/ 2147483647 w 61"/>
                <a:gd name="T57" fmla="*/ 1218003816 h 40"/>
                <a:gd name="T58" fmla="*/ 2147483647 w 61"/>
                <a:gd name="T59" fmla="*/ 2147483647 h 40"/>
                <a:gd name="T60" fmla="*/ 2147483647 w 61"/>
                <a:gd name="T61" fmla="*/ 2147483647 h 40"/>
                <a:gd name="T62" fmla="*/ 2147483647 w 61"/>
                <a:gd name="T63" fmla="*/ 2147483647 h 40"/>
                <a:gd name="T64" fmla="*/ 2147483647 w 61"/>
                <a:gd name="T65" fmla="*/ 1015000805 h 40"/>
                <a:gd name="T66" fmla="*/ 2147483647 w 61"/>
                <a:gd name="T67" fmla="*/ 1218003816 h 4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1"/>
                <a:gd name="T103" fmla="*/ 0 h 40"/>
                <a:gd name="T104" fmla="*/ 61 w 61"/>
                <a:gd name="T105" fmla="*/ 40 h 4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chemeClr val="tx1"/>
            </a:solidFill>
            <a:ln>
              <a:noFill/>
            </a:ln>
          </p:spPr>
          <p:txBody>
            <a:bodyPr lIns="68573" tIns="34287" rIns="68573" bIns="34287"/>
            <a:lstStyle/>
            <a:p>
              <a:endParaRPr lang="zh-CN" altLang="en-US" dirty="0">
                <a:ea typeface="微软雅黑" panose="020B0503020204020204" pitchFamily="34" charset="-122"/>
              </a:endParaRPr>
            </a:p>
          </p:txBody>
        </p:sp>
      </p:grpSp>
      <p:grpSp>
        <p:nvGrpSpPr>
          <p:cNvPr id="50" name="组合 97"/>
          <p:cNvGrpSpPr/>
          <p:nvPr/>
        </p:nvGrpSpPr>
        <p:grpSpPr bwMode="auto">
          <a:xfrm>
            <a:off x="6451994" y="2975373"/>
            <a:ext cx="1645444" cy="1420415"/>
            <a:chOff x="0" y="0"/>
            <a:chExt cx="2331720" cy="1752600"/>
          </a:xfrm>
        </p:grpSpPr>
        <p:sp>
          <p:nvSpPr>
            <p:cNvPr id="51" name="文本框 98"/>
            <p:cNvSpPr>
              <a:spLocks noChangeArrowheads="1"/>
            </p:cNvSpPr>
            <p:nvPr/>
          </p:nvSpPr>
          <p:spPr bwMode="auto">
            <a:xfrm>
              <a:off x="121860" y="719623"/>
              <a:ext cx="2088001" cy="33847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52" name="文本框 99"/>
            <p:cNvSpPr>
              <a:spLocks noChangeArrowheads="1"/>
            </p:cNvSpPr>
            <p:nvPr/>
          </p:nvSpPr>
          <p:spPr bwMode="auto">
            <a:xfrm>
              <a:off x="121860" y="1260485"/>
              <a:ext cx="2088001" cy="33847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53" name="文本框 100"/>
            <p:cNvSpPr>
              <a:spLocks noChangeArrowheads="1"/>
            </p:cNvSpPr>
            <p:nvPr/>
          </p:nvSpPr>
          <p:spPr bwMode="auto">
            <a:xfrm>
              <a:off x="121860" y="178764"/>
              <a:ext cx="2088001" cy="33847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dirty="0" smtClean="0">
                  <a:latin typeface="Arial" panose="020B0604020202020204" pitchFamily="34" charset="0"/>
                  <a:sym typeface="Arial" panose="020B0604020202020204" pitchFamily="34" charset="0"/>
                </a:rPr>
                <a:t>此处添加标题</a:t>
              </a:r>
              <a:endParaRPr lang="en-US" altLang="zh-CN" sz="1200" dirty="0">
                <a:latin typeface="Arial" panose="020B0604020202020204" pitchFamily="34" charset="0"/>
                <a:sym typeface="Arial" panose="020B0604020202020204" pitchFamily="34" charset="0"/>
              </a:endParaRPr>
            </a:p>
          </p:txBody>
        </p:sp>
        <p:sp>
          <p:nvSpPr>
            <p:cNvPr id="54" name="矩形 101"/>
            <p:cNvSpPr>
              <a:spLocks noChangeArrowheads="1"/>
            </p:cNvSpPr>
            <p:nvPr/>
          </p:nvSpPr>
          <p:spPr bwMode="auto">
            <a:xfrm>
              <a:off x="0" y="0"/>
              <a:ext cx="2331720" cy="1752600"/>
            </a:xfrm>
            <a:prstGeom prst="rect">
              <a:avLst/>
            </a:prstGeom>
            <a:noFill/>
            <a:ln w="12700">
              <a:solidFill>
                <a:srgbClr val="163A5A"/>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chemeClr val="bg1"/>
                </a:solidFill>
                <a:latin typeface="Arial" panose="020B0604020202020204" pitchFamily="34" charset="0"/>
                <a:sym typeface="Arial" panose="020B0604020202020204" pitchFamily="34" charset="0"/>
              </a:endParaRPr>
            </a:p>
          </p:txBody>
        </p:sp>
        <p:sp>
          <p:nvSpPr>
            <p:cNvPr id="55" name="直接连接符 102"/>
            <p:cNvSpPr>
              <a:spLocks noChangeShapeType="1"/>
            </p:cNvSpPr>
            <p:nvPr/>
          </p:nvSpPr>
          <p:spPr bwMode="auto">
            <a:xfrm>
              <a:off x="121860" y="604882"/>
              <a:ext cx="2088000" cy="1"/>
            </a:xfrm>
            <a:prstGeom prst="line">
              <a:avLst/>
            </a:prstGeom>
            <a:noFill/>
            <a:ln w="12700">
              <a:solidFill>
                <a:srgbClr val="163A5A"/>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56" name="直接连接符 103"/>
            <p:cNvSpPr>
              <a:spLocks noChangeShapeType="1"/>
            </p:cNvSpPr>
            <p:nvPr/>
          </p:nvSpPr>
          <p:spPr bwMode="auto">
            <a:xfrm>
              <a:off x="121860" y="1150992"/>
              <a:ext cx="2088000" cy="1"/>
            </a:xfrm>
            <a:prstGeom prst="line">
              <a:avLst/>
            </a:prstGeom>
            <a:noFill/>
            <a:ln w="12700">
              <a:solidFill>
                <a:srgbClr val="163A5A"/>
              </a:solidFill>
              <a:bevel/>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grpSp>
      <p:cxnSp>
        <p:nvCxnSpPr>
          <p:cNvPr id="57" name="直接连接符 5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8" name="椭圆 57"/>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9" name="TextBox 58"/>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rPr>
              <a:t>此处添加标题</a:t>
            </a:r>
          </a:p>
        </p:txBody>
      </p:sp>
      <p:cxnSp>
        <p:nvCxnSpPr>
          <p:cNvPr id="60" name="直接连接符 59"/>
          <p:cNvCxnSpPr/>
          <p:nvPr/>
        </p:nvCxnSpPr>
        <p:spPr>
          <a:xfrm>
            <a:off x="2552367" y="27520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 name="TextBox 8"/>
          <p:cNvSpPr txBox="1"/>
          <p:nvPr/>
        </p:nvSpPr>
        <p:spPr>
          <a:xfrm>
            <a:off x="3084122" y="2581669"/>
            <a:ext cx="3262432" cy="707886"/>
          </a:xfrm>
          <a:prstGeom prst="rect">
            <a:avLst/>
          </a:prstGeom>
          <a:noFill/>
          <a:ln>
            <a:noFill/>
          </a:ln>
        </p:spPr>
        <p:txBody>
          <a:bodyPr wrap="none" rtlCol="0">
            <a:spAutoFit/>
          </a:bodyPr>
          <a:lstStyle/>
          <a:p>
            <a:r>
              <a:rPr lang="zh-CN" altLang="en-US" sz="4000" dirty="0" smtClean="0">
                <a:latin typeface="方正大黑简体" panose="02010601030101010101" pitchFamily="2" charset="-122"/>
                <a:ea typeface="方正大黑简体" panose="02010601030101010101" pitchFamily="2" charset="-122"/>
              </a:rPr>
              <a:t>谢谢您的观看</a:t>
            </a:r>
            <a:endParaRPr lang="zh-CN" altLang="en-US" sz="4000" dirty="0">
              <a:latin typeface="方正大黑简体" panose="02010601030101010101" pitchFamily="2" charset="-122"/>
              <a:ea typeface="方正大黑简体" panose="02010601030101010101" pitchFamily="2" charset="-122"/>
            </a:endParaRPr>
          </a:p>
        </p:txBody>
      </p:sp>
      <p:cxnSp>
        <p:nvCxnSpPr>
          <p:cNvPr id="12" name="直接连接符 11"/>
          <p:cNvCxnSpPr/>
          <p:nvPr/>
        </p:nvCxnSpPr>
        <p:spPr>
          <a:xfrm>
            <a:off x="3211195" y="2505184"/>
            <a:ext cx="3064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211194" y="2552371"/>
            <a:ext cx="3064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730842" y="1087426"/>
            <a:ext cx="3583065" cy="1569660"/>
          </a:xfrm>
          <a:prstGeom prst="rect">
            <a:avLst/>
          </a:prstGeom>
          <a:noFill/>
        </p:spPr>
        <p:txBody>
          <a:bodyPr wrap="square" rtlCol="0">
            <a:spAutoFit/>
          </a:bodyPr>
          <a:lstStyle/>
          <a:p>
            <a:pPr algn="dist"/>
            <a:r>
              <a:rPr lang="en-US" altLang="zh-CN" sz="9600" dirty="0" smtClean="0">
                <a:solidFill>
                  <a:srgbClr val="163A5A"/>
                </a:solidFill>
                <a:latin typeface="方正大黑简体" panose="02010601030101010101" pitchFamily="2" charset="-122"/>
                <a:ea typeface="方正大黑简体" panose="02010601030101010101" pitchFamily="2" charset="-122"/>
              </a:rPr>
              <a:t>201X</a:t>
            </a:r>
            <a:endParaRPr lang="zh-CN" altLang="en-US" sz="9600" dirty="0">
              <a:solidFill>
                <a:srgbClr val="163A5A"/>
              </a:solidFill>
              <a:latin typeface="方正大黑简体" panose="02010601030101010101" pitchFamily="2" charset="-122"/>
              <a:ea typeface="方正大黑简体" panose="02010601030101010101" pitchFamily="2" charset="-122"/>
            </a:endParaRPr>
          </a:p>
        </p:txBody>
      </p:sp>
      <p:sp>
        <p:nvSpPr>
          <p:cNvPr id="51" name="TextBox 50"/>
          <p:cNvSpPr txBox="1"/>
          <p:nvPr/>
        </p:nvSpPr>
        <p:spPr>
          <a:xfrm>
            <a:off x="4143217" y="683901"/>
            <a:ext cx="1220206" cy="523220"/>
          </a:xfrm>
          <a:prstGeom prst="rect">
            <a:avLst/>
          </a:prstGeom>
          <a:noFill/>
        </p:spPr>
        <p:txBody>
          <a:bodyPr wrap="none" rtlCol="0">
            <a:spAutoFit/>
          </a:bodyPr>
          <a:lstStyle/>
          <a:p>
            <a:r>
              <a:rPr lang="en-US" altLang="zh-CN" sz="2800" dirty="0" smtClean="0">
                <a:latin typeface="方正大黑简体" panose="02010601030101010101" pitchFamily="2" charset="-122"/>
                <a:ea typeface="方正大黑简体" panose="02010601030101010101" pitchFamily="2" charset="-122"/>
              </a:rPr>
              <a:t>LOGO</a:t>
            </a:r>
            <a:endParaRPr lang="zh-CN" altLang="en-US" sz="2800" dirty="0">
              <a:latin typeface="方正大黑简体" panose="02010601030101010101" pitchFamily="2" charset="-122"/>
              <a:ea typeface="方正大黑简体" panose="02010601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85754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94" name="TextBox 93"/>
          <p:cNvSpPr txBox="1"/>
          <p:nvPr/>
        </p:nvSpPr>
        <p:spPr>
          <a:xfrm>
            <a:off x="4828355" y="2162071"/>
            <a:ext cx="2031325" cy="461665"/>
          </a:xfrm>
          <a:prstGeom prst="rect">
            <a:avLst/>
          </a:prstGeom>
          <a:noFill/>
        </p:spPr>
        <p:txBody>
          <a:bodyPr wrap="none" rtlCol="0">
            <a:spAutoFit/>
          </a:bodyPr>
          <a:lstStyle/>
          <a:p>
            <a:pPr algn="l"/>
            <a:r>
              <a:rPr lang="zh-CN" altLang="en-US" sz="2400" dirty="0" smtClean="0">
                <a:latin typeface="黑体" panose="02010600030101010101" charset="-122"/>
                <a:ea typeface="黑体" panose="02010600030101010101" charset="-122"/>
                <a:sym typeface="+mn-ea"/>
              </a:rPr>
              <a:t>此处添加标题</a:t>
            </a:r>
            <a:endParaRPr lang="zh-CN" altLang="en-US" sz="2400" spc="300" dirty="0">
              <a:latin typeface="方正兰亭细黑_GBK" panose="02000000000000000000" pitchFamily="2" charset="-122"/>
              <a:ea typeface="方正兰亭细黑_GBK" panose="02000000000000000000" pitchFamily="2" charset="-122"/>
            </a:endParaRPr>
          </a:p>
        </p:txBody>
      </p:sp>
      <p:sp>
        <p:nvSpPr>
          <p:cNvPr id="116" name="TextBox 115"/>
          <p:cNvSpPr txBox="1"/>
          <p:nvPr/>
        </p:nvSpPr>
        <p:spPr>
          <a:xfrm>
            <a:off x="4828355" y="2561232"/>
            <a:ext cx="2060885" cy="338554"/>
          </a:xfrm>
          <a:prstGeom prst="rect">
            <a:avLst/>
          </a:prstGeom>
          <a:noFill/>
        </p:spPr>
        <p:txBody>
          <a:bodyPr wrap="none" rtlCol="0">
            <a:spAutoFit/>
          </a:bodyPr>
          <a:lstStyle/>
          <a:p>
            <a:r>
              <a:rPr lang="en-US" altLang="zh-CN" sz="1600" dirty="0">
                <a:solidFill>
                  <a:srgbClr val="163A5A"/>
                </a:solidFill>
                <a:ea typeface="微软雅黑" panose="020B0503020204020204" pitchFamily="34" charset="-122"/>
              </a:rPr>
              <a:t>Annual work </a:t>
            </a:r>
            <a:r>
              <a:rPr lang="en-US" altLang="zh-CN" sz="1600" dirty="0" smtClean="0">
                <a:solidFill>
                  <a:srgbClr val="163A5A"/>
                </a:solidFill>
                <a:ea typeface="微软雅黑" panose="020B0503020204020204" pitchFamily="34" charset="-122"/>
              </a:rPr>
              <a:t>summary</a:t>
            </a:r>
            <a:endParaRPr lang="zh-CN" altLang="en-US" sz="1600" dirty="0">
              <a:solidFill>
                <a:srgbClr val="163A5A"/>
              </a:solidFill>
              <a:latin typeface="Kozuka Gothic Pro R" pitchFamily="34" charset="-128"/>
              <a:ea typeface="Kozuka Gothic Pro R" pitchFamily="34" charset="-128"/>
            </a:endParaRP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smtClean="0">
                  <a:solidFill>
                    <a:schemeClr val="bg1"/>
                  </a:solidFill>
                  <a:latin typeface="Watford DB" pitchFamily="2" charset="0"/>
                  <a:ea typeface="造字工房劲黑（非商用）常规体" pitchFamily="50" charset="-122"/>
                </a:rPr>
                <a:t>1</a:t>
              </a:r>
              <a:endParaRPr lang="zh-CN" altLang="en-US" sz="4800" dirty="0">
                <a:solidFill>
                  <a:schemeClr val="bg1"/>
                </a:solidFill>
                <a:latin typeface="Watford DB" pitchFamily="2" charset="0"/>
                <a:ea typeface="造字工房劲黑（非商用）常规体" pitchFamily="50" charset="-122"/>
              </a:endParaRP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3"/>
          <p:cNvSpPr>
            <a:spLocks noChangeArrowheads="1"/>
          </p:cNvSpPr>
          <p:nvPr/>
        </p:nvSpPr>
        <p:spPr bwMode="auto">
          <a:xfrm>
            <a:off x="1440657" y="812722"/>
            <a:ext cx="2190329"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eaLnBrk="1" hangingPunct="1">
              <a:lnSpc>
                <a:spcPct val="100000"/>
              </a:lnSpc>
              <a:spcBef>
                <a:spcPct val="0"/>
              </a:spcBef>
              <a:buFont typeface="Arial" panose="020B0604020202020204" pitchFamily="34" charset="0"/>
              <a:buNone/>
            </a:pPr>
            <a:r>
              <a:rPr lang="zh-CN" altLang="en-US" sz="2000" dirty="0" smtClean="0">
                <a:latin typeface="黑体" panose="02010600030101010101" charset="-122"/>
                <a:ea typeface="黑体" panose="02010600030101010101" charset="-122"/>
                <a:sym typeface="+mn-ea"/>
              </a:rPr>
              <a:t>此处添加标题标题</a:t>
            </a:r>
            <a:endParaRPr lang="zh-CN" altLang="en-US" sz="2000" dirty="0">
              <a:solidFill>
                <a:srgbClr val="163A5A"/>
              </a:solidFill>
              <a:latin typeface="方正韵动中黑简体" panose="02000000000000000000" pitchFamily="2" charset="-122"/>
              <a:ea typeface="方正韵动中黑简体" panose="02000000000000000000" pitchFamily="2" charset="-122"/>
              <a:sym typeface="Arial" panose="020B0604020202020204" pitchFamily="34" charset="0"/>
            </a:endParaRPr>
          </a:p>
        </p:txBody>
      </p:sp>
      <p:sp>
        <p:nvSpPr>
          <p:cNvPr id="9" name="矩形 47"/>
          <p:cNvSpPr>
            <a:spLocks noChangeArrowheads="1"/>
          </p:cNvSpPr>
          <p:nvPr/>
        </p:nvSpPr>
        <p:spPr bwMode="auto">
          <a:xfrm>
            <a:off x="1002507" y="1127284"/>
            <a:ext cx="7184231" cy="502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100" dirty="0">
                <a:sym typeface="方正兰亭黑_GBK" panose="02000000000000000000" pitchFamily="2" charset="-122"/>
              </a:rPr>
              <a:t>您的内容打在这里，或者通过复制您的文本后，在此框中选择粘贴，并选择只保留文字。您的内容打在这里，或者通过复制您的文本后，在此框中</a:t>
            </a:r>
          </a:p>
        </p:txBody>
      </p:sp>
      <p:sp>
        <p:nvSpPr>
          <p:cNvPr id="10" name="Rectangle 42"/>
          <p:cNvSpPr>
            <a:spLocks noChangeArrowheads="1"/>
          </p:cNvSpPr>
          <p:nvPr/>
        </p:nvSpPr>
        <p:spPr bwMode="auto">
          <a:xfrm>
            <a:off x="1062038" y="1819038"/>
            <a:ext cx="2352675" cy="2692003"/>
          </a:xfrm>
          <a:prstGeom prst="rect">
            <a:avLst/>
          </a:prstGeom>
          <a:blipFill dpi="0" rotWithShape="1">
            <a:blip r:embed="rId3"/>
            <a:srcRect/>
            <a:stretch>
              <a:fillRect/>
            </a:stretch>
          </a:blipFill>
          <a:ln>
            <a:noFill/>
          </a:ln>
          <a:extLst>
            <a:ext uri="{91240B29-F687-4F45-9708-019B960494DF}">
              <a14:hiddenLine xmlns:a14="http://schemas.microsoft.com/office/drawing/2010/main" w="12700">
                <a:solidFill>
                  <a:srgbClr val="42719B"/>
                </a:solidFill>
                <a:bevel/>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11" name="矩形 47"/>
          <p:cNvSpPr>
            <a:spLocks noChangeArrowheads="1"/>
          </p:cNvSpPr>
          <p:nvPr/>
        </p:nvSpPr>
        <p:spPr bwMode="auto">
          <a:xfrm>
            <a:off x="3689748" y="2194084"/>
            <a:ext cx="1553765" cy="246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30000"/>
              </a:lnSpc>
              <a:spcBef>
                <a:spcPct val="0"/>
              </a:spcBef>
              <a:spcAft>
                <a:spcPts val="375"/>
              </a:spcAft>
              <a:buNone/>
            </a:pPr>
            <a:r>
              <a:rPr lang="zh-CN" altLang="en-US" sz="1100" dirty="0">
                <a:sym typeface="方正兰亭黑_GBK" panose="02000000000000000000" pitchFamily="2"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a:t>
            </a:r>
          </a:p>
        </p:txBody>
      </p:sp>
      <p:sp>
        <p:nvSpPr>
          <p:cNvPr id="32" name="矩形 67"/>
          <p:cNvSpPr>
            <a:spLocks noChangeArrowheads="1"/>
          </p:cNvSpPr>
          <p:nvPr/>
        </p:nvSpPr>
        <p:spPr bwMode="auto">
          <a:xfrm>
            <a:off x="6209110" y="1908334"/>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dirty="0" smtClean="0">
                <a:sym typeface="方正兰亭黑_GBK" panose="02000000000000000000" pitchFamily="2" charset="-122"/>
              </a:rPr>
              <a:t>此处添加标题</a:t>
            </a:r>
            <a:endParaRPr lang="zh-CN" altLang="en-US" sz="1500" dirty="0">
              <a:sym typeface="方正兰亭黑_GBK" panose="02000000000000000000" pitchFamily="2" charset="-122"/>
            </a:endParaRPr>
          </a:p>
        </p:txBody>
      </p:sp>
      <p:sp>
        <p:nvSpPr>
          <p:cNvPr id="33" name="矩形 47"/>
          <p:cNvSpPr>
            <a:spLocks noChangeArrowheads="1"/>
          </p:cNvSpPr>
          <p:nvPr/>
        </p:nvSpPr>
        <p:spPr bwMode="auto">
          <a:xfrm>
            <a:off x="6209110" y="2184559"/>
            <a:ext cx="1884759" cy="66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dirty="0">
                <a:sym typeface="方正兰亭黑_GBK" panose="02000000000000000000" pitchFamily="2" charset="-122"/>
              </a:rPr>
              <a:t>请在此粘贴或者输入您的文字内容请在此粘贴或者输入您的文字内容</a:t>
            </a:r>
          </a:p>
        </p:txBody>
      </p:sp>
      <p:sp>
        <p:nvSpPr>
          <p:cNvPr id="34" name="矩形 69"/>
          <p:cNvSpPr>
            <a:spLocks noChangeArrowheads="1"/>
          </p:cNvSpPr>
          <p:nvPr/>
        </p:nvSpPr>
        <p:spPr bwMode="auto">
          <a:xfrm>
            <a:off x="6209110" y="2879884"/>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dirty="0" smtClean="0">
                <a:sym typeface="方正兰亭黑_GBK" panose="02000000000000000000" pitchFamily="2" charset="-122"/>
              </a:rPr>
              <a:t>此处添加标题</a:t>
            </a:r>
            <a:endParaRPr lang="zh-CN" altLang="en-US" sz="1500" dirty="0">
              <a:sym typeface="方正兰亭黑_GBK" panose="02000000000000000000" pitchFamily="2" charset="-122"/>
            </a:endParaRPr>
          </a:p>
        </p:txBody>
      </p:sp>
      <p:sp>
        <p:nvSpPr>
          <p:cNvPr id="35" name="矩形 47"/>
          <p:cNvSpPr>
            <a:spLocks noChangeArrowheads="1"/>
          </p:cNvSpPr>
          <p:nvPr/>
        </p:nvSpPr>
        <p:spPr bwMode="auto">
          <a:xfrm>
            <a:off x="6209110" y="3157300"/>
            <a:ext cx="1884759" cy="66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dirty="0">
                <a:sym typeface="方正兰亭黑_GBK" panose="02000000000000000000" pitchFamily="2" charset="-122"/>
              </a:rPr>
              <a:t>请在此粘贴或者输入您的文字内容请在此粘贴或者输入您的文字内容</a:t>
            </a:r>
          </a:p>
        </p:txBody>
      </p:sp>
      <p:sp>
        <p:nvSpPr>
          <p:cNvPr id="36" name="矩形 71"/>
          <p:cNvSpPr>
            <a:spLocks noChangeArrowheads="1"/>
          </p:cNvSpPr>
          <p:nvPr/>
        </p:nvSpPr>
        <p:spPr bwMode="auto">
          <a:xfrm>
            <a:off x="6209110" y="3851434"/>
            <a:ext cx="1779984"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dirty="0" smtClean="0">
                <a:sym typeface="方正兰亭黑_GBK" panose="02000000000000000000" pitchFamily="2" charset="-122"/>
              </a:rPr>
              <a:t>此处添加标题</a:t>
            </a:r>
            <a:endParaRPr lang="zh-CN" altLang="en-US" sz="1500" dirty="0">
              <a:sym typeface="方正兰亭黑_GBK" panose="02000000000000000000" pitchFamily="2" charset="-122"/>
            </a:endParaRPr>
          </a:p>
        </p:txBody>
      </p:sp>
      <p:sp>
        <p:nvSpPr>
          <p:cNvPr id="37" name="矩形 47"/>
          <p:cNvSpPr>
            <a:spLocks noChangeArrowheads="1"/>
          </p:cNvSpPr>
          <p:nvPr/>
        </p:nvSpPr>
        <p:spPr bwMode="auto">
          <a:xfrm>
            <a:off x="6209110" y="4118134"/>
            <a:ext cx="1884759" cy="669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a:sym typeface="方正兰亭黑_GBK" panose="02000000000000000000" pitchFamily="2" charset="-122"/>
              </a:rPr>
              <a:t>请在此粘贴或者输入您的文字内容请在此粘贴或者输入您的文字内容</a:t>
            </a:r>
          </a:p>
        </p:txBody>
      </p:sp>
      <p:sp>
        <p:nvSpPr>
          <p:cNvPr id="41" name="文本框 37"/>
          <p:cNvSpPr>
            <a:spLocks noChangeArrowheads="1"/>
          </p:cNvSpPr>
          <p:nvPr/>
        </p:nvSpPr>
        <p:spPr bwMode="auto">
          <a:xfrm>
            <a:off x="3038991" y="873682"/>
            <a:ext cx="1731169"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200" dirty="0">
                <a:latin typeface="Arial" panose="020B0604020202020204" pitchFamily="34" charset="0"/>
                <a:ea typeface="微软雅黑" panose="020B0503020204020204" pitchFamily="34" charset="-122"/>
                <a:sym typeface="Arial" panose="020B0604020202020204" pitchFamily="34" charset="0"/>
              </a:rPr>
              <a:t>Company Introduction</a:t>
            </a:r>
            <a:endParaRPr lang="zh-CN" altLang="en-US" sz="1200" baseline="-3000" dirty="0">
              <a:latin typeface="Arial" panose="020B0604020202020204" pitchFamily="34" charset="0"/>
              <a:ea typeface="微软雅黑" panose="020B0503020204020204" pitchFamily="34" charset="-122"/>
              <a:sym typeface="Arial" panose="020B0604020202020204" pitchFamily="34" charset="0"/>
            </a:endParaRPr>
          </a:p>
        </p:txBody>
      </p:sp>
      <p:grpSp>
        <p:nvGrpSpPr>
          <p:cNvPr id="77" name="组合 76"/>
          <p:cNvGrpSpPr/>
          <p:nvPr/>
        </p:nvGrpSpPr>
        <p:grpSpPr>
          <a:xfrm>
            <a:off x="5557391" y="1924302"/>
            <a:ext cx="622626" cy="622626"/>
            <a:chOff x="5051514" y="1762004"/>
            <a:chExt cx="605079" cy="605079"/>
          </a:xfrm>
        </p:grpSpPr>
        <p:grpSp>
          <p:nvGrpSpPr>
            <p:cNvPr id="43" name="组合 42"/>
            <p:cNvGrpSpPr/>
            <p:nvPr/>
          </p:nvGrpSpPr>
          <p:grpSpPr>
            <a:xfrm>
              <a:off x="5051514" y="1762004"/>
              <a:ext cx="605079" cy="605079"/>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1" name="Freeform 35"/>
            <p:cNvSpPr>
              <a:spLocks noEditPoints="1" noChangeArrowheads="1"/>
            </p:cNvSpPr>
            <p:nvPr/>
          </p:nvSpPr>
          <p:spPr bwMode="auto">
            <a:xfrm>
              <a:off x="5145629" y="1916274"/>
              <a:ext cx="416848" cy="281297"/>
            </a:xfrm>
            <a:custGeom>
              <a:avLst/>
              <a:gdLst>
                <a:gd name="T0" fmla="*/ 971389130 w 157"/>
                <a:gd name="T1" fmla="*/ 330486331 h 106"/>
                <a:gd name="T2" fmla="*/ 978586115 w 157"/>
                <a:gd name="T3" fmla="*/ 265824680 h 106"/>
                <a:gd name="T4" fmla="*/ 712353996 w 157"/>
                <a:gd name="T5" fmla="*/ 0 h 106"/>
                <a:gd name="T6" fmla="*/ 525269936 w 157"/>
                <a:gd name="T7" fmla="*/ 129320622 h 106"/>
                <a:gd name="T8" fmla="*/ 323797271 w 157"/>
                <a:gd name="T9" fmla="*/ 57475534 h 106"/>
                <a:gd name="T10" fmla="*/ 136713211 w 157"/>
                <a:gd name="T11" fmla="*/ 280194233 h 106"/>
                <a:gd name="T12" fmla="*/ 143910196 w 157"/>
                <a:gd name="T13" fmla="*/ 337669767 h 106"/>
                <a:gd name="T14" fmla="*/ 0 w 157"/>
                <a:gd name="T15" fmla="*/ 538835477 h 106"/>
                <a:gd name="T16" fmla="*/ 223060938 w 157"/>
                <a:gd name="T17" fmla="*/ 761554176 h 106"/>
                <a:gd name="T18" fmla="*/ 906629676 w 157"/>
                <a:gd name="T19" fmla="*/ 761554176 h 106"/>
                <a:gd name="T20" fmla="*/ 1129690614 w 157"/>
                <a:gd name="T21" fmla="*/ 538835477 h 106"/>
                <a:gd name="T22" fmla="*/ 971389130 w 157"/>
                <a:gd name="T23" fmla="*/ 330486331 h 106"/>
                <a:gd name="T24" fmla="*/ 863458495 w 157"/>
                <a:gd name="T25" fmla="*/ 718448195 h 106"/>
                <a:gd name="T26" fmla="*/ 568443800 w 157"/>
                <a:gd name="T27" fmla="*/ 718448195 h 106"/>
                <a:gd name="T28" fmla="*/ 741133889 w 157"/>
                <a:gd name="T29" fmla="*/ 538835477 h 106"/>
                <a:gd name="T30" fmla="*/ 733939587 w 157"/>
                <a:gd name="T31" fmla="*/ 517282486 h 106"/>
                <a:gd name="T32" fmla="*/ 661983147 w 157"/>
                <a:gd name="T33" fmla="*/ 517282486 h 106"/>
                <a:gd name="T34" fmla="*/ 661983147 w 157"/>
                <a:gd name="T35" fmla="*/ 488543379 h 106"/>
                <a:gd name="T36" fmla="*/ 661983147 w 157"/>
                <a:gd name="T37" fmla="*/ 265824680 h 106"/>
                <a:gd name="T38" fmla="*/ 647594542 w 157"/>
                <a:gd name="T39" fmla="*/ 251457807 h 106"/>
                <a:gd name="T40" fmla="*/ 460510482 w 157"/>
                <a:gd name="T41" fmla="*/ 251457807 h 106"/>
                <a:gd name="T42" fmla="*/ 446119194 w 157"/>
                <a:gd name="T43" fmla="*/ 265824680 h 106"/>
                <a:gd name="T44" fmla="*/ 446119194 w 157"/>
                <a:gd name="T45" fmla="*/ 488543379 h 106"/>
                <a:gd name="T46" fmla="*/ 446119194 w 157"/>
                <a:gd name="T47" fmla="*/ 524465923 h 106"/>
                <a:gd name="T48" fmla="*/ 366968452 w 157"/>
                <a:gd name="T49" fmla="*/ 524465923 h 106"/>
                <a:gd name="T50" fmla="*/ 359774149 w 157"/>
                <a:gd name="T51" fmla="*/ 546018913 h 106"/>
                <a:gd name="T52" fmla="*/ 539661224 w 157"/>
                <a:gd name="T53" fmla="*/ 718448195 h 106"/>
                <a:gd name="T54" fmla="*/ 273429105 w 157"/>
                <a:gd name="T55" fmla="*/ 718448195 h 106"/>
                <a:gd name="T56" fmla="*/ 79150742 w 157"/>
                <a:gd name="T57" fmla="*/ 531652040 h 106"/>
                <a:gd name="T58" fmla="*/ 208669650 w 157"/>
                <a:gd name="T59" fmla="*/ 359222758 h 106"/>
                <a:gd name="T60" fmla="*/ 201472665 w 157"/>
                <a:gd name="T61" fmla="*/ 316116777 h 106"/>
                <a:gd name="T62" fmla="*/ 359774149 w 157"/>
                <a:gd name="T63" fmla="*/ 122137185 h 106"/>
                <a:gd name="T64" fmla="*/ 532466921 w 157"/>
                <a:gd name="T65" fmla="*/ 208349146 h 106"/>
                <a:gd name="T66" fmla="*/ 697962708 w 157"/>
                <a:gd name="T67" fmla="*/ 71845088 h 106"/>
                <a:gd name="T68" fmla="*/ 921020964 w 157"/>
                <a:gd name="T69" fmla="*/ 301747224 h 106"/>
                <a:gd name="T70" fmla="*/ 913826661 w 157"/>
                <a:gd name="T71" fmla="*/ 352039321 h 106"/>
                <a:gd name="T72" fmla="*/ 1057736857 w 157"/>
                <a:gd name="T73" fmla="*/ 531652040 h 106"/>
                <a:gd name="T74" fmla="*/ 863458495 w 157"/>
                <a:gd name="T75" fmla="*/ 718448195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7"/>
                <a:gd name="T115" fmla="*/ 0 h 106"/>
                <a:gd name="T116" fmla="*/ 157 w 15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tx2">
                <a:lumMod val="50000"/>
              </a:schemeClr>
            </a:solidFill>
            <a:ln>
              <a:noFill/>
            </a:ln>
          </p:spPr>
          <p:txBody>
            <a:bodyPr/>
            <a:lstStyle/>
            <a:p>
              <a:endParaRPr lang="zh-CN" altLang="en-US" dirty="0">
                <a:ea typeface="微软雅黑" panose="020B0503020204020204" pitchFamily="34" charset="-122"/>
              </a:endParaRPr>
            </a:p>
          </p:txBody>
        </p:sp>
      </p:grpSp>
      <p:grpSp>
        <p:nvGrpSpPr>
          <p:cNvPr id="79" name="组合 78"/>
          <p:cNvGrpSpPr/>
          <p:nvPr/>
        </p:nvGrpSpPr>
        <p:grpSpPr>
          <a:xfrm>
            <a:off x="5541205" y="3834446"/>
            <a:ext cx="605079" cy="605079"/>
            <a:chOff x="8383202" y="3383515"/>
            <a:chExt cx="605079" cy="605079"/>
          </a:xfrm>
        </p:grpSpPr>
        <p:grpSp>
          <p:nvGrpSpPr>
            <p:cNvPr id="59" name="组合 58"/>
            <p:cNvGrpSpPr/>
            <p:nvPr/>
          </p:nvGrpSpPr>
          <p:grpSpPr>
            <a:xfrm>
              <a:off x="8383202" y="3383515"/>
              <a:ext cx="605079" cy="605079"/>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1" name="椭圆 6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4" name="Group 22"/>
            <p:cNvGrpSpPr/>
            <p:nvPr/>
          </p:nvGrpSpPr>
          <p:grpSpPr bwMode="auto">
            <a:xfrm>
              <a:off x="8539289" y="3516918"/>
              <a:ext cx="292903" cy="310672"/>
              <a:chOff x="0" y="0"/>
              <a:chExt cx="439257" cy="424283"/>
            </a:xfrm>
            <a:solidFill>
              <a:srgbClr val="C00000"/>
            </a:solidFill>
          </p:grpSpPr>
          <p:sp>
            <p:nvSpPr>
              <p:cNvPr id="15" name="Rectangle 18"/>
              <p:cNvSpPr>
                <a:spLocks noChangeArrowheads="1"/>
              </p:cNvSpPr>
              <p:nvPr/>
            </p:nvSpPr>
            <p:spPr bwMode="auto">
              <a:xfrm>
                <a:off x="157234" y="169713"/>
                <a:ext cx="47421"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16" name="Rectangle 19"/>
              <p:cNvSpPr>
                <a:spLocks noChangeArrowheads="1"/>
              </p:cNvSpPr>
              <p:nvPr/>
            </p:nvSpPr>
            <p:spPr bwMode="auto">
              <a:xfrm>
                <a:off x="232107" y="169713"/>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17" name="Rectangle 20"/>
              <p:cNvSpPr>
                <a:spLocks noChangeArrowheads="1"/>
              </p:cNvSpPr>
              <p:nvPr/>
            </p:nvSpPr>
            <p:spPr bwMode="auto">
              <a:xfrm>
                <a:off x="309477" y="169713"/>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18" name="Rectangle 21"/>
              <p:cNvSpPr>
                <a:spLocks noChangeArrowheads="1"/>
              </p:cNvSpPr>
              <p:nvPr/>
            </p:nvSpPr>
            <p:spPr bwMode="auto">
              <a:xfrm>
                <a:off x="157234" y="237099"/>
                <a:ext cx="47421" cy="47421"/>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19" name="Rectangle 22"/>
              <p:cNvSpPr>
                <a:spLocks noChangeArrowheads="1"/>
              </p:cNvSpPr>
              <p:nvPr/>
            </p:nvSpPr>
            <p:spPr bwMode="auto">
              <a:xfrm>
                <a:off x="232107" y="237099"/>
                <a:ext cx="49916" cy="47421"/>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20" name="Rectangle 23"/>
              <p:cNvSpPr>
                <a:spLocks noChangeArrowheads="1"/>
              </p:cNvSpPr>
              <p:nvPr/>
            </p:nvSpPr>
            <p:spPr bwMode="auto">
              <a:xfrm>
                <a:off x="309477" y="237099"/>
                <a:ext cx="49916" cy="47421"/>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21" name="Rectangle 24"/>
              <p:cNvSpPr>
                <a:spLocks noChangeArrowheads="1"/>
              </p:cNvSpPr>
              <p:nvPr/>
            </p:nvSpPr>
            <p:spPr bwMode="auto">
              <a:xfrm>
                <a:off x="157234" y="309477"/>
                <a:ext cx="47421"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22" name="Rectangle 25"/>
              <p:cNvSpPr>
                <a:spLocks noChangeArrowheads="1"/>
              </p:cNvSpPr>
              <p:nvPr/>
            </p:nvSpPr>
            <p:spPr bwMode="auto">
              <a:xfrm>
                <a:off x="79865" y="237099"/>
                <a:ext cx="49916" cy="47421"/>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23" name="Rectangle 26"/>
              <p:cNvSpPr>
                <a:spLocks noChangeArrowheads="1"/>
              </p:cNvSpPr>
              <p:nvPr/>
            </p:nvSpPr>
            <p:spPr bwMode="auto">
              <a:xfrm>
                <a:off x="79865" y="309477"/>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24" name="Rectangle 27"/>
              <p:cNvSpPr>
                <a:spLocks noChangeArrowheads="1"/>
              </p:cNvSpPr>
              <p:nvPr/>
            </p:nvSpPr>
            <p:spPr bwMode="auto">
              <a:xfrm>
                <a:off x="232107" y="309477"/>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25" name="Rectangle 28"/>
              <p:cNvSpPr>
                <a:spLocks noChangeArrowheads="1"/>
              </p:cNvSpPr>
              <p:nvPr/>
            </p:nvSpPr>
            <p:spPr bwMode="auto">
              <a:xfrm>
                <a:off x="309477" y="309477"/>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26" name="Freeform 29"/>
              <p:cNvSpPr>
                <a:spLocks noEditPoints="1" noChangeArrowheads="1"/>
              </p:cNvSpPr>
              <p:nvPr/>
            </p:nvSpPr>
            <p:spPr bwMode="auto">
              <a:xfrm>
                <a:off x="0" y="29950"/>
                <a:ext cx="439257" cy="394333"/>
              </a:xfrm>
              <a:custGeom>
                <a:avLst/>
                <a:gdLst>
                  <a:gd name="T0" fmla="*/ 1083829211 w 176"/>
                  <a:gd name="T1" fmla="*/ 0 h 158"/>
                  <a:gd name="T2" fmla="*/ 934337076 w 176"/>
                  <a:gd name="T3" fmla="*/ 0 h 158"/>
                  <a:gd name="T4" fmla="*/ 934337076 w 176"/>
                  <a:gd name="T5" fmla="*/ 99661426 h 158"/>
                  <a:gd name="T6" fmla="*/ 784842445 w 176"/>
                  <a:gd name="T7" fmla="*/ 99661426 h 158"/>
                  <a:gd name="T8" fmla="*/ 784842445 w 176"/>
                  <a:gd name="T9" fmla="*/ 0 h 158"/>
                  <a:gd name="T10" fmla="*/ 323902122 w 176"/>
                  <a:gd name="T11" fmla="*/ 0 h 158"/>
                  <a:gd name="T12" fmla="*/ 323902122 w 176"/>
                  <a:gd name="T13" fmla="*/ 99661426 h 158"/>
                  <a:gd name="T14" fmla="*/ 174409987 w 176"/>
                  <a:gd name="T15" fmla="*/ 99661426 h 158"/>
                  <a:gd name="T16" fmla="*/ 174409987 w 176"/>
                  <a:gd name="T17" fmla="*/ 0 h 158"/>
                  <a:gd name="T18" fmla="*/ 0 w 176"/>
                  <a:gd name="T19" fmla="*/ 0 h 158"/>
                  <a:gd name="T20" fmla="*/ 0 w 176"/>
                  <a:gd name="T21" fmla="*/ 984167816 h 158"/>
                  <a:gd name="T22" fmla="*/ 80975530 w 176"/>
                  <a:gd name="T23" fmla="*/ 984167816 h 158"/>
                  <a:gd name="T24" fmla="*/ 1009083143 w 176"/>
                  <a:gd name="T25" fmla="*/ 984167816 h 158"/>
                  <a:gd name="T26" fmla="*/ 1096288137 w 176"/>
                  <a:gd name="T27" fmla="*/ 984167816 h 158"/>
                  <a:gd name="T28" fmla="*/ 1083829211 w 176"/>
                  <a:gd name="T29" fmla="*/ 0 h 158"/>
                  <a:gd name="T30" fmla="*/ 1009083143 w 176"/>
                  <a:gd name="T31" fmla="*/ 896962820 h 158"/>
                  <a:gd name="T32" fmla="*/ 80975530 w 176"/>
                  <a:gd name="T33" fmla="*/ 896962820 h 158"/>
                  <a:gd name="T34" fmla="*/ 80975530 w 176"/>
                  <a:gd name="T35" fmla="*/ 274071418 h 158"/>
                  <a:gd name="T36" fmla="*/ 1009083143 w 176"/>
                  <a:gd name="T37" fmla="*/ 274071418 h 158"/>
                  <a:gd name="T38" fmla="*/ 1009083143 w 176"/>
                  <a:gd name="T39" fmla="*/ 896962820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6"/>
                  <a:gd name="T61" fmla="*/ 0 h 158"/>
                  <a:gd name="T62" fmla="*/ 176 w 176"/>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dirty="0">
                  <a:ea typeface="微软雅黑" panose="020B0503020204020204" pitchFamily="34" charset="-122"/>
                </a:endParaRPr>
              </a:p>
            </p:txBody>
          </p:sp>
          <p:sp>
            <p:nvSpPr>
              <p:cNvPr id="27" name="Rectangle 30"/>
              <p:cNvSpPr>
                <a:spLocks noChangeArrowheads="1"/>
              </p:cNvSpPr>
              <p:nvPr/>
            </p:nvSpPr>
            <p:spPr bwMode="auto">
              <a:xfrm>
                <a:off x="82360" y="0"/>
                <a:ext cx="37438" cy="59899"/>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sp>
            <p:nvSpPr>
              <p:cNvPr id="28" name="Rectangle 31"/>
              <p:cNvSpPr>
                <a:spLocks noChangeArrowheads="1"/>
              </p:cNvSpPr>
              <p:nvPr/>
            </p:nvSpPr>
            <p:spPr bwMode="auto">
              <a:xfrm>
                <a:off x="329443" y="0"/>
                <a:ext cx="34941" cy="59899"/>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dirty="0">
                  <a:latin typeface="Calibri" panose="020F0502020204030204" pitchFamily="34" charset="0"/>
                  <a:ea typeface="微软雅黑" panose="020B0503020204020204" pitchFamily="34" charset="-122"/>
                </a:endParaRPr>
              </a:p>
            </p:txBody>
          </p:sp>
        </p:grpSp>
      </p:grpSp>
      <p:grpSp>
        <p:nvGrpSpPr>
          <p:cNvPr id="83" name="组合 82"/>
          <p:cNvGrpSpPr/>
          <p:nvPr/>
        </p:nvGrpSpPr>
        <p:grpSpPr>
          <a:xfrm>
            <a:off x="3784935" y="1722396"/>
            <a:ext cx="1566367" cy="462163"/>
            <a:chOff x="1936759" y="922088"/>
            <a:chExt cx="1566367" cy="462163"/>
          </a:xfrm>
        </p:grpSpPr>
        <p:grpSp>
          <p:nvGrpSpPr>
            <p:cNvPr id="80" name="组合 79"/>
            <p:cNvGrpSpPr/>
            <p:nvPr/>
          </p:nvGrpSpPr>
          <p:grpSpPr>
            <a:xfrm>
              <a:off x="1936759" y="922088"/>
              <a:ext cx="1197832" cy="462163"/>
              <a:chOff x="3295234" y="2676992"/>
              <a:chExt cx="2596057" cy="363230"/>
            </a:xfrm>
          </p:grpSpPr>
          <p:sp>
            <p:nvSpPr>
              <p:cNvPr id="81" name="圆角矩形 80"/>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82" name="TextBox 81"/>
              <p:cNvSpPr txBox="1"/>
              <p:nvPr/>
            </p:nvSpPr>
            <p:spPr>
              <a:xfrm>
                <a:off x="3354761" y="2677383"/>
                <a:ext cx="400367" cy="362839"/>
              </a:xfrm>
              <a:prstGeom prst="rect">
                <a:avLst/>
              </a:prstGeom>
              <a:noFill/>
            </p:spPr>
            <p:txBody>
              <a:bodyPr wrap="none" rtlCol="0">
                <a:spAutoFit/>
              </a:bodyPr>
              <a:lstStyle/>
              <a:p>
                <a:endParaRPr lang="zh-CN" altLang="en-US" sz="2400" dirty="0">
                  <a:solidFill>
                    <a:srgbClr val="C00000"/>
                  </a:solidFill>
                  <a:latin typeface="方正大黑简体" panose="02010601030101010101" pitchFamily="2" charset="-122"/>
                  <a:ea typeface="方正大黑简体" panose="02010601030101010101" pitchFamily="2" charset="-122"/>
                </a:endParaRPr>
              </a:p>
            </p:txBody>
          </p:sp>
        </p:grpSp>
        <p:sp>
          <p:nvSpPr>
            <p:cNvPr id="4" name="矩形 3"/>
            <p:cNvSpPr>
              <a:spLocks noChangeArrowheads="1"/>
            </p:cNvSpPr>
            <p:nvPr/>
          </p:nvSpPr>
          <p:spPr bwMode="auto">
            <a:xfrm>
              <a:off x="2056590" y="977703"/>
              <a:ext cx="1446536"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l" eaLnBrk="1" hangingPunct="1">
                <a:lnSpc>
                  <a:spcPct val="100000"/>
                </a:lnSpc>
                <a:spcBef>
                  <a:spcPct val="0"/>
                </a:spcBef>
                <a:buFont typeface="Arial" panose="020B0604020202020204" pitchFamily="34" charset="0"/>
                <a:buNone/>
              </a:pPr>
              <a:r>
                <a:rPr lang="zh-CN" altLang="en-US" sz="1700" dirty="0" smtClean="0">
                  <a:latin typeface="Arial" panose="020B0604020202020204" pitchFamily="34" charset="0"/>
                  <a:sym typeface="Arial" panose="020B0604020202020204" pitchFamily="34" charset="0"/>
                </a:rPr>
                <a:t>此处添加标题</a:t>
              </a:r>
            </a:p>
          </p:txBody>
        </p:sp>
      </p:grpSp>
      <p:grpSp>
        <p:nvGrpSpPr>
          <p:cNvPr id="113" name="组合 112"/>
          <p:cNvGrpSpPr/>
          <p:nvPr/>
        </p:nvGrpSpPr>
        <p:grpSpPr>
          <a:xfrm>
            <a:off x="5570980" y="2842059"/>
            <a:ext cx="622626" cy="622626"/>
            <a:chOff x="5570980" y="2842059"/>
            <a:chExt cx="622626" cy="622626"/>
          </a:xfrm>
        </p:grpSpPr>
        <p:grpSp>
          <p:nvGrpSpPr>
            <p:cNvPr id="85" name="组合 84"/>
            <p:cNvGrpSpPr/>
            <p:nvPr/>
          </p:nvGrpSpPr>
          <p:grpSpPr>
            <a:xfrm>
              <a:off x="5570980" y="2842059"/>
              <a:ext cx="622626" cy="622626"/>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57" name="任意多边形 75"/>
            <p:cNvSpPr>
              <a:spLocks noChangeArrowheads="1"/>
            </p:cNvSpPr>
            <p:nvPr/>
          </p:nvSpPr>
          <p:spPr bwMode="auto">
            <a:xfrm>
              <a:off x="5679989" y="2993590"/>
              <a:ext cx="447333" cy="319563"/>
            </a:xfrm>
            <a:custGeom>
              <a:avLst/>
              <a:gdLst>
                <a:gd name="T0" fmla="*/ 302178 w 613253"/>
                <a:gd name="T1" fmla="*/ 189810 h 438850"/>
                <a:gd name="T2" fmla="*/ 308446 w 613253"/>
                <a:gd name="T3" fmla="*/ 211231 h 438850"/>
                <a:gd name="T4" fmla="*/ 273991 w 613253"/>
                <a:gd name="T5" fmla="*/ 287948 h 438850"/>
                <a:gd name="T6" fmla="*/ 273506 w 613253"/>
                <a:gd name="T7" fmla="*/ 287948 h 438850"/>
                <a:gd name="T8" fmla="*/ 273846 w 613253"/>
                <a:gd name="T9" fmla="*/ 288271 h 438850"/>
                <a:gd name="T10" fmla="*/ 273506 w 613253"/>
                <a:gd name="T11" fmla="*/ 289027 h 438850"/>
                <a:gd name="T12" fmla="*/ 274642 w 613253"/>
                <a:gd name="T13" fmla="*/ 289027 h 438850"/>
                <a:gd name="T14" fmla="*/ 313223 w 613253"/>
                <a:gd name="T15" fmla="*/ 325694 h 438850"/>
                <a:gd name="T16" fmla="*/ 351804 w 613253"/>
                <a:gd name="T17" fmla="*/ 289027 h 438850"/>
                <a:gd name="T18" fmla="*/ 352939 w 613253"/>
                <a:gd name="T19" fmla="*/ 289027 h 438850"/>
                <a:gd name="T20" fmla="*/ 352600 w 613253"/>
                <a:gd name="T21" fmla="*/ 288270 h 438850"/>
                <a:gd name="T22" fmla="*/ 352939 w 613253"/>
                <a:gd name="T23" fmla="*/ 287948 h 438850"/>
                <a:gd name="T24" fmla="*/ 352455 w 613253"/>
                <a:gd name="T25" fmla="*/ 287948 h 438850"/>
                <a:gd name="T26" fmla="*/ 317999 w 613253"/>
                <a:gd name="T27" fmla="*/ 211229 h 438850"/>
                <a:gd name="T28" fmla="*/ 324267 w 613253"/>
                <a:gd name="T29" fmla="*/ 189810 h 438850"/>
                <a:gd name="T30" fmla="*/ 122621 w 613253"/>
                <a:gd name="T31" fmla="*/ 168497 h 438850"/>
                <a:gd name="T32" fmla="*/ 127701 w 613253"/>
                <a:gd name="T33" fmla="*/ 185855 h 438850"/>
                <a:gd name="T34" fmla="*/ 99783 w 613253"/>
                <a:gd name="T35" fmla="*/ 248016 h 438850"/>
                <a:gd name="T36" fmla="*/ 99389 w 613253"/>
                <a:gd name="T37" fmla="*/ 248016 h 438850"/>
                <a:gd name="T38" fmla="*/ 99664 w 613253"/>
                <a:gd name="T39" fmla="*/ 248278 h 438850"/>
                <a:gd name="T40" fmla="*/ 99390 w 613253"/>
                <a:gd name="T41" fmla="*/ 248890 h 438850"/>
                <a:gd name="T42" fmla="*/ 100310 w 613253"/>
                <a:gd name="T43" fmla="*/ 248890 h 438850"/>
                <a:gd name="T44" fmla="*/ 131571 w 613253"/>
                <a:gd name="T45" fmla="*/ 278601 h 438850"/>
                <a:gd name="T46" fmla="*/ 162832 w 613253"/>
                <a:gd name="T47" fmla="*/ 248890 h 438850"/>
                <a:gd name="T48" fmla="*/ 163753 w 613253"/>
                <a:gd name="T49" fmla="*/ 248890 h 438850"/>
                <a:gd name="T50" fmla="*/ 163477 w 613253"/>
                <a:gd name="T51" fmla="*/ 248278 h 438850"/>
                <a:gd name="T52" fmla="*/ 163752 w 613253"/>
                <a:gd name="T53" fmla="*/ 248016 h 438850"/>
                <a:gd name="T54" fmla="*/ 163360 w 613253"/>
                <a:gd name="T55" fmla="*/ 248016 h 438850"/>
                <a:gd name="T56" fmla="*/ 135441 w 613253"/>
                <a:gd name="T57" fmla="*/ 185853 h 438850"/>
                <a:gd name="T58" fmla="*/ 140519 w 613253"/>
                <a:gd name="T59" fmla="*/ 168497 h 438850"/>
                <a:gd name="T60" fmla="*/ 313647 w 613253"/>
                <a:gd name="T61" fmla="*/ 0 h 438850"/>
                <a:gd name="T62" fmla="*/ 401789 w 613253"/>
                <a:gd name="T63" fmla="*/ 89512 h 438850"/>
                <a:gd name="T64" fmla="*/ 354002 w 613253"/>
                <a:gd name="T65" fmla="*/ 167851 h 438850"/>
                <a:gd name="T66" fmla="*/ 354002 w 613253"/>
                <a:gd name="T67" fmla="*/ 179987 h 438850"/>
                <a:gd name="T68" fmla="*/ 477733 w 613253"/>
                <a:gd name="T69" fmla="*/ 304984 h 438850"/>
                <a:gd name="T70" fmla="*/ 310462 w 613253"/>
                <a:gd name="T71" fmla="*/ 341871 h 438850"/>
                <a:gd name="T72" fmla="*/ 150844 w 613253"/>
                <a:gd name="T73" fmla="*/ 308256 h 438850"/>
                <a:gd name="T74" fmla="*/ 158358 w 613253"/>
                <a:gd name="T75" fmla="*/ 288582 h 438850"/>
                <a:gd name="T76" fmla="*/ 129334 w 613253"/>
                <a:gd name="T77" fmla="*/ 291708 h 438850"/>
                <a:gd name="T78" fmla="*/ 0 w 613253"/>
                <a:gd name="T79" fmla="*/ 264471 h 438850"/>
                <a:gd name="T80" fmla="*/ 97497 w 613253"/>
                <a:gd name="T81" fmla="*/ 161659 h 438850"/>
                <a:gd name="T82" fmla="*/ 97497 w 613253"/>
                <a:gd name="T83" fmla="*/ 149528 h 438850"/>
                <a:gd name="T84" fmla="*/ 60496 w 613253"/>
                <a:gd name="T85" fmla="*/ 87229 h 438850"/>
                <a:gd name="T86" fmla="*/ 131914 w 613253"/>
                <a:gd name="T87" fmla="*/ 14700 h 438850"/>
                <a:gd name="T88" fmla="*/ 203334 w 613253"/>
                <a:gd name="T89" fmla="*/ 87229 h 438850"/>
                <a:gd name="T90" fmla="*/ 164614 w 613253"/>
                <a:gd name="T91" fmla="*/ 150705 h 438850"/>
                <a:gd name="T92" fmla="*/ 164614 w 613253"/>
                <a:gd name="T93" fmla="*/ 160538 h 438850"/>
                <a:gd name="T94" fmla="*/ 228121 w 613253"/>
                <a:gd name="T95" fmla="*/ 196732 h 438850"/>
                <a:gd name="T96" fmla="*/ 229847 w 613253"/>
                <a:gd name="T97" fmla="*/ 199013 h 438850"/>
                <a:gd name="T98" fmla="*/ 271170 w 613253"/>
                <a:gd name="T99" fmla="*/ 181372 h 438850"/>
                <a:gd name="T100" fmla="*/ 271170 w 613253"/>
                <a:gd name="T101" fmla="*/ 166399 h 438850"/>
                <a:gd name="T102" fmla="*/ 225504 w 613253"/>
                <a:gd name="T103" fmla="*/ 89512 h 438850"/>
                <a:gd name="T104" fmla="*/ 313647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chemeClr val="tx2">
                <a:lumMod val="50000"/>
              </a:schemeClr>
            </a:solidFill>
            <a:ln>
              <a:noFill/>
            </a:ln>
          </p:spPr>
          <p:txBody>
            <a:bodyPr anchor="ctr"/>
            <a:lstStyle/>
            <a:p>
              <a:endParaRPr lang="zh-CN" altLang="en-US" dirty="0">
                <a:ea typeface="微软雅黑" panose="020B0503020204020204" pitchFamily="34" charset="-122"/>
              </a:endParaRPr>
            </a:p>
          </p:txBody>
        </p:sp>
      </p:grpSp>
      <p:cxnSp>
        <p:nvCxnSpPr>
          <p:cNvPr id="108" name="直接连接符 107"/>
          <p:cNvCxnSpPr/>
          <p:nvPr/>
        </p:nvCxnSpPr>
        <p:spPr>
          <a:xfrm>
            <a:off x="515257" y="575662"/>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9" name="椭圆 108"/>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0" name="TextBox 109"/>
          <p:cNvSpPr txBox="1"/>
          <p:nvPr/>
        </p:nvSpPr>
        <p:spPr>
          <a:xfrm>
            <a:off x="908957" y="206330"/>
            <a:ext cx="1569660" cy="369332"/>
          </a:xfrm>
          <a:prstGeom prst="rect">
            <a:avLst/>
          </a:prstGeom>
          <a:noFill/>
        </p:spPr>
        <p:txBody>
          <a:bodyPr wrap="none" rtlCol="0">
            <a:spAutoFit/>
          </a:bodyPr>
          <a:lstStyle/>
          <a:p>
            <a:pPr algn="l"/>
            <a:r>
              <a:rPr lang="zh-CN" altLang="en-US" dirty="0" smtClean="0">
                <a:latin typeface="黑体" panose="02010600030101010101" charset="-122"/>
                <a:ea typeface="黑体" panose="02010600030101010101" charset="-122"/>
                <a:sym typeface="+mn-ea"/>
              </a:rPr>
              <a:t>此处添加标题</a:t>
            </a:r>
            <a:endParaRPr lang="zh-CN" altLang="en-US" spc="300" dirty="0">
              <a:latin typeface="方正兰亭细黑_GBK" panose="02000000000000000000" pitchFamily="2" charset="-122"/>
              <a:ea typeface="方正兰亭细黑_GBK" panose="02000000000000000000" pitchFamily="2" charset="-122"/>
            </a:endParaRPr>
          </a:p>
        </p:txBody>
      </p:sp>
      <p:cxnSp>
        <p:nvCxnSpPr>
          <p:cNvPr id="111" name="直接连接符 110"/>
          <p:cNvCxnSpPr/>
          <p:nvPr/>
        </p:nvCxnSpPr>
        <p:spPr>
          <a:xfrm>
            <a:off x="2006261" y="27528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71500" y="2568238"/>
            <a:ext cx="8374380" cy="2613361"/>
            <a:chOff x="571500" y="2568238"/>
            <a:chExt cx="8374380" cy="2613361"/>
          </a:xfrm>
        </p:grpSpPr>
        <p:sp>
          <p:nvSpPr>
            <p:cNvPr id="5" name="任意多边形 4"/>
            <p:cNvSpPr/>
            <p:nvPr/>
          </p:nvSpPr>
          <p:spPr>
            <a:xfrm>
              <a:off x="571500" y="2568238"/>
              <a:ext cx="8001000" cy="2613361"/>
            </a:xfrm>
            <a:custGeom>
              <a:avLst/>
              <a:gdLst>
                <a:gd name="connsiteX0" fmla="*/ 0 w 8001000"/>
                <a:gd name="connsiteY0" fmla="*/ 2542126 h 2542126"/>
                <a:gd name="connsiteX1" fmla="*/ 1009650 w 8001000"/>
                <a:gd name="connsiteY1" fmla="*/ 126577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1" fmla="*/ 0 w 8001000"/>
                <a:gd name="connsiteY0-2" fmla="*/ 2542126 h 2542126"/>
                <a:gd name="connsiteX1-3" fmla="*/ 1066800 w 8001000"/>
                <a:gd name="connsiteY1-4" fmla="*/ 1284826 h 2542126"/>
                <a:gd name="connsiteX2-5" fmla="*/ 2400300 w 8001000"/>
                <a:gd name="connsiteY2-6" fmla="*/ 446626 h 2542126"/>
                <a:gd name="connsiteX3-7" fmla="*/ 4114800 w 8001000"/>
                <a:gd name="connsiteY3-8" fmla="*/ 27526 h 2542126"/>
                <a:gd name="connsiteX4-9" fmla="*/ 6324600 w 8001000"/>
                <a:gd name="connsiteY4-10" fmla="*/ 103726 h 2542126"/>
                <a:gd name="connsiteX5-11" fmla="*/ 8001000 w 8001000"/>
                <a:gd name="connsiteY5-12" fmla="*/ 618076 h 2542126"/>
                <a:gd name="connsiteX0-13" fmla="*/ 0 w 8001000"/>
                <a:gd name="connsiteY0-14" fmla="*/ 2600659 h 2600659"/>
                <a:gd name="connsiteX1-15" fmla="*/ 1066800 w 8001000"/>
                <a:gd name="connsiteY1-16" fmla="*/ 1343359 h 2600659"/>
                <a:gd name="connsiteX2-17" fmla="*/ 2400300 w 8001000"/>
                <a:gd name="connsiteY2-18" fmla="*/ 505159 h 2600659"/>
                <a:gd name="connsiteX3-19" fmla="*/ 4191000 w 8001000"/>
                <a:gd name="connsiteY3-20" fmla="*/ 17479 h 2600659"/>
                <a:gd name="connsiteX4-21" fmla="*/ 6324600 w 8001000"/>
                <a:gd name="connsiteY4-22" fmla="*/ 162259 h 2600659"/>
                <a:gd name="connsiteX5-23" fmla="*/ 8001000 w 8001000"/>
                <a:gd name="connsiteY5-24" fmla="*/ 676609 h 2600659"/>
                <a:gd name="connsiteX0-25" fmla="*/ 0 w 8001000"/>
                <a:gd name="connsiteY0-26" fmla="*/ 2613361 h 2613361"/>
                <a:gd name="connsiteX1-27" fmla="*/ 1066800 w 8001000"/>
                <a:gd name="connsiteY1-28" fmla="*/ 1356061 h 2613361"/>
                <a:gd name="connsiteX2-29" fmla="*/ 2400300 w 8001000"/>
                <a:gd name="connsiteY2-30" fmla="*/ 517861 h 2613361"/>
                <a:gd name="connsiteX3-31" fmla="*/ 4191000 w 8001000"/>
                <a:gd name="connsiteY3-32" fmla="*/ 30181 h 2613361"/>
                <a:gd name="connsiteX4-33" fmla="*/ 6339840 w 8001000"/>
                <a:gd name="connsiteY4-34" fmla="*/ 121621 h 2613361"/>
                <a:gd name="connsiteX5-35" fmla="*/ 8001000 w 8001000"/>
                <a:gd name="connsiteY5-36" fmla="*/ 689311 h 261336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8001000" h="2613361">
                  <a:moveTo>
                    <a:pt x="0" y="2613361"/>
                  </a:moveTo>
                  <a:cubicBezTo>
                    <a:pt x="304800" y="2149811"/>
                    <a:pt x="666750" y="1705311"/>
                    <a:pt x="1066800" y="1356061"/>
                  </a:cubicBezTo>
                  <a:cubicBezTo>
                    <a:pt x="1466850" y="1006811"/>
                    <a:pt x="1879600" y="738841"/>
                    <a:pt x="2400300" y="517861"/>
                  </a:cubicBezTo>
                  <a:cubicBezTo>
                    <a:pt x="2921000" y="296881"/>
                    <a:pt x="3534410" y="96221"/>
                    <a:pt x="4191000" y="30181"/>
                  </a:cubicBezTo>
                  <a:cubicBezTo>
                    <a:pt x="4847590" y="-35859"/>
                    <a:pt x="5704840" y="11766"/>
                    <a:pt x="6339840" y="121621"/>
                  </a:cubicBezTo>
                  <a:cubicBezTo>
                    <a:pt x="6974840" y="231476"/>
                    <a:pt x="7486650" y="481348"/>
                    <a:pt x="8001000" y="689311"/>
                  </a:cubicBezTo>
                </a:path>
              </a:pathLst>
            </a:custGeom>
            <a:noFill/>
            <a:ln>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7" name="直接箭头连接符 6"/>
            <p:cNvCxnSpPr/>
            <p:nvPr/>
          </p:nvCxnSpPr>
          <p:spPr>
            <a:xfrm flipV="1">
              <a:off x="8557260" y="2686050"/>
              <a:ext cx="388620" cy="571500"/>
            </a:xfrm>
            <a:prstGeom prst="straightConnector1">
              <a:avLst/>
            </a:prstGeom>
            <a:ln w="19050">
              <a:solidFill>
                <a:srgbClr val="163A5A"/>
              </a:solidFill>
              <a:tailEnd type="arrow"/>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rot="18958258">
            <a:off x="1465829" y="3636777"/>
            <a:ext cx="487344" cy="309269"/>
            <a:chOff x="2903220" y="280488"/>
            <a:chExt cx="746760" cy="473892"/>
          </a:xfrm>
        </p:grpSpPr>
        <p:sp>
          <p:nvSpPr>
            <p:cNvPr id="10" name="矩形 9"/>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2012</a:t>
              </a:r>
              <a:endParaRPr lang="zh-CN" altLang="en-US" dirty="0">
                <a:ea typeface="微软雅黑" panose="020B0503020204020204" pitchFamily="34" charset="-122"/>
              </a:endParaRPr>
            </a:p>
          </p:txBody>
        </p:sp>
        <p:sp>
          <p:nvSpPr>
            <p:cNvPr id="11" name="等腰三角形 10"/>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3" name="组合 12"/>
          <p:cNvGrpSpPr/>
          <p:nvPr/>
        </p:nvGrpSpPr>
        <p:grpSpPr>
          <a:xfrm rot="8938009">
            <a:off x="2599338" y="3075293"/>
            <a:ext cx="487344" cy="309267"/>
            <a:chOff x="2903220" y="280488"/>
            <a:chExt cx="746760" cy="473892"/>
          </a:xfrm>
        </p:grpSpPr>
        <p:sp>
          <p:nvSpPr>
            <p:cNvPr id="14" name="矩形 13"/>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2013</a:t>
              </a:r>
              <a:endParaRPr lang="zh-CN" altLang="en-US" sz="1100" dirty="0">
                <a:ea typeface="微软雅黑" panose="020B0503020204020204" pitchFamily="34" charset="-122"/>
              </a:endParaRPr>
            </a:p>
          </p:txBody>
        </p:sp>
        <p:sp>
          <p:nvSpPr>
            <p:cNvPr id="15" name="等腰三角形 14"/>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pSp>
      <p:grpSp>
        <p:nvGrpSpPr>
          <p:cNvPr id="16" name="组合 15"/>
          <p:cNvGrpSpPr/>
          <p:nvPr/>
        </p:nvGrpSpPr>
        <p:grpSpPr>
          <a:xfrm rot="20658534">
            <a:off x="3976555" y="2435520"/>
            <a:ext cx="487344" cy="309269"/>
            <a:chOff x="2903220" y="280488"/>
            <a:chExt cx="746760" cy="473892"/>
          </a:xfrm>
        </p:grpSpPr>
        <p:sp>
          <p:nvSpPr>
            <p:cNvPr id="17" name="矩形 16"/>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2015</a:t>
              </a:r>
              <a:endParaRPr lang="zh-CN" altLang="en-US" sz="1100" dirty="0">
                <a:ea typeface="微软雅黑" panose="020B0503020204020204" pitchFamily="34" charset="-122"/>
              </a:endParaRPr>
            </a:p>
          </p:txBody>
        </p:sp>
        <p:sp>
          <p:nvSpPr>
            <p:cNvPr id="18" name="等腰三角形 17"/>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9" name="组合 18"/>
          <p:cNvGrpSpPr/>
          <p:nvPr/>
        </p:nvGrpSpPr>
        <p:grpSpPr>
          <a:xfrm rot="10800000">
            <a:off x="5473327" y="2525065"/>
            <a:ext cx="487344" cy="309269"/>
            <a:chOff x="2903220" y="280488"/>
            <a:chExt cx="746760" cy="473892"/>
          </a:xfrm>
        </p:grpSpPr>
        <p:sp>
          <p:nvSpPr>
            <p:cNvPr id="20" name="矩形 19"/>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2016</a:t>
              </a:r>
              <a:endParaRPr lang="zh-CN" altLang="en-US" sz="1100" dirty="0">
                <a:ea typeface="微软雅黑" panose="020B0503020204020204" pitchFamily="34" charset="-122"/>
              </a:endParaRPr>
            </a:p>
          </p:txBody>
        </p:sp>
        <p:sp>
          <p:nvSpPr>
            <p:cNvPr id="21" name="等腰三角形 20"/>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 dirty="0">
                <a:ea typeface="微软雅黑" panose="020B0503020204020204" pitchFamily="34" charset="-122"/>
              </a:endParaRPr>
            </a:p>
          </p:txBody>
        </p:sp>
      </p:grpSp>
      <p:grpSp>
        <p:nvGrpSpPr>
          <p:cNvPr id="22" name="组合 21"/>
          <p:cNvGrpSpPr/>
          <p:nvPr/>
        </p:nvGrpSpPr>
        <p:grpSpPr>
          <a:xfrm rot="1114118">
            <a:off x="7012567" y="2556971"/>
            <a:ext cx="487344" cy="309269"/>
            <a:chOff x="2903220" y="280488"/>
            <a:chExt cx="746760" cy="473892"/>
          </a:xfrm>
        </p:grpSpPr>
        <p:sp>
          <p:nvSpPr>
            <p:cNvPr id="23" name="矩形 22"/>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201X</a:t>
              </a:r>
              <a:endParaRPr lang="zh-CN" altLang="en-US" sz="1100" dirty="0">
                <a:ea typeface="微软雅黑" panose="020B0503020204020204" pitchFamily="34" charset="-122"/>
              </a:endParaRPr>
            </a:p>
          </p:txBody>
        </p:sp>
        <p:sp>
          <p:nvSpPr>
            <p:cNvPr id="24" name="等腰三角形 23"/>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0" name="组合 59"/>
          <p:cNvGrpSpPr/>
          <p:nvPr/>
        </p:nvGrpSpPr>
        <p:grpSpPr>
          <a:xfrm>
            <a:off x="877075" y="3059462"/>
            <a:ext cx="619125" cy="633972"/>
            <a:chOff x="877075" y="3059462"/>
            <a:chExt cx="619125" cy="633972"/>
          </a:xfrm>
        </p:grpSpPr>
        <p:grpSp>
          <p:nvGrpSpPr>
            <p:cNvPr id="27" name="组合 26"/>
            <p:cNvGrpSpPr/>
            <p:nvPr/>
          </p:nvGrpSpPr>
          <p:grpSpPr>
            <a:xfrm>
              <a:off x="877075" y="3059462"/>
              <a:ext cx="619125" cy="633972"/>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3" name="TextBox 42"/>
            <p:cNvSpPr txBox="1"/>
            <p:nvPr/>
          </p:nvSpPr>
          <p:spPr>
            <a:xfrm rot="20085162">
              <a:off x="901165" y="3207171"/>
              <a:ext cx="595035" cy="338554"/>
            </a:xfrm>
            <a:prstGeom prst="rect">
              <a:avLst/>
            </a:prstGeom>
            <a:noFill/>
          </p:spPr>
          <p:txBody>
            <a:bodyPr wrap="none" rtlCol="0">
              <a:spAutoFit/>
            </a:bodyPr>
            <a:lstStyle/>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启航</a:t>
              </a:r>
              <a:endParaRPr lang="zh-CN" altLang="en-US"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1" name="组合 60"/>
          <p:cNvGrpSpPr/>
          <p:nvPr/>
        </p:nvGrpSpPr>
        <p:grpSpPr>
          <a:xfrm>
            <a:off x="2877864" y="3455276"/>
            <a:ext cx="631551" cy="633972"/>
            <a:chOff x="2877864" y="3455276"/>
            <a:chExt cx="631551" cy="633972"/>
          </a:xfrm>
        </p:grpSpPr>
        <p:grpSp>
          <p:nvGrpSpPr>
            <p:cNvPr id="31" name="组合 30"/>
            <p:cNvGrpSpPr/>
            <p:nvPr/>
          </p:nvGrpSpPr>
          <p:grpSpPr>
            <a:xfrm>
              <a:off x="2877864" y="3455276"/>
              <a:ext cx="619125" cy="63397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4" name="TextBox 43"/>
            <p:cNvSpPr txBox="1"/>
            <p:nvPr/>
          </p:nvSpPr>
          <p:spPr>
            <a:xfrm rot="19571467">
              <a:off x="2914380" y="3573525"/>
              <a:ext cx="595035" cy="338554"/>
            </a:xfrm>
            <a:prstGeom prst="rect">
              <a:avLst/>
            </a:prstGeom>
            <a:noFill/>
          </p:spPr>
          <p:txBody>
            <a:bodyPr wrap="none" rtlCol="0">
              <a:spAutoFit/>
            </a:bodyPr>
            <a:lstStyle/>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拼搏</a:t>
              </a:r>
              <a:endParaRPr lang="zh-CN" altLang="en-US" sz="16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2" name="组合 61"/>
          <p:cNvGrpSpPr/>
          <p:nvPr/>
        </p:nvGrpSpPr>
        <p:grpSpPr>
          <a:xfrm>
            <a:off x="3710046" y="1639176"/>
            <a:ext cx="646331" cy="633972"/>
            <a:chOff x="3710046" y="1639176"/>
            <a:chExt cx="646331" cy="633972"/>
          </a:xfrm>
        </p:grpSpPr>
        <p:grpSp>
          <p:nvGrpSpPr>
            <p:cNvPr id="34" name="组合 33"/>
            <p:cNvGrpSpPr/>
            <p:nvPr/>
          </p:nvGrpSpPr>
          <p:grpSpPr>
            <a:xfrm>
              <a:off x="3723650" y="1639176"/>
              <a:ext cx="619125" cy="63397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5" name="TextBox 44"/>
            <p:cNvSpPr txBox="1"/>
            <p:nvPr/>
          </p:nvSpPr>
          <p:spPr>
            <a:xfrm rot="20721555">
              <a:off x="3710046" y="1806770"/>
              <a:ext cx="646331" cy="369332"/>
            </a:xfrm>
            <a:prstGeom prst="rect">
              <a:avLst/>
            </a:prstGeom>
            <a:noFill/>
          </p:spPr>
          <p:txBody>
            <a:bodyPr wrap="none" rtlCol="0">
              <a:spAutoFit/>
            </a:bodyPr>
            <a:lstStyle/>
            <a:p>
              <a:r>
                <a:rPr lang="zh-CN" altLang="en-US" dirty="0" smtClean="0">
                  <a:solidFill>
                    <a:srgbClr val="163A5A"/>
                  </a:solidFill>
                  <a:latin typeface="方正韵动中黑简体" panose="02000000000000000000" pitchFamily="2" charset="-122"/>
                  <a:ea typeface="方正韵动中黑简体" panose="02000000000000000000" pitchFamily="2" charset="-122"/>
                </a:rPr>
                <a:t>飞跃</a:t>
              </a:r>
              <a:endParaRPr lang="zh-CN" altLang="en-US" sz="16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3" name="组合 62"/>
          <p:cNvGrpSpPr/>
          <p:nvPr/>
        </p:nvGrpSpPr>
        <p:grpSpPr>
          <a:xfrm>
            <a:off x="5473327" y="2971804"/>
            <a:ext cx="670421" cy="633972"/>
            <a:chOff x="5473327" y="2971804"/>
            <a:chExt cx="670421" cy="633972"/>
          </a:xfrm>
        </p:grpSpPr>
        <p:grpSp>
          <p:nvGrpSpPr>
            <p:cNvPr id="37" name="组合 36"/>
            <p:cNvGrpSpPr/>
            <p:nvPr/>
          </p:nvGrpSpPr>
          <p:grpSpPr>
            <a:xfrm>
              <a:off x="5473327" y="2971804"/>
              <a:ext cx="619125" cy="633972"/>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6" name="TextBox 45"/>
            <p:cNvSpPr txBox="1"/>
            <p:nvPr/>
          </p:nvSpPr>
          <p:spPr>
            <a:xfrm>
              <a:off x="5497417" y="3118580"/>
              <a:ext cx="646331" cy="369332"/>
            </a:xfrm>
            <a:prstGeom prst="rect">
              <a:avLst/>
            </a:prstGeom>
            <a:noFill/>
          </p:spPr>
          <p:txBody>
            <a:bodyPr wrap="none" rtlCol="0">
              <a:spAutoFit/>
            </a:bodyPr>
            <a:lstStyle/>
            <a:p>
              <a:r>
                <a:rPr lang="zh-CN" altLang="en-US" dirty="0">
                  <a:solidFill>
                    <a:srgbClr val="163A5A"/>
                  </a:solidFill>
                  <a:latin typeface="方正韵动中黑简体" panose="02000000000000000000" pitchFamily="2" charset="-122"/>
                  <a:ea typeface="方正韵动中黑简体" panose="02000000000000000000" pitchFamily="2" charset="-122"/>
                </a:rPr>
                <a:t>创新</a:t>
              </a:r>
              <a:endParaRPr lang="zh-CN" altLang="en-US" sz="16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4" name="组合 63"/>
          <p:cNvGrpSpPr/>
          <p:nvPr/>
        </p:nvGrpSpPr>
        <p:grpSpPr>
          <a:xfrm>
            <a:off x="7199683" y="1774359"/>
            <a:ext cx="646331" cy="633972"/>
            <a:chOff x="7199683" y="1774359"/>
            <a:chExt cx="646331" cy="633972"/>
          </a:xfrm>
        </p:grpSpPr>
        <p:grpSp>
          <p:nvGrpSpPr>
            <p:cNvPr id="40" name="组合 39"/>
            <p:cNvGrpSpPr/>
            <p:nvPr/>
          </p:nvGrpSpPr>
          <p:grpSpPr>
            <a:xfrm>
              <a:off x="7213287" y="1774359"/>
              <a:ext cx="619125" cy="633972"/>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2" name="椭圆 4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7" name="TextBox 46"/>
            <p:cNvSpPr txBox="1"/>
            <p:nvPr/>
          </p:nvSpPr>
          <p:spPr>
            <a:xfrm rot="1067031">
              <a:off x="7199683" y="1935283"/>
              <a:ext cx="646331" cy="369332"/>
            </a:xfrm>
            <a:prstGeom prst="rect">
              <a:avLst/>
            </a:prstGeom>
            <a:noFill/>
          </p:spPr>
          <p:txBody>
            <a:bodyPr wrap="none" rtlCol="0">
              <a:spAutoFit/>
            </a:bodyPr>
            <a:lstStyle/>
            <a:p>
              <a:r>
                <a:rPr lang="zh-CN" altLang="en-US" dirty="0">
                  <a:solidFill>
                    <a:srgbClr val="163A5A"/>
                  </a:solidFill>
                  <a:latin typeface="方正韵动中黑简体" panose="02000000000000000000" pitchFamily="2" charset="-122"/>
                  <a:ea typeface="方正韵动中黑简体" panose="02000000000000000000" pitchFamily="2" charset="-122"/>
                </a:rPr>
                <a:t>辉煌</a:t>
              </a:r>
            </a:p>
          </p:txBody>
        </p:sp>
      </p:grpSp>
      <p:sp>
        <p:nvSpPr>
          <p:cNvPr id="48" name="TextBox 47"/>
          <p:cNvSpPr txBox="1"/>
          <p:nvPr/>
        </p:nvSpPr>
        <p:spPr>
          <a:xfrm>
            <a:off x="412330" y="892092"/>
            <a:ext cx="1569660" cy="369332"/>
          </a:xfrm>
          <a:prstGeom prst="rect">
            <a:avLst/>
          </a:prstGeom>
          <a:noFill/>
        </p:spPr>
        <p:txBody>
          <a:bodyPr wrap="none" rtlCol="0">
            <a:spAutoFit/>
          </a:bodyPr>
          <a:lstStyle/>
          <a:p>
            <a:pPr algn="l"/>
            <a:r>
              <a:rPr lang="zh-CN" altLang="en-US" dirty="0" smtClean="0">
                <a:solidFill>
                  <a:srgbClr val="163A5A"/>
                </a:solidFill>
                <a:latin typeface="方正兰亭黑简体" panose="02000000000000000000" pitchFamily="2" charset="-122"/>
                <a:ea typeface="方正兰亭黑简体" panose="02000000000000000000" pitchFamily="2" charset="-122"/>
              </a:rPr>
              <a:t>此处添加标题</a:t>
            </a:r>
          </a:p>
        </p:txBody>
      </p:sp>
      <p:sp>
        <p:nvSpPr>
          <p:cNvPr id="49" name="TextBox 48"/>
          <p:cNvSpPr txBox="1"/>
          <p:nvPr/>
        </p:nvSpPr>
        <p:spPr>
          <a:xfrm>
            <a:off x="286253" y="1261424"/>
            <a:ext cx="2565376" cy="1005840"/>
          </a:xfrm>
          <a:prstGeom prst="rect">
            <a:avLst/>
          </a:prstGeom>
          <a:noFill/>
        </p:spPr>
        <p:txBody>
          <a:bodyPr wrap="square" rtlCol="0">
            <a:spAutoFit/>
          </a:bodyPr>
          <a:lstStyle/>
          <a:p>
            <a:pPr algn="l"/>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sym typeface="+mn-ea"/>
              </a:rPr>
              <a:t>在此说明文字在此明文字在此说明文字在此说明文字在此说明文字在此明文字在此说明文字在此说明文字</a:t>
            </a:r>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a:p>
            <a:pPr algn="l"/>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cxnSp>
        <p:nvCxnSpPr>
          <p:cNvPr id="50" name="直接连接符 49"/>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1" name="椭圆 50"/>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2" name="TextBox 51"/>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rPr>
              <a:t>此处添加标题</a:t>
            </a:r>
          </a:p>
        </p:txBody>
      </p:sp>
      <p:cxnSp>
        <p:nvCxnSpPr>
          <p:cNvPr id="53" name="直接连接符 52"/>
          <p:cNvCxnSpPr/>
          <p:nvPr/>
        </p:nvCxnSpPr>
        <p:spPr>
          <a:xfrm>
            <a:off x="2242481" y="27528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5251696" y="1238780"/>
            <a:ext cx="1062386" cy="701040"/>
          </a:xfrm>
          <a:prstGeom prst="rect">
            <a:avLst/>
          </a:prstGeom>
          <a:noFill/>
        </p:spPr>
        <p:txBody>
          <a:bodyPr wrap="square" rtlCol="0">
            <a:spAutoFit/>
          </a:bodyPr>
          <a:lstStyle/>
          <a:p>
            <a:pPr algn="l"/>
            <a:r>
              <a:rPr lang="zh-CN" altLang="en-US" sz="1000" dirty="0">
                <a:latin typeface="方正兰亭细黑_GBK" panose="02000000000000000000" pitchFamily="2" charset="-122"/>
                <a:ea typeface="方正兰亭细黑_GBK" panose="02000000000000000000" pitchFamily="2" charset="-122"/>
                <a:cs typeface="方正兰亭细黑_GBK_M" panose="02010600010101010101" pitchFamily="2" charset="2"/>
                <a:sym typeface="+mn-ea"/>
              </a:rPr>
              <a:t>在此说明文字在此明文字在此说明文字在此说明文字</a:t>
            </a:r>
            <a:endParaRPr lang="zh-CN" altLang="en-US" sz="10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56" name="TextBox 55"/>
          <p:cNvSpPr txBox="1"/>
          <p:nvPr/>
        </p:nvSpPr>
        <p:spPr>
          <a:xfrm rot="19800000">
            <a:off x="1914427" y="2224384"/>
            <a:ext cx="1062386" cy="640080"/>
          </a:xfrm>
          <a:prstGeom prst="rect">
            <a:avLst/>
          </a:prstGeom>
          <a:noFill/>
        </p:spPr>
        <p:txBody>
          <a:bodyPr wrap="square" rtlCol="0">
            <a:spAutoFit/>
          </a:bodyPr>
          <a:lstStyle/>
          <a:p>
            <a:pPr algn="l"/>
            <a:r>
              <a:rPr lang="zh-CN" altLang="en-US" sz="900" dirty="0">
                <a:latin typeface="方正兰亭细黑_GBK" panose="02000000000000000000" pitchFamily="2" charset="-122"/>
                <a:ea typeface="方正兰亭细黑_GBK" panose="02000000000000000000" pitchFamily="2" charset="-122"/>
                <a:cs typeface="方正兰亭细黑_GBK_M" panose="02010600010101010101" pitchFamily="2" charset="2"/>
              </a:rPr>
              <a:t>在此说明文字在此明文字在此说明文字在此说明文字</a:t>
            </a:r>
          </a:p>
        </p:txBody>
      </p:sp>
      <p:sp>
        <p:nvSpPr>
          <p:cNvPr id="57" name="TextBox 56"/>
          <p:cNvSpPr txBox="1"/>
          <p:nvPr/>
        </p:nvSpPr>
        <p:spPr>
          <a:xfrm rot="18900000">
            <a:off x="1667063" y="3771022"/>
            <a:ext cx="1062386" cy="640080"/>
          </a:xfrm>
          <a:prstGeom prst="rect">
            <a:avLst/>
          </a:prstGeom>
          <a:noFill/>
        </p:spPr>
        <p:txBody>
          <a:bodyPr wrap="square" rtlCol="0">
            <a:spAutoFit/>
          </a:bodyPr>
          <a:lstStyle/>
          <a:p>
            <a:pPr algn="l"/>
            <a:r>
              <a:rPr lang="zh-CN" altLang="en-US" sz="900" dirty="0">
                <a:latin typeface="方正兰亭细黑_GBK" panose="02000000000000000000" pitchFamily="2" charset="-122"/>
                <a:ea typeface="方正兰亭细黑_GBK" panose="02000000000000000000" pitchFamily="2" charset="-122"/>
                <a:cs typeface="方正兰亭细黑_GBK_M" panose="02010600010101010101" pitchFamily="2" charset="2"/>
                <a:sym typeface="+mn-ea"/>
              </a:rPr>
              <a:t>在此说明文字在此明文字在此说明文字在此说明文字</a:t>
            </a:r>
            <a:endParaRPr lang="zh-CN" altLang="en-US" sz="9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58" name="TextBox 57"/>
          <p:cNvSpPr txBox="1"/>
          <p:nvPr/>
        </p:nvSpPr>
        <p:spPr>
          <a:xfrm rot="20700000">
            <a:off x="3908026" y="2825841"/>
            <a:ext cx="1062386" cy="640080"/>
          </a:xfrm>
          <a:prstGeom prst="rect">
            <a:avLst/>
          </a:prstGeom>
          <a:noFill/>
        </p:spPr>
        <p:txBody>
          <a:bodyPr wrap="square" rtlCol="0">
            <a:spAutoFit/>
          </a:bodyPr>
          <a:lstStyle/>
          <a:p>
            <a:pPr algn="l"/>
            <a:r>
              <a:rPr lang="zh-CN" altLang="en-US" sz="900" dirty="0">
                <a:latin typeface="方正兰亭细黑_GBK" panose="02000000000000000000" pitchFamily="2" charset="-122"/>
                <a:ea typeface="方正兰亭细黑_GBK" panose="02000000000000000000" pitchFamily="2" charset="-122"/>
                <a:cs typeface="方正兰亭细黑_GBK_M" panose="02010600010101010101" pitchFamily="2" charset="2"/>
                <a:sym typeface="+mn-ea"/>
              </a:rPr>
              <a:t>在此说明文字在此明文字在此说明文字在此说明文字</a:t>
            </a:r>
            <a:endParaRPr lang="zh-CN" altLang="en-US" sz="9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59" name="TextBox 58"/>
          <p:cNvSpPr txBox="1"/>
          <p:nvPr/>
        </p:nvSpPr>
        <p:spPr>
          <a:xfrm rot="900000">
            <a:off x="6546915" y="2940103"/>
            <a:ext cx="1062386" cy="640080"/>
          </a:xfrm>
          <a:prstGeom prst="rect">
            <a:avLst/>
          </a:prstGeom>
          <a:noFill/>
        </p:spPr>
        <p:txBody>
          <a:bodyPr wrap="square" rtlCol="0">
            <a:spAutoFit/>
          </a:bodyPr>
          <a:lstStyle/>
          <a:p>
            <a:pPr algn="l"/>
            <a:r>
              <a:rPr lang="zh-CN" altLang="en-US" sz="900" dirty="0">
                <a:latin typeface="方正兰亭细黑_GBK" panose="02000000000000000000" pitchFamily="2" charset="-122"/>
                <a:ea typeface="方正兰亭细黑_GBK" panose="02000000000000000000" pitchFamily="2" charset="-122"/>
                <a:cs typeface="方正兰亭细黑_GBK_M" panose="02010600010101010101" pitchFamily="2" charset="2"/>
                <a:sym typeface="+mn-ea"/>
              </a:rPr>
              <a:t>在此说明文字在此明文字在此说明文字在此说明文字</a:t>
            </a:r>
            <a:endParaRPr lang="zh-CN" altLang="en-US" sz="9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1031650" y="2362955"/>
            <a:ext cx="3238673" cy="107987"/>
            <a:chOff x="1507396" y="1628800"/>
            <a:chExt cx="4320480" cy="144016"/>
          </a:xfrm>
        </p:grpSpPr>
        <p:cxnSp>
          <p:nvCxnSpPr>
            <p:cNvPr id="84" name="直接连接符 83"/>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95" name="组合 94"/>
          <p:cNvGrpSpPr/>
          <p:nvPr/>
        </p:nvGrpSpPr>
        <p:grpSpPr>
          <a:xfrm>
            <a:off x="4686628" y="2362955"/>
            <a:ext cx="3238673" cy="107987"/>
            <a:chOff x="1507396" y="1628800"/>
            <a:chExt cx="4320480" cy="144016"/>
          </a:xfrm>
        </p:grpSpPr>
        <p:cxnSp>
          <p:nvCxnSpPr>
            <p:cNvPr id="96" name="直接连接符 95"/>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07" name="TextBox 106"/>
          <p:cNvSpPr txBox="1"/>
          <p:nvPr/>
        </p:nvSpPr>
        <p:spPr>
          <a:xfrm>
            <a:off x="4128106"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10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8" name="TextBox 107"/>
          <p:cNvSpPr txBox="1"/>
          <p:nvPr/>
        </p:nvSpPr>
        <p:spPr>
          <a:xfrm>
            <a:off x="3773963"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20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9" name="TextBox 108"/>
          <p:cNvSpPr txBox="1"/>
          <p:nvPr/>
        </p:nvSpPr>
        <p:spPr>
          <a:xfrm>
            <a:off x="341411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30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0" name="TextBox 109"/>
          <p:cNvSpPr txBox="1"/>
          <p:nvPr/>
        </p:nvSpPr>
        <p:spPr>
          <a:xfrm>
            <a:off x="3054259"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40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1" name="TextBox 110"/>
          <p:cNvSpPr txBox="1"/>
          <p:nvPr/>
        </p:nvSpPr>
        <p:spPr>
          <a:xfrm>
            <a:off x="2694406"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50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2" name="TextBox 111"/>
          <p:cNvSpPr txBox="1"/>
          <p:nvPr/>
        </p:nvSpPr>
        <p:spPr>
          <a:xfrm>
            <a:off x="233455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60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3" name="TextBox 112"/>
          <p:cNvSpPr txBox="1"/>
          <p:nvPr/>
        </p:nvSpPr>
        <p:spPr>
          <a:xfrm>
            <a:off x="197470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70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4" name="TextBox 113"/>
          <p:cNvSpPr txBox="1"/>
          <p:nvPr/>
        </p:nvSpPr>
        <p:spPr>
          <a:xfrm>
            <a:off x="1614850"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80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5" name="TextBox 114"/>
          <p:cNvSpPr txBox="1"/>
          <p:nvPr/>
        </p:nvSpPr>
        <p:spPr>
          <a:xfrm>
            <a:off x="125499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90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6" name="TextBox 115"/>
          <p:cNvSpPr txBox="1"/>
          <p:nvPr/>
        </p:nvSpPr>
        <p:spPr>
          <a:xfrm>
            <a:off x="861500" y="2139144"/>
            <a:ext cx="408793" cy="253857"/>
          </a:xfrm>
          <a:prstGeom prst="rect">
            <a:avLst/>
          </a:prstGeom>
          <a:noFill/>
        </p:spPr>
        <p:txBody>
          <a:bodyPr wrap="none" lIns="68571" tIns="34285" rIns="68571" bIns="34285" rtlCol="0">
            <a:spAutoFit/>
          </a:bodyPr>
          <a:lstStyle/>
          <a:p>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100</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7" name="TextBox 116"/>
          <p:cNvSpPr txBox="1"/>
          <p:nvPr/>
        </p:nvSpPr>
        <p:spPr>
          <a:xfrm>
            <a:off x="455171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10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8" name="TextBox 117"/>
          <p:cNvSpPr txBox="1"/>
          <p:nvPr/>
        </p:nvSpPr>
        <p:spPr>
          <a:xfrm>
            <a:off x="490997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20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9" name="TextBox 118"/>
          <p:cNvSpPr txBox="1"/>
          <p:nvPr/>
        </p:nvSpPr>
        <p:spPr>
          <a:xfrm>
            <a:off x="526982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30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0" name="TextBox 119"/>
          <p:cNvSpPr txBox="1"/>
          <p:nvPr/>
        </p:nvSpPr>
        <p:spPr>
          <a:xfrm>
            <a:off x="5629680"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40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1" name="TextBox 120"/>
          <p:cNvSpPr txBox="1"/>
          <p:nvPr/>
        </p:nvSpPr>
        <p:spPr>
          <a:xfrm>
            <a:off x="598953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50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2" name="TextBox 121"/>
          <p:cNvSpPr txBox="1"/>
          <p:nvPr/>
        </p:nvSpPr>
        <p:spPr>
          <a:xfrm>
            <a:off x="634938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60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3" name="TextBox 122"/>
          <p:cNvSpPr txBox="1"/>
          <p:nvPr/>
        </p:nvSpPr>
        <p:spPr>
          <a:xfrm>
            <a:off x="6709237"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70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4" name="TextBox 123"/>
          <p:cNvSpPr txBox="1"/>
          <p:nvPr/>
        </p:nvSpPr>
        <p:spPr>
          <a:xfrm>
            <a:off x="7069089"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80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5" name="TextBox 124"/>
          <p:cNvSpPr txBox="1"/>
          <p:nvPr/>
        </p:nvSpPr>
        <p:spPr>
          <a:xfrm>
            <a:off x="742894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90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6" name="TextBox 125"/>
          <p:cNvSpPr txBox="1"/>
          <p:nvPr/>
        </p:nvSpPr>
        <p:spPr>
          <a:xfrm>
            <a:off x="7755151" y="2139144"/>
            <a:ext cx="408793"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100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7" name="五边形 126"/>
          <p:cNvSpPr/>
          <p:nvPr/>
        </p:nvSpPr>
        <p:spPr>
          <a:xfrm flipH="1">
            <a:off x="1887858" y="2769444"/>
            <a:ext cx="2382464"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8" name="五边形 127"/>
          <p:cNvSpPr/>
          <p:nvPr/>
        </p:nvSpPr>
        <p:spPr>
          <a:xfrm flipH="1">
            <a:off x="2805111" y="3183394"/>
            <a:ext cx="1465211"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9" name="五边形 128"/>
          <p:cNvSpPr/>
          <p:nvPr/>
        </p:nvSpPr>
        <p:spPr>
          <a:xfrm flipH="1">
            <a:off x="2247711" y="3597344"/>
            <a:ext cx="2022611"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0" name="五边形 129"/>
          <p:cNvSpPr/>
          <p:nvPr/>
        </p:nvSpPr>
        <p:spPr>
          <a:xfrm flipH="1">
            <a:off x="1054927" y="4011294"/>
            <a:ext cx="3215396"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1" name="五边形 130"/>
          <p:cNvSpPr/>
          <p:nvPr/>
        </p:nvSpPr>
        <p:spPr>
          <a:xfrm flipH="1">
            <a:off x="1614850" y="4425244"/>
            <a:ext cx="2655473"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4" name="TextBox 133"/>
          <p:cNvSpPr txBox="1"/>
          <p:nvPr/>
        </p:nvSpPr>
        <p:spPr>
          <a:xfrm>
            <a:off x="1148721" y="27670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35" name="TextBox 134"/>
          <p:cNvSpPr txBox="1"/>
          <p:nvPr/>
        </p:nvSpPr>
        <p:spPr>
          <a:xfrm>
            <a:off x="2048059" y="3181480"/>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36" name="TextBox 135"/>
          <p:cNvSpPr txBox="1"/>
          <p:nvPr/>
        </p:nvSpPr>
        <p:spPr>
          <a:xfrm>
            <a:off x="1511599" y="3595138"/>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37" name="TextBox 136"/>
          <p:cNvSpPr txBox="1"/>
          <p:nvPr/>
        </p:nvSpPr>
        <p:spPr>
          <a:xfrm>
            <a:off x="361725" y="4002829"/>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38" name="TextBox 137"/>
          <p:cNvSpPr txBox="1"/>
          <p:nvPr/>
        </p:nvSpPr>
        <p:spPr>
          <a:xfrm>
            <a:off x="925202" y="44228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41" name="五边形 140"/>
          <p:cNvSpPr/>
          <p:nvPr/>
        </p:nvSpPr>
        <p:spPr>
          <a:xfrm>
            <a:off x="4686627" y="2769444"/>
            <a:ext cx="1216061"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2" name="五边形 141"/>
          <p:cNvSpPr/>
          <p:nvPr/>
        </p:nvSpPr>
        <p:spPr>
          <a:xfrm>
            <a:off x="4686628" y="3183394"/>
            <a:ext cx="2295618"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3" name="五边形 142"/>
          <p:cNvSpPr/>
          <p:nvPr/>
        </p:nvSpPr>
        <p:spPr>
          <a:xfrm>
            <a:off x="4686627" y="3597344"/>
            <a:ext cx="1439410"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4" name="五边形 143"/>
          <p:cNvSpPr/>
          <p:nvPr/>
        </p:nvSpPr>
        <p:spPr>
          <a:xfrm>
            <a:off x="4686627" y="4011294"/>
            <a:ext cx="3068523"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5" name="五边形 144"/>
          <p:cNvSpPr/>
          <p:nvPr/>
        </p:nvSpPr>
        <p:spPr>
          <a:xfrm>
            <a:off x="4686627" y="4425244"/>
            <a:ext cx="2518967"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8" name="TextBox 147"/>
          <p:cNvSpPr txBox="1"/>
          <p:nvPr/>
        </p:nvSpPr>
        <p:spPr>
          <a:xfrm>
            <a:off x="5949031" y="27670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49" name="TextBox 148"/>
          <p:cNvSpPr txBox="1"/>
          <p:nvPr/>
        </p:nvSpPr>
        <p:spPr>
          <a:xfrm>
            <a:off x="7039667" y="3189946"/>
            <a:ext cx="420610" cy="238517"/>
          </a:xfrm>
          <a:prstGeom prst="rect">
            <a:avLst/>
          </a:prstGeom>
          <a:noFill/>
        </p:spPr>
        <p:txBody>
          <a:bodyPr wrap="none" lIns="68571" tIns="34285" rIns="68571" bIns="34285" rtlCol="0">
            <a:spAutoFit/>
          </a:bodyPr>
          <a:lstStyle/>
          <a:p>
            <a:r>
              <a:rPr lang="zh-CN" altLang="en-US" sz="1100">
                <a:solidFill>
                  <a:schemeClr val="tx1">
                    <a:lumMod val="85000"/>
                    <a:lumOff val="15000"/>
                  </a:schemeClr>
                </a:solidFill>
                <a:latin typeface="微软雅黑" panose="020B0503020204020204" pitchFamily="34" charset="-122"/>
                <a:ea typeface="微软雅黑" panose="020B0503020204020204" pitchFamily="34" charset="-122"/>
              </a:rPr>
              <a:t>文字</a:t>
            </a:r>
          </a:p>
        </p:txBody>
      </p:sp>
      <p:sp>
        <p:nvSpPr>
          <p:cNvPr id="150" name="TextBox 149"/>
          <p:cNvSpPr txBox="1"/>
          <p:nvPr/>
        </p:nvSpPr>
        <p:spPr>
          <a:xfrm>
            <a:off x="6159096" y="3595138"/>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51" name="TextBox 150"/>
          <p:cNvSpPr txBox="1"/>
          <p:nvPr/>
        </p:nvSpPr>
        <p:spPr>
          <a:xfrm>
            <a:off x="7738227" y="4002829"/>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52" name="TextBox 151"/>
          <p:cNvSpPr txBox="1"/>
          <p:nvPr/>
        </p:nvSpPr>
        <p:spPr>
          <a:xfrm>
            <a:off x="7243767" y="44228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55" name="TextBox 154"/>
          <p:cNvSpPr txBox="1"/>
          <p:nvPr/>
        </p:nvSpPr>
        <p:spPr>
          <a:xfrm>
            <a:off x="4341369" y="2740909"/>
            <a:ext cx="274212"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anose="020B0503020204020204" pitchFamily="34" charset="-122"/>
                <a:ea typeface="微软雅黑" panose="020B0503020204020204" pitchFamily="34" charset="-122"/>
              </a:rPr>
              <a:t>A</a:t>
            </a:r>
            <a:endParaRPr lang="zh-CN" altLang="en-US" sz="15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6" name="TextBox 155"/>
          <p:cNvSpPr txBox="1"/>
          <p:nvPr/>
        </p:nvSpPr>
        <p:spPr>
          <a:xfrm>
            <a:off x="4341369" y="3154859"/>
            <a:ext cx="258590"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anose="020B0503020204020204" pitchFamily="34" charset="-122"/>
                <a:ea typeface="微软雅黑" panose="020B0503020204020204" pitchFamily="34" charset="-122"/>
              </a:rPr>
              <a:t>B</a:t>
            </a:r>
            <a:endParaRPr lang="zh-CN" altLang="en-US" sz="15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7" name="TextBox 156"/>
          <p:cNvSpPr txBox="1"/>
          <p:nvPr/>
        </p:nvSpPr>
        <p:spPr>
          <a:xfrm>
            <a:off x="4341369" y="3568809"/>
            <a:ext cx="267002"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anose="020B0503020204020204" pitchFamily="34" charset="-122"/>
                <a:ea typeface="微软雅黑" panose="020B0503020204020204" pitchFamily="34" charset="-122"/>
              </a:rPr>
              <a:t>C</a:t>
            </a:r>
            <a:endParaRPr lang="zh-CN" altLang="en-US" sz="15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8" name="TextBox 157"/>
          <p:cNvSpPr txBox="1"/>
          <p:nvPr/>
        </p:nvSpPr>
        <p:spPr>
          <a:xfrm>
            <a:off x="4341369" y="3982759"/>
            <a:ext cx="285026"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anose="020B0503020204020204" pitchFamily="34" charset="-122"/>
                <a:ea typeface="微软雅黑" panose="020B0503020204020204" pitchFamily="34" charset="-122"/>
              </a:rPr>
              <a:t>D</a:t>
            </a:r>
            <a:endParaRPr lang="zh-CN" altLang="en-US" sz="15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9" name="TextBox 158"/>
          <p:cNvSpPr txBox="1"/>
          <p:nvPr/>
        </p:nvSpPr>
        <p:spPr>
          <a:xfrm>
            <a:off x="4341369" y="4396709"/>
            <a:ext cx="244170"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anose="020B0503020204020204" pitchFamily="34" charset="-122"/>
                <a:ea typeface="微软雅黑" panose="020B0503020204020204" pitchFamily="34" charset="-122"/>
              </a:rPr>
              <a:t>E</a:t>
            </a:r>
            <a:endParaRPr lang="zh-CN" altLang="en-US" sz="150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62" name="组合 161"/>
          <p:cNvGrpSpPr/>
          <p:nvPr/>
        </p:nvGrpSpPr>
        <p:grpSpPr>
          <a:xfrm>
            <a:off x="1936759" y="922086"/>
            <a:ext cx="1197832" cy="457698"/>
            <a:chOff x="3295234" y="2676992"/>
            <a:chExt cx="2596057" cy="359721"/>
          </a:xfrm>
        </p:grpSpPr>
        <p:sp>
          <p:nvSpPr>
            <p:cNvPr id="163" name="圆角矩形 162"/>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rgbClr val="163A5A"/>
                </a:solidFill>
                <a:ea typeface="微软雅黑" panose="020B0503020204020204" pitchFamily="34" charset="-122"/>
              </a:endParaRPr>
            </a:p>
          </p:txBody>
        </p:sp>
        <p:sp>
          <p:nvSpPr>
            <p:cNvPr id="164" name="TextBox 163"/>
            <p:cNvSpPr txBox="1"/>
            <p:nvPr/>
          </p:nvSpPr>
          <p:spPr>
            <a:xfrm>
              <a:off x="3354761" y="2677383"/>
              <a:ext cx="2521259" cy="359330"/>
            </a:xfrm>
            <a:prstGeom prst="rect">
              <a:avLst/>
            </a:prstGeom>
            <a:noFill/>
          </p:spPr>
          <p:txBody>
            <a:bodyPr wrap="none" rtlCol="0">
              <a:spAutoFit/>
            </a:bodyPr>
            <a:lstStyle/>
            <a:p>
              <a:r>
                <a:rPr lang="en-US" altLang="zh-CN" sz="2400" dirty="0" smtClean="0">
                  <a:solidFill>
                    <a:srgbClr val="163A5A"/>
                  </a:solidFill>
                  <a:latin typeface="方正大黑简体" panose="02010601030101010101" pitchFamily="2" charset="-122"/>
                  <a:ea typeface="方正大黑简体" panose="02010601030101010101" pitchFamily="2" charset="-122"/>
                </a:rPr>
                <a:t>2016</a:t>
              </a:r>
              <a:r>
                <a:rPr lang="zh-CN" altLang="en-US" sz="2400" dirty="0" smtClean="0">
                  <a:solidFill>
                    <a:srgbClr val="163A5A"/>
                  </a:solidFill>
                  <a:latin typeface="方正大黑简体" panose="02010601030101010101" pitchFamily="2" charset="-122"/>
                  <a:ea typeface="方正大黑简体" panose="02010601030101010101" pitchFamily="2" charset="-122"/>
                </a:rPr>
                <a:t>年</a:t>
              </a:r>
              <a:endParaRPr lang="zh-CN" altLang="en-US" sz="2400" dirty="0">
                <a:solidFill>
                  <a:srgbClr val="163A5A"/>
                </a:solidFill>
                <a:latin typeface="方正大黑简体" panose="02010601030101010101" pitchFamily="2" charset="-122"/>
                <a:ea typeface="方正大黑简体" panose="02010601030101010101" pitchFamily="2" charset="-122"/>
              </a:endParaRPr>
            </a:p>
          </p:txBody>
        </p:sp>
      </p:grpSp>
      <p:sp>
        <p:nvSpPr>
          <p:cNvPr id="168" name="TextBox 167"/>
          <p:cNvSpPr txBox="1"/>
          <p:nvPr/>
        </p:nvSpPr>
        <p:spPr>
          <a:xfrm>
            <a:off x="906549" y="1385395"/>
            <a:ext cx="3363774" cy="646331"/>
          </a:xfrm>
          <a:prstGeom prst="rect">
            <a:avLst/>
          </a:prstGeom>
          <a:noFill/>
        </p:spPr>
        <p:txBody>
          <a:bodyPr wrap="square" rtlCol="0">
            <a:spAutoFit/>
          </a:bodyPr>
          <a:lstStyle/>
          <a:p>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您的内容打在这里，或者通过复制您的文本后，在此框中选择粘贴，并选择只保留文字。您的内容打在这里</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a:t>
            </a:r>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grpSp>
        <p:nvGrpSpPr>
          <p:cNvPr id="169" name="组合 168"/>
          <p:cNvGrpSpPr/>
          <p:nvPr/>
        </p:nvGrpSpPr>
        <p:grpSpPr>
          <a:xfrm>
            <a:off x="5512158" y="928755"/>
            <a:ext cx="1318204" cy="462163"/>
            <a:chOff x="3295234" y="2676992"/>
            <a:chExt cx="2856939" cy="363230"/>
          </a:xfrm>
        </p:grpSpPr>
        <p:sp>
          <p:nvSpPr>
            <p:cNvPr id="170" name="圆角矩形 169"/>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171" name="TextBox 170"/>
            <p:cNvSpPr txBox="1"/>
            <p:nvPr/>
          </p:nvSpPr>
          <p:spPr>
            <a:xfrm>
              <a:off x="3354761" y="2677383"/>
              <a:ext cx="2797412" cy="362839"/>
            </a:xfrm>
            <a:prstGeom prst="rect">
              <a:avLst/>
            </a:prstGeom>
            <a:noFill/>
          </p:spPr>
          <p:txBody>
            <a:bodyPr wrap="none" rtlCol="0">
              <a:spAutoFit/>
            </a:bodyPr>
            <a:lstStyle/>
            <a:p>
              <a:r>
                <a:rPr lang="en-US" altLang="zh-CN" sz="2400" dirty="0" smtClean="0">
                  <a:latin typeface="方正大黑简体" panose="02010601030101010101" pitchFamily="2" charset="-122"/>
                  <a:ea typeface="方正大黑简体" panose="02010601030101010101" pitchFamily="2" charset="-122"/>
                </a:rPr>
                <a:t>201X</a:t>
              </a:r>
              <a:r>
                <a:rPr lang="zh-CN" altLang="en-US" sz="2400" dirty="0" smtClean="0">
                  <a:latin typeface="方正大黑简体" panose="02010601030101010101" pitchFamily="2" charset="-122"/>
                  <a:ea typeface="方正大黑简体" panose="02010601030101010101" pitchFamily="2" charset="-122"/>
                </a:rPr>
                <a:t>年</a:t>
              </a:r>
              <a:endParaRPr lang="zh-CN" altLang="en-US" sz="2400" dirty="0">
                <a:latin typeface="方正大黑简体" panose="02010601030101010101" pitchFamily="2" charset="-122"/>
                <a:ea typeface="方正大黑简体" panose="02010601030101010101" pitchFamily="2" charset="-122"/>
              </a:endParaRPr>
            </a:p>
          </p:txBody>
        </p:sp>
      </p:grpSp>
      <p:sp>
        <p:nvSpPr>
          <p:cNvPr id="172" name="TextBox 171"/>
          <p:cNvSpPr txBox="1"/>
          <p:nvPr/>
        </p:nvSpPr>
        <p:spPr>
          <a:xfrm>
            <a:off x="4481948" y="1392062"/>
            <a:ext cx="3363774" cy="646331"/>
          </a:xfrm>
          <a:prstGeom prst="rect">
            <a:avLst/>
          </a:prstGeom>
          <a:noFill/>
        </p:spPr>
        <p:txBody>
          <a:bodyPr wrap="square" rtlCol="0">
            <a:spAutoFit/>
          </a:bodyPr>
          <a:lstStyle/>
          <a:p>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您的内容打在这里，或者通过复制您的文本后，在此框中选择粘贴，并选择只保留文字。您的内容打在这里</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a:t>
            </a:r>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cxnSp>
        <p:nvCxnSpPr>
          <p:cNvPr id="173" name="直接连接符 172"/>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4" name="椭圆 173"/>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75" name="TextBox 174"/>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rPr>
              <a:t>此处添加标题</a:t>
            </a:r>
          </a:p>
        </p:txBody>
      </p:sp>
      <p:cxnSp>
        <p:nvCxnSpPr>
          <p:cNvPr id="176" name="直接连接符 175"/>
          <p:cNvCxnSpPr/>
          <p:nvPr/>
        </p:nvCxnSpPr>
        <p:spPr>
          <a:xfrm>
            <a:off x="2470518"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4" name="直接连接符 103"/>
          <p:cNvCxnSpPr>
            <a:stCxn id="14" idx="2"/>
            <a:endCxn id="5" idx="5"/>
          </p:cNvCxnSpPr>
          <p:nvPr/>
        </p:nvCxnSpPr>
        <p:spPr>
          <a:xfrm flipH="1">
            <a:off x="1106865" y="3560643"/>
            <a:ext cx="475265" cy="263057"/>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9" name="直接连接符 108"/>
          <p:cNvCxnSpPr>
            <a:stCxn id="21" idx="1"/>
            <a:endCxn id="14" idx="4"/>
          </p:cNvCxnSpPr>
          <p:nvPr/>
        </p:nvCxnSpPr>
        <p:spPr>
          <a:xfrm flipH="1">
            <a:off x="1694300" y="2812943"/>
            <a:ext cx="562119" cy="63553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接连接符 111"/>
          <p:cNvCxnSpPr>
            <a:stCxn id="28" idx="7"/>
          </p:cNvCxnSpPr>
          <p:nvPr/>
        </p:nvCxnSpPr>
        <p:spPr>
          <a:xfrm flipH="1" flipV="1">
            <a:off x="2330459" y="2798271"/>
            <a:ext cx="801314" cy="525079"/>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28" idx="5"/>
            <a:endCxn id="35" idx="5"/>
          </p:cNvCxnSpPr>
          <p:nvPr/>
        </p:nvCxnSpPr>
        <p:spPr>
          <a:xfrm flipV="1">
            <a:off x="3131773" y="2490596"/>
            <a:ext cx="674762" cy="674122"/>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35" idx="0"/>
            <a:endCxn id="42" idx="1"/>
          </p:cNvCxnSpPr>
          <p:nvPr/>
        </p:nvCxnSpPr>
        <p:spPr>
          <a:xfrm>
            <a:off x="3727220" y="2682082"/>
            <a:ext cx="499841" cy="424922"/>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V="1">
            <a:off x="4291136" y="2702062"/>
            <a:ext cx="715263" cy="364622"/>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49" idx="5"/>
            <a:endCxn id="56" idx="5"/>
          </p:cNvCxnSpPr>
          <p:nvPr/>
        </p:nvCxnSpPr>
        <p:spPr>
          <a:xfrm flipV="1">
            <a:off x="5021640" y="2092811"/>
            <a:ext cx="701471" cy="523793"/>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56" idx="7"/>
            <a:endCxn id="63" idx="7"/>
          </p:cNvCxnSpPr>
          <p:nvPr/>
        </p:nvCxnSpPr>
        <p:spPr>
          <a:xfrm>
            <a:off x="5723111" y="2251443"/>
            <a:ext cx="810862" cy="974537"/>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9" name="直接连接符 128"/>
          <p:cNvCxnSpPr>
            <a:stCxn id="70" idx="2"/>
            <a:endCxn id="63" idx="1"/>
          </p:cNvCxnSpPr>
          <p:nvPr/>
        </p:nvCxnSpPr>
        <p:spPr>
          <a:xfrm flipH="1">
            <a:off x="6375342" y="2695919"/>
            <a:ext cx="676486" cy="530061"/>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stCxn id="77" idx="2"/>
            <a:endCxn id="70" idx="7"/>
          </p:cNvCxnSpPr>
          <p:nvPr/>
        </p:nvCxnSpPr>
        <p:spPr>
          <a:xfrm flipH="1" flipV="1">
            <a:off x="7243313" y="2775235"/>
            <a:ext cx="464872" cy="397108"/>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5" name="直接连接符 134"/>
          <p:cNvCxnSpPr>
            <a:stCxn id="77" idx="0"/>
            <a:endCxn id="84" idx="1"/>
          </p:cNvCxnSpPr>
          <p:nvPr/>
        </p:nvCxnSpPr>
        <p:spPr>
          <a:xfrm flipV="1">
            <a:off x="7820355" y="2144390"/>
            <a:ext cx="578795" cy="1140123"/>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a:ext>
            </a:extLst>
          </a:blip>
          <a:srcRect/>
          <a:stretch>
            <a:fillRect/>
          </a:stretch>
        </p:blipFill>
        <p:spPr>
          <a:xfrm>
            <a:off x="514348" y="4375040"/>
            <a:ext cx="8315325" cy="291881"/>
          </a:xfrm>
          <a:prstGeom prst="rect">
            <a:avLst/>
          </a:prstGeom>
        </p:spPr>
      </p:pic>
      <p:grpSp>
        <p:nvGrpSpPr>
          <p:cNvPr id="11" name="组合 10"/>
          <p:cNvGrpSpPr/>
          <p:nvPr/>
        </p:nvGrpSpPr>
        <p:grpSpPr>
          <a:xfrm flipV="1">
            <a:off x="860372" y="3736946"/>
            <a:ext cx="334355" cy="342373"/>
            <a:chOff x="581025" y="1800225"/>
            <a:chExt cx="1619642" cy="1658481"/>
          </a:xfrm>
        </p:grpSpPr>
        <p:grpSp>
          <p:nvGrpSpPr>
            <p:cNvPr id="6" name="组合 5"/>
            <p:cNvGrpSpPr/>
            <p:nvPr/>
          </p:nvGrpSpPr>
          <p:grpSpPr>
            <a:xfrm>
              <a:off x="581025" y="1800225"/>
              <a:ext cx="1619642" cy="1658481"/>
              <a:chOff x="6651335" y="1494971"/>
              <a:chExt cx="1360493" cy="1360493"/>
            </a:xfrm>
            <a:effectLst/>
          </p:grpSpPr>
          <p:grpSp>
            <p:nvGrpSpPr>
              <p:cNvPr id="7" name="组合 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8" name="TextBox 7"/>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5" name="椭圆 4"/>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2" name="组合 11"/>
          <p:cNvGrpSpPr/>
          <p:nvPr/>
        </p:nvGrpSpPr>
        <p:grpSpPr>
          <a:xfrm flipV="1">
            <a:off x="1527122" y="3394573"/>
            <a:ext cx="334355" cy="342373"/>
            <a:chOff x="581025" y="1800225"/>
            <a:chExt cx="1619642" cy="1658481"/>
          </a:xfrm>
        </p:grpSpPr>
        <p:grpSp>
          <p:nvGrpSpPr>
            <p:cNvPr id="13" name="组合 12"/>
            <p:cNvGrpSpPr/>
            <p:nvPr/>
          </p:nvGrpSpPr>
          <p:grpSpPr>
            <a:xfrm>
              <a:off x="581025" y="1800225"/>
              <a:ext cx="1619642" cy="1658481"/>
              <a:chOff x="6651335" y="1494971"/>
              <a:chExt cx="1360493" cy="1360493"/>
            </a:xfrm>
            <a:effectLst/>
          </p:grpSpPr>
          <p:grpSp>
            <p:nvGrpSpPr>
              <p:cNvPr id="15" name="组合 1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8" name="椭圆 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6" name="TextBox 15"/>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14" name="椭圆 13"/>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9" name="组合 18"/>
          <p:cNvGrpSpPr/>
          <p:nvPr/>
        </p:nvGrpSpPr>
        <p:grpSpPr>
          <a:xfrm flipV="1">
            <a:off x="2168557" y="2567557"/>
            <a:ext cx="334355" cy="342373"/>
            <a:chOff x="581025" y="1800225"/>
            <a:chExt cx="1619642" cy="1658481"/>
          </a:xfrm>
        </p:grpSpPr>
        <p:grpSp>
          <p:nvGrpSpPr>
            <p:cNvPr id="20" name="组合 19"/>
            <p:cNvGrpSpPr/>
            <p:nvPr/>
          </p:nvGrpSpPr>
          <p:grpSpPr>
            <a:xfrm>
              <a:off x="581025" y="1800225"/>
              <a:ext cx="1619642" cy="1658481"/>
              <a:chOff x="6651335" y="1494971"/>
              <a:chExt cx="1360493" cy="1360493"/>
            </a:xfrm>
            <a:effectLst/>
          </p:grpSpPr>
          <p:grpSp>
            <p:nvGrpSpPr>
              <p:cNvPr id="22" name="组合 21"/>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3" name="TextBox 22"/>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21" name="椭圆 20"/>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6" name="组合 25"/>
          <p:cNvGrpSpPr/>
          <p:nvPr/>
        </p:nvGrpSpPr>
        <p:grpSpPr>
          <a:xfrm flipV="1">
            <a:off x="2885280" y="3077964"/>
            <a:ext cx="334355" cy="342373"/>
            <a:chOff x="581025" y="1800225"/>
            <a:chExt cx="1619642" cy="1658481"/>
          </a:xfrm>
        </p:grpSpPr>
        <p:grpSp>
          <p:nvGrpSpPr>
            <p:cNvPr id="27" name="组合 26"/>
            <p:cNvGrpSpPr/>
            <p:nvPr/>
          </p:nvGrpSpPr>
          <p:grpSpPr>
            <a:xfrm>
              <a:off x="581025" y="1800225"/>
              <a:ext cx="1619642" cy="1658481"/>
              <a:chOff x="6651335" y="1494971"/>
              <a:chExt cx="1360493" cy="1360493"/>
            </a:xfrm>
            <a:effectLst/>
          </p:grpSpPr>
          <p:grpSp>
            <p:nvGrpSpPr>
              <p:cNvPr id="29" name="组合 2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0" name="TextBox 29"/>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28" name="椭圆 27"/>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33" name="组合 32"/>
          <p:cNvGrpSpPr/>
          <p:nvPr/>
        </p:nvGrpSpPr>
        <p:grpSpPr>
          <a:xfrm flipV="1">
            <a:off x="3560042" y="2403842"/>
            <a:ext cx="334355" cy="342373"/>
            <a:chOff x="581025" y="1800225"/>
            <a:chExt cx="1619642" cy="1658481"/>
          </a:xfrm>
        </p:grpSpPr>
        <p:grpSp>
          <p:nvGrpSpPr>
            <p:cNvPr id="34" name="组合 33"/>
            <p:cNvGrpSpPr/>
            <p:nvPr/>
          </p:nvGrpSpPr>
          <p:grpSpPr>
            <a:xfrm>
              <a:off x="581025" y="1800225"/>
              <a:ext cx="1619642" cy="1658481"/>
              <a:chOff x="6651335" y="1494971"/>
              <a:chExt cx="1360493" cy="1360493"/>
            </a:xfrm>
            <a:effectLst/>
          </p:grpSpPr>
          <p:grpSp>
            <p:nvGrpSpPr>
              <p:cNvPr id="36" name="组合 35"/>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7" name="TextBox 36"/>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35" name="椭圆 34"/>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0" name="组合 39"/>
          <p:cNvGrpSpPr/>
          <p:nvPr/>
        </p:nvGrpSpPr>
        <p:grpSpPr>
          <a:xfrm flipV="1">
            <a:off x="4139199" y="2861618"/>
            <a:ext cx="334355" cy="342373"/>
            <a:chOff x="581025" y="1800225"/>
            <a:chExt cx="1619642" cy="1658481"/>
          </a:xfrm>
        </p:grpSpPr>
        <p:grpSp>
          <p:nvGrpSpPr>
            <p:cNvPr id="41" name="组合 40"/>
            <p:cNvGrpSpPr/>
            <p:nvPr/>
          </p:nvGrpSpPr>
          <p:grpSpPr>
            <a:xfrm>
              <a:off x="581025" y="1800225"/>
              <a:ext cx="1619642" cy="1658481"/>
              <a:chOff x="6651335" y="1494971"/>
              <a:chExt cx="1360493" cy="1360493"/>
            </a:xfrm>
            <a:effectLst/>
          </p:grpSpPr>
          <p:grpSp>
            <p:nvGrpSpPr>
              <p:cNvPr id="43" name="组合 42"/>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44" name="TextBox 43"/>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42" name="椭圆 41"/>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7" name="组合 46"/>
          <p:cNvGrpSpPr/>
          <p:nvPr/>
        </p:nvGrpSpPr>
        <p:grpSpPr>
          <a:xfrm flipV="1">
            <a:off x="4775147" y="2529850"/>
            <a:ext cx="334355" cy="342373"/>
            <a:chOff x="581025" y="1800225"/>
            <a:chExt cx="1619642" cy="1658481"/>
          </a:xfrm>
        </p:grpSpPr>
        <p:grpSp>
          <p:nvGrpSpPr>
            <p:cNvPr id="48" name="组合 47"/>
            <p:cNvGrpSpPr/>
            <p:nvPr/>
          </p:nvGrpSpPr>
          <p:grpSpPr>
            <a:xfrm>
              <a:off x="581025" y="1800225"/>
              <a:ext cx="1619642" cy="1658481"/>
              <a:chOff x="6651335" y="1494971"/>
              <a:chExt cx="1360493" cy="1360493"/>
            </a:xfrm>
            <a:effectLst/>
          </p:grpSpPr>
          <p:grpSp>
            <p:nvGrpSpPr>
              <p:cNvPr id="50" name="组合 49"/>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3" name="椭圆 5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51" name="TextBox 50"/>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49" name="椭圆 48"/>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4" name="组合 53"/>
          <p:cNvGrpSpPr/>
          <p:nvPr/>
        </p:nvGrpSpPr>
        <p:grpSpPr>
          <a:xfrm flipV="1">
            <a:off x="5476618" y="2006057"/>
            <a:ext cx="334355" cy="342373"/>
            <a:chOff x="581025" y="1800225"/>
            <a:chExt cx="1619642" cy="1658481"/>
          </a:xfrm>
        </p:grpSpPr>
        <p:grpSp>
          <p:nvGrpSpPr>
            <p:cNvPr id="55" name="组合 54"/>
            <p:cNvGrpSpPr/>
            <p:nvPr/>
          </p:nvGrpSpPr>
          <p:grpSpPr>
            <a:xfrm>
              <a:off x="581025" y="1800225"/>
              <a:ext cx="1619642" cy="1658481"/>
              <a:chOff x="6651335" y="1494971"/>
              <a:chExt cx="1360493" cy="1360493"/>
            </a:xfrm>
            <a:effectLst/>
          </p:grpSpPr>
          <p:grpSp>
            <p:nvGrpSpPr>
              <p:cNvPr id="57" name="组合 5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0" name="椭圆 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58" name="TextBox 57"/>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56" name="椭圆 55"/>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1" name="组合 60"/>
          <p:cNvGrpSpPr/>
          <p:nvPr/>
        </p:nvGrpSpPr>
        <p:grpSpPr>
          <a:xfrm flipV="1">
            <a:off x="6287480" y="2980594"/>
            <a:ext cx="334355" cy="342373"/>
            <a:chOff x="581025" y="1800225"/>
            <a:chExt cx="1619642" cy="1658481"/>
          </a:xfrm>
        </p:grpSpPr>
        <p:grpSp>
          <p:nvGrpSpPr>
            <p:cNvPr id="62" name="组合 61"/>
            <p:cNvGrpSpPr/>
            <p:nvPr/>
          </p:nvGrpSpPr>
          <p:grpSpPr>
            <a:xfrm>
              <a:off x="581025" y="1800225"/>
              <a:ext cx="1619642" cy="1658481"/>
              <a:chOff x="6651335" y="1494971"/>
              <a:chExt cx="1360493" cy="1360493"/>
            </a:xfrm>
            <a:effectLst/>
          </p:grpSpPr>
          <p:grpSp>
            <p:nvGrpSpPr>
              <p:cNvPr id="64" name="组合 63"/>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65" name="TextBox 64"/>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63" name="椭圆 62"/>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8" name="组合 67"/>
          <p:cNvGrpSpPr/>
          <p:nvPr/>
        </p:nvGrpSpPr>
        <p:grpSpPr>
          <a:xfrm flipV="1">
            <a:off x="6996820" y="2529849"/>
            <a:ext cx="334355" cy="342373"/>
            <a:chOff x="581025" y="1800225"/>
            <a:chExt cx="1619642" cy="1658481"/>
          </a:xfrm>
        </p:grpSpPr>
        <p:grpSp>
          <p:nvGrpSpPr>
            <p:cNvPr id="69" name="组合 68"/>
            <p:cNvGrpSpPr/>
            <p:nvPr/>
          </p:nvGrpSpPr>
          <p:grpSpPr>
            <a:xfrm>
              <a:off x="581025" y="1800225"/>
              <a:ext cx="1619642" cy="1658481"/>
              <a:chOff x="6651335" y="1494971"/>
              <a:chExt cx="1360493" cy="1360493"/>
            </a:xfrm>
            <a:effectLst/>
          </p:grpSpPr>
          <p:grpSp>
            <p:nvGrpSpPr>
              <p:cNvPr id="71" name="组合 70"/>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2" name="TextBox 71"/>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70" name="椭圆 69"/>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5" name="组合 74"/>
          <p:cNvGrpSpPr/>
          <p:nvPr/>
        </p:nvGrpSpPr>
        <p:grpSpPr>
          <a:xfrm flipV="1">
            <a:off x="7653177" y="3006273"/>
            <a:ext cx="334355" cy="342373"/>
            <a:chOff x="581025" y="1800225"/>
            <a:chExt cx="1619642" cy="1658481"/>
          </a:xfrm>
        </p:grpSpPr>
        <p:grpSp>
          <p:nvGrpSpPr>
            <p:cNvPr id="76" name="组合 75"/>
            <p:cNvGrpSpPr/>
            <p:nvPr/>
          </p:nvGrpSpPr>
          <p:grpSpPr>
            <a:xfrm>
              <a:off x="581025" y="1800225"/>
              <a:ext cx="1619642" cy="1658481"/>
              <a:chOff x="6651335" y="1494971"/>
              <a:chExt cx="1360493" cy="1360493"/>
            </a:xfrm>
            <a:effectLst/>
          </p:grpSpPr>
          <p:grpSp>
            <p:nvGrpSpPr>
              <p:cNvPr id="78" name="组合 77"/>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9" name="TextBox 78"/>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77" name="椭圆 76"/>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82" name="组合 81"/>
          <p:cNvGrpSpPr/>
          <p:nvPr/>
        </p:nvGrpSpPr>
        <p:grpSpPr>
          <a:xfrm flipV="1">
            <a:off x="8311288" y="1899004"/>
            <a:ext cx="334355" cy="342373"/>
            <a:chOff x="581025" y="1800225"/>
            <a:chExt cx="1619642" cy="1658481"/>
          </a:xfrm>
        </p:grpSpPr>
        <p:grpSp>
          <p:nvGrpSpPr>
            <p:cNvPr id="83" name="组合 82"/>
            <p:cNvGrpSpPr/>
            <p:nvPr/>
          </p:nvGrpSpPr>
          <p:grpSpPr>
            <a:xfrm>
              <a:off x="581025" y="1800225"/>
              <a:ext cx="1619642" cy="1658481"/>
              <a:chOff x="6651335" y="1494971"/>
              <a:chExt cx="1360493" cy="1360493"/>
            </a:xfrm>
            <a:effectLst/>
          </p:grpSpPr>
          <p:grpSp>
            <p:nvGrpSpPr>
              <p:cNvPr id="85" name="组合 8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86" name="TextBox 85"/>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84" name="椭圆 83"/>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38" name="TextBox 137"/>
          <p:cNvSpPr txBox="1"/>
          <p:nvPr/>
        </p:nvSpPr>
        <p:spPr>
          <a:xfrm>
            <a:off x="732119"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1</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39" name="TextBox 138"/>
          <p:cNvSpPr txBox="1"/>
          <p:nvPr/>
        </p:nvSpPr>
        <p:spPr>
          <a:xfrm>
            <a:off x="1444460" y="4520980"/>
            <a:ext cx="463588" cy="307777"/>
          </a:xfrm>
          <a:prstGeom prst="rect">
            <a:avLst/>
          </a:prstGeom>
          <a:noFill/>
        </p:spPr>
        <p:txBody>
          <a:bodyPr wrap="none" rtlCol="0">
            <a:spAutoFit/>
          </a:bodyPr>
          <a:lstStyle/>
          <a:p>
            <a:r>
              <a:rPr lang="en-US" altLang="zh-CN" sz="1400" dirty="0">
                <a:solidFill>
                  <a:srgbClr val="163A5A"/>
                </a:solidFill>
                <a:latin typeface="方正大黑简体" panose="02010601030101010101" pitchFamily="2" charset="-122"/>
                <a:ea typeface="方正大黑简体" panose="02010601030101010101" pitchFamily="2" charset="-122"/>
              </a:rPr>
              <a:t>2</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0" name="TextBox 139"/>
          <p:cNvSpPr txBox="1"/>
          <p:nvPr/>
        </p:nvSpPr>
        <p:spPr>
          <a:xfrm>
            <a:off x="2168557"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3</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1" name="TextBox 140"/>
          <p:cNvSpPr txBox="1"/>
          <p:nvPr/>
        </p:nvSpPr>
        <p:spPr>
          <a:xfrm>
            <a:off x="2880889"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4</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2" name="TextBox 141"/>
          <p:cNvSpPr txBox="1"/>
          <p:nvPr/>
        </p:nvSpPr>
        <p:spPr>
          <a:xfrm>
            <a:off x="3525489"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5</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3" name="TextBox 142"/>
          <p:cNvSpPr txBox="1"/>
          <p:nvPr/>
        </p:nvSpPr>
        <p:spPr>
          <a:xfrm>
            <a:off x="4218761"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6</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4" name="TextBox 143"/>
          <p:cNvSpPr txBox="1"/>
          <p:nvPr/>
        </p:nvSpPr>
        <p:spPr>
          <a:xfrm>
            <a:off x="4863238"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7</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5" name="TextBox 144"/>
          <p:cNvSpPr txBox="1"/>
          <p:nvPr/>
        </p:nvSpPr>
        <p:spPr>
          <a:xfrm>
            <a:off x="5545641" y="4520980"/>
            <a:ext cx="463588" cy="307777"/>
          </a:xfrm>
          <a:prstGeom prst="rect">
            <a:avLst/>
          </a:prstGeom>
          <a:noFill/>
        </p:spPr>
        <p:txBody>
          <a:bodyPr wrap="none" rtlCol="0">
            <a:spAutoFit/>
          </a:bodyPr>
          <a:lstStyle/>
          <a:p>
            <a:r>
              <a:rPr lang="en-US" altLang="zh-CN" sz="1400" dirty="0">
                <a:solidFill>
                  <a:srgbClr val="163A5A"/>
                </a:solidFill>
                <a:latin typeface="方正大黑简体" panose="02010601030101010101" pitchFamily="2" charset="-122"/>
                <a:ea typeface="方正大黑简体" panose="02010601030101010101" pitchFamily="2" charset="-122"/>
              </a:rPr>
              <a:t>8</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6" name="TextBox 145"/>
          <p:cNvSpPr txBox="1"/>
          <p:nvPr/>
        </p:nvSpPr>
        <p:spPr>
          <a:xfrm>
            <a:off x="6257400"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9</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7" name="TextBox 146"/>
          <p:cNvSpPr txBox="1"/>
          <p:nvPr/>
        </p:nvSpPr>
        <p:spPr>
          <a:xfrm>
            <a:off x="6932203" y="4520980"/>
            <a:ext cx="562975"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10</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8" name="TextBox 147"/>
          <p:cNvSpPr txBox="1"/>
          <p:nvPr/>
        </p:nvSpPr>
        <p:spPr>
          <a:xfrm>
            <a:off x="7646164" y="4520980"/>
            <a:ext cx="562975"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11</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9" name="TextBox 148"/>
          <p:cNvSpPr txBox="1"/>
          <p:nvPr/>
        </p:nvSpPr>
        <p:spPr>
          <a:xfrm>
            <a:off x="8290522" y="4520980"/>
            <a:ext cx="562975"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12</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50" name="TextBox 149"/>
          <p:cNvSpPr txBox="1"/>
          <p:nvPr/>
        </p:nvSpPr>
        <p:spPr>
          <a:xfrm>
            <a:off x="291817" y="924832"/>
            <a:ext cx="1569660" cy="369332"/>
          </a:xfrm>
          <a:prstGeom prst="rect">
            <a:avLst/>
          </a:prstGeom>
          <a:noFill/>
        </p:spPr>
        <p:txBody>
          <a:bodyPr wrap="none" rtlCol="0">
            <a:spAutoFit/>
          </a:bodyPr>
          <a:lstStyle/>
          <a:p>
            <a:r>
              <a:rPr lang="zh-CN" altLang="en-US"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dirty="0">
              <a:solidFill>
                <a:srgbClr val="163A5A"/>
              </a:solidFill>
              <a:latin typeface="方正兰亭黑简体" panose="02000000000000000000" pitchFamily="2" charset="-122"/>
              <a:ea typeface="方正兰亭黑简体" panose="02000000000000000000" pitchFamily="2" charset="-122"/>
            </a:endParaRPr>
          </a:p>
        </p:txBody>
      </p:sp>
      <p:sp>
        <p:nvSpPr>
          <p:cNvPr id="151" name="TextBox 150"/>
          <p:cNvSpPr txBox="1"/>
          <p:nvPr/>
        </p:nvSpPr>
        <p:spPr>
          <a:xfrm>
            <a:off x="1194727" y="3823700"/>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2" name="TextBox 151"/>
          <p:cNvSpPr txBox="1"/>
          <p:nvPr/>
        </p:nvSpPr>
        <p:spPr>
          <a:xfrm>
            <a:off x="1893906" y="3462069"/>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3" name="TextBox 152"/>
          <p:cNvSpPr txBox="1"/>
          <p:nvPr/>
        </p:nvSpPr>
        <p:spPr>
          <a:xfrm>
            <a:off x="1893906" y="2172127"/>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4" name="TextBox 153"/>
          <p:cNvSpPr txBox="1"/>
          <p:nvPr/>
        </p:nvSpPr>
        <p:spPr>
          <a:xfrm>
            <a:off x="3285391" y="3202673"/>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5" name="TextBox 154"/>
          <p:cNvSpPr txBox="1"/>
          <p:nvPr/>
        </p:nvSpPr>
        <p:spPr>
          <a:xfrm>
            <a:off x="3300131" y="2013529"/>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6" name="TextBox 155"/>
          <p:cNvSpPr txBox="1"/>
          <p:nvPr/>
        </p:nvSpPr>
        <p:spPr>
          <a:xfrm>
            <a:off x="4615115" y="3024109"/>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7" name="TextBox 156"/>
          <p:cNvSpPr txBox="1"/>
          <p:nvPr/>
        </p:nvSpPr>
        <p:spPr>
          <a:xfrm>
            <a:off x="5149404" y="1672278"/>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8" name="TextBox 157"/>
          <p:cNvSpPr txBox="1"/>
          <p:nvPr/>
        </p:nvSpPr>
        <p:spPr>
          <a:xfrm>
            <a:off x="5990902" y="3392528"/>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9" name="TextBox 158"/>
          <p:cNvSpPr txBox="1"/>
          <p:nvPr/>
        </p:nvSpPr>
        <p:spPr>
          <a:xfrm>
            <a:off x="6574812" y="2172127"/>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60" name="TextBox 159"/>
          <p:cNvSpPr txBox="1"/>
          <p:nvPr/>
        </p:nvSpPr>
        <p:spPr>
          <a:xfrm>
            <a:off x="7378526" y="3480937"/>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61" name="TextBox 160"/>
          <p:cNvSpPr txBox="1"/>
          <p:nvPr/>
        </p:nvSpPr>
        <p:spPr>
          <a:xfrm>
            <a:off x="7845381" y="1533778"/>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62" name="TextBox 161"/>
          <p:cNvSpPr txBox="1"/>
          <p:nvPr/>
        </p:nvSpPr>
        <p:spPr>
          <a:xfrm>
            <a:off x="165740" y="1294164"/>
            <a:ext cx="2565376" cy="830997"/>
          </a:xfrm>
          <a:prstGeom prst="rect">
            <a:avLst/>
          </a:prstGeom>
          <a:noFill/>
        </p:spPr>
        <p:txBody>
          <a:bodyPr wrap="square" rtlCol="0">
            <a:spAutoFit/>
          </a:bodyPr>
          <a:lstStyle/>
          <a:p>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您的内容打在这里，或者通过复制您的文本后，在此框中选择粘贴，并选择只保留文字。您的内容打在这里</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a:t>
            </a:r>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cxnSp>
        <p:nvCxnSpPr>
          <p:cNvPr id="164" name="直接连接符 163"/>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5" name="椭圆 164"/>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6" name="TextBox 165"/>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rPr>
              <a:t>此处添加标题</a:t>
            </a:r>
          </a:p>
        </p:txBody>
      </p:sp>
      <p:cxnSp>
        <p:nvCxnSpPr>
          <p:cNvPr id="167" name="直接连接符 166"/>
          <p:cNvCxnSpPr/>
          <p:nvPr/>
        </p:nvCxnSpPr>
        <p:spPr>
          <a:xfrm>
            <a:off x="2496334"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60091" y="4410074"/>
            <a:ext cx="1439606" cy="354288"/>
            <a:chOff x="4304043" y="1286668"/>
            <a:chExt cx="3837944" cy="2757793"/>
          </a:xfrm>
          <a:effectLst>
            <a:outerShdw blurRad="381000" dist="254000" dir="8100000" algn="tr" rotWithShape="0">
              <a:prstClr val="black">
                <a:alpha val="40000"/>
              </a:prstClr>
            </a:outerShdw>
          </a:effectLst>
        </p:grpSpPr>
        <p:sp>
          <p:nvSpPr>
            <p:cNvPr id="5" name="圆角矩形 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圆角矩形 5"/>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sp>
        <p:nvSpPr>
          <p:cNvPr id="7" name="矩形 6"/>
          <p:cNvSpPr/>
          <p:nvPr/>
        </p:nvSpPr>
        <p:spPr>
          <a:xfrm>
            <a:off x="1513144" y="3228975"/>
            <a:ext cx="1333500" cy="9906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 name="矩形 7"/>
          <p:cNvSpPr/>
          <p:nvPr/>
        </p:nvSpPr>
        <p:spPr>
          <a:xfrm>
            <a:off x="3110130" y="2805111"/>
            <a:ext cx="1333500" cy="141446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 name="矩形 8"/>
          <p:cNvSpPr/>
          <p:nvPr/>
        </p:nvSpPr>
        <p:spPr>
          <a:xfrm>
            <a:off x="4770694" y="2247900"/>
            <a:ext cx="1333500" cy="197167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矩形 9"/>
          <p:cNvSpPr/>
          <p:nvPr/>
        </p:nvSpPr>
        <p:spPr>
          <a:xfrm>
            <a:off x="6399469" y="1390650"/>
            <a:ext cx="1333500" cy="282892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3" name="组合 12"/>
          <p:cNvGrpSpPr/>
          <p:nvPr/>
        </p:nvGrpSpPr>
        <p:grpSpPr>
          <a:xfrm>
            <a:off x="3057077" y="4398939"/>
            <a:ext cx="1439606" cy="354288"/>
            <a:chOff x="4304043" y="1286668"/>
            <a:chExt cx="3837944" cy="2757793"/>
          </a:xfrm>
          <a:effectLst>
            <a:outerShdw blurRad="381000" dist="254000" dir="8100000" algn="tr" rotWithShape="0">
              <a:prstClr val="black">
                <a:alpha val="40000"/>
              </a:prstClr>
            </a:outerShdw>
          </a:effectLst>
        </p:grpSpPr>
        <p:sp>
          <p:nvSpPr>
            <p:cNvPr id="14" name="圆角矩形 1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15" name="圆角矩形 1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grpSp>
        <p:nvGrpSpPr>
          <p:cNvPr id="16" name="组合 15"/>
          <p:cNvGrpSpPr/>
          <p:nvPr/>
        </p:nvGrpSpPr>
        <p:grpSpPr>
          <a:xfrm>
            <a:off x="4717641" y="4398939"/>
            <a:ext cx="1439606" cy="354288"/>
            <a:chOff x="4304043" y="1286668"/>
            <a:chExt cx="3837944" cy="2757793"/>
          </a:xfrm>
          <a:effectLst>
            <a:outerShdw blurRad="381000" dist="254000" dir="8100000" algn="tr" rotWithShape="0">
              <a:prstClr val="black">
                <a:alpha val="40000"/>
              </a:prstClr>
            </a:outerShdw>
          </a:effectLst>
        </p:grpSpPr>
        <p:sp>
          <p:nvSpPr>
            <p:cNvPr id="17" name="圆角矩形 1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圆角矩形 1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grpSp>
        <p:nvGrpSpPr>
          <p:cNvPr id="19" name="组合 18"/>
          <p:cNvGrpSpPr/>
          <p:nvPr/>
        </p:nvGrpSpPr>
        <p:grpSpPr>
          <a:xfrm>
            <a:off x="6399469" y="4398939"/>
            <a:ext cx="1439606" cy="354288"/>
            <a:chOff x="4304043" y="1286668"/>
            <a:chExt cx="38379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圆角矩形 20"/>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sp>
        <p:nvSpPr>
          <p:cNvPr id="22" name="TextBox 21"/>
          <p:cNvSpPr txBox="1"/>
          <p:nvPr/>
        </p:nvSpPr>
        <p:spPr>
          <a:xfrm>
            <a:off x="281268" y="1333321"/>
            <a:ext cx="2565376" cy="1200329"/>
          </a:xfrm>
          <a:prstGeom prst="rect">
            <a:avLst/>
          </a:prstGeom>
          <a:noFill/>
        </p:spPr>
        <p:txBody>
          <a:bodyPr wrap="square" rtlCol="0">
            <a:spAutoFit/>
          </a:bodyPr>
          <a:lstStyle/>
          <a:p>
            <a:r>
              <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rPr>
              <a:t>您的内容打在这里，或者通过复制您的文本后，在此框中选择粘贴，并选择只保留文字。您的内容打在这里，或者通过复制您的文本后，在此框中选择粘贴，并选择只保留文字。您</a:t>
            </a:r>
            <a:r>
              <a:rPr lang="zh-CN" altLang="en-US" sz="1200" dirty="0" smtClean="0">
                <a:latin typeface="方正兰亭细黑_GBK" panose="02000000000000000000" pitchFamily="2" charset="-122"/>
                <a:ea typeface="方正兰亭细黑_GBK" panose="02000000000000000000" pitchFamily="2" charset="-122"/>
                <a:cs typeface="方正兰亭细黑_GBK_M" panose="02010600010101010101" pitchFamily="2" charset="2"/>
              </a:rPr>
              <a:t>的</a:t>
            </a:r>
            <a:endParaRPr lang="zh-CN" altLang="en-US" sz="1200" dirty="0">
              <a:latin typeface="方正兰亭细黑_GBK" panose="02000000000000000000" pitchFamily="2" charset="-122"/>
              <a:ea typeface="方正兰亭细黑_GBK" panose="02000000000000000000" pitchFamily="2" charset="-122"/>
              <a:cs typeface="方正兰亭细黑_GBK_M" panose="02010600010101010101" pitchFamily="2" charset="2"/>
            </a:endParaRPr>
          </a:p>
        </p:txBody>
      </p:sp>
      <p:sp>
        <p:nvSpPr>
          <p:cNvPr id="23" name="TextBox 22"/>
          <p:cNvSpPr txBox="1"/>
          <p:nvPr/>
        </p:nvSpPr>
        <p:spPr>
          <a:xfrm>
            <a:off x="1625896" y="4402552"/>
            <a:ext cx="1107996" cy="369332"/>
          </a:xfrm>
          <a:prstGeom prst="rect">
            <a:avLst/>
          </a:prstGeom>
          <a:noFill/>
        </p:spPr>
        <p:txBody>
          <a:bodyPr wrap="none" rtlCol="0">
            <a:spAutoFit/>
          </a:bodyPr>
          <a:lstStyle/>
          <a:p>
            <a:r>
              <a:rPr lang="zh-CN" altLang="en-US" dirty="0" smtClean="0">
                <a:solidFill>
                  <a:srgbClr val="163A5A"/>
                </a:solidFill>
                <a:latin typeface="方正兰亭粗黑简体" panose="02000000000000000000" pitchFamily="2" charset="-122"/>
                <a:ea typeface="方正兰亭粗黑简体" panose="02000000000000000000" pitchFamily="2" charset="-122"/>
              </a:rPr>
              <a:t>第一季度</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sp>
        <p:nvSpPr>
          <p:cNvPr id="24" name="TextBox 23"/>
          <p:cNvSpPr txBox="1"/>
          <p:nvPr/>
        </p:nvSpPr>
        <p:spPr>
          <a:xfrm>
            <a:off x="3222882" y="4402552"/>
            <a:ext cx="1107996" cy="369332"/>
          </a:xfrm>
          <a:prstGeom prst="rect">
            <a:avLst/>
          </a:prstGeom>
          <a:noFill/>
        </p:spPr>
        <p:txBody>
          <a:bodyPr wrap="none" rtlCol="0">
            <a:spAutoFit/>
          </a:bodyPr>
          <a:lstStyle/>
          <a:p>
            <a:r>
              <a:rPr lang="zh-CN" altLang="en-US" dirty="0" smtClean="0">
                <a:solidFill>
                  <a:srgbClr val="163A5A"/>
                </a:solidFill>
                <a:latin typeface="方正兰亭粗黑简体" panose="02000000000000000000" pitchFamily="2" charset="-122"/>
                <a:ea typeface="方正兰亭粗黑简体" panose="02000000000000000000" pitchFamily="2" charset="-122"/>
              </a:rPr>
              <a:t>第二季度</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sp>
        <p:nvSpPr>
          <p:cNvPr id="25" name="TextBox 24"/>
          <p:cNvSpPr txBox="1"/>
          <p:nvPr/>
        </p:nvSpPr>
        <p:spPr>
          <a:xfrm>
            <a:off x="4996198" y="4402552"/>
            <a:ext cx="1107996" cy="369332"/>
          </a:xfrm>
          <a:prstGeom prst="rect">
            <a:avLst/>
          </a:prstGeom>
          <a:noFill/>
        </p:spPr>
        <p:txBody>
          <a:bodyPr wrap="none" rtlCol="0">
            <a:spAutoFit/>
          </a:bodyPr>
          <a:lstStyle/>
          <a:p>
            <a:r>
              <a:rPr lang="zh-CN" altLang="en-US" dirty="0" smtClean="0">
                <a:solidFill>
                  <a:srgbClr val="163A5A"/>
                </a:solidFill>
                <a:latin typeface="方正兰亭粗黑简体" panose="02000000000000000000" pitchFamily="2" charset="-122"/>
                <a:ea typeface="方正兰亭粗黑简体" panose="02000000000000000000" pitchFamily="2" charset="-122"/>
              </a:rPr>
              <a:t>第三季度</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sp>
        <p:nvSpPr>
          <p:cNvPr id="26" name="TextBox 25"/>
          <p:cNvSpPr txBox="1"/>
          <p:nvPr/>
        </p:nvSpPr>
        <p:spPr>
          <a:xfrm>
            <a:off x="6624973" y="4402552"/>
            <a:ext cx="1107996" cy="369332"/>
          </a:xfrm>
          <a:prstGeom prst="rect">
            <a:avLst/>
          </a:prstGeom>
          <a:noFill/>
        </p:spPr>
        <p:txBody>
          <a:bodyPr wrap="none" rtlCol="0">
            <a:spAutoFit/>
          </a:bodyPr>
          <a:lstStyle/>
          <a:p>
            <a:r>
              <a:rPr lang="zh-CN" altLang="en-US" dirty="0" smtClean="0">
                <a:solidFill>
                  <a:srgbClr val="163A5A"/>
                </a:solidFill>
                <a:latin typeface="方正兰亭粗黑简体" panose="02000000000000000000" pitchFamily="2" charset="-122"/>
                <a:ea typeface="方正兰亭粗黑简体" panose="02000000000000000000" pitchFamily="2" charset="-122"/>
              </a:rPr>
              <a:t>第四季度</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sp>
        <p:nvSpPr>
          <p:cNvPr id="27" name="TextBox 26"/>
          <p:cNvSpPr txBox="1"/>
          <p:nvPr/>
        </p:nvSpPr>
        <p:spPr>
          <a:xfrm>
            <a:off x="281268" y="963989"/>
            <a:ext cx="1569660" cy="369332"/>
          </a:xfrm>
          <a:prstGeom prst="rect">
            <a:avLst/>
          </a:prstGeom>
          <a:noFill/>
        </p:spPr>
        <p:txBody>
          <a:bodyPr wrap="none" rtlCol="0">
            <a:spAutoFit/>
          </a:bodyPr>
          <a:lstStyle/>
          <a:p>
            <a:r>
              <a:rPr lang="zh-CN" altLang="en-US" dirty="0" smtClean="0">
                <a:latin typeface="方正兰亭粗黑简体" panose="02000000000000000000" pitchFamily="2" charset="-122"/>
                <a:ea typeface="方正兰亭粗黑简体" panose="02000000000000000000" pitchFamily="2" charset="-122"/>
              </a:rPr>
              <a:t>输入你的标题</a:t>
            </a:r>
            <a:endParaRPr lang="zh-CN" altLang="en-US" dirty="0">
              <a:latin typeface="方正兰亭粗黑简体" panose="02000000000000000000" pitchFamily="2" charset="-122"/>
              <a:ea typeface="方正兰亭粗黑简体" panose="02000000000000000000" pitchFamily="2" charset="-122"/>
            </a:endParaRPr>
          </a:p>
        </p:txBody>
      </p:sp>
      <p:cxnSp>
        <p:nvCxnSpPr>
          <p:cNvPr id="28" name="直接连接符 27"/>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TextBox 29"/>
          <p:cNvSpPr txBox="1"/>
          <p:nvPr/>
        </p:nvSpPr>
        <p:spPr>
          <a:xfrm>
            <a:off x="908957" y="206330"/>
            <a:ext cx="1954381" cy="400110"/>
          </a:xfrm>
          <a:prstGeom prst="rect">
            <a:avLst/>
          </a:prstGeom>
          <a:noFill/>
        </p:spPr>
        <p:txBody>
          <a:bodyPr wrap="none" rtlCol="0">
            <a:spAutoFit/>
          </a:bodyPr>
          <a:lstStyle/>
          <a:p>
            <a:pPr algn="l"/>
            <a:r>
              <a:rPr lang="zh-CN" altLang="en-US" sz="2000" spc="300" dirty="0" smtClean="0">
                <a:latin typeface="方正兰亭细黑_GBK" panose="02000000000000000000" pitchFamily="2" charset="-122"/>
                <a:ea typeface="方正兰亭细黑_GBK" panose="02000000000000000000" pitchFamily="2" charset="-122"/>
              </a:rPr>
              <a:t>此处添加标题</a:t>
            </a:r>
          </a:p>
        </p:txBody>
      </p:sp>
      <p:cxnSp>
        <p:nvCxnSpPr>
          <p:cNvPr id="31" name="直接连接符 30"/>
          <p:cNvCxnSpPr/>
          <p:nvPr/>
        </p:nvCxnSpPr>
        <p:spPr>
          <a:xfrm>
            <a:off x="2521766" y="29821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677993" y="3233737"/>
            <a:ext cx="1003801" cy="584775"/>
          </a:xfrm>
          <a:prstGeom prst="rect">
            <a:avLst/>
          </a:prstGeom>
          <a:noFill/>
        </p:spPr>
        <p:txBody>
          <a:bodyPr wrap="none" rtlCol="0">
            <a:spAutoFit/>
          </a:bodyPr>
          <a:lstStyle/>
          <a:p>
            <a:r>
              <a:rPr lang="en-US" altLang="zh-CN" sz="3200" dirty="0" smtClean="0">
                <a:solidFill>
                  <a:schemeClr val="bg1"/>
                </a:solidFill>
                <a:latin typeface="方正大黑简体" panose="02010601030101010101" pitchFamily="2" charset="-122"/>
                <a:ea typeface="方正大黑简体" panose="02010601030101010101" pitchFamily="2" charset="-122"/>
              </a:rPr>
              <a:t>25%</a:t>
            </a:r>
            <a:endParaRPr lang="zh-CN" altLang="en-US" sz="3200" dirty="0">
              <a:solidFill>
                <a:schemeClr val="bg1"/>
              </a:solidFill>
              <a:latin typeface="方正大黑简体" panose="02010601030101010101" pitchFamily="2" charset="-122"/>
              <a:ea typeface="方正大黑简体" panose="02010601030101010101" pitchFamily="2" charset="-122"/>
            </a:endParaRPr>
          </a:p>
        </p:txBody>
      </p:sp>
      <p:sp>
        <p:nvSpPr>
          <p:cNvPr id="34" name="TextBox 33"/>
          <p:cNvSpPr txBox="1"/>
          <p:nvPr/>
        </p:nvSpPr>
        <p:spPr>
          <a:xfrm>
            <a:off x="3274979" y="2922804"/>
            <a:ext cx="1003801" cy="584775"/>
          </a:xfrm>
          <a:prstGeom prst="rect">
            <a:avLst/>
          </a:prstGeom>
          <a:noFill/>
        </p:spPr>
        <p:txBody>
          <a:bodyPr wrap="none" rtlCol="0">
            <a:spAutoFit/>
          </a:bodyPr>
          <a:lstStyle/>
          <a:p>
            <a:r>
              <a:rPr lang="en-US" altLang="zh-CN" sz="3200" dirty="0" smtClean="0">
                <a:solidFill>
                  <a:schemeClr val="bg1"/>
                </a:solidFill>
                <a:latin typeface="方正大黑简体" panose="02010601030101010101" pitchFamily="2" charset="-122"/>
                <a:ea typeface="方正大黑简体" panose="02010601030101010101" pitchFamily="2" charset="-122"/>
              </a:rPr>
              <a:t>45%</a:t>
            </a:r>
            <a:endParaRPr lang="zh-CN" altLang="en-US" sz="3200" dirty="0">
              <a:solidFill>
                <a:schemeClr val="bg1"/>
              </a:solidFill>
              <a:latin typeface="方正大黑简体" panose="02010601030101010101" pitchFamily="2" charset="-122"/>
              <a:ea typeface="方正大黑简体" panose="02010601030101010101" pitchFamily="2" charset="-122"/>
            </a:endParaRPr>
          </a:p>
        </p:txBody>
      </p:sp>
      <p:sp>
        <p:nvSpPr>
          <p:cNvPr id="35" name="TextBox 34"/>
          <p:cNvSpPr txBox="1"/>
          <p:nvPr/>
        </p:nvSpPr>
        <p:spPr>
          <a:xfrm>
            <a:off x="4935543" y="2355708"/>
            <a:ext cx="1003801" cy="584775"/>
          </a:xfrm>
          <a:prstGeom prst="rect">
            <a:avLst/>
          </a:prstGeom>
          <a:noFill/>
        </p:spPr>
        <p:txBody>
          <a:bodyPr wrap="none" rtlCol="0">
            <a:spAutoFit/>
          </a:bodyPr>
          <a:lstStyle/>
          <a:p>
            <a:r>
              <a:rPr lang="en-US" altLang="zh-CN" sz="3200" dirty="0" smtClean="0">
                <a:solidFill>
                  <a:schemeClr val="bg1"/>
                </a:solidFill>
                <a:latin typeface="方正大黑简体" panose="02010601030101010101" pitchFamily="2" charset="-122"/>
                <a:ea typeface="方正大黑简体" panose="02010601030101010101" pitchFamily="2" charset="-122"/>
              </a:rPr>
              <a:t>65%</a:t>
            </a:r>
            <a:endParaRPr lang="zh-CN" altLang="en-US" sz="3200" dirty="0">
              <a:solidFill>
                <a:schemeClr val="bg1"/>
              </a:solidFill>
              <a:latin typeface="方正大黑简体" panose="02010601030101010101" pitchFamily="2" charset="-122"/>
              <a:ea typeface="方正大黑简体" panose="02010601030101010101" pitchFamily="2" charset="-122"/>
            </a:endParaRPr>
          </a:p>
        </p:txBody>
      </p:sp>
      <p:sp>
        <p:nvSpPr>
          <p:cNvPr id="36" name="TextBox 35"/>
          <p:cNvSpPr txBox="1"/>
          <p:nvPr/>
        </p:nvSpPr>
        <p:spPr>
          <a:xfrm>
            <a:off x="6564318" y="1498458"/>
            <a:ext cx="1003801" cy="584775"/>
          </a:xfrm>
          <a:prstGeom prst="rect">
            <a:avLst/>
          </a:prstGeom>
          <a:noFill/>
        </p:spPr>
        <p:txBody>
          <a:bodyPr wrap="none" rtlCol="0">
            <a:spAutoFit/>
          </a:bodyPr>
          <a:lstStyle/>
          <a:p>
            <a:r>
              <a:rPr lang="en-US" altLang="zh-CN" sz="3200" dirty="0" smtClean="0">
                <a:solidFill>
                  <a:schemeClr val="bg1"/>
                </a:solidFill>
                <a:latin typeface="方正大黑简体" panose="02010601030101010101" pitchFamily="2" charset="-122"/>
                <a:ea typeface="方正大黑简体" panose="02010601030101010101" pitchFamily="2" charset="-122"/>
              </a:rPr>
              <a:t>85%</a:t>
            </a:r>
            <a:endParaRPr lang="zh-CN" altLang="en-US" sz="3200" dirty="0">
              <a:solidFill>
                <a:schemeClr val="bg1"/>
              </a:solidFill>
              <a:latin typeface="方正大黑简体" panose="02010601030101010101" pitchFamily="2" charset="-122"/>
              <a:ea typeface="方正大黑简体" panose="02010601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SELECTED" val="True"/>
</p:tagLst>
</file>

<file path=ppt/tags/tag11.xml><?xml version="1.0" encoding="utf-8"?>
<p:tagLst xmlns:a="http://schemas.openxmlformats.org/drawingml/2006/main" xmlns:r="http://schemas.openxmlformats.org/officeDocument/2006/relationships" xmlns:p="http://schemas.openxmlformats.org/presentationml/2006/main">
  <p:tag name="SELECTED" val="True"/>
</p:tagLst>
</file>

<file path=ppt/tags/tag12.xml><?xml version="1.0" encoding="utf-8"?>
<p:tagLst xmlns:a="http://schemas.openxmlformats.org/drawingml/2006/main" xmlns:r="http://schemas.openxmlformats.org/officeDocument/2006/relationships" xmlns:p="http://schemas.openxmlformats.org/presentationml/2006/main">
  <p:tag name="SELECTED" val="True"/>
</p:tagLst>
</file>

<file path=ppt/tags/tag13.xml><?xml version="1.0" encoding="utf-8"?>
<p:tagLst xmlns:a="http://schemas.openxmlformats.org/drawingml/2006/main" xmlns:r="http://schemas.openxmlformats.org/officeDocument/2006/relationships" xmlns:p="http://schemas.openxmlformats.org/presentationml/2006/main">
  <p:tag name="SELECTED" val="True"/>
</p:tagLst>
</file>

<file path=ppt/tags/tag14.xml><?xml version="1.0" encoding="utf-8"?>
<p:tagLst xmlns:a="http://schemas.openxmlformats.org/drawingml/2006/main" xmlns:r="http://schemas.openxmlformats.org/officeDocument/2006/relationships" xmlns:p="http://schemas.openxmlformats.org/presentationml/2006/main">
  <p:tag name="SELECTED" val="True"/>
</p:tagLst>
</file>

<file path=ppt/tags/tag15.xml><?xml version="1.0" encoding="utf-8"?>
<p:tagLst xmlns:a="http://schemas.openxmlformats.org/drawingml/2006/main" xmlns:r="http://schemas.openxmlformats.org/officeDocument/2006/relationships" xmlns:p="http://schemas.openxmlformats.org/presentationml/2006/main">
  <p:tag name="SELECTED" val="True"/>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SELECTED" val="True"/>
</p:tagLst>
</file>

<file path=ppt/tags/tag5.xml><?xml version="1.0" encoding="utf-8"?>
<p:tagLst xmlns:a="http://schemas.openxmlformats.org/drawingml/2006/main" xmlns:r="http://schemas.openxmlformats.org/officeDocument/2006/relationships" xmlns:p="http://schemas.openxmlformats.org/presentationml/2006/main">
  <p:tag name="SELECTED" val="True"/>
</p:tagLst>
</file>

<file path=ppt/tags/tag6.xml><?xml version="1.0" encoding="utf-8"?>
<p:tagLst xmlns:a="http://schemas.openxmlformats.org/drawingml/2006/main" xmlns:r="http://schemas.openxmlformats.org/officeDocument/2006/relationships" xmlns:p="http://schemas.openxmlformats.org/presentationml/2006/main">
  <p:tag name="SELECTED" val="True"/>
</p:tagLst>
</file>

<file path=ppt/tags/tag7.xml><?xml version="1.0" encoding="utf-8"?>
<p:tagLst xmlns:a="http://schemas.openxmlformats.org/drawingml/2006/main" xmlns:r="http://schemas.openxmlformats.org/officeDocument/2006/relationships" xmlns:p="http://schemas.openxmlformats.org/presentationml/2006/main">
  <p:tag name="SELECTED" val="True"/>
</p:tagLst>
</file>

<file path=ppt/tags/tag8.xml><?xml version="1.0" encoding="utf-8"?>
<p:tagLst xmlns:a="http://schemas.openxmlformats.org/drawingml/2006/main" xmlns:r="http://schemas.openxmlformats.org/officeDocument/2006/relationships" xmlns:p="http://schemas.openxmlformats.org/presentationml/2006/main">
  <p:tag name="SELECTED" val="True"/>
</p:tagLst>
</file>

<file path=ppt/tags/tag9.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5456</Words>
  <Application>Microsoft Office PowerPoint</Application>
  <PresentationFormat>全屏显示(16:9)</PresentationFormat>
  <Paragraphs>427</Paragraphs>
  <Slides>33</Slides>
  <Notes>32</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水墨中国风</dc:title>
  <dc:creator>第一PPT</dc:creator>
  <cp:keywords>www.1ppt.com</cp:keywords>
  <dc:description>www.1ppt.com</dc:description>
  <cp:lastModifiedBy>Windows User</cp:lastModifiedBy>
  <cp:revision>101</cp:revision>
  <dcterms:created xsi:type="dcterms:W3CDTF">2015-01-22T11:01:00Z</dcterms:created>
  <dcterms:modified xsi:type="dcterms:W3CDTF">2018-03-30T00:56:15Z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