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8" r:id="rId4"/>
    <p:sldId id="287" r:id="rId5"/>
    <p:sldId id="262" r:id="rId6"/>
    <p:sldId id="263" r:id="rId7"/>
    <p:sldId id="265" r:id="rId8"/>
    <p:sldId id="266" r:id="rId9"/>
    <p:sldId id="267" r:id="rId10"/>
    <p:sldId id="260" r:id="rId11"/>
    <p:sldId id="264" r:id="rId12"/>
    <p:sldId id="268" r:id="rId13"/>
    <p:sldId id="269" r:id="rId14"/>
    <p:sldId id="270" r:id="rId15"/>
    <p:sldId id="271" r:id="rId16"/>
    <p:sldId id="272" r:id="rId17"/>
    <p:sldId id="277" r:id="rId18"/>
    <p:sldId id="274" r:id="rId19"/>
    <p:sldId id="275" r:id="rId20"/>
    <p:sldId id="276" r:id="rId21"/>
    <p:sldId id="278" r:id="rId22"/>
    <p:sldId id="279" r:id="rId23"/>
    <p:sldId id="273" r:id="rId24"/>
    <p:sldId id="280" r:id="rId25"/>
    <p:sldId id="281" r:id="rId26"/>
    <p:sldId id="283" r:id="rId27"/>
    <p:sldId id="284" r:id="rId28"/>
    <p:sldId id="285" r:id="rId29"/>
    <p:sldId id="288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2D2C"/>
    <a:srgbClr val="E0B07E"/>
    <a:srgbClr val="090D0E"/>
    <a:srgbClr val="111516"/>
    <a:srgbClr val="232524"/>
    <a:srgbClr val="212226"/>
    <a:srgbClr val="2A2A2A"/>
    <a:srgbClr val="2C2C2C"/>
    <a:srgbClr val="282828"/>
    <a:srgbClr val="2B2B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50" autoAdjust="0"/>
  </p:normalViewPr>
  <p:slideViewPr>
    <p:cSldViewPr snapToGrid="0">
      <p:cViewPr>
        <p:scale>
          <a:sx n="50" d="100"/>
          <a:sy n="50" d="100"/>
        </p:scale>
        <p:origin x="-402" y="-15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8A081-C101-4C04-8A93-B45037D41F20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5A4311-4766-49D6-999F-2921BF181D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7959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5A4311-4766-49D6-999F-2921BF181D7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212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32921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0143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17407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121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4605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70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908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073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661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1085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56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022983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5082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867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112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304118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07290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59431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87155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103252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8317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5ADC-9086-44BD-AF55-998EF314F627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161852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55ADC-9086-44BD-AF55-998EF314F627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FD362-844A-417A-8105-2707644DD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25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239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30.jpeg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>
            <a:cxnSpLocks/>
          </p:cNvCxnSpPr>
          <p:nvPr/>
        </p:nvCxnSpPr>
        <p:spPr>
          <a:xfrm>
            <a:off x="9357360" y="5695158"/>
            <a:ext cx="2446018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cxnSpLocks/>
          </p:cNvCxnSpPr>
          <p:nvPr/>
        </p:nvCxnSpPr>
        <p:spPr>
          <a:xfrm>
            <a:off x="6316499" y="5385507"/>
            <a:ext cx="5814058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2023352" y="1227369"/>
            <a:ext cx="27315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gradFill flip="none" rotWithShape="1">
                  <a:gsLst>
                    <a:gs pos="73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atin typeface="Segoe UI" panose="020B0502040204020203" pitchFamily="34" charset="0"/>
                <a:cs typeface="Segoe UI" panose="020B0502040204020203" pitchFamily="34" charset="0"/>
              </a:rPr>
              <a:t>201X</a:t>
            </a:r>
            <a:endParaRPr lang="zh-CN" altLang="en-US" sz="8800" dirty="0">
              <a:gradFill flip="none" rotWithShape="1">
                <a:gsLst>
                  <a:gs pos="73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23352" y="2623230"/>
            <a:ext cx="57328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Business</a:t>
            </a:r>
            <a:r>
              <a:rPr lang="en-US" altLang="zh-CN" sz="54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5400" dirty="0">
                <a:solidFill>
                  <a:srgbClr val="E0B07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Template</a:t>
            </a:r>
            <a:endParaRPr lang="zh-CN" altLang="en-US" sz="5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10900" y="3736010"/>
            <a:ext cx="7830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power point template is suitable for many purposes, such as working summary, business report, business plan, etc.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98452" y="4552546"/>
            <a:ext cx="1721796" cy="369650"/>
            <a:chOff x="2198452" y="4552546"/>
            <a:chExt cx="1721796" cy="369650"/>
          </a:xfrm>
        </p:grpSpPr>
        <p:sp>
          <p:nvSpPr>
            <p:cNvPr id="7" name="矩形 6"/>
            <p:cNvSpPr/>
            <p:nvPr/>
          </p:nvSpPr>
          <p:spPr>
            <a:xfrm>
              <a:off x="2198452" y="4552546"/>
              <a:ext cx="1721796" cy="36965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333029" y="4562274"/>
              <a:ext cx="14526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>
                      <a:lumMod val="85000"/>
                    </a:schemeClr>
                  </a:solidFill>
                </a:rPr>
                <a:t>Morning for PPT</a:t>
              </a:r>
              <a:endParaRPr lang="zh-CN" altLang="en-US" sz="1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cxnSp>
        <p:nvCxnSpPr>
          <p:cNvPr id="23" name="直接连接符 22"/>
          <p:cNvCxnSpPr>
            <a:cxnSpLocks/>
          </p:cNvCxnSpPr>
          <p:nvPr/>
        </p:nvCxnSpPr>
        <p:spPr>
          <a:xfrm>
            <a:off x="1673157" y="1227369"/>
            <a:ext cx="0" cy="401584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平行四边形 9"/>
          <p:cNvSpPr/>
          <p:nvPr/>
        </p:nvSpPr>
        <p:spPr>
          <a:xfrm>
            <a:off x="7756203" y="5264686"/>
            <a:ext cx="729206" cy="241642"/>
          </a:xfrm>
          <a:prstGeom prst="parallelogram">
            <a:avLst>
              <a:gd name="adj" fmla="val 69728"/>
            </a:avLst>
          </a:prstGeom>
          <a:solidFill>
            <a:srgbClr val="E0B07E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平行四边形 10"/>
          <p:cNvSpPr/>
          <p:nvPr/>
        </p:nvSpPr>
        <p:spPr>
          <a:xfrm>
            <a:off x="10796644" y="5628247"/>
            <a:ext cx="403840" cy="133823"/>
          </a:xfrm>
          <a:prstGeom prst="parallelogram">
            <a:avLst>
              <a:gd name="adj" fmla="val 69728"/>
            </a:avLst>
          </a:prstGeom>
          <a:solidFill>
            <a:schemeClr val="bg1">
              <a:lumMod val="50000"/>
              <a:alpha val="8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平行四边形 11"/>
          <p:cNvSpPr/>
          <p:nvPr/>
        </p:nvSpPr>
        <p:spPr>
          <a:xfrm>
            <a:off x="9638103" y="4999585"/>
            <a:ext cx="593917" cy="196810"/>
          </a:xfrm>
          <a:prstGeom prst="parallelogram">
            <a:avLst>
              <a:gd name="adj" fmla="val 69728"/>
            </a:avLst>
          </a:prstGeom>
          <a:solidFill>
            <a:schemeClr val="bg1">
              <a:lumMod val="65000"/>
              <a:alpha val="8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平行四边形 27"/>
          <p:cNvSpPr/>
          <p:nvPr/>
        </p:nvSpPr>
        <p:spPr>
          <a:xfrm>
            <a:off x="11468046" y="4888464"/>
            <a:ext cx="335332" cy="111121"/>
          </a:xfrm>
          <a:prstGeom prst="parallelogram">
            <a:avLst>
              <a:gd name="adj" fmla="val 69728"/>
            </a:avLst>
          </a:prstGeom>
          <a:solidFill>
            <a:srgbClr val="E0B07E">
              <a:alpha val="43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86194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4.375E-6 4.81481E-6 L 0.05651 4.81481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grpId="1" nodeType="withEffect">
                                  <p:stCondLst>
                                    <p:cond delay="5750"/>
                                  </p:stCondLst>
                                  <p:childTnLst>
                                    <p:animMotion origin="layout" path="M 4.375E-6 4.81481E-6 L 0.05651 4.81481E-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4.375E-6 4.81481E-6 L 0.05651 4.81481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" presetClass="entr" presetSubtype="2" decel="10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5750"/>
                                  </p:stCondLst>
                                  <p:childTnLst>
                                    <p:animMotion origin="layout" path="M 4.375E-6 4.81481E-6 L 0.05651 4.81481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28" grpId="0" animBg="1"/>
      <p:bldP spid="28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02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654608" y="1475487"/>
            <a:ext cx="10574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 decided to make A list of some of my favorite sites for free stock photos.  Free images and videos you can use anywhere.</a:t>
            </a:r>
            <a:endParaRPr lang="en-US" altLang="zh-CN" sz="14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All images and videos on Pixabay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608" y="2586224"/>
            <a:ext cx="5630424" cy="3753616"/>
          </a:xfrm>
          <a:prstGeom prst="rect">
            <a:avLst/>
          </a:prstGeom>
          <a:effectLst>
            <a:outerShdw blurRad="139700" dist="190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矩形 8"/>
          <p:cNvSpPr/>
          <p:nvPr/>
        </p:nvSpPr>
        <p:spPr>
          <a:xfrm>
            <a:off x="6614160" y="2586224"/>
            <a:ext cx="5090160" cy="1778000"/>
          </a:xfrm>
          <a:prstGeom prst="rect">
            <a:avLst/>
          </a:prstGeom>
          <a:solidFill>
            <a:srgbClr val="2B2D2C"/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614160" y="4561840"/>
            <a:ext cx="5090160" cy="1778000"/>
          </a:xfrm>
          <a:prstGeom prst="rect">
            <a:avLst/>
          </a:prstGeom>
          <a:solidFill>
            <a:srgbClr val="2B2D2C"/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979920" y="2586224"/>
            <a:ext cx="619760" cy="619760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979920" y="4561840"/>
            <a:ext cx="619760" cy="619760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KSO_Shape"/>
          <p:cNvSpPr/>
          <p:nvPr/>
        </p:nvSpPr>
        <p:spPr>
          <a:xfrm rot="19281309">
            <a:off x="7200763" y="4643021"/>
            <a:ext cx="178073" cy="542355"/>
          </a:xfrm>
          <a:custGeom>
            <a:avLst/>
            <a:gdLst>
              <a:gd name="connsiteX0" fmla="*/ 1125299 w 2250598"/>
              <a:gd name="connsiteY0" fmla="*/ 5484084 h 6849334"/>
              <a:gd name="connsiteX1" fmla="*/ 687149 w 2250598"/>
              <a:gd name="connsiteY1" fmla="*/ 5922234 h 6849334"/>
              <a:gd name="connsiteX2" fmla="*/ 1125299 w 2250598"/>
              <a:gd name="connsiteY2" fmla="*/ 6360384 h 6849334"/>
              <a:gd name="connsiteX3" fmla="*/ 1563449 w 2250598"/>
              <a:gd name="connsiteY3" fmla="*/ 5922234 h 6849334"/>
              <a:gd name="connsiteX4" fmla="*/ 1125299 w 2250598"/>
              <a:gd name="connsiteY4" fmla="*/ 5484084 h 6849334"/>
              <a:gd name="connsiteX5" fmla="*/ 690080 w 2250598"/>
              <a:gd name="connsiteY5" fmla="*/ 0 h 6849334"/>
              <a:gd name="connsiteX6" fmla="*/ 690080 w 2250598"/>
              <a:gd name="connsiteY6" fmla="*/ 905095 h 6849334"/>
              <a:gd name="connsiteX7" fmla="*/ 1560516 w 2250598"/>
              <a:gd name="connsiteY7" fmla="*/ 905095 h 6849334"/>
              <a:gd name="connsiteX8" fmla="*/ 1560516 w 2250598"/>
              <a:gd name="connsiteY8" fmla="*/ 0 h 6849334"/>
              <a:gd name="connsiteX9" fmla="*/ 1563316 w 2250598"/>
              <a:gd name="connsiteY9" fmla="*/ 869 h 6849334"/>
              <a:gd name="connsiteX10" fmla="*/ 2250598 w 2250598"/>
              <a:gd name="connsiteY10" fmla="*/ 1037736 h 6849334"/>
              <a:gd name="connsiteX11" fmla="*/ 1563316 w 2250598"/>
              <a:gd name="connsiteY11" fmla="*/ 2074604 h 6849334"/>
              <a:gd name="connsiteX12" fmla="*/ 1466059 w 2250598"/>
              <a:gd name="connsiteY12" fmla="*/ 2104794 h 6849334"/>
              <a:gd name="connsiteX13" fmla="*/ 1466059 w 2250598"/>
              <a:gd name="connsiteY13" fmla="*/ 5061748 h 6849334"/>
              <a:gd name="connsiteX14" fmla="*/ 1486168 w 2250598"/>
              <a:gd name="connsiteY14" fmla="*/ 5067990 h 6849334"/>
              <a:gd name="connsiteX15" fmla="*/ 2052399 w 2250598"/>
              <a:gd name="connsiteY15" fmla="*/ 5922234 h 6849334"/>
              <a:gd name="connsiteX16" fmla="*/ 1125299 w 2250598"/>
              <a:gd name="connsiteY16" fmla="*/ 6849334 h 6849334"/>
              <a:gd name="connsiteX17" fmla="*/ 198199 w 2250598"/>
              <a:gd name="connsiteY17" fmla="*/ 5922234 h 6849334"/>
              <a:gd name="connsiteX18" fmla="*/ 764430 w 2250598"/>
              <a:gd name="connsiteY18" fmla="*/ 5067990 h 6849334"/>
              <a:gd name="connsiteX19" fmla="*/ 784539 w 2250598"/>
              <a:gd name="connsiteY19" fmla="*/ 5061748 h 6849334"/>
              <a:gd name="connsiteX20" fmla="*/ 784539 w 2250598"/>
              <a:gd name="connsiteY20" fmla="*/ 2104794 h 6849334"/>
              <a:gd name="connsiteX21" fmla="*/ 687282 w 2250598"/>
              <a:gd name="connsiteY21" fmla="*/ 2074604 h 6849334"/>
              <a:gd name="connsiteX22" fmla="*/ 0 w 2250598"/>
              <a:gd name="connsiteY22" fmla="*/ 1037736 h 6849334"/>
              <a:gd name="connsiteX23" fmla="*/ 687282 w 2250598"/>
              <a:gd name="connsiteY23" fmla="*/ 869 h 6849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250598" h="6849334">
                <a:moveTo>
                  <a:pt x="1125299" y="5484084"/>
                </a:moveTo>
                <a:cubicBezTo>
                  <a:pt x="883315" y="5484084"/>
                  <a:pt x="687149" y="5680250"/>
                  <a:pt x="687149" y="5922234"/>
                </a:cubicBezTo>
                <a:cubicBezTo>
                  <a:pt x="687149" y="6164218"/>
                  <a:pt x="883315" y="6360384"/>
                  <a:pt x="1125299" y="6360384"/>
                </a:cubicBezTo>
                <a:cubicBezTo>
                  <a:pt x="1367283" y="6360384"/>
                  <a:pt x="1563449" y="6164218"/>
                  <a:pt x="1563449" y="5922234"/>
                </a:cubicBezTo>
                <a:cubicBezTo>
                  <a:pt x="1563449" y="5680250"/>
                  <a:pt x="1367283" y="5484084"/>
                  <a:pt x="1125299" y="5484084"/>
                </a:cubicBezTo>
                <a:close/>
                <a:moveTo>
                  <a:pt x="690080" y="0"/>
                </a:moveTo>
                <a:lnTo>
                  <a:pt x="690080" y="905095"/>
                </a:lnTo>
                <a:lnTo>
                  <a:pt x="1560516" y="905095"/>
                </a:lnTo>
                <a:lnTo>
                  <a:pt x="1560516" y="0"/>
                </a:lnTo>
                <a:lnTo>
                  <a:pt x="1563316" y="869"/>
                </a:lnTo>
                <a:cubicBezTo>
                  <a:pt x="1967203" y="171698"/>
                  <a:pt x="2250598" y="571622"/>
                  <a:pt x="2250598" y="1037736"/>
                </a:cubicBezTo>
                <a:cubicBezTo>
                  <a:pt x="2250598" y="1503850"/>
                  <a:pt x="1967203" y="1903774"/>
                  <a:pt x="1563316" y="2074604"/>
                </a:cubicBezTo>
                <a:lnTo>
                  <a:pt x="1466059" y="2104794"/>
                </a:lnTo>
                <a:lnTo>
                  <a:pt x="1466059" y="5061748"/>
                </a:lnTo>
                <a:lnTo>
                  <a:pt x="1486168" y="5067990"/>
                </a:lnTo>
                <a:cubicBezTo>
                  <a:pt x="1818918" y="5208732"/>
                  <a:pt x="2052399" y="5538217"/>
                  <a:pt x="2052399" y="5922234"/>
                </a:cubicBezTo>
                <a:cubicBezTo>
                  <a:pt x="2052399" y="6434257"/>
                  <a:pt x="1637322" y="6849334"/>
                  <a:pt x="1125299" y="6849334"/>
                </a:cubicBezTo>
                <a:cubicBezTo>
                  <a:pt x="613276" y="6849334"/>
                  <a:pt x="198199" y="6434257"/>
                  <a:pt x="198199" y="5922234"/>
                </a:cubicBezTo>
                <a:cubicBezTo>
                  <a:pt x="198199" y="5538217"/>
                  <a:pt x="431680" y="5208732"/>
                  <a:pt x="764430" y="5067990"/>
                </a:cubicBezTo>
                <a:lnTo>
                  <a:pt x="784539" y="5061748"/>
                </a:lnTo>
                <a:lnTo>
                  <a:pt x="784539" y="2104794"/>
                </a:lnTo>
                <a:lnTo>
                  <a:pt x="687282" y="2074604"/>
                </a:lnTo>
                <a:cubicBezTo>
                  <a:pt x="283395" y="1903774"/>
                  <a:pt x="0" y="1503850"/>
                  <a:pt x="0" y="1037736"/>
                </a:cubicBezTo>
                <a:cubicBezTo>
                  <a:pt x="0" y="571622"/>
                  <a:pt x="283396" y="171698"/>
                  <a:pt x="687282" y="8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KSO_Shape"/>
          <p:cNvSpPr>
            <a:spLocks/>
          </p:cNvSpPr>
          <p:nvPr/>
        </p:nvSpPr>
        <p:spPr bwMode="auto">
          <a:xfrm>
            <a:off x="7015415" y="2726443"/>
            <a:ext cx="548768" cy="339321"/>
          </a:xfrm>
          <a:custGeom>
            <a:avLst/>
            <a:gdLst>
              <a:gd name="T0" fmla="*/ 1066662 w 2063518"/>
              <a:gd name="T1" fmla="*/ 654802 h 1276454"/>
              <a:gd name="T2" fmla="*/ 1500594 w 2063518"/>
              <a:gd name="T3" fmla="*/ 654802 h 1276454"/>
              <a:gd name="T4" fmla="*/ 1255790 w 2063518"/>
              <a:gd name="T5" fmla="*/ 314944 h 1276454"/>
              <a:gd name="T6" fmla="*/ 1323568 w 2063518"/>
              <a:gd name="T7" fmla="*/ 383500 h 1276454"/>
              <a:gd name="T8" fmla="*/ 1481023 w 2063518"/>
              <a:gd name="T9" fmla="*/ 376582 h 1276454"/>
              <a:gd name="T10" fmla="*/ 1488825 w 2063518"/>
              <a:gd name="T11" fmla="*/ 472615 h 1276454"/>
              <a:gd name="T12" fmla="*/ 1613893 w 2063518"/>
              <a:gd name="T13" fmla="*/ 568404 h 1276454"/>
              <a:gd name="T14" fmla="*/ 1558067 w 2063518"/>
              <a:gd name="T15" fmla="*/ 646977 h 1276454"/>
              <a:gd name="T16" fmla="*/ 1592227 w 2063518"/>
              <a:gd name="T17" fmla="*/ 800652 h 1276454"/>
              <a:gd name="T18" fmla="*/ 1498897 w 2063518"/>
              <a:gd name="T19" fmla="*/ 825001 h 1276454"/>
              <a:gd name="T20" fmla="*/ 1426167 w 2063518"/>
              <a:gd name="T21" fmla="*/ 964655 h 1276454"/>
              <a:gd name="T22" fmla="*/ 1339000 w 2063518"/>
              <a:gd name="T23" fmla="*/ 923387 h 1276454"/>
              <a:gd name="T24" fmla="*/ 1193410 w 2063518"/>
              <a:gd name="T25" fmla="*/ 983675 h 1276454"/>
              <a:gd name="T26" fmla="*/ 1153195 w 2063518"/>
              <a:gd name="T27" fmla="*/ 896101 h 1276454"/>
              <a:gd name="T28" fmla="*/ 1002868 w 2063518"/>
              <a:gd name="T29" fmla="*/ 848812 h 1276454"/>
              <a:gd name="T30" fmla="*/ 1028421 w 2063518"/>
              <a:gd name="T31" fmla="*/ 755906 h 1276454"/>
              <a:gd name="T32" fmla="*/ 943696 w 2063518"/>
              <a:gd name="T33" fmla="*/ 623169 h 1276454"/>
              <a:gd name="T34" fmla="*/ 1023061 w 2063518"/>
              <a:gd name="T35" fmla="*/ 568405 h 1276454"/>
              <a:gd name="T36" fmla="*/ 1043583 w 2063518"/>
              <a:gd name="T37" fmla="*/ 412329 h 1276454"/>
              <a:gd name="T38" fmla="*/ 1139624 w 2063518"/>
              <a:gd name="T39" fmla="*/ 421330 h 1276454"/>
              <a:gd name="T40" fmla="*/ 1255790 w 2063518"/>
              <a:gd name="T41" fmla="*/ 314944 h 1276454"/>
              <a:gd name="T42" fmla="*/ 184450 w 2063518"/>
              <a:gd name="T43" fmla="*/ 509786 h 1276454"/>
              <a:gd name="T44" fmla="*/ 835347 w 2063518"/>
              <a:gd name="T45" fmla="*/ 509786 h 1276454"/>
              <a:gd name="T46" fmla="*/ 468140 w 2063518"/>
              <a:gd name="T47" fmla="*/ 0 h 1276454"/>
              <a:gd name="T48" fmla="*/ 569807 w 2063518"/>
              <a:gd name="T49" fmla="*/ 102832 h 1276454"/>
              <a:gd name="T50" fmla="*/ 805989 w 2063518"/>
              <a:gd name="T51" fmla="*/ 92457 h 1276454"/>
              <a:gd name="T52" fmla="*/ 817693 w 2063518"/>
              <a:gd name="T53" fmla="*/ 236505 h 1276454"/>
              <a:gd name="T54" fmla="*/ 1005294 w 2063518"/>
              <a:gd name="T55" fmla="*/ 380190 h 1276454"/>
              <a:gd name="T56" fmla="*/ 921557 w 2063518"/>
              <a:gd name="T57" fmla="*/ 498048 h 1276454"/>
              <a:gd name="T58" fmla="*/ 972798 w 2063518"/>
              <a:gd name="T59" fmla="*/ 728561 h 1276454"/>
              <a:gd name="T60" fmla="*/ 832801 w 2063518"/>
              <a:gd name="T61" fmla="*/ 765085 h 1276454"/>
              <a:gd name="T62" fmla="*/ 723706 w 2063518"/>
              <a:gd name="T63" fmla="*/ 974565 h 1276454"/>
              <a:gd name="T64" fmla="*/ 592956 w 2063518"/>
              <a:gd name="T65" fmla="*/ 912666 h 1276454"/>
              <a:gd name="T66" fmla="*/ 374570 w 2063518"/>
              <a:gd name="T67" fmla="*/ 1003096 h 1276454"/>
              <a:gd name="T68" fmla="*/ 314247 w 2063518"/>
              <a:gd name="T69" fmla="*/ 871734 h 1276454"/>
              <a:gd name="T70" fmla="*/ 88757 w 2063518"/>
              <a:gd name="T71" fmla="*/ 800802 h 1276454"/>
              <a:gd name="T72" fmla="*/ 127086 w 2063518"/>
              <a:gd name="T73" fmla="*/ 661445 h 1276454"/>
              <a:gd name="T74" fmla="*/ 0 w 2063518"/>
              <a:gd name="T75" fmla="*/ 462338 h 1276454"/>
              <a:gd name="T76" fmla="*/ 119047 w 2063518"/>
              <a:gd name="T77" fmla="*/ 380191 h 1276454"/>
              <a:gd name="T78" fmla="*/ 149829 w 2063518"/>
              <a:gd name="T79" fmla="*/ 146078 h 1276454"/>
              <a:gd name="T80" fmla="*/ 293892 w 2063518"/>
              <a:gd name="T81" fmla="*/ 159579 h 1276454"/>
              <a:gd name="T82" fmla="*/ 468140 w 2063518"/>
              <a:gd name="T83" fmla="*/ 0 h 127645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063518" h="1276454">
                <a:moveTo>
                  <a:pt x="1631470" y="557485"/>
                </a:moveTo>
                <a:cubicBezTo>
                  <a:pt x="1479172" y="557485"/>
                  <a:pt x="1355710" y="680947"/>
                  <a:pt x="1355710" y="833245"/>
                </a:cubicBezTo>
                <a:cubicBezTo>
                  <a:pt x="1355710" y="985543"/>
                  <a:pt x="1479172" y="1109005"/>
                  <a:pt x="1631470" y="1109005"/>
                </a:cubicBezTo>
                <a:cubicBezTo>
                  <a:pt x="1783768" y="1109005"/>
                  <a:pt x="1907230" y="985543"/>
                  <a:pt x="1907230" y="833245"/>
                </a:cubicBezTo>
                <a:cubicBezTo>
                  <a:pt x="1907230" y="680947"/>
                  <a:pt x="1783768" y="557485"/>
                  <a:pt x="1631470" y="557485"/>
                </a:cubicBezTo>
                <a:close/>
                <a:moveTo>
                  <a:pt x="1596087" y="400771"/>
                </a:moveTo>
                <a:lnTo>
                  <a:pt x="1666853" y="400771"/>
                </a:lnTo>
                <a:lnTo>
                  <a:pt x="1682233" y="488008"/>
                </a:lnTo>
                <a:cubicBezTo>
                  <a:pt x="1729134" y="494904"/>
                  <a:pt x="1774137" y="511284"/>
                  <a:pt x="1814498" y="536149"/>
                </a:cubicBezTo>
                <a:lnTo>
                  <a:pt x="1882355" y="479207"/>
                </a:lnTo>
                <a:lnTo>
                  <a:pt x="1936564" y="524695"/>
                </a:lnTo>
                <a:lnTo>
                  <a:pt x="1892271" y="601408"/>
                </a:lnTo>
                <a:cubicBezTo>
                  <a:pt x="1923766" y="636838"/>
                  <a:pt x="1947711" y="678313"/>
                  <a:pt x="1962647" y="723304"/>
                </a:cubicBezTo>
                <a:lnTo>
                  <a:pt x="2051230" y="723302"/>
                </a:lnTo>
                <a:lnTo>
                  <a:pt x="2063518" y="792992"/>
                </a:lnTo>
                <a:lnTo>
                  <a:pt x="1980277" y="823287"/>
                </a:lnTo>
                <a:cubicBezTo>
                  <a:pt x="1981630" y="870672"/>
                  <a:pt x="1973314" y="917837"/>
                  <a:pt x="1955836" y="961902"/>
                </a:cubicBezTo>
                <a:lnTo>
                  <a:pt x="2023695" y="1018840"/>
                </a:lnTo>
                <a:lnTo>
                  <a:pt x="1988313" y="1080125"/>
                </a:lnTo>
                <a:lnTo>
                  <a:pt x="1905073" y="1049826"/>
                </a:lnTo>
                <a:cubicBezTo>
                  <a:pt x="1875651" y="1086995"/>
                  <a:pt x="1838963" y="1117779"/>
                  <a:pt x="1797250" y="1140300"/>
                </a:cubicBezTo>
                <a:lnTo>
                  <a:pt x="1812635" y="1227537"/>
                </a:lnTo>
                <a:lnTo>
                  <a:pt x="1746136" y="1251740"/>
                </a:lnTo>
                <a:lnTo>
                  <a:pt x="1701847" y="1175024"/>
                </a:lnTo>
                <a:cubicBezTo>
                  <a:pt x="1655416" y="1184585"/>
                  <a:pt x="1607524" y="1184585"/>
                  <a:pt x="1561093" y="1175024"/>
                </a:cubicBezTo>
                <a:lnTo>
                  <a:pt x="1516804" y="1251740"/>
                </a:lnTo>
                <a:lnTo>
                  <a:pt x="1450306" y="1227537"/>
                </a:lnTo>
                <a:lnTo>
                  <a:pt x="1465691" y="1140300"/>
                </a:lnTo>
                <a:cubicBezTo>
                  <a:pt x="1423978" y="1117779"/>
                  <a:pt x="1387290" y="1086995"/>
                  <a:pt x="1357868" y="1049826"/>
                </a:cubicBezTo>
                <a:lnTo>
                  <a:pt x="1274628" y="1080125"/>
                </a:lnTo>
                <a:lnTo>
                  <a:pt x="1239245" y="1018840"/>
                </a:lnTo>
                <a:lnTo>
                  <a:pt x="1307105" y="961902"/>
                </a:lnTo>
                <a:cubicBezTo>
                  <a:pt x="1289627" y="917837"/>
                  <a:pt x="1281310" y="870672"/>
                  <a:pt x="1282663" y="823287"/>
                </a:cubicBezTo>
                <a:lnTo>
                  <a:pt x="1199422" y="792992"/>
                </a:lnTo>
                <a:lnTo>
                  <a:pt x="1211710" y="723302"/>
                </a:lnTo>
                <a:lnTo>
                  <a:pt x="1300293" y="723304"/>
                </a:lnTo>
                <a:cubicBezTo>
                  <a:pt x="1315229" y="678313"/>
                  <a:pt x="1339174" y="636838"/>
                  <a:pt x="1370670" y="601408"/>
                </a:cubicBezTo>
                <a:lnTo>
                  <a:pt x="1326376" y="524695"/>
                </a:lnTo>
                <a:lnTo>
                  <a:pt x="1380586" y="479207"/>
                </a:lnTo>
                <a:lnTo>
                  <a:pt x="1448443" y="536149"/>
                </a:lnTo>
                <a:cubicBezTo>
                  <a:pt x="1488803" y="511284"/>
                  <a:pt x="1533807" y="494905"/>
                  <a:pt x="1580707" y="488008"/>
                </a:cubicBezTo>
                <a:lnTo>
                  <a:pt x="1596087" y="400771"/>
                </a:lnTo>
                <a:close/>
                <a:moveTo>
                  <a:pt x="648072" y="235071"/>
                </a:moveTo>
                <a:cubicBezTo>
                  <a:pt x="419625" y="235071"/>
                  <a:pt x="234432" y="420264"/>
                  <a:pt x="234432" y="648711"/>
                </a:cubicBezTo>
                <a:cubicBezTo>
                  <a:pt x="234432" y="877158"/>
                  <a:pt x="419625" y="1062352"/>
                  <a:pt x="648072" y="1062352"/>
                </a:cubicBezTo>
                <a:cubicBezTo>
                  <a:pt x="876519" y="1062352"/>
                  <a:pt x="1061712" y="877158"/>
                  <a:pt x="1061712" y="648711"/>
                </a:cubicBezTo>
                <a:cubicBezTo>
                  <a:pt x="1061712" y="420264"/>
                  <a:pt x="876519" y="235071"/>
                  <a:pt x="648072" y="235071"/>
                </a:cubicBezTo>
                <a:close/>
                <a:moveTo>
                  <a:pt x="594998" y="0"/>
                </a:moveTo>
                <a:lnTo>
                  <a:pt x="701146" y="0"/>
                </a:lnTo>
                <a:lnTo>
                  <a:pt x="724216" y="130856"/>
                </a:lnTo>
                <a:cubicBezTo>
                  <a:pt x="794567" y="141200"/>
                  <a:pt x="862072" y="165770"/>
                  <a:pt x="922614" y="203067"/>
                </a:cubicBezTo>
                <a:lnTo>
                  <a:pt x="1024399" y="117654"/>
                </a:lnTo>
                <a:lnTo>
                  <a:pt x="1105713" y="185886"/>
                </a:lnTo>
                <a:lnTo>
                  <a:pt x="1039273" y="300956"/>
                </a:lnTo>
                <a:cubicBezTo>
                  <a:pt x="1086516" y="354101"/>
                  <a:pt x="1122434" y="416314"/>
                  <a:pt x="1144837" y="483799"/>
                </a:cubicBezTo>
                <a:lnTo>
                  <a:pt x="1277712" y="483796"/>
                </a:lnTo>
                <a:lnTo>
                  <a:pt x="1296144" y="588332"/>
                </a:lnTo>
                <a:lnTo>
                  <a:pt x="1171283" y="633774"/>
                </a:lnTo>
                <a:cubicBezTo>
                  <a:pt x="1173312" y="704852"/>
                  <a:pt x="1160838" y="775599"/>
                  <a:pt x="1134620" y="841697"/>
                </a:cubicBezTo>
                <a:lnTo>
                  <a:pt x="1236410" y="927104"/>
                </a:lnTo>
                <a:lnTo>
                  <a:pt x="1183336" y="1019032"/>
                </a:lnTo>
                <a:lnTo>
                  <a:pt x="1058476" y="973583"/>
                </a:lnTo>
                <a:cubicBezTo>
                  <a:pt x="1014343" y="1029336"/>
                  <a:pt x="959312" y="1075513"/>
                  <a:pt x="896742" y="1109294"/>
                </a:cubicBezTo>
                <a:lnTo>
                  <a:pt x="919819" y="1240149"/>
                </a:lnTo>
                <a:lnTo>
                  <a:pt x="820071" y="1276454"/>
                </a:lnTo>
                <a:lnTo>
                  <a:pt x="753637" y="1161380"/>
                </a:lnTo>
                <a:cubicBezTo>
                  <a:pt x="683991" y="1175721"/>
                  <a:pt x="612153" y="1175721"/>
                  <a:pt x="542507" y="1161380"/>
                </a:cubicBezTo>
                <a:lnTo>
                  <a:pt x="476073" y="1276454"/>
                </a:lnTo>
                <a:lnTo>
                  <a:pt x="376326" y="1240149"/>
                </a:lnTo>
                <a:lnTo>
                  <a:pt x="399403" y="1109294"/>
                </a:lnTo>
                <a:cubicBezTo>
                  <a:pt x="336833" y="1075513"/>
                  <a:pt x="281802" y="1029336"/>
                  <a:pt x="237669" y="973583"/>
                </a:cubicBezTo>
                <a:lnTo>
                  <a:pt x="112809" y="1019032"/>
                </a:lnTo>
                <a:lnTo>
                  <a:pt x="59735" y="927104"/>
                </a:lnTo>
                <a:lnTo>
                  <a:pt x="161524" y="841697"/>
                </a:lnTo>
                <a:cubicBezTo>
                  <a:pt x="135307" y="775599"/>
                  <a:pt x="122832" y="704852"/>
                  <a:pt x="124862" y="633774"/>
                </a:cubicBezTo>
                <a:lnTo>
                  <a:pt x="0" y="588332"/>
                </a:lnTo>
                <a:lnTo>
                  <a:pt x="18432" y="483796"/>
                </a:lnTo>
                <a:lnTo>
                  <a:pt x="151306" y="483799"/>
                </a:lnTo>
                <a:cubicBezTo>
                  <a:pt x="173710" y="416314"/>
                  <a:pt x="209628" y="354100"/>
                  <a:pt x="256871" y="300956"/>
                </a:cubicBezTo>
                <a:lnTo>
                  <a:pt x="190431" y="185886"/>
                </a:lnTo>
                <a:lnTo>
                  <a:pt x="271746" y="117654"/>
                </a:lnTo>
                <a:lnTo>
                  <a:pt x="373531" y="203067"/>
                </a:lnTo>
                <a:cubicBezTo>
                  <a:pt x="434072" y="165770"/>
                  <a:pt x="501577" y="141200"/>
                  <a:pt x="571928" y="130856"/>
                </a:cubicBezTo>
                <a:lnTo>
                  <a:pt x="59499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501445" tIns="575655" rIns="501445" bIns="614746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724581" y="2808277"/>
            <a:ext cx="1309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dirty="0">
              <a:solidFill>
                <a:srgbClr val="E0B07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724581" y="3290605"/>
            <a:ext cx="3386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 the public domain images you were looking </a:t>
            </a:r>
          </a:p>
        </p:txBody>
      </p:sp>
      <p:sp>
        <p:nvSpPr>
          <p:cNvPr id="21" name="矩形 20"/>
          <p:cNvSpPr/>
          <p:nvPr/>
        </p:nvSpPr>
        <p:spPr>
          <a:xfrm>
            <a:off x="7657577" y="4812268"/>
            <a:ext cx="1309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dirty="0">
              <a:solidFill>
                <a:srgbClr val="E0B07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657577" y="5223991"/>
            <a:ext cx="35715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Free images and videos you can use anywhere. All images and videos on Pixabay the public domain images you were looking </a:t>
            </a:r>
          </a:p>
        </p:txBody>
      </p:sp>
    </p:spTree>
    <p:extLst>
      <p:ext uri="{BB962C8B-B14F-4D97-AF65-F5344CB8AC3E}">
        <p14:creationId xmlns:p14="http://schemas.microsoft.com/office/powerpoint/2010/main" val="348833712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06654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0" y="0"/>
            <a:ext cx="12206654" cy="6858000"/>
          </a:xfrm>
          <a:prstGeom prst="rect">
            <a:avLst/>
          </a:prstGeom>
          <a:solidFill>
            <a:srgbClr val="090D0E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02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362916" y="2192069"/>
            <a:ext cx="83920" cy="486806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531327" y="2189251"/>
            <a:ext cx="982343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3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 decided to make A list of some of my favorite sites for free stock photos.  Free images and videos you can use anywhere.</a:t>
            </a:r>
            <a:endParaRPr lang="en-US" altLang="zh-CN" sz="13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zh-CN" altLang="en-US" sz="13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All images and videos on Pixabay</a:t>
            </a:r>
            <a:r>
              <a:rPr lang="en-US" altLang="zh-CN" sz="13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zh-CN" altLang="en-US" sz="13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3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cxnSp>
        <p:nvCxnSpPr>
          <p:cNvPr id="15" name="直接连接符 14"/>
          <p:cNvCxnSpPr>
            <a:cxnSpLocks/>
          </p:cNvCxnSpPr>
          <p:nvPr/>
        </p:nvCxnSpPr>
        <p:spPr>
          <a:xfrm flipH="1">
            <a:off x="6690167" y="3245074"/>
            <a:ext cx="5516487" cy="0"/>
          </a:xfrm>
          <a:prstGeom prst="line">
            <a:avLst/>
          </a:prstGeom>
          <a:ln w="3175">
            <a:solidFill>
              <a:srgbClr val="E0B07E">
                <a:alpha val="3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8252748" y="3085366"/>
            <a:ext cx="729206" cy="241642"/>
          </a:xfrm>
          <a:prstGeom prst="parallelogram">
            <a:avLst>
              <a:gd name="adj" fmla="val 69728"/>
            </a:avLst>
          </a:prstGeom>
          <a:solidFill>
            <a:srgbClr val="E0B07E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平行四边形 17"/>
          <p:cNvSpPr/>
          <p:nvPr/>
        </p:nvSpPr>
        <p:spPr>
          <a:xfrm>
            <a:off x="10796644" y="3327007"/>
            <a:ext cx="403840" cy="133823"/>
          </a:xfrm>
          <a:prstGeom prst="parallelogram">
            <a:avLst>
              <a:gd name="adj" fmla="val 69728"/>
            </a:avLst>
          </a:prstGeom>
          <a:solidFill>
            <a:schemeClr val="bg1">
              <a:lumMod val="50000"/>
              <a:alpha val="96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平行四边形 18"/>
          <p:cNvSpPr/>
          <p:nvPr/>
        </p:nvSpPr>
        <p:spPr>
          <a:xfrm>
            <a:off x="9638103" y="2911705"/>
            <a:ext cx="593917" cy="196810"/>
          </a:xfrm>
          <a:prstGeom prst="parallelogram">
            <a:avLst>
              <a:gd name="adj" fmla="val 69728"/>
            </a:avLst>
          </a:prstGeom>
          <a:solidFill>
            <a:schemeClr val="bg1">
              <a:lumMod val="65000"/>
              <a:alpha val="91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>
            <a:cxnSpLocks/>
          </p:cNvCxnSpPr>
          <p:nvPr/>
        </p:nvCxnSpPr>
        <p:spPr>
          <a:xfrm flipH="1">
            <a:off x="9410219" y="3364149"/>
            <a:ext cx="2141315" cy="14748"/>
          </a:xfrm>
          <a:prstGeom prst="line">
            <a:avLst/>
          </a:prstGeom>
          <a:ln>
            <a:solidFill>
              <a:schemeClr val="bg1">
                <a:lumMod val="50000"/>
                <a:alpha val="7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504142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菱形 12"/>
          <p:cNvSpPr/>
          <p:nvPr/>
        </p:nvSpPr>
        <p:spPr>
          <a:xfrm>
            <a:off x="4993835" y="3338523"/>
            <a:ext cx="2141316" cy="954913"/>
          </a:xfrm>
          <a:prstGeom prst="diamond">
            <a:avLst/>
          </a:prstGeom>
          <a:solidFill>
            <a:srgbClr val="E0B07E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菱形 11"/>
          <p:cNvSpPr/>
          <p:nvPr/>
        </p:nvSpPr>
        <p:spPr>
          <a:xfrm>
            <a:off x="4993835" y="2813291"/>
            <a:ext cx="2141316" cy="954913"/>
          </a:xfrm>
          <a:prstGeom prst="diamond">
            <a:avLst/>
          </a:prstGeom>
          <a:solidFill>
            <a:schemeClr val="tx1">
              <a:lumMod val="65000"/>
              <a:lumOff val="3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菱形 10"/>
          <p:cNvSpPr/>
          <p:nvPr/>
        </p:nvSpPr>
        <p:spPr>
          <a:xfrm>
            <a:off x="4993835" y="2213915"/>
            <a:ext cx="2141316" cy="954913"/>
          </a:xfrm>
          <a:prstGeom prst="diamond">
            <a:avLst/>
          </a:prstGeom>
          <a:solidFill>
            <a:srgbClr val="E0B07E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02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菱形 6"/>
          <p:cNvSpPr/>
          <p:nvPr/>
        </p:nvSpPr>
        <p:spPr>
          <a:xfrm>
            <a:off x="4993835" y="1645019"/>
            <a:ext cx="2141316" cy="954913"/>
          </a:xfrm>
          <a:prstGeom prst="diamond">
            <a:avLst/>
          </a:prstGeom>
          <a:solidFill>
            <a:schemeClr val="tx1">
              <a:lumMod val="50000"/>
              <a:lumOff val="5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6562090" y="1831340"/>
            <a:ext cx="96520" cy="96520"/>
          </a:xfrm>
          <a:prstGeom prst="ellipse">
            <a:avLst/>
          </a:prstGeom>
          <a:solidFill>
            <a:srgbClr val="090D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779260" y="3091156"/>
            <a:ext cx="96520" cy="96520"/>
          </a:xfrm>
          <a:prstGeom prst="ellipse">
            <a:avLst/>
          </a:prstGeom>
          <a:solidFill>
            <a:srgbClr val="090D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7495760" y="1521452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495760" y="1902064"/>
            <a:ext cx="3771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 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list of some of my favorite sites for free stock photos.  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495760" y="2766804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495760" y="3147416"/>
            <a:ext cx="3771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 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list of some of my favorite sites for free stock photos.  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234940" y="2765030"/>
            <a:ext cx="96520" cy="96520"/>
          </a:xfrm>
          <a:prstGeom prst="ellipse">
            <a:avLst/>
          </a:prstGeom>
          <a:solidFill>
            <a:srgbClr val="090D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5379720" y="3972916"/>
            <a:ext cx="96520" cy="96520"/>
          </a:xfrm>
          <a:prstGeom prst="ellipse">
            <a:avLst/>
          </a:prstGeom>
          <a:solidFill>
            <a:srgbClr val="090D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989696" y="2638486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89696" y="3019098"/>
            <a:ext cx="3771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 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list of some of my favorite sites for free stock photos.  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974960" y="3851686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974960" y="4232298"/>
            <a:ext cx="3771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 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list of some of my favorite sites for free stock photos.  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904480" y="5234595"/>
            <a:ext cx="28584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</a:p>
        </p:txBody>
      </p:sp>
      <p:sp>
        <p:nvSpPr>
          <p:cNvPr id="39" name="矩形 38"/>
          <p:cNvSpPr/>
          <p:nvPr/>
        </p:nvSpPr>
        <p:spPr>
          <a:xfrm>
            <a:off x="2103120" y="5760795"/>
            <a:ext cx="86598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  <a:sym typeface="Segoe UI" panose="020B0502040204020203" pitchFamily="34" charset="0"/>
              </a:rPr>
              <a:t> Under the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1" name="直接连接符 30"/>
          <p:cNvCxnSpPr>
            <a:cxnSpLocks/>
          </p:cNvCxnSpPr>
          <p:nvPr/>
        </p:nvCxnSpPr>
        <p:spPr>
          <a:xfrm>
            <a:off x="10921198" y="5112579"/>
            <a:ext cx="802" cy="12964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cxnSpLocks/>
          </p:cNvCxnSpPr>
          <p:nvPr/>
        </p:nvCxnSpPr>
        <p:spPr>
          <a:xfrm>
            <a:off x="6658610" y="1879600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>
            <a:cxnSpLocks/>
          </p:cNvCxnSpPr>
          <p:nvPr/>
        </p:nvCxnSpPr>
        <p:spPr>
          <a:xfrm>
            <a:off x="6875780" y="3123982"/>
            <a:ext cx="2207260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>
            <a:cxnSpLocks/>
          </p:cNvCxnSpPr>
          <p:nvPr/>
        </p:nvCxnSpPr>
        <p:spPr>
          <a:xfrm>
            <a:off x="3332480" y="4020963"/>
            <a:ext cx="2037886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>
            <a:cxnSpLocks/>
          </p:cNvCxnSpPr>
          <p:nvPr/>
        </p:nvCxnSpPr>
        <p:spPr>
          <a:xfrm>
            <a:off x="2202080" y="2801923"/>
            <a:ext cx="299891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69708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02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738704" y="1491475"/>
            <a:ext cx="2937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HERE YOUR TEXT </a:t>
            </a:r>
          </a:p>
        </p:txBody>
      </p:sp>
      <p:sp>
        <p:nvSpPr>
          <p:cNvPr id="12" name="矩形 11"/>
          <p:cNvSpPr/>
          <p:nvPr/>
        </p:nvSpPr>
        <p:spPr>
          <a:xfrm>
            <a:off x="5738704" y="2820248"/>
            <a:ext cx="5213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 a list of some of my favorite sites for free stock photos.  If you haven’t found the public domain images you were looking for at Public Domain Archive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738704" y="1953140"/>
            <a:ext cx="3679616" cy="282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14" name="矩形 13"/>
          <p:cNvSpPr/>
          <p:nvPr/>
        </p:nvSpPr>
        <p:spPr>
          <a:xfrm>
            <a:off x="5852160" y="2479040"/>
            <a:ext cx="1726352" cy="152400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852160" y="4002613"/>
            <a:ext cx="467360" cy="467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852160" y="4906853"/>
            <a:ext cx="467360" cy="467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852160" y="5811093"/>
            <a:ext cx="467360" cy="467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KSO_Shape"/>
          <p:cNvSpPr/>
          <p:nvPr/>
        </p:nvSpPr>
        <p:spPr>
          <a:xfrm>
            <a:off x="5882086" y="4996064"/>
            <a:ext cx="406954" cy="288937"/>
          </a:xfrm>
          <a:custGeom>
            <a:avLst/>
            <a:gdLst>
              <a:gd name="connsiteX0" fmla="*/ 236286 w 472572"/>
              <a:gd name="connsiteY0" fmla="*/ 238384 h 335351"/>
              <a:gd name="connsiteX1" fmla="*/ 297849 w 472572"/>
              <a:gd name="connsiteY1" fmla="*/ 277381 h 335351"/>
              <a:gd name="connsiteX2" fmla="*/ 236286 w 472572"/>
              <a:gd name="connsiteY2" fmla="*/ 335351 h 335351"/>
              <a:gd name="connsiteX3" fmla="*/ 174722 w 472572"/>
              <a:gd name="connsiteY3" fmla="*/ 277381 h 335351"/>
              <a:gd name="connsiteX4" fmla="*/ 236286 w 472572"/>
              <a:gd name="connsiteY4" fmla="*/ 238384 h 335351"/>
              <a:gd name="connsiteX5" fmla="*/ 236286 w 472572"/>
              <a:gd name="connsiteY5" fmla="*/ 153779 h 335351"/>
              <a:gd name="connsiteX6" fmla="*/ 360886 w 472572"/>
              <a:gd name="connsiteY6" fmla="*/ 218025 h 335351"/>
              <a:gd name="connsiteX7" fmla="*/ 331907 w 472572"/>
              <a:gd name="connsiteY7" fmla="*/ 245311 h 335351"/>
              <a:gd name="connsiteX8" fmla="*/ 236286 w 472572"/>
              <a:gd name="connsiteY8" fmla="*/ 193327 h 335351"/>
              <a:gd name="connsiteX9" fmla="*/ 140664 w 472572"/>
              <a:gd name="connsiteY9" fmla="*/ 245311 h 335351"/>
              <a:gd name="connsiteX10" fmla="*/ 111686 w 472572"/>
              <a:gd name="connsiteY10" fmla="*/ 218025 h 335351"/>
              <a:gd name="connsiteX11" fmla="*/ 236286 w 472572"/>
              <a:gd name="connsiteY11" fmla="*/ 153779 h 335351"/>
              <a:gd name="connsiteX12" fmla="*/ 236285 w 472572"/>
              <a:gd name="connsiteY12" fmla="*/ 72334 h 335351"/>
              <a:gd name="connsiteX13" fmla="*/ 420037 w 472572"/>
              <a:gd name="connsiteY13" fmla="*/ 162327 h 335351"/>
              <a:gd name="connsiteX14" fmla="*/ 389766 w 472572"/>
              <a:gd name="connsiteY14" fmla="*/ 190830 h 335351"/>
              <a:gd name="connsiteX15" fmla="*/ 236285 w 472572"/>
              <a:gd name="connsiteY15" fmla="*/ 114013 h 335351"/>
              <a:gd name="connsiteX16" fmla="*/ 82804 w 472572"/>
              <a:gd name="connsiteY16" fmla="*/ 190829 h 335351"/>
              <a:gd name="connsiteX17" fmla="*/ 52534 w 472572"/>
              <a:gd name="connsiteY17" fmla="*/ 162327 h 335351"/>
              <a:gd name="connsiteX18" fmla="*/ 236285 w 472572"/>
              <a:gd name="connsiteY18" fmla="*/ 72334 h 335351"/>
              <a:gd name="connsiteX19" fmla="*/ 236286 w 472572"/>
              <a:gd name="connsiteY19" fmla="*/ 0 h 335351"/>
              <a:gd name="connsiteX20" fmla="*/ 472572 w 472572"/>
              <a:gd name="connsiteY20" fmla="*/ 112859 h 335351"/>
              <a:gd name="connsiteX21" fmla="*/ 443240 w 472572"/>
              <a:gd name="connsiteY21" fmla="*/ 140479 h 335351"/>
              <a:gd name="connsiteX22" fmla="*/ 236286 w 472572"/>
              <a:gd name="connsiteY22" fmla="*/ 40387 h 335351"/>
              <a:gd name="connsiteX23" fmla="*/ 29332 w 472572"/>
              <a:gd name="connsiteY23" fmla="*/ 140479 h 335351"/>
              <a:gd name="connsiteX24" fmla="*/ 0 w 472572"/>
              <a:gd name="connsiteY24" fmla="*/ 112859 h 335351"/>
              <a:gd name="connsiteX25" fmla="*/ 236286 w 472572"/>
              <a:gd name="connsiteY25" fmla="*/ 0 h 33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72572" h="335351">
                <a:moveTo>
                  <a:pt x="236286" y="238384"/>
                </a:moveTo>
                <a:cubicBezTo>
                  <a:pt x="263564" y="238384"/>
                  <a:pt x="287156" y="254165"/>
                  <a:pt x="297849" y="277381"/>
                </a:cubicBezTo>
                <a:lnTo>
                  <a:pt x="236286" y="335351"/>
                </a:lnTo>
                <a:lnTo>
                  <a:pt x="174722" y="277381"/>
                </a:lnTo>
                <a:cubicBezTo>
                  <a:pt x="185416" y="254165"/>
                  <a:pt x="209008" y="238384"/>
                  <a:pt x="236286" y="238384"/>
                </a:cubicBezTo>
                <a:close/>
                <a:moveTo>
                  <a:pt x="236286" y="153779"/>
                </a:moveTo>
                <a:cubicBezTo>
                  <a:pt x="287723" y="153779"/>
                  <a:pt x="333263" y="179027"/>
                  <a:pt x="360886" y="218025"/>
                </a:cubicBezTo>
                <a:lnTo>
                  <a:pt x="331907" y="245311"/>
                </a:lnTo>
                <a:cubicBezTo>
                  <a:pt x="311651" y="213977"/>
                  <a:pt x="276380" y="193327"/>
                  <a:pt x="236286" y="193327"/>
                </a:cubicBezTo>
                <a:cubicBezTo>
                  <a:pt x="196191" y="193327"/>
                  <a:pt x="160920" y="213977"/>
                  <a:pt x="140664" y="245311"/>
                </a:cubicBezTo>
                <a:lnTo>
                  <a:pt x="111686" y="218025"/>
                </a:lnTo>
                <a:cubicBezTo>
                  <a:pt x="139308" y="179027"/>
                  <a:pt x="184848" y="153779"/>
                  <a:pt x="236286" y="153779"/>
                </a:cubicBezTo>
                <a:close/>
                <a:moveTo>
                  <a:pt x="236285" y="72334"/>
                </a:moveTo>
                <a:cubicBezTo>
                  <a:pt x="311099" y="72334"/>
                  <a:pt x="377756" y="107256"/>
                  <a:pt x="420037" y="162327"/>
                </a:cubicBezTo>
                <a:lnTo>
                  <a:pt x="389766" y="190830"/>
                </a:lnTo>
                <a:cubicBezTo>
                  <a:pt x="354994" y="143968"/>
                  <a:pt x="299138" y="114013"/>
                  <a:pt x="236285" y="114013"/>
                </a:cubicBezTo>
                <a:cubicBezTo>
                  <a:pt x="173433" y="114013"/>
                  <a:pt x="117576" y="143967"/>
                  <a:pt x="82804" y="190829"/>
                </a:cubicBezTo>
                <a:lnTo>
                  <a:pt x="52534" y="162327"/>
                </a:lnTo>
                <a:cubicBezTo>
                  <a:pt x="94815" y="107256"/>
                  <a:pt x="161472" y="72334"/>
                  <a:pt x="236285" y="72334"/>
                </a:cubicBezTo>
                <a:close/>
                <a:moveTo>
                  <a:pt x="236286" y="0"/>
                </a:moveTo>
                <a:cubicBezTo>
                  <a:pt x="331854" y="0"/>
                  <a:pt x="417244" y="43584"/>
                  <a:pt x="472572" y="112859"/>
                </a:cubicBezTo>
                <a:lnTo>
                  <a:pt x="443240" y="140479"/>
                </a:lnTo>
                <a:cubicBezTo>
                  <a:pt x="395198" y="79129"/>
                  <a:pt x="320266" y="40387"/>
                  <a:pt x="236286" y="40387"/>
                </a:cubicBezTo>
                <a:cubicBezTo>
                  <a:pt x="152305" y="40387"/>
                  <a:pt x="77373" y="79129"/>
                  <a:pt x="29332" y="140479"/>
                </a:cubicBezTo>
                <a:lnTo>
                  <a:pt x="0" y="112859"/>
                </a:lnTo>
                <a:cubicBezTo>
                  <a:pt x="55328" y="43584"/>
                  <a:pt x="140717" y="0"/>
                  <a:pt x="236286" y="0"/>
                </a:cubicBezTo>
                <a:close/>
              </a:path>
            </a:pathLst>
          </a:custGeom>
          <a:solidFill>
            <a:srgbClr val="2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KSO_Shape"/>
          <p:cNvSpPr/>
          <p:nvPr/>
        </p:nvSpPr>
        <p:spPr>
          <a:xfrm>
            <a:off x="5913682" y="5866679"/>
            <a:ext cx="344316" cy="356189"/>
          </a:xfrm>
          <a:custGeom>
            <a:avLst/>
            <a:gdLst/>
            <a:ahLst/>
            <a:cxnLst/>
            <a:rect l="l" t="t" r="r" b="b"/>
            <a:pathLst>
              <a:path w="1119349" h="1157433">
                <a:moveTo>
                  <a:pt x="135620" y="818456"/>
                </a:moveTo>
                <a:cubicBezTo>
                  <a:pt x="71450" y="948523"/>
                  <a:pt x="57484" y="1054732"/>
                  <a:pt x="108323" y="1103729"/>
                </a:cubicBezTo>
                <a:cubicBezTo>
                  <a:pt x="164989" y="1158341"/>
                  <a:pt x="289713" y="1129874"/>
                  <a:pt x="437069" y="1040437"/>
                </a:cubicBezTo>
                <a:cubicBezTo>
                  <a:pt x="307239" y="1007168"/>
                  <a:pt x="198946" y="926245"/>
                  <a:pt x="135620" y="818456"/>
                </a:cubicBezTo>
                <a:close/>
                <a:moveTo>
                  <a:pt x="582086" y="345816"/>
                </a:moveTo>
                <a:cubicBezTo>
                  <a:pt x="490772" y="345817"/>
                  <a:pt x="434615" y="407693"/>
                  <a:pt x="413811" y="495363"/>
                </a:cubicBezTo>
                <a:lnTo>
                  <a:pt x="750361" y="495364"/>
                </a:lnTo>
                <a:cubicBezTo>
                  <a:pt x="729557" y="407692"/>
                  <a:pt x="673401" y="345816"/>
                  <a:pt x="582086" y="345816"/>
                </a:cubicBezTo>
                <a:close/>
                <a:moveTo>
                  <a:pt x="954622" y="129"/>
                </a:moveTo>
                <a:cubicBezTo>
                  <a:pt x="1007406" y="-1466"/>
                  <a:pt x="1051113" y="11645"/>
                  <a:pt x="1081775" y="41196"/>
                </a:cubicBezTo>
                <a:cubicBezTo>
                  <a:pt x="1101805" y="60500"/>
                  <a:pt x="1115030" y="85625"/>
                  <a:pt x="1119349" y="116033"/>
                </a:cubicBezTo>
                <a:cubicBezTo>
                  <a:pt x="1112931" y="103633"/>
                  <a:pt x="1104158" y="92219"/>
                  <a:pt x="1093494" y="81508"/>
                </a:cubicBezTo>
                <a:cubicBezTo>
                  <a:pt x="1010899" y="-1451"/>
                  <a:pt x="882017" y="28786"/>
                  <a:pt x="737350" y="130602"/>
                </a:cubicBezTo>
                <a:cubicBezTo>
                  <a:pt x="943277" y="190863"/>
                  <a:pt x="1091569" y="370605"/>
                  <a:pt x="1091569" y="582598"/>
                </a:cubicBezTo>
                <a:lnTo>
                  <a:pt x="1085273" y="640757"/>
                </a:lnTo>
                <a:lnTo>
                  <a:pt x="755888" y="640756"/>
                </a:lnTo>
                <a:lnTo>
                  <a:pt x="719073" y="640757"/>
                </a:lnTo>
                <a:lnTo>
                  <a:pt x="408284" y="640757"/>
                </a:lnTo>
                <a:cubicBezTo>
                  <a:pt x="424002" y="743453"/>
                  <a:pt x="484447" y="819382"/>
                  <a:pt x="582086" y="819383"/>
                </a:cubicBezTo>
                <a:cubicBezTo>
                  <a:pt x="648673" y="819382"/>
                  <a:pt x="697960" y="784070"/>
                  <a:pt x="725617" y="727992"/>
                </a:cubicBezTo>
                <a:lnTo>
                  <a:pt x="1064773" y="727992"/>
                </a:lnTo>
                <a:cubicBezTo>
                  <a:pt x="1000780" y="921122"/>
                  <a:pt x="807116" y="1060320"/>
                  <a:pt x="578539" y="1060320"/>
                </a:cubicBezTo>
                <a:cubicBezTo>
                  <a:pt x="541437" y="1060319"/>
                  <a:pt x="505255" y="1056652"/>
                  <a:pt x="470646" y="1048435"/>
                </a:cubicBezTo>
                <a:cubicBezTo>
                  <a:pt x="288189" y="1159820"/>
                  <a:pt x="124174" y="1191927"/>
                  <a:pt x="45670" y="1116267"/>
                </a:cubicBezTo>
                <a:cubicBezTo>
                  <a:pt x="-38972" y="1034693"/>
                  <a:pt x="-2092" y="849162"/>
                  <a:pt x="124297" y="645271"/>
                </a:cubicBezTo>
                <a:cubicBezTo>
                  <a:pt x="126384" y="641564"/>
                  <a:pt x="128546" y="637931"/>
                  <a:pt x="130887" y="634433"/>
                </a:cubicBezTo>
                <a:cubicBezTo>
                  <a:pt x="140131" y="616742"/>
                  <a:pt x="151256" y="599735"/>
                  <a:pt x="163296" y="582889"/>
                </a:cubicBezTo>
                <a:cubicBezTo>
                  <a:pt x="171413" y="570408"/>
                  <a:pt x="179765" y="558285"/>
                  <a:pt x="189707" y="547372"/>
                </a:cubicBezTo>
                <a:cubicBezTo>
                  <a:pt x="207410" y="520542"/>
                  <a:pt x="227598" y="494496"/>
                  <a:pt x="249351" y="468810"/>
                </a:cubicBezTo>
                <a:cubicBezTo>
                  <a:pt x="261501" y="453873"/>
                  <a:pt x="274484" y="439223"/>
                  <a:pt x="288439" y="424719"/>
                </a:cubicBezTo>
                <a:cubicBezTo>
                  <a:pt x="304701" y="403895"/>
                  <a:pt x="322841" y="384213"/>
                  <a:pt x="341644" y="364703"/>
                </a:cubicBezTo>
                <a:cubicBezTo>
                  <a:pt x="392793" y="311630"/>
                  <a:pt x="445389" y="263415"/>
                  <a:pt x="498166" y="220924"/>
                </a:cubicBezTo>
                <a:cubicBezTo>
                  <a:pt x="310657" y="309270"/>
                  <a:pt x="183697" y="431706"/>
                  <a:pt x="65845" y="579499"/>
                </a:cubicBezTo>
                <a:cubicBezTo>
                  <a:pt x="67312" y="317087"/>
                  <a:pt x="296312" y="104878"/>
                  <a:pt x="578538" y="104878"/>
                </a:cubicBezTo>
                <a:lnTo>
                  <a:pt x="651994" y="111773"/>
                </a:lnTo>
                <a:cubicBezTo>
                  <a:pt x="764896" y="41979"/>
                  <a:pt x="871117" y="2651"/>
                  <a:pt x="954622" y="12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" name="KSO_Shape"/>
          <p:cNvSpPr>
            <a:spLocks/>
          </p:cNvSpPr>
          <p:nvPr/>
        </p:nvSpPr>
        <p:spPr bwMode="auto">
          <a:xfrm>
            <a:off x="5980246" y="4038305"/>
            <a:ext cx="211188" cy="395977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91686" y="4002613"/>
            <a:ext cx="466386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Free images 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and videos you can use anywhere. All images and videos on Pixabay</a:t>
            </a:r>
          </a:p>
        </p:txBody>
      </p:sp>
      <p:sp>
        <p:nvSpPr>
          <p:cNvPr id="22" name="矩形 21"/>
          <p:cNvSpPr/>
          <p:nvPr/>
        </p:nvSpPr>
        <p:spPr>
          <a:xfrm>
            <a:off x="6491686" y="4906853"/>
            <a:ext cx="506023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If you haven</a:t>
            </a:r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’t 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found the public domain images you were looking for at Public Domain Archive</a:t>
            </a:r>
          </a:p>
        </p:txBody>
      </p:sp>
      <p:sp>
        <p:nvSpPr>
          <p:cNvPr id="23" name="矩形 22"/>
          <p:cNvSpPr/>
          <p:nvPr/>
        </p:nvSpPr>
        <p:spPr>
          <a:xfrm>
            <a:off x="6491686" y="5798551"/>
            <a:ext cx="46779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Although</a:t>
            </a:r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,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 you’re more than welcome to let me know if you use images for a website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315008" y="982012"/>
            <a:ext cx="3125087" cy="6041202"/>
            <a:chOff x="1315008" y="982012"/>
            <a:chExt cx="3125087" cy="604120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15008" y="982012"/>
              <a:ext cx="3125087" cy="6041202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05243" y="1796212"/>
              <a:ext cx="2344616" cy="41064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8726775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直接连接符 50"/>
          <p:cNvCxnSpPr>
            <a:cxnSpLocks/>
          </p:cNvCxnSpPr>
          <p:nvPr/>
        </p:nvCxnSpPr>
        <p:spPr>
          <a:xfrm flipV="1">
            <a:off x="5965947" y="1503581"/>
            <a:ext cx="0" cy="648216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等腰三角形 28"/>
          <p:cNvSpPr/>
          <p:nvPr/>
        </p:nvSpPr>
        <p:spPr>
          <a:xfrm>
            <a:off x="2400453" y="3771546"/>
            <a:ext cx="1156673" cy="1069502"/>
          </a:xfrm>
          <a:prstGeom prst="triangle">
            <a:avLst>
              <a:gd name="adj" fmla="val 54876"/>
            </a:avLst>
          </a:prstGeom>
          <a:solidFill>
            <a:schemeClr val="tx1">
              <a:lumMod val="50000"/>
              <a:lumOff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>
            <a:off x="4378860" y="4095636"/>
            <a:ext cx="1100637" cy="745411"/>
          </a:xfrm>
          <a:prstGeom prst="triangle">
            <a:avLst/>
          </a:prstGeom>
          <a:solidFill>
            <a:schemeClr val="tx1">
              <a:lumMod val="50000"/>
              <a:lumOff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>
            <a:off x="8347935" y="3887292"/>
            <a:ext cx="1201179" cy="953756"/>
          </a:xfrm>
          <a:prstGeom prst="triangle">
            <a:avLst>
              <a:gd name="adj" fmla="val 63029"/>
            </a:avLst>
          </a:prstGeom>
          <a:solidFill>
            <a:schemeClr val="tx1">
              <a:lumMod val="50000"/>
              <a:lumOff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02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cxnSpLocks/>
          </p:cNvCxnSpPr>
          <p:nvPr/>
        </p:nvCxnSpPr>
        <p:spPr>
          <a:xfrm>
            <a:off x="821803" y="4841048"/>
            <a:ext cx="1028989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等腰三角形 23"/>
          <p:cNvSpPr/>
          <p:nvPr/>
        </p:nvSpPr>
        <p:spPr>
          <a:xfrm>
            <a:off x="5133034" y="2193695"/>
            <a:ext cx="1694308" cy="2647353"/>
          </a:xfrm>
          <a:prstGeom prst="triangle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>
            <a:off x="7348202" y="3181237"/>
            <a:ext cx="1280474" cy="1659811"/>
          </a:xfrm>
          <a:prstGeom prst="triangle">
            <a:avLst/>
          </a:prstGeom>
          <a:solidFill>
            <a:srgbClr val="E0B07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>
            <a:off x="9258018" y="3690523"/>
            <a:ext cx="1182348" cy="1150525"/>
          </a:xfrm>
          <a:prstGeom prst="triangle">
            <a:avLst/>
          </a:prstGeom>
          <a:solidFill>
            <a:srgbClr val="E0B07E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>
            <a:off x="3389657" y="2891871"/>
            <a:ext cx="1443332" cy="1949178"/>
          </a:xfrm>
          <a:prstGeom prst="triangle">
            <a:avLst/>
          </a:prstGeom>
          <a:solidFill>
            <a:srgbClr val="E0B07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>
            <a:off x="1428178" y="3389582"/>
            <a:ext cx="1475063" cy="1451465"/>
          </a:xfrm>
          <a:prstGeom prst="triangle">
            <a:avLst/>
          </a:prstGeom>
          <a:solidFill>
            <a:srgbClr val="E0B07E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941346" y="5294470"/>
            <a:ext cx="207886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Free images </a:t>
            </a:r>
            <a:endParaRPr lang="en-US" altLang="zh-CN" sz="1400" b="1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and videos you can use anywhere. All images and videos on Pixabay</a:t>
            </a:r>
          </a:p>
        </p:txBody>
      </p:sp>
      <p:sp>
        <p:nvSpPr>
          <p:cNvPr id="35" name="矩形 34"/>
          <p:cNvSpPr/>
          <p:nvPr/>
        </p:nvSpPr>
        <p:spPr>
          <a:xfrm>
            <a:off x="4832989" y="5294470"/>
            <a:ext cx="236770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If you haven</a:t>
            </a:r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’t </a:t>
            </a:r>
            <a:endParaRPr lang="en-US" altLang="zh-CN" sz="1200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found the public domain images you were looking for at Public Domain Archive</a:t>
            </a:r>
          </a:p>
        </p:txBody>
      </p:sp>
      <p:sp>
        <p:nvSpPr>
          <p:cNvPr id="36" name="矩形 35"/>
          <p:cNvSpPr/>
          <p:nvPr/>
        </p:nvSpPr>
        <p:spPr>
          <a:xfrm>
            <a:off x="7124077" y="5294470"/>
            <a:ext cx="170557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Although</a:t>
            </a:r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,</a:t>
            </a:r>
            <a:endParaRPr lang="en-US" altLang="zh-CN" sz="1200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 you’re more than welcome to let me know if you use images for a website</a:t>
            </a:r>
          </a:p>
        </p:txBody>
      </p:sp>
      <p:sp>
        <p:nvSpPr>
          <p:cNvPr id="37" name="矩形 36"/>
          <p:cNvSpPr/>
          <p:nvPr/>
        </p:nvSpPr>
        <p:spPr>
          <a:xfrm>
            <a:off x="3139426" y="5294470"/>
            <a:ext cx="157435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 blue </a:t>
            </a:r>
            <a:endParaRPr lang="en-US" altLang="zh-CN" sz="1400" b="1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below the template input title</a:t>
            </a:r>
          </a:p>
        </p:txBody>
      </p:sp>
      <p:sp>
        <p:nvSpPr>
          <p:cNvPr id="38" name="矩形 37"/>
          <p:cNvSpPr/>
          <p:nvPr/>
        </p:nvSpPr>
        <p:spPr>
          <a:xfrm>
            <a:off x="9300867" y="5294470"/>
            <a:ext cx="157435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 blue </a:t>
            </a:r>
            <a:endParaRPr lang="en-US" altLang="zh-CN" sz="1400" b="1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below the template input title</a:t>
            </a:r>
          </a:p>
        </p:txBody>
      </p:sp>
      <p:sp>
        <p:nvSpPr>
          <p:cNvPr id="31" name="等腰三角形 30"/>
          <p:cNvSpPr/>
          <p:nvPr/>
        </p:nvSpPr>
        <p:spPr>
          <a:xfrm>
            <a:off x="6351912" y="3551626"/>
            <a:ext cx="1227782" cy="1289422"/>
          </a:xfrm>
          <a:prstGeom prst="triangle">
            <a:avLst>
              <a:gd name="adj" fmla="val 47940"/>
            </a:avLst>
          </a:prstGeom>
          <a:solidFill>
            <a:schemeClr val="tx1">
              <a:lumMod val="50000"/>
              <a:lumOff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491" y="3829781"/>
            <a:ext cx="545435" cy="545435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8594" y="3864142"/>
            <a:ext cx="564766" cy="56476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5337" y="3817842"/>
            <a:ext cx="481236" cy="481236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5104" y="4091943"/>
            <a:ext cx="329635" cy="329635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7874" y="3631427"/>
            <a:ext cx="625334" cy="625334"/>
          </a:xfrm>
          <a:prstGeom prst="rect">
            <a:avLst/>
          </a:prstGeom>
        </p:spPr>
      </p:pic>
      <p:sp>
        <p:nvSpPr>
          <p:cNvPr id="44" name="矩形 43"/>
          <p:cNvSpPr/>
          <p:nvPr/>
        </p:nvSpPr>
        <p:spPr>
          <a:xfrm>
            <a:off x="5565452" y="4433450"/>
            <a:ext cx="8980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Text here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539437" y="4433450"/>
            <a:ext cx="8980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Text here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692091" y="4433450"/>
            <a:ext cx="8980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Text here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677651" y="4433450"/>
            <a:ext cx="8980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Text here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9380919" y="4433450"/>
            <a:ext cx="8980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Text here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492714" y="902653"/>
            <a:ext cx="878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85</a:t>
            </a:r>
            <a:r>
              <a:rPr lang="en-US" altLang="zh-CN" sz="2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%</a:t>
            </a:r>
            <a:endParaRPr lang="zh-CN" altLang="en-US" sz="3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4" name="直接连接符 53"/>
          <p:cNvCxnSpPr>
            <a:cxnSpLocks/>
          </p:cNvCxnSpPr>
          <p:nvPr/>
        </p:nvCxnSpPr>
        <p:spPr>
          <a:xfrm flipV="1">
            <a:off x="7976864" y="2533021"/>
            <a:ext cx="0" cy="648216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cxnSpLocks/>
          </p:cNvCxnSpPr>
          <p:nvPr/>
        </p:nvCxnSpPr>
        <p:spPr>
          <a:xfrm flipV="1">
            <a:off x="9849192" y="3042307"/>
            <a:ext cx="0" cy="648216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>
            <a:cxnSpLocks/>
          </p:cNvCxnSpPr>
          <p:nvPr/>
        </p:nvCxnSpPr>
        <p:spPr>
          <a:xfrm flipV="1">
            <a:off x="4105955" y="2243655"/>
            <a:ext cx="0" cy="648216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cxnSpLocks/>
          </p:cNvCxnSpPr>
          <p:nvPr/>
        </p:nvCxnSpPr>
        <p:spPr>
          <a:xfrm flipV="1">
            <a:off x="2165709" y="2691258"/>
            <a:ext cx="0" cy="648216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3679346" y="1670277"/>
            <a:ext cx="878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52</a:t>
            </a:r>
            <a:r>
              <a:rPr lang="en-US" altLang="zh-CN" sz="2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%</a:t>
            </a:r>
            <a:endParaRPr lang="zh-CN" altLang="en-US" sz="3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762696" y="2056375"/>
            <a:ext cx="728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36</a:t>
            </a:r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%</a:t>
            </a:r>
            <a:endParaRPr lang="zh-CN" altLang="en-US" sz="24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7549054" y="2029753"/>
            <a:ext cx="878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47</a:t>
            </a:r>
            <a:r>
              <a:rPr lang="en-US" altLang="zh-CN" sz="2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%</a:t>
            </a:r>
            <a:endParaRPr lang="zh-CN" altLang="en-US" sz="3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9485150" y="2550084"/>
            <a:ext cx="70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28</a:t>
            </a:r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%</a:t>
            </a:r>
            <a:endParaRPr lang="zh-CN" altLang="en-US" sz="24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41349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244573" y="1689116"/>
            <a:ext cx="1933941" cy="2532448"/>
            <a:chOff x="5250180" y="1414796"/>
            <a:chExt cx="1933941" cy="2532448"/>
          </a:xfrm>
        </p:grpSpPr>
        <p:grpSp>
          <p:nvGrpSpPr>
            <p:cNvPr id="2" name="组合 1"/>
            <p:cNvGrpSpPr/>
            <p:nvPr/>
          </p:nvGrpSpPr>
          <p:grpSpPr>
            <a:xfrm>
              <a:off x="5250180" y="1414796"/>
              <a:ext cx="1717287" cy="154021"/>
              <a:chOff x="5250180" y="1414796"/>
              <a:chExt cx="1717287" cy="154021"/>
            </a:xfrm>
          </p:grpSpPr>
          <p:cxnSp>
            <p:nvCxnSpPr>
              <p:cNvPr id="34" name="直接连接符 33"/>
              <p:cNvCxnSpPr>
                <a:cxnSpLocks/>
              </p:cNvCxnSpPr>
              <p:nvPr/>
            </p:nvCxnSpPr>
            <p:spPr>
              <a:xfrm>
                <a:off x="5250180" y="1414796"/>
                <a:ext cx="1717287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>
                <a:cxnSpLocks/>
              </p:cNvCxnSpPr>
              <p:nvPr/>
            </p:nvCxnSpPr>
            <p:spPr>
              <a:xfrm>
                <a:off x="5328285" y="1453301"/>
                <a:ext cx="1591673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cxnSpLocks/>
              </p:cNvCxnSpPr>
              <p:nvPr/>
            </p:nvCxnSpPr>
            <p:spPr>
              <a:xfrm>
                <a:off x="5373245" y="1491807"/>
                <a:ext cx="1499204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>
                <a:cxnSpLocks/>
              </p:cNvCxnSpPr>
              <p:nvPr/>
            </p:nvCxnSpPr>
            <p:spPr>
              <a:xfrm>
                <a:off x="5450205" y="1530312"/>
                <a:ext cx="1374735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>
                <a:cxnSpLocks/>
              </p:cNvCxnSpPr>
              <p:nvPr/>
            </p:nvCxnSpPr>
            <p:spPr>
              <a:xfrm>
                <a:off x="5508625" y="1568817"/>
                <a:ext cx="1268806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组合 46"/>
            <p:cNvGrpSpPr/>
            <p:nvPr/>
          </p:nvGrpSpPr>
          <p:grpSpPr>
            <a:xfrm rot="18438729">
              <a:off x="6371313" y="1780502"/>
              <a:ext cx="1036332" cy="589282"/>
              <a:chOff x="4446771" y="2019138"/>
              <a:chExt cx="1036331" cy="589282"/>
            </a:xfrm>
          </p:grpSpPr>
          <p:cxnSp>
            <p:nvCxnSpPr>
              <p:cNvPr id="42" name="直接连接符 41"/>
              <p:cNvCxnSpPr>
                <a:cxnSpLocks/>
              </p:cNvCxnSpPr>
              <p:nvPr/>
            </p:nvCxnSpPr>
            <p:spPr>
              <a:xfrm flipV="1">
                <a:off x="4446771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>
                <a:cxnSpLocks/>
              </p:cNvCxnSpPr>
              <p:nvPr/>
            </p:nvCxnSpPr>
            <p:spPr>
              <a:xfrm flipV="1">
                <a:off x="4510411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>
                <a:cxnSpLocks/>
              </p:cNvCxnSpPr>
              <p:nvPr/>
            </p:nvCxnSpPr>
            <p:spPr>
              <a:xfrm flipV="1">
                <a:off x="4574050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>
                <a:cxnSpLocks/>
              </p:cNvCxnSpPr>
              <p:nvPr/>
            </p:nvCxnSpPr>
            <p:spPr>
              <a:xfrm flipV="1">
                <a:off x="4637688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>
                <a:cxnSpLocks/>
              </p:cNvCxnSpPr>
              <p:nvPr/>
            </p:nvCxnSpPr>
            <p:spPr>
              <a:xfrm flipV="1">
                <a:off x="4701326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组合 30"/>
            <p:cNvGrpSpPr/>
            <p:nvPr/>
          </p:nvGrpSpPr>
          <p:grpSpPr>
            <a:xfrm flipH="1">
              <a:off x="5250180" y="2615246"/>
              <a:ext cx="1717287" cy="154021"/>
              <a:chOff x="5250180" y="1414796"/>
              <a:chExt cx="1717287" cy="154021"/>
            </a:xfrm>
          </p:grpSpPr>
          <p:cxnSp>
            <p:nvCxnSpPr>
              <p:cNvPr id="32" name="直接连接符 31"/>
              <p:cNvCxnSpPr>
                <a:cxnSpLocks/>
              </p:cNvCxnSpPr>
              <p:nvPr/>
            </p:nvCxnSpPr>
            <p:spPr>
              <a:xfrm>
                <a:off x="5250180" y="1414796"/>
                <a:ext cx="1717287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>
                <a:cxnSpLocks/>
              </p:cNvCxnSpPr>
              <p:nvPr/>
            </p:nvCxnSpPr>
            <p:spPr>
              <a:xfrm>
                <a:off x="5328285" y="1453301"/>
                <a:ext cx="1591673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>
                <a:cxnSpLocks/>
              </p:cNvCxnSpPr>
              <p:nvPr/>
            </p:nvCxnSpPr>
            <p:spPr>
              <a:xfrm>
                <a:off x="5373245" y="1491807"/>
                <a:ext cx="1499204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>
                <a:cxnSpLocks/>
              </p:cNvCxnSpPr>
              <p:nvPr/>
            </p:nvCxnSpPr>
            <p:spPr>
              <a:xfrm>
                <a:off x="5450205" y="1530312"/>
                <a:ext cx="1374735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>
                <a:cxnSpLocks/>
              </p:cNvCxnSpPr>
              <p:nvPr/>
            </p:nvCxnSpPr>
            <p:spPr>
              <a:xfrm>
                <a:off x="5508625" y="1568817"/>
                <a:ext cx="1268806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组合 48"/>
            <p:cNvGrpSpPr/>
            <p:nvPr/>
          </p:nvGrpSpPr>
          <p:grpSpPr>
            <a:xfrm rot="18438729">
              <a:off x="6371314" y="2911324"/>
              <a:ext cx="1036332" cy="589282"/>
              <a:chOff x="4446771" y="2019138"/>
              <a:chExt cx="1036331" cy="589282"/>
            </a:xfrm>
          </p:grpSpPr>
          <p:cxnSp>
            <p:nvCxnSpPr>
              <p:cNvPr id="50" name="直接连接符 49"/>
              <p:cNvCxnSpPr>
                <a:cxnSpLocks/>
              </p:cNvCxnSpPr>
              <p:nvPr/>
            </p:nvCxnSpPr>
            <p:spPr>
              <a:xfrm flipV="1">
                <a:off x="4446771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>
                <a:cxnSpLocks/>
              </p:cNvCxnSpPr>
              <p:nvPr/>
            </p:nvCxnSpPr>
            <p:spPr>
              <a:xfrm flipV="1">
                <a:off x="4510411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>
                <a:cxnSpLocks/>
              </p:cNvCxnSpPr>
              <p:nvPr/>
            </p:nvCxnSpPr>
            <p:spPr>
              <a:xfrm flipV="1">
                <a:off x="4574050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>
                <a:cxnSpLocks/>
              </p:cNvCxnSpPr>
              <p:nvPr/>
            </p:nvCxnSpPr>
            <p:spPr>
              <a:xfrm flipV="1">
                <a:off x="4637688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>
                <a:cxnSpLocks/>
              </p:cNvCxnSpPr>
              <p:nvPr/>
            </p:nvCxnSpPr>
            <p:spPr>
              <a:xfrm flipV="1">
                <a:off x="4701326" y="2019138"/>
                <a:ext cx="781776" cy="589282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组合 54"/>
            <p:cNvGrpSpPr/>
            <p:nvPr/>
          </p:nvGrpSpPr>
          <p:grpSpPr>
            <a:xfrm flipH="1">
              <a:off x="5250180" y="3793223"/>
              <a:ext cx="1717287" cy="154021"/>
              <a:chOff x="5250180" y="1414796"/>
              <a:chExt cx="1717287" cy="154021"/>
            </a:xfrm>
          </p:grpSpPr>
          <p:cxnSp>
            <p:nvCxnSpPr>
              <p:cNvPr id="56" name="直接连接符 55"/>
              <p:cNvCxnSpPr>
                <a:cxnSpLocks/>
              </p:cNvCxnSpPr>
              <p:nvPr/>
            </p:nvCxnSpPr>
            <p:spPr>
              <a:xfrm>
                <a:off x="5250180" y="1414796"/>
                <a:ext cx="1717287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>
                <a:cxnSpLocks/>
              </p:cNvCxnSpPr>
              <p:nvPr/>
            </p:nvCxnSpPr>
            <p:spPr>
              <a:xfrm>
                <a:off x="5328285" y="1453301"/>
                <a:ext cx="1591673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>
                <a:cxnSpLocks/>
              </p:cNvCxnSpPr>
              <p:nvPr/>
            </p:nvCxnSpPr>
            <p:spPr>
              <a:xfrm>
                <a:off x="5373245" y="1491807"/>
                <a:ext cx="1499204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>
                <a:cxnSpLocks/>
              </p:cNvCxnSpPr>
              <p:nvPr/>
            </p:nvCxnSpPr>
            <p:spPr>
              <a:xfrm>
                <a:off x="5450205" y="1530312"/>
                <a:ext cx="1374735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>
                <a:cxnSpLocks/>
              </p:cNvCxnSpPr>
              <p:nvPr/>
            </p:nvCxnSpPr>
            <p:spPr>
              <a:xfrm>
                <a:off x="5508625" y="1568817"/>
                <a:ext cx="1268806" cy="0"/>
              </a:xfrm>
              <a:prstGeom prst="line">
                <a:avLst/>
              </a:prstGeom>
              <a:ln>
                <a:gradFill flip="none" rotWithShape="1">
                  <a:gsLst>
                    <a:gs pos="38500">
                      <a:srgbClr val="E1E1E2"/>
                    </a:gs>
                    <a:gs pos="20000">
                      <a:schemeClr val="tx1">
                        <a:lumMod val="50000"/>
                        <a:lumOff val="50000"/>
                      </a:schemeClr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85500">
                      <a:schemeClr val="tx1">
                        <a:lumMod val="65000"/>
                        <a:lumOff val="35000"/>
                      </a:schemeClr>
                    </a:gs>
                    <a:gs pos="71000">
                      <a:schemeClr val="bg1">
                        <a:lumMod val="75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  <a:gs pos="0">
                      <a:srgbClr val="2B2D2C"/>
                    </a:gs>
                    <a:gs pos="99000">
                      <a:srgbClr val="090D0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1" name="文本框 60"/>
          <p:cNvSpPr txBox="1"/>
          <p:nvPr/>
        </p:nvSpPr>
        <p:spPr>
          <a:xfrm>
            <a:off x="5157625" y="4990582"/>
            <a:ext cx="187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PART THREE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614308" y="5713969"/>
            <a:ext cx="6963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power point template is suitable for many purposes, such as working summary, business report, business plan, etc.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3" name="直接连接符 62"/>
          <p:cNvCxnSpPr>
            <a:cxnSpLocks/>
          </p:cNvCxnSpPr>
          <p:nvPr/>
        </p:nvCxnSpPr>
        <p:spPr>
          <a:xfrm>
            <a:off x="5009637" y="5551409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30459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Single"/>
      </p:transition>
    </mc:Choice>
    <mc:Fallback>
      <p:transition spd="slow" advClick="0" advTm="4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2511" y="551682"/>
            <a:ext cx="2607014" cy="1177047"/>
          </a:xfrm>
          <a:custGeom>
            <a:avLst/>
            <a:gdLst>
              <a:gd name="connsiteX0" fmla="*/ 0 w 2607014"/>
              <a:gd name="connsiteY0" fmla="*/ 0 h 1177047"/>
              <a:gd name="connsiteX1" fmla="*/ 2607014 w 2607014"/>
              <a:gd name="connsiteY1" fmla="*/ 0 h 1177047"/>
              <a:gd name="connsiteX2" fmla="*/ 2607014 w 2607014"/>
              <a:gd name="connsiteY2" fmla="*/ 1177047 h 1177047"/>
              <a:gd name="connsiteX3" fmla="*/ 0 w 2607014"/>
              <a:gd name="connsiteY3" fmla="*/ 1177047 h 1177047"/>
              <a:gd name="connsiteX4" fmla="*/ 0 w 2607014"/>
              <a:gd name="connsiteY4" fmla="*/ 0 h 117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7014" h="1177047">
                <a:moveTo>
                  <a:pt x="0" y="0"/>
                </a:moveTo>
                <a:lnTo>
                  <a:pt x="2607014" y="0"/>
                </a:lnTo>
                <a:lnTo>
                  <a:pt x="2607014" y="1177047"/>
                </a:lnTo>
                <a:lnTo>
                  <a:pt x="0" y="1177047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25711" y="551682"/>
            <a:ext cx="2889115" cy="3271288"/>
          </a:xfrm>
          <a:custGeom>
            <a:avLst/>
            <a:gdLst>
              <a:gd name="connsiteX0" fmla="*/ 0 w 2889115"/>
              <a:gd name="connsiteY0" fmla="*/ 0 h 3271288"/>
              <a:gd name="connsiteX1" fmla="*/ 2889115 w 2889115"/>
              <a:gd name="connsiteY1" fmla="*/ 0 h 3271288"/>
              <a:gd name="connsiteX2" fmla="*/ 2889115 w 2889115"/>
              <a:gd name="connsiteY2" fmla="*/ 3271288 h 3271288"/>
              <a:gd name="connsiteX3" fmla="*/ 0 w 2889115"/>
              <a:gd name="connsiteY3" fmla="*/ 3271288 h 3271288"/>
              <a:gd name="connsiteX4" fmla="*/ 0 w 2889115"/>
              <a:gd name="connsiteY4" fmla="*/ 0 h 327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9115" h="3271288">
                <a:moveTo>
                  <a:pt x="0" y="0"/>
                </a:moveTo>
                <a:lnTo>
                  <a:pt x="2889115" y="0"/>
                </a:lnTo>
                <a:lnTo>
                  <a:pt x="2889115" y="3271288"/>
                </a:lnTo>
                <a:lnTo>
                  <a:pt x="0" y="3271288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2511" y="1845461"/>
            <a:ext cx="2607014" cy="1520308"/>
          </a:xfrm>
          <a:custGeom>
            <a:avLst/>
            <a:gdLst>
              <a:gd name="connsiteX0" fmla="*/ 0 w 2607014"/>
              <a:gd name="connsiteY0" fmla="*/ 0 h 1520308"/>
              <a:gd name="connsiteX1" fmla="*/ 2607014 w 2607014"/>
              <a:gd name="connsiteY1" fmla="*/ 0 h 1520308"/>
              <a:gd name="connsiteX2" fmla="*/ 2607014 w 2607014"/>
              <a:gd name="connsiteY2" fmla="*/ 1520308 h 1520308"/>
              <a:gd name="connsiteX3" fmla="*/ 0 w 2607014"/>
              <a:gd name="connsiteY3" fmla="*/ 1520308 h 1520308"/>
              <a:gd name="connsiteX4" fmla="*/ 0 w 2607014"/>
              <a:gd name="connsiteY4" fmla="*/ 0 h 1520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7014" h="1520308">
                <a:moveTo>
                  <a:pt x="0" y="0"/>
                </a:moveTo>
                <a:lnTo>
                  <a:pt x="2607014" y="0"/>
                </a:lnTo>
                <a:lnTo>
                  <a:pt x="2607014" y="1520308"/>
                </a:lnTo>
                <a:lnTo>
                  <a:pt x="0" y="1520308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2511" y="3482501"/>
            <a:ext cx="2607014" cy="2772384"/>
          </a:xfrm>
          <a:custGeom>
            <a:avLst/>
            <a:gdLst>
              <a:gd name="connsiteX0" fmla="*/ 0 w 2607014"/>
              <a:gd name="connsiteY0" fmla="*/ 0 h 2772384"/>
              <a:gd name="connsiteX1" fmla="*/ 2607014 w 2607014"/>
              <a:gd name="connsiteY1" fmla="*/ 0 h 2772384"/>
              <a:gd name="connsiteX2" fmla="*/ 2607014 w 2607014"/>
              <a:gd name="connsiteY2" fmla="*/ 2772384 h 2772384"/>
              <a:gd name="connsiteX3" fmla="*/ 0 w 2607014"/>
              <a:gd name="connsiteY3" fmla="*/ 2772384 h 2772384"/>
              <a:gd name="connsiteX4" fmla="*/ 0 w 2607014"/>
              <a:gd name="connsiteY4" fmla="*/ 0 h 2772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7014" h="2772384">
                <a:moveTo>
                  <a:pt x="0" y="0"/>
                </a:moveTo>
                <a:lnTo>
                  <a:pt x="2607014" y="0"/>
                </a:lnTo>
                <a:lnTo>
                  <a:pt x="2607014" y="2772384"/>
                </a:lnTo>
                <a:lnTo>
                  <a:pt x="0" y="277238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25711" y="3917452"/>
            <a:ext cx="2889115" cy="2337433"/>
          </a:xfrm>
          <a:custGeom>
            <a:avLst/>
            <a:gdLst>
              <a:gd name="connsiteX0" fmla="*/ 0 w 2889115"/>
              <a:gd name="connsiteY0" fmla="*/ 0 h 2337433"/>
              <a:gd name="connsiteX1" fmla="*/ 2889115 w 2889115"/>
              <a:gd name="connsiteY1" fmla="*/ 0 h 2337433"/>
              <a:gd name="connsiteX2" fmla="*/ 2889115 w 2889115"/>
              <a:gd name="connsiteY2" fmla="*/ 2337433 h 2337433"/>
              <a:gd name="connsiteX3" fmla="*/ 0 w 2889115"/>
              <a:gd name="connsiteY3" fmla="*/ 2337433 h 2337433"/>
              <a:gd name="connsiteX4" fmla="*/ 0 w 2889115"/>
              <a:gd name="connsiteY4" fmla="*/ 0 h 2337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9115" h="2337433">
                <a:moveTo>
                  <a:pt x="0" y="0"/>
                </a:moveTo>
                <a:lnTo>
                  <a:pt x="2889115" y="0"/>
                </a:lnTo>
                <a:lnTo>
                  <a:pt x="2889115" y="2337433"/>
                </a:lnTo>
                <a:lnTo>
                  <a:pt x="0" y="2337433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03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918768" y="1342659"/>
            <a:ext cx="306789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60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Input </a:t>
            </a:r>
          </a:p>
          <a:p>
            <a:r>
              <a:rPr lang="en-US" altLang="zh-CN" sz="60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</a:t>
            </a:r>
          </a:p>
          <a:p>
            <a:r>
              <a:rPr lang="en-US" altLang="zh-CN" sz="60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content</a:t>
            </a:r>
          </a:p>
        </p:txBody>
      </p:sp>
      <p:sp>
        <p:nvSpPr>
          <p:cNvPr id="12" name="矩形 11"/>
          <p:cNvSpPr/>
          <p:nvPr/>
        </p:nvSpPr>
        <p:spPr>
          <a:xfrm>
            <a:off x="918768" y="4415997"/>
            <a:ext cx="451393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Free images and videos you can use anywhere.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endParaRPr lang="en-US" altLang="zh-CN" sz="14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65520" y="3582048"/>
            <a:ext cx="2458720" cy="2595232"/>
          </a:xfrm>
          <a:prstGeom prst="rect">
            <a:avLst/>
          </a:prstGeom>
          <a:solidFill>
            <a:srgbClr val="E0B07E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8808720" y="633968"/>
            <a:ext cx="2692400" cy="3084591"/>
          </a:xfrm>
          <a:prstGeom prst="rect">
            <a:avLst/>
          </a:prstGeom>
          <a:solidFill>
            <a:srgbClr val="E0B07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6966527" y="4093283"/>
            <a:ext cx="656706" cy="492530"/>
          </a:xfrm>
          <a:custGeom>
            <a:avLst/>
            <a:gdLst/>
            <a:ahLst/>
            <a:cxnLst/>
            <a:rect l="0" t="0" r="r" b="b"/>
            <a:pathLst>
              <a:path w="1166813" h="874713">
                <a:moveTo>
                  <a:pt x="631825" y="339725"/>
                </a:moveTo>
                <a:lnTo>
                  <a:pt x="639247" y="339990"/>
                </a:lnTo>
                <a:lnTo>
                  <a:pt x="646669" y="340520"/>
                </a:lnTo>
                <a:lnTo>
                  <a:pt x="654090" y="341314"/>
                </a:lnTo>
                <a:lnTo>
                  <a:pt x="661247" y="342638"/>
                </a:lnTo>
                <a:lnTo>
                  <a:pt x="668404" y="344227"/>
                </a:lnTo>
                <a:lnTo>
                  <a:pt x="675296" y="346081"/>
                </a:lnTo>
                <a:lnTo>
                  <a:pt x="681922" y="348729"/>
                </a:lnTo>
                <a:lnTo>
                  <a:pt x="688814" y="351377"/>
                </a:lnTo>
                <a:lnTo>
                  <a:pt x="695175" y="354026"/>
                </a:lnTo>
                <a:lnTo>
                  <a:pt x="701537" y="357204"/>
                </a:lnTo>
                <a:lnTo>
                  <a:pt x="707633" y="360646"/>
                </a:lnTo>
                <a:lnTo>
                  <a:pt x="713465" y="364619"/>
                </a:lnTo>
                <a:lnTo>
                  <a:pt x="719296" y="368856"/>
                </a:lnTo>
                <a:lnTo>
                  <a:pt x="724862" y="373093"/>
                </a:lnTo>
                <a:lnTo>
                  <a:pt x="730164" y="377595"/>
                </a:lnTo>
                <a:lnTo>
                  <a:pt x="735200" y="382362"/>
                </a:lnTo>
                <a:lnTo>
                  <a:pt x="739971" y="387658"/>
                </a:lnTo>
                <a:lnTo>
                  <a:pt x="744742" y="392955"/>
                </a:lnTo>
                <a:lnTo>
                  <a:pt x="748983" y="398251"/>
                </a:lnTo>
                <a:lnTo>
                  <a:pt x="752959" y="404077"/>
                </a:lnTo>
                <a:lnTo>
                  <a:pt x="756670" y="409903"/>
                </a:lnTo>
                <a:lnTo>
                  <a:pt x="760116" y="415994"/>
                </a:lnTo>
                <a:lnTo>
                  <a:pt x="763562" y="422615"/>
                </a:lnTo>
                <a:lnTo>
                  <a:pt x="766477" y="428971"/>
                </a:lnTo>
                <a:lnTo>
                  <a:pt x="769128" y="435326"/>
                </a:lnTo>
                <a:lnTo>
                  <a:pt x="771514" y="442477"/>
                </a:lnTo>
                <a:lnTo>
                  <a:pt x="773369" y="449097"/>
                </a:lnTo>
                <a:lnTo>
                  <a:pt x="774959" y="456247"/>
                </a:lnTo>
                <a:lnTo>
                  <a:pt x="776285" y="463663"/>
                </a:lnTo>
                <a:lnTo>
                  <a:pt x="777080" y="470813"/>
                </a:lnTo>
                <a:lnTo>
                  <a:pt x="777610" y="478228"/>
                </a:lnTo>
                <a:lnTo>
                  <a:pt x="777875" y="485643"/>
                </a:lnTo>
                <a:lnTo>
                  <a:pt x="777610" y="493058"/>
                </a:lnTo>
                <a:lnTo>
                  <a:pt x="777080" y="500738"/>
                </a:lnTo>
                <a:lnTo>
                  <a:pt x="776285" y="507888"/>
                </a:lnTo>
                <a:lnTo>
                  <a:pt x="774959" y="515303"/>
                </a:lnTo>
                <a:lnTo>
                  <a:pt x="773369" y="522188"/>
                </a:lnTo>
                <a:lnTo>
                  <a:pt x="771514" y="529074"/>
                </a:lnTo>
                <a:lnTo>
                  <a:pt x="769128" y="535959"/>
                </a:lnTo>
                <a:lnTo>
                  <a:pt x="766477" y="542580"/>
                </a:lnTo>
                <a:lnTo>
                  <a:pt x="763562" y="548936"/>
                </a:lnTo>
                <a:lnTo>
                  <a:pt x="760116" y="555291"/>
                </a:lnTo>
                <a:lnTo>
                  <a:pt x="756670" y="561382"/>
                </a:lnTo>
                <a:lnTo>
                  <a:pt x="752959" y="567208"/>
                </a:lnTo>
                <a:lnTo>
                  <a:pt x="748983" y="573034"/>
                </a:lnTo>
                <a:lnTo>
                  <a:pt x="744742" y="578596"/>
                </a:lnTo>
                <a:lnTo>
                  <a:pt x="739971" y="583892"/>
                </a:lnTo>
                <a:lnTo>
                  <a:pt x="735200" y="588659"/>
                </a:lnTo>
                <a:lnTo>
                  <a:pt x="730164" y="593691"/>
                </a:lnTo>
                <a:lnTo>
                  <a:pt x="724862" y="598458"/>
                </a:lnTo>
                <a:lnTo>
                  <a:pt x="719296" y="602695"/>
                </a:lnTo>
                <a:lnTo>
                  <a:pt x="713465" y="606667"/>
                </a:lnTo>
                <a:lnTo>
                  <a:pt x="707633" y="610639"/>
                </a:lnTo>
                <a:lnTo>
                  <a:pt x="701537" y="614082"/>
                </a:lnTo>
                <a:lnTo>
                  <a:pt x="695175" y="617260"/>
                </a:lnTo>
                <a:lnTo>
                  <a:pt x="688814" y="620173"/>
                </a:lnTo>
                <a:lnTo>
                  <a:pt x="681922" y="622821"/>
                </a:lnTo>
                <a:lnTo>
                  <a:pt x="675296" y="624940"/>
                </a:lnTo>
                <a:lnTo>
                  <a:pt x="668404" y="626794"/>
                </a:lnTo>
                <a:lnTo>
                  <a:pt x="661247" y="628912"/>
                </a:lnTo>
                <a:lnTo>
                  <a:pt x="654090" y="629971"/>
                </a:lnTo>
                <a:lnTo>
                  <a:pt x="646669" y="631031"/>
                </a:lnTo>
                <a:lnTo>
                  <a:pt x="639247" y="631560"/>
                </a:lnTo>
                <a:lnTo>
                  <a:pt x="631825" y="631825"/>
                </a:lnTo>
                <a:lnTo>
                  <a:pt x="624403" y="631560"/>
                </a:lnTo>
                <a:lnTo>
                  <a:pt x="616982" y="631031"/>
                </a:lnTo>
                <a:lnTo>
                  <a:pt x="609560" y="629971"/>
                </a:lnTo>
                <a:lnTo>
                  <a:pt x="602403" y="628912"/>
                </a:lnTo>
                <a:lnTo>
                  <a:pt x="595511" y="626794"/>
                </a:lnTo>
                <a:lnTo>
                  <a:pt x="588355" y="624940"/>
                </a:lnTo>
                <a:lnTo>
                  <a:pt x="581728" y="622821"/>
                </a:lnTo>
                <a:lnTo>
                  <a:pt x="575102" y="620173"/>
                </a:lnTo>
                <a:lnTo>
                  <a:pt x="568475" y="617260"/>
                </a:lnTo>
                <a:lnTo>
                  <a:pt x="562378" y="614082"/>
                </a:lnTo>
                <a:lnTo>
                  <a:pt x="556282" y="610639"/>
                </a:lnTo>
                <a:lnTo>
                  <a:pt x="550186" y="606667"/>
                </a:lnTo>
                <a:lnTo>
                  <a:pt x="544619" y="602695"/>
                </a:lnTo>
                <a:lnTo>
                  <a:pt x="539053" y="598458"/>
                </a:lnTo>
                <a:lnTo>
                  <a:pt x="533487" y="593691"/>
                </a:lnTo>
                <a:lnTo>
                  <a:pt x="528450" y="588659"/>
                </a:lnTo>
                <a:lnTo>
                  <a:pt x="523679" y="583892"/>
                </a:lnTo>
                <a:lnTo>
                  <a:pt x="519173" y="578596"/>
                </a:lnTo>
                <a:lnTo>
                  <a:pt x="514667" y="573034"/>
                </a:lnTo>
                <a:lnTo>
                  <a:pt x="510691" y="567208"/>
                </a:lnTo>
                <a:lnTo>
                  <a:pt x="506980" y="561382"/>
                </a:lnTo>
                <a:lnTo>
                  <a:pt x="503534" y="555291"/>
                </a:lnTo>
                <a:lnTo>
                  <a:pt x="500354" y="548936"/>
                </a:lnTo>
                <a:lnTo>
                  <a:pt x="497438" y="542580"/>
                </a:lnTo>
                <a:lnTo>
                  <a:pt x="494522" y="535959"/>
                </a:lnTo>
                <a:lnTo>
                  <a:pt x="492402" y="529074"/>
                </a:lnTo>
                <a:lnTo>
                  <a:pt x="490281" y="522188"/>
                </a:lnTo>
                <a:lnTo>
                  <a:pt x="488691" y="515303"/>
                </a:lnTo>
                <a:lnTo>
                  <a:pt x="487366" y="507888"/>
                </a:lnTo>
                <a:lnTo>
                  <a:pt x="486570" y="500738"/>
                </a:lnTo>
                <a:lnTo>
                  <a:pt x="486040" y="493058"/>
                </a:lnTo>
                <a:lnTo>
                  <a:pt x="485775" y="485643"/>
                </a:lnTo>
                <a:lnTo>
                  <a:pt x="486040" y="478228"/>
                </a:lnTo>
                <a:lnTo>
                  <a:pt x="486570" y="470813"/>
                </a:lnTo>
                <a:lnTo>
                  <a:pt x="487366" y="463663"/>
                </a:lnTo>
                <a:lnTo>
                  <a:pt x="488691" y="456247"/>
                </a:lnTo>
                <a:lnTo>
                  <a:pt x="490281" y="449097"/>
                </a:lnTo>
                <a:lnTo>
                  <a:pt x="492402" y="442477"/>
                </a:lnTo>
                <a:lnTo>
                  <a:pt x="494522" y="435326"/>
                </a:lnTo>
                <a:lnTo>
                  <a:pt x="497438" y="428971"/>
                </a:lnTo>
                <a:lnTo>
                  <a:pt x="500354" y="422615"/>
                </a:lnTo>
                <a:lnTo>
                  <a:pt x="503534" y="415994"/>
                </a:lnTo>
                <a:lnTo>
                  <a:pt x="506980" y="409903"/>
                </a:lnTo>
                <a:lnTo>
                  <a:pt x="510691" y="404077"/>
                </a:lnTo>
                <a:lnTo>
                  <a:pt x="514667" y="398251"/>
                </a:lnTo>
                <a:lnTo>
                  <a:pt x="519173" y="392955"/>
                </a:lnTo>
                <a:lnTo>
                  <a:pt x="523679" y="387658"/>
                </a:lnTo>
                <a:lnTo>
                  <a:pt x="528450" y="382362"/>
                </a:lnTo>
                <a:lnTo>
                  <a:pt x="533487" y="377595"/>
                </a:lnTo>
                <a:lnTo>
                  <a:pt x="539053" y="373093"/>
                </a:lnTo>
                <a:lnTo>
                  <a:pt x="544619" y="368856"/>
                </a:lnTo>
                <a:lnTo>
                  <a:pt x="550186" y="364619"/>
                </a:lnTo>
                <a:lnTo>
                  <a:pt x="556282" y="360646"/>
                </a:lnTo>
                <a:lnTo>
                  <a:pt x="562378" y="357204"/>
                </a:lnTo>
                <a:lnTo>
                  <a:pt x="568475" y="354026"/>
                </a:lnTo>
                <a:lnTo>
                  <a:pt x="575102" y="351377"/>
                </a:lnTo>
                <a:lnTo>
                  <a:pt x="581728" y="348729"/>
                </a:lnTo>
                <a:lnTo>
                  <a:pt x="588355" y="346081"/>
                </a:lnTo>
                <a:lnTo>
                  <a:pt x="595511" y="344227"/>
                </a:lnTo>
                <a:lnTo>
                  <a:pt x="602403" y="342638"/>
                </a:lnTo>
                <a:lnTo>
                  <a:pt x="609560" y="341314"/>
                </a:lnTo>
                <a:lnTo>
                  <a:pt x="616982" y="340520"/>
                </a:lnTo>
                <a:lnTo>
                  <a:pt x="624403" y="339990"/>
                </a:lnTo>
                <a:lnTo>
                  <a:pt x="631825" y="339725"/>
                </a:lnTo>
                <a:close/>
                <a:moveTo>
                  <a:pt x="992942" y="242814"/>
                </a:moveTo>
                <a:lnTo>
                  <a:pt x="989237" y="243079"/>
                </a:lnTo>
                <a:lnTo>
                  <a:pt x="985797" y="243608"/>
                </a:lnTo>
                <a:lnTo>
                  <a:pt x="981827" y="244137"/>
                </a:lnTo>
                <a:lnTo>
                  <a:pt x="978387" y="244930"/>
                </a:lnTo>
                <a:lnTo>
                  <a:pt x="974947" y="245988"/>
                </a:lnTo>
                <a:lnTo>
                  <a:pt x="971506" y="247046"/>
                </a:lnTo>
                <a:lnTo>
                  <a:pt x="968331" y="248369"/>
                </a:lnTo>
                <a:lnTo>
                  <a:pt x="964890" y="249956"/>
                </a:lnTo>
                <a:lnTo>
                  <a:pt x="961714" y="251543"/>
                </a:lnTo>
                <a:lnTo>
                  <a:pt x="958803" y="253395"/>
                </a:lnTo>
                <a:lnTo>
                  <a:pt x="955892" y="255246"/>
                </a:lnTo>
                <a:lnTo>
                  <a:pt x="952981" y="257362"/>
                </a:lnTo>
                <a:lnTo>
                  <a:pt x="950335" y="259478"/>
                </a:lnTo>
                <a:lnTo>
                  <a:pt x="947424" y="261594"/>
                </a:lnTo>
                <a:lnTo>
                  <a:pt x="945042" y="264239"/>
                </a:lnTo>
                <a:lnTo>
                  <a:pt x="942660" y="266620"/>
                </a:lnTo>
                <a:lnTo>
                  <a:pt x="940278" y="269265"/>
                </a:lnTo>
                <a:lnTo>
                  <a:pt x="938161" y="272174"/>
                </a:lnTo>
                <a:lnTo>
                  <a:pt x="936044" y="275084"/>
                </a:lnTo>
                <a:lnTo>
                  <a:pt x="934192" y="277993"/>
                </a:lnTo>
                <a:lnTo>
                  <a:pt x="932604" y="280903"/>
                </a:lnTo>
                <a:lnTo>
                  <a:pt x="931016" y="284077"/>
                </a:lnTo>
                <a:lnTo>
                  <a:pt x="929428" y="287251"/>
                </a:lnTo>
                <a:lnTo>
                  <a:pt x="927840" y="290425"/>
                </a:lnTo>
                <a:lnTo>
                  <a:pt x="926782" y="294128"/>
                </a:lnTo>
                <a:lnTo>
                  <a:pt x="925723" y="297567"/>
                </a:lnTo>
                <a:lnTo>
                  <a:pt x="924929" y="301005"/>
                </a:lnTo>
                <a:lnTo>
                  <a:pt x="924400" y="304444"/>
                </a:lnTo>
                <a:lnTo>
                  <a:pt x="923870" y="308147"/>
                </a:lnTo>
                <a:lnTo>
                  <a:pt x="923606" y="312114"/>
                </a:lnTo>
                <a:lnTo>
                  <a:pt x="923606" y="315817"/>
                </a:lnTo>
                <a:lnTo>
                  <a:pt x="923606" y="319520"/>
                </a:lnTo>
                <a:lnTo>
                  <a:pt x="923870" y="323223"/>
                </a:lnTo>
                <a:lnTo>
                  <a:pt x="924400" y="326662"/>
                </a:lnTo>
                <a:lnTo>
                  <a:pt x="924929" y="330630"/>
                </a:lnTo>
                <a:lnTo>
                  <a:pt x="925723" y="334068"/>
                </a:lnTo>
                <a:lnTo>
                  <a:pt x="926782" y="337242"/>
                </a:lnTo>
                <a:lnTo>
                  <a:pt x="927840" y="340681"/>
                </a:lnTo>
                <a:lnTo>
                  <a:pt x="929428" y="343855"/>
                </a:lnTo>
                <a:lnTo>
                  <a:pt x="931016" y="347293"/>
                </a:lnTo>
                <a:lnTo>
                  <a:pt x="932604" y="350467"/>
                </a:lnTo>
                <a:lnTo>
                  <a:pt x="934192" y="353377"/>
                </a:lnTo>
                <a:lnTo>
                  <a:pt x="936044" y="356286"/>
                </a:lnTo>
                <a:lnTo>
                  <a:pt x="938161" y="359196"/>
                </a:lnTo>
                <a:lnTo>
                  <a:pt x="940278" y="361841"/>
                </a:lnTo>
                <a:lnTo>
                  <a:pt x="942660" y="364486"/>
                </a:lnTo>
                <a:lnTo>
                  <a:pt x="945042" y="367131"/>
                </a:lnTo>
                <a:lnTo>
                  <a:pt x="947424" y="369512"/>
                </a:lnTo>
                <a:lnTo>
                  <a:pt x="950335" y="371892"/>
                </a:lnTo>
                <a:lnTo>
                  <a:pt x="952981" y="374008"/>
                </a:lnTo>
                <a:lnTo>
                  <a:pt x="955892" y="375860"/>
                </a:lnTo>
                <a:lnTo>
                  <a:pt x="958803" y="377711"/>
                </a:lnTo>
                <a:lnTo>
                  <a:pt x="961714" y="379563"/>
                </a:lnTo>
                <a:lnTo>
                  <a:pt x="964890" y="381150"/>
                </a:lnTo>
                <a:lnTo>
                  <a:pt x="968331" y="382472"/>
                </a:lnTo>
                <a:lnTo>
                  <a:pt x="971506" y="383795"/>
                </a:lnTo>
                <a:lnTo>
                  <a:pt x="974947" y="385117"/>
                </a:lnTo>
                <a:lnTo>
                  <a:pt x="978387" y="386175"/>
                </a:lnTo>
                <a:lnTo>
                  <a:pt x="981827" y="386969"/>
                </a:lnTo>
                <a:lnTo>
                  <a:pt x="985797" y="387498"/>
                </a:lnTo>
                <a:lnTo>
                  <a:pt x="989237" y="388027"/>
                </a:lnTo>
                <a:lnTo>
                  <a:pt x="992942" y="388291"/>
                </a:lnTo>
                <a:lnTo>
                  <a:pt x="996647" y="388291"/>
                </a:lnTo>
                <a:lnTo>
                  <a:pt x="1000352" y="388291"/>
                </a:lnTo>
                <a:lnTo>
                  <a:pt x="1004057" y="388027"/>
                </a:lnTo>
                <a:lnTo>
                  <a:pt x="1007762" y="387498"/>
                </a:lnTo>
                <a:lnTo>
                  <a:pt x="1011467" y="386969"/>
                </a:lnTo>
                <a:lnTo>
                  <a:pt x="1014908" y="386175"/>
                </a:lnTo>
                <a:lnTo>
                  <a:pt x="1018348" y="385117"/>
                </a:lnTo>
                <a:lnTo>
                  <a:pt x="1021524" y="383795"/>
                </a:lnTo>
                <a:lnTo>
                  <a:pt x="1025229" y="382472"/>
                </a:lnTo>
                <a:lnTo>
                  <a:pt x="1028405" y="381150"/>
                </a:lnTo>
                <a:lnTo>
                  <a:pt x="1031580" y="379563"/>
                </a:lnTo>
                <a:lnTo>
                  <a:pt x="1034491" y="377711"/>
                </a:lnTo>
                <a:lnTo>
                  <a:pt x="1037403" y="375860"/>
                </a:lnTo>
                <a:lnTo>
                  <a:pt x="1040314" y="374008"/>
                </a:lnTo>
                <a:lnTo>
                  <a:pt x="1043225" y="371892"/>
                </a:lnTo>
                <a:lnTo>
                  <a:pt x="1045871" y="369512"/>
                </a:lnTo>
                <a:lnTo>
                  <a:pt x="1048253" y="367131"/>
                </a:lnTo>
                <a:lnTo>
                  <a:pt x="1050635" y="364486"/>
                </a:lnTo>
                <a:lnTo>
                  <a:pt x="1053017" y="361841"/>
                </a:lnTo>
                <a:lnTo>
                  <a:pt x="1055134" y="359196"/>
                </a:lnTo>
                <a:lnTo>
                  <a:pt x="1057251" y="356286"/>
                </a:lnTo>
                <a:lnTo>
                  <a:pt x="1059103" y="353377"/>
                </a:lnTo>
                <a:lnTo>
                  <a:pt x="1060956" y="350467"/>
                </a:lnTo>
                <a:lnTo>
                  <a:pt x="1062544" y="347293"/>
                </a:lnTo>
                <a:lnTo>
                  <a:pt x="1064132" y="343855"/>
                </a:lnTo>
                <a:lnTo>
                  <a:pt x="1065455" y="340681"/>
                </a:lnTo>
                <a:lnTo>
                  <a:pt x="1066513" y="337242"/>
                </a:lnTo>
                <a:lnTo>
                  <a:pt x="1067572" y="334068"/>
                </a:lnTo>
                <a:lnTo>
                  <a:pt x="1068366" y="330630"/>
                </a:lnTo>
                <a:lnTo>
                  <a:pt x="1068895" y="326662"/>
                </a:lnTo>
                <a:lnTo>
                  <a:pt x="1069424" y="323223"/>
                </a:lnTo>
                <a:lnTo>
                  <a:pt x="1069689" y="319520"/>
                </a:lnTo>
                <a:lnTo>
                  <a:pt x="1069689" y="315817"/>
                </a:lnTo>
                <a:lnTo>
                  <a:pt x="1069689" y="312114"/>
                </a:lnTo>
                <a:lnTo>
                  <a:pt x="1069424" y="308147"/>
                </a:lnTo>
                <a:lnTo>
                  <a:pt x="1068895" y="304444"/>
                </a:lnTo>
                <a:lnTo>
                  <a:pt x="1068366" y="301005"/>
                </a:lnTo>
                <a:lnTo>
                  <a:pt x="1067572" y="297567"/>
                </a:lnTo>
                <a:lnTo>
                  <a:pt x="1066513" y="294128"/>
                </a:lnTo>
                <a:lnTo>
                  <a:pt x="1065455" y="290425"/>
                </a:lnTo>
                <a:lnTo>
                  <a:pt x="1064132" y="287251"/>
                </a:lnTo>
                <a:lnTo>
                  <a:pt x="1062544" y="284077"/>
                </a:lnTo>
                <a:lnTo>
                  <a:pt x="1060956" y="280903"/>
                </a:lnTo>
                <a:lnTo>
                  <a:pt x="1059103" y="277993"/>
                </a:lnTo>
                <a:lnTo>
                  <a:pt x="1057251" y="275084"/>
                </a:lnTo>
                <a:lnTo>
                  <a:pt x="1055134" y="272174"/>
                </a:lnTo>
                <a:lnTo>
                  <a:pt x="1053017" y="269265"/>
                </a:lnTo>
                <a:lnTo>
                  <a:pt x="1050635" y="266620"/>
                </a:lnTo>
                <a:lnTo>
                  <a:pt x="1048253" y="264239"/>
                </a:lnTo>
                <a:lnTo>
                  <a:pt x="1045871" y="261594"/>
                </a:lnTo>
                <a:lnTo>
                  <a:pt x="1043225" y="259478"/>
                </a:lnTo>
                <a:lnTo>
                  <a:pt x="1040314" y="257362"/>
                </a:lnTo>
                <a:lnTo>
                  <a:pt x="1037403" y="255246"/>
                </a:lnTo>
                <a:lnTo>
                  <a:pt x="1034491" y="253395"/>
                </a:lnTo>
                <a:lnTo>
                  <a:pt x="1031580" y="251543"/>
                </a:lnTo>
                <a:lnTo>
                  <a:pt x="1028405" y="249956"/>
                </a:lnTo>
                <a:lnTo>
                  <a:pt x="1025229" y="248369"/>
                </a:lnTo>
                <a:lnTo>
                  <a:pt x="1021524" y="247046"/>
                </a:lnTo>
                <a:lnTo>
                  <a:pt x="1018348" y="245988"/>
                </a:lnTo>
                <a:lnTo>
                  <a:pt x="1014908" y="244930"/>
                </a:lnTo>
                <a:lnTo>
                  <a:pt x="1011467" y="244137"/>
                </a:lnTo>
                <a:lnTo>
                  <a:pt x="1007762" y="243608"/>
                </a:lnTo>
                <a:lnTo>
                  <a:pt x="1004057" y="243079"/>
                </a:lnTo>
                <a:lnTo>
                  <a:pt x="1000352" y="242814"/>
                </a:lnTo>
                <a:lnTo>
                  <a:pt x="996647" y="242814"/>
                </a:lnTo>
                <a:lnTo>
                  <a:pt x="992942" y="242814"/>
                </a:lnTo>
                <a:close/>
                <a:moveTo>
                  <a:pt x="632233" y="242814"/>
                </a:moveTo>
                <a:lnTo>
                  <a:pt x="619795" y="243079"/>
                </a:lnTo>
                <a:lnTo>
                  <a:pt x="607357" y="243872"/>
                </a:lnTo>
                <a:lnTo>
                  <a:pt x="595183" y="245459"/>
                </a:lnTo>
                <a:lnTo>
                  <a:pt x="583274" y="247575"/>
                </a:lnTo>
                <a:lnTo>
                  <a:pt x="571365" y="250221"/>
                </a:lnTo>
                <a:lnTo>
                  <a:pt x="559986" y="253659"/>
                </a:lnTo>
                <a:lnTo>
                  <a:pt x="548606" y="257627"/>
                </a:lnTo>
                <a:lnTo>
                  <a:pt x="537756" y="261859"/>
                </a:lnTo>
                <a:lnTo>
                  <a:pt x="526905" y="266620"/>
                </a:lnTo>
                <a:lnTo>
                  <a:pt x="516055" y="272174"/>
                </a:lnTo>
                <a:lnTo>
                  <a:pt x="505998" y="277993"/>
                </a:lnTo>
                <a:lnTo>
                  <a:pt x="496207" y="284077"/>
                </a:lnTo>
                <a:lnTo>
                  <a:pt x="486679" y="291219"/>
                </a:lnTo>
                <a:lnTo>
                  <a:pt x="477417" y="298360"/>
                </a:lnTo>
                <a:lnTo>
                  <a:pt x="468684" y="305766"/>
                </a:lnTo>
                <a:lnTo>
                  <a:pt x="460480" y="313966"/>
                </a:lnTo>
                <a:lnTo>
                  <a:pt x="452276" y="322165"/>
                </a:lnTo>
                <a:lnTo>
                  <a:pt x="444601" y="331159"/>
                </a:lnTo>
                <a:lnTo>
                  <a:pt x="437191" y="340152"/>
                </a:lnTo>
                <a:lnTo>
                  <a:pt x="430575" y="349938"/>
                </a:lnTo>
                <a:lnTo>
                  <a:pt x="424224" y="359725"/>
                </a:lnTo>
                <a:lnTo>
                  <a:pt x="418401" y="369776"/>
                </a:lnTo>
                <a:lnTo>
                  <a:pt x="413109" y="380092"/>
                </a:lnTo>
                <a:lnTo>
                  <a:pt x="408080" y="390936"/>
                </a:lnTo>
                <a:lnTo>
                  <a:pt x="403846" y="402046"/>
                </a:lnTo>
                <a:lnTo>
                  <a:pt x="399876" y="413419"/>
                </a:lnTo>
                <a:lnTo>
                  <a:pt x="396701" y="424793"/>
                </a:lnTo>
                <a:lnTo>
                  <a:pt x="394054" y="436431"/>
                </a:lnTo>
                <a:lnTo>
                  <a:pt x="391937" y="448598"/>
                </a:lnTo>
                <a:lnTo>
                  <a:pt x="390349" y="460765"/>
                </a:lnTo>
                <a:lnTo>
                  <a:pt x="389291" y="472932"/>
                </a:lnTo>
                <a:lnTo>
                  <a:pt x="389026" y="485364"/>
                </a:lnTo>
                <a:lnTo>
                  <a:pt x="389291" y="498060"/>
                </a:lnTo>
                <a:lnTo>
                  <a:pt x="390349" y="510227"/>
                </a:lnTo>
                <a:lnTo>
                  <a:pt x="391937" y="522395"/>
                </a:lnTo>
                <a:lnTo>
                  <a:pt x="394054" y="534562"/>
                </a:lnTo>
                <a:lnTo>
                  <a:pt x="396701" y="546200"/>
                </a:lnTo>
                <a:lnTo>
                  <a:pt x="399876" y="557838"/>
                </a:lnTo>
                <a:lnTo>
                  <a:pt x="403846" y="568947"/>
                </a:lnTo>
                <a:lnTo>
                  <a:pt x="408080" y="580056"/>
                </a:lnTo>
                <a:lnTo>
                  <a:pt x="413109" y="590901"/>
                </a:lnTo>
                <a:lnTo>
                  <a:pt x="418401" y="601217"/>
                </a:lnTo>
                <a:lnTo>
                  <a:pt x="424224" y="611532"/>
                </a:lnTo>
                <a:lnTo>
                  <a:pt x="430575" y="621319"/>
                </a:lnTo>
                <a:lnTo>
                  <a:pt x="437191" y="630841"/>
                </a:lnTo>
                <a:lnTo>
                  <a:pt x="444601" y="640099"/>
                </a:lnTo>
                <a:lnTo>
                  <a:pt x="452276" y="648827"/>
                </a:lnTo>
                <a:lnTo>
                  <a:pt x="460480" y="657291"/>
                </a:lnTo>
                <a:lnTo>
                  <a:pt x="468684" y="665491"/>
                </a:lnTo>
                <a:lnTo>
                  <a:pt x="477417" y="672897"/>
                </a:lnTo>
                <a:lnTo>
                  <a:pt x="486679" y="680039"/>
                </a:lnTo>
                <a:lnTo>
                  <a:pt x="496207" y="687180"/>
                </a:lnTo>
                <a:lnTo>
                  <a:pt x="505998" y="693264"/>
                </a:lnTo>
                <a:lnTo>
                  <a:pt x="516055" y="699083"/>
                </a:lnTo>
                <a:lnTo>
                  <a:pt x="526905" y="704637"/>
                </a:lnTo>
                <a:lnTo>
                  <a:pt x="537756" y="709399"/>
                </a:lnTo>
                <a:lnTo>
                  <a:pt x="548606" y="713631"/>
                </a:lnTo>
                <a:lnTo>
                  <a:pt x="559986" y="717598"/>
                </a:lnTo>
                <a:lnTo>
                  <a:pt x="571365" y="721037"/>
                </a:lnTo>
                <a:lnTo>
                  <a:pt x="583274" y="723682"/>
                </a:lnTo>
                <a:lnTo>
                  <a:pt x="595183" y="725798"/>
                </a:lnTo>
                <a:lnTo>
                  <a:pt x="607357" y="727385"/>
                </a:lnTo>
                <a:lnTo>
                  <a:pt x="619795" y="728178"/>
                </a:lnTo>
                <a:lnTo>
                  <a:pt x="632233" y="728443"/>
                </a:lnTo>
                <a:lnTo>
                  <a:pt x="644672" y="728178"/>
                </a:lnTo>
                <a:lnTo>
                  <a:pt x="657110" y="727385"/>
                </a:lnTo>
                <a:lnTo>
                  <a:pt x="669283" y="725798"/>
                </a:lnTo>
                <a:lnTo>
                  <a:pt x="681192" y="723682"/>
                </a:lnTo>
                <a:lnTo>
                  <a:pt x="693101" y="721037"/>
                </a:lnTo>
                <a:lnTo>
                  <a:pt x="704746" y="717598"/>
                </a:lnTo>
                <a:lnTo>
                  <a:pt x="715861" y="713631"/>
                </a:lnTo>
                <a:lnTo>
                  <a:pt x="726976" y="709399"/>
                </a:lnTo>
                <a:lnTo>
                  <a:pt x="737561" y="704637"/>
                </a:lnTo>
                <a:lnTo>
                  <a:pt x="748147" y="699083"/>
                </a:lnTo>
                <a:lnTo>
                  <a:pt x="758204" y="693264"/>
                </a:lnTo>
                <a:lnTo>
                  <a:pt x="767995" y="687180"/>
                </a:lnTo>
                <a:lnTo>
                  <a:pt x="777523" y="680039"/>
                </a:lnTo>
                <a:lnTo>
                  <a:pt x="786785" y="672897"/>
                </a:lnTo>
                <a:lnTo>
                  <a:pt x="795518" y="665491"/>
                </a:lnTo>
                <a:lnTo>
                  <a:pt x="803987" y="657291"/>
                </a:lnTo>
                <a:lnTo>
                  <a:pt x="811926" y="648827"/>
                </a:lnTo>
                <a:lnTo>
                  <a:pt x="819866" y="640099"/>
                </a:lnTo>
                <a:lnTo>
                  <a:pt x="826746" y="630841"/>
                </a:lnTo>
                <a:lnTo>
                  <a:pt x="833627" y="621319"/>
                </a:lnTo>
                <a:lnTo>
                  <a:pt x="839978" y="611532"/>
                </a:lnTo>
                <a:lnTo>
                  <a:pt x="845801" y="601217"/>
                </a:lnTo>
                <a:lnTo>
                  <a:pt x="851094" y="590901"/>
                </a:lnTo>
                <a:lnTo>
                  <a:pt x="856122" y="580056"/>
                </a:lnTo>
                <a:lnTo>
                  <a:pt x="860356" y="568947"/>
                </a:lnTo>
                <a:lnTo>
                  <a:pt x="864061" y="557838"/>
                </a:lnTo>
                <a:lnTo>
                  <a:pt x="867501" y="546200"/>
                </a:lnTo>
                <a:lnTo>
                  <a:pt x="870148" y="534562"/>
                </a:lnTo>
                <a:lnTo>
                  <a:pt x="872265" y="522395"/>
                </a:lnTo>
                <a:lnTo>
                  <a:pt x="873853" y="510227"/>
                </a:lnTo>
                <a:lnTo>
                  <a:pt x="874911" y="498060"/>
                </a:lnTo>
                <a:lnTo>
                  <a:pt x="875176" y="485364"/>
                </a:lnTo>
                <a:lnTo>
                  <a:pt x="874911" y="472932"/>
                </a:lnTo>
                <a:lnTo>
                  <a:pt x="873853" y="460765"/>
                </a:lnTo>
                <a:lnTo>
                  <a:pt x="872265" y="448598"/>
                </a:lnTo>
                <a:lnTo>
                  <a:pt x="870148" y="436431"/>
                </a:lnTo>
                <a:lnTo>
                  <a:pt x="867501" y="424793"/>
                </a:lnTo>
                <a:lnTo>
                  <a:pt x="864061" y="413419"/>
                </a:lnTo>
                <a:lnTo>
                  <a:pt x="860356" y="402046"/>
                </a:lnTo>
                <a:lnTo>
                  <a:pt x="856122" y="390936"/>
                </a:lnTo>
                <a:lnTo>
                  <a:pt x="851094" y="380092"/>
                </a:lnTo>
                <a:lnTo>
                  <a:pt x="845801" y="369776"/>
                </a:lnTo>
                <a:lnTo>
                  <a:pt x="839978" y="359725"/>
                </a:lnTo>
                <a:lnTo>
                  <a:pt x="833627" y="349938"/>
                </a:lnTo>
                <a:lnTo>
                  <a:pt x="826746" y="340152"/>
                </a:lnTo>
                <a:lnTo>
                  <a:pt x="819866" y="331159"/>
                </a:lnTo>
                <a:lnTo>
                  <a:pt x="811926" y="322165"/>
                </a:lnTo>
                <a:lnTo>
                  <a:pt x="803987" y="313966"/>
                </a:lnTo>
                <a:lnTo>
                  <a:pt x="795518" y="305766"/>
                </a:lnTo>
                <a:lnTo>
                  <a:pt x="786785" y="298360"/>
                </a:lnTo>
                <a:lnTo>
                  <a:pt x="777523" y="291219"/>
                </a:lnTo>
                <a:lnTo>
                  <a:pt x="767995" y="284077"/>
                </a:lnTo>
                <a:lnTo>
                  <a:pt x="758204" y="277993"/>
                </a:lnTo>
                <a:lnTo>
                  <a:pt x="748147" y="272174"/>
                </a:lnTo>
                <a:lnTo>
                  <a:pt x="737561" y="266620"/>
                </a:lnTo>
                <a:lnTo>
                  <a:pt x="726976" y="261859"/>
                </a:lnTo>
                <a:lnTo>
                  <a:pt x="715861" y="257627"/>
                </a:lnTo>
                <a:lnTo>
                  <a:pt x="704746" y="253659"/>
                </a:lnTo>
                <a:lnTo>
                  <a:pt x="693101" y="250221"/>
                </a:lnTo>
                <a:lnTo>
                  <a:pt x="681192" y="247575"/>
                </a:lnTo>
                <a:lnTo>
                  <a:pt x="669283" y="245459"/>
                </a:lnTo>
                <a:lnTo>
                  <a:pt x="657110" y="243872"/>
                </a:lnTo>
                <a:lnTo>
                  <a:pt x="644672" y="243079"/>
                </a:lnTo>
                <a:lnTo>
                  <a:pt x="632233" y="242814"/>
                </a:lnTo>
                <a:close/>
                <a:moveTo>
                  <a:pt x="291902" y="0"/>
                </a:moveTo>
                <a:lnTo>
                  <a:pt x="389026" y="0"/>
                </a:lnTo>
                <a:lnTo>
                  <a:pt x="394054" y="265"/>
                </a:lnTo>
                <a:lnTo>
                  <a:pt x="398818" y="529"/>
                </a:lnTo>
                <a:lnTo>
                  <a:pt x="403846" y="1058"/>
                </a:lnTo>
                <a:lnTo>
                  <a:pt x="408610" y="1852"/>
                </a:lnTo>
                <a:lnTo>
                  <a:pt x="413373" y="2910"/>
                </a:lnTo>
                <a:lnTo>
                  <a:pt x="417872" y="4232"/>
                </a:lnTo>
                <a:lnTo>
                  <a:pt x="422636" y="5819"/>
                </a:lnTo>
                <a:lnTo>
                  <a:pt x="426870" y="7406"/>
                </a:lnTo>
                <a:lnTo>
                  <a:pt x="431104" y="9522"/>
                </a:lnTo>
                <a:lnTo>
                  <a:pt x="435339" y="11903"/>
                </a:lnTo>
                <a:lnTo>
                  <a:pt x="439308" y="14019"/>
                </a:lnTo>
                <a:lnTo>
                  <a:pt x="443543" y="16664"/>
                </a:lnTo>
                <a:lnTo>
                  <a:pt x="447248" y="19309"/>
                </a:lnTo>
                <a:lnTo>
                  <a:pt x="450953" y="21954"/>
                </a:lnTo>
                <a:lnTo>
                  <a:pt x="454393" y="25128"/>
                </a:lnTo>
                <a:lnTo>
                  <a:pt x="457569" y="28302"/>
                </a:lnTo>
                <a:lnTo>
                  <a:pt x="461009" y="31741"/>
                </a:lnTo>
                <a:lnTo>
                  <a:pt x="464185" y="35179"/>
                </a:lnTo>
                <a:lnTo>
                  <a:pt x="466831" y="38882"/>
                </a:lnTo>
                <a:lnTo>
                  <a:pt x="469478" y="42585"/>
                </a:lnTo>
                <a:lnTo>
                  <a:pt x="472124" y="46553"/>
                </a:lnTo>
                <a:lnTo>
                  <a:pt x="474241" y="50785"/>
                </a:lnTo>
                <a:lnTo>
                  <a:pt x="476358" y="55017"/>
                </a:lnTo>
                <a:lnTo>
                  <a:pt x="478476" y="59249"/>
                </a:lnTo>
                <a:lnTo>
                  <a:pt x="480328" y="63481"/>
                </a:lnTo>
                <a:lnTo>
                  <a:pt x="481916" y="68242"/>
                </a:lnTo>
                <a:lnTo>
                  <a:pt x="483239" y="72739"/>
                </a:lnTo>
                <a:lnTo>
                  <a:pt x="484298" y="77500"/>
                </a:lnTo>
                <a:lnTo>
                  <a:pt x="485092" y="82261"/>
                </a:lnTo>
                <a:lnTo>
                  <a:pt x="485621" y="87286"/>
                </a:lnTo>
                <a:lnTo>
                  <a:pt x="486150" y="92047"/>
                </a:lnTo>
                <a:lnTo>
                  <a:pt x="486150" y="97073"/>
                </a:lnTo>
                <a:lnTo>
                  <a:pt x="1069689" y="97073"/>
                </a:lnTo>
                <a:lnTo>
                  <a:pt x="1074717" y="97073"/>
                </a:lnTo>
                <a:lnTo>
                  <a:pt x="1079745" y="97602"/>
                </a:lnTo>
                <a:lnTo>
                  <a:pt x="1084509" y="98131"/>
                </a:lnTo>
                <a:lnTo>
                  <a:pt x="1089273" y="98925"/>
                </a:lnTo>
                <a:lnTo>
                  <a:pt x="1093772" y="99983"/>
                </a:lnTo>
                <a:lnTo>
                  <a:pt x="1098535" y="101305"/>
                </a:lnTo>
                <a:lnTo>
                  <a:pt x="1103034" y="102892"/>
                </a:lnTo>
                <a:lnTo>
                  <a:pt x="1107533" y="104744"/>
                </a:lnTo>
                <a:lnTo>
                  <a:pt x="1111767" y="106595"/>
                </a:lnTo>
                <a:lnTo>
                  <a:pt x="1115737" y="108711"/>
                </a:lnTo>
                <a:lnTo>
                  <a:pt x="1119971" y="111092"/>
                </a:lnTo>
                <a:lnTo>
                  <a:pt x="1123941" y="113737"/>
                </a:lnTo>
                <a:lnTo>
                  <a:pt x="1127646" y="116382"/>
                </a:lnTo>
                <a:lnTo>
                  <a:pt x="1131351" y="119027"/>
                </a:lnTo>
                <a:lnTo>
                  <a:pt x="1134791" y="122201"/>
                </a:lnTo>
                <a:lnTo>
                  <a:pt x="1138496" y="125639"/>
                </a:lnTo>
                <a:lnTo>
                  <a:pt x="1141672" y="128813"/>
                </a:lnTo>
                <a:lnTo>
                  <a:pt x="1144583" y="132252"/>
                </a:lnTo>
                <a:lnTo>
                  <a:pt x="1147494" y="135955"/>
                </a:lnTo>
                <a:lnTo>
                  <a:pt x="1150141" y="139658"/>
                </a:lnTo>
                <a:lnTo>
                  <a:pt x="1152522" y="143890"/>
                </a:lnTo>
                <a:lnTo>
                  <a:pt x="1155169" y="147858"/>
                </a:lnTo>
                <a:lnTo>
                  <a:pt x="1157286" y="152090"/>
                </a:lnTo>
                <a:lnTo>
                  <a:pt x="1159139" y="156322"/>
                </a:lnTo>
                <a:lnTo>
                  <a:pt x="1160991" y="160818"/>
                </a:lnTo>
                <a:lnTo>
                  <a:pt x="1162579" y="165315"/>
                </a:lnTo>
                <a:lnTo>
                  <a:pt x="1163902" y="169811"/>
                </a:lnTo>
                <a:lnTo>
                  <a:pt x="1164961" y="174573"/>
                </a:lnTo>
                <a:lnTo>
                  <a:pt x="1165755" y="179334"/>
                </a:lnTo>
                <a:lnTo>
                  <a:pt x="1166284" y="184359"/>
                </a:lnTo>
                <a:lnTo>
                  <a:pt x="1166813" y="189120"/>
                </a:lnTo>
                <a:lnTo>
                  <a:pt x="1166813" y="194146"/>
                </a:lnTo>
                <a:lnTo>
                  <a:pt x="1166813" y="777111"/>
                </a:lnTo>
                <a:lnTo>
                  <a:pt x="1166813" y="782137"/>
                </a:lnTo>
                <a:lnTo>
                  <a:pt x="1166284" y="786898"/>
                </a:lnTo>
                <a:lnTo>
                  <a:pt x="1165755" y="791924"/>
                </a:lnTo>
                <a:lnTo>
                  <a:pt x="1164961" y="796949"/>
                </a:lnTo>
                <a:lnTo>
                  <a:pt x="1163902" y="801446"/>
                </a:lnTo>
                <a:lnTo>
                  <a:pt x="1162579" y="805942"/>
                </a:lnTo>
                <a:lnTo>
                  <a:pt x="1160991" y="810439"/>
                </a:lnTo>
                <a:lnTo>
                  <a:pt x="1159139" y="815200"/>
                </a:lnTo>
                <a:lnTo>
                  <a:pt x="1157286" y="819432"/>
                </a:lnTo>
                <a:lnTo>
                  <a:pt x="1155169" y="823400"/>
                </a:lnTo>
                <a:lnTo>
                  <a:pt x="1152522" y="827632"/>
                </a:lnTo>
                <a:lnTo>
                  <a:pt x="1150141" y="831335"/>
                </a:lnTo>
                <a:lnTo>
                  <a:pt x="1147494" y="835567"/>
                </a:lnTo>
                <a:lnTo>
                  <a:pt x="1144583" y="839005"/>
                </a:lnTo>
                <a:lnTo>
                  <a:pt x="1141672" y="842708"/>
                </a:lnTo>
                <a:lnTo>
                  <a:pt x="1138496" y="845882"/>
                </a:lnTo>
                <a:lnTo>
                  <a:pt x="1134791" y="849056"/>
                </a:lnTo>
                <a:lnTo>
                  <a:pt x="1131351" y="852495"/>
                </a:lnTo>
                <a:lnTo>
                  <a:pt x="1127646" y="855140"/>
                </a:lnTo>
                <a:lnTo>
                  <a:pt x="1123941" y="858049"/>
                </a:lnTo>
                <a:lnTo>
                  <a:pt x="1119971" y="860430"/>
                </a:lnTo>
                <a:lnTo>
                  <a:pt x="1115737" y="862811"/>
                </a:lnTo>
                <a:lnTo>
                  <a:pt x="1111767" y="864927"/>
                </a:lnTo>
                <a:lnTo>
                  <a:pt x="1107533" y="866778"/>
                </a:lnTo>
                <a:lnTo>
                  <a:pt x="1103034" y="868630"/>
                </a:lnTo>
                <a:lnTo>
                  <a:pt x="1098535" y="870217"/>
                </a:lnTo>
                <a:lnTo>
                  <a:pt x="1093772" y="871539"/>
                </a:lnTo>
                <a:lnTo>
                  <a:pt x="1089273" y="872597"/>
                </a:lnTo>
                <a:lnTo>
                  <a:pt x="1084509" y="873655"/>
                </a:lnTo>
                <a:lnTo>
                  <a:pt x="1079745" y="874184"/>
                </a:lnTo>
                <a:lnTo>
                  <a:pt x="1074717" y="874449"/>
                </a:lnTo>
                <a:lnTo>
                  <a:pt x="1069689" y="874713"/>
                </a:lnTo>
                <a:lnTo>
                  <a:pt x="97124" y="874713"/>
                </a:lnTo>
                <a:lnTo>
                  <a:pt x="92361" y="874449"/>
                </a:lnTo>
                <a:lnTo>
                  <a:pt x="87332" y="874184"/>
                </a:lnTo>
                <a:lnTo>
                  <a:pt x="82304" y="873655"/>
                </a:lnTo>
                <a:lnTo>
                  <a:pt x="77541" y="872597"/>
                </a:lnTo>
                <a:lnTo>
                  <a:pt x="73042" y="871539"/>
                </a:lnTo>
                <a:lnTo>
                  <a:pt x="68543" y="870217"/>
                </a:lnTo>
                <a:lnTo>
                  <a:pt x="63779" y="868630"/>
                </a:lnTo>
                <a:lnTo>
                  <a:pt x="59545" y="866778"/>
                </a:lnTo>
                <a:lnTo>
                  <a:pt x="55311" y="864927"/>
                </a:lnTo>
                <a:lnTo>
                  <a:pt x="51076" y="862811"/>
                </a:lnTo>
                <a:lnTo>
                  <a:pt x="47107" y="860430"/>
                </a:lnTo>
                <a:lnTo>
                  <a:pt x="42872" y="858049"/>
                </a:lnTo>
                <a:lnTo>
                  <a:pt x="39167" y="855140"/>
                </a:lnTo>
                <a:lnTo>
                  <a:pt x="35462" y="852495"/>
                </a:lnTo>
                <a:lnTo>
                  <a:pt x="32022" y="849056"/>
                </a:lnTo>
                <a:lnTo>
                  <a:pt x="28846" y="845882"/>
                </a:lnTo>
                <a:lnTo>
                  <a:pt x="25406" y="842708"/>
                </a:lnTo>
                <a:lnTo>
                  <a:pt x="22230" y="839005"/>
                </a:lnTo>
                <a:lnTo>
                  <a:pt x="19319" y="835567"/>
                </a:lnTo>
                <a:lnTo>
                  <a:pt x="16673" y="831335"/>
                </a:lnTo>
                <a:lnTo>
                  <a:pt x="14291" y="827632"/>
                </a:lnTo>
                <a:lnTo>
                  <a:pt x="11909" y="823400"/>
                </a:lnTo>
                <a:lnTo>
                  <a:pt x="9792" y="819432"/>
                </a:lnTo>
                <a:lnTo>
                  <a:pt x="7675" y="815200"/>
                </a:lnTo>
                <a:lnTo>
                  <a:pt x="5822" y="810439"/>
                </a:lnTo>
                <a:lnTo>
                  <a:pt x="4499" y="805942"/>
                </a:lnTo>
                <a:lnTo>
                  <a:pt x="3176" y="801446"/>
                </a:lnTo>
                <a:lnTo>
                  <a:pt x="2117" y="796949"/>
                </a:lnTo>
                <a:lnTo>
                  <a:pt x="1059" y="791924"/>
                </a:lnTo>
                <a:lnTo>
                  <a:pt x="529" y="786898"/>
                </a:lnTo>
                <a:lnTo>
                  <a:pt x="265" y="782137"/>
                </a:lnTo>
                <a:lnTo>
                  <a:pt x="40" y="777875"/>
                </a:lnTo>
                <a:lnTo>
                  <a:pt x="0" y="777875"/>
                </a:lnTo>
                <a:lnTo>
                  <a:pt x="0" y="777111"/>
                </a:lnTo>
                <a:lnTo>
                  <a:pt x="0" y="194146"/>
                </a:lnTo>
                <a:lnTo>
                  <a:pt x="0" y="193675"/>
                </a:lnTo>
                <a:lnTo>
                  <a:pt x="25" y="193675"/>
                </a:lnTo>
                <a:lnTo>
                  <a:pt x="265" y="189120"/>
                </a:lnTo>
                <a:lnTo>
                  <a:pt x="529" y="184359"/>
                </a:lnTo>
                <a:lnTo>
                  <a:pt x="1059" y="179334"/>
                </a:lnTo>
                <a:lnTo>
                  <a:pt x="2117" y="174573"/>
                </a:lnTo>
                <a:lnTo>
                  <a:pt x="3176" y="169811"/>
                </a:lnTo>
                <a:lnTo>
                  <a:pt x="4499" y="165315"/>
                </a:lnTo>
                <a:lnTo>
                  <a:pt x="5822" y="160818"/>
                </a:lnTo>
                <a:lnTo>
                  <a:pt x="7675" y="156322"/>
                </a:lnTo>
                <a:lnTo>
                  <a:pt x="9792" y="152090"/>
                </a:lnTo>
                <a:lnTo>
                  <a:pt x="11909" y="147858"/>
                </a:lnTo>
                <a:lnTo>
                  <a:pt x="14291" y="143890"/>
                </a:lnTo>
                <a:lnTo>
                  <a:pt x="16673" y="139658"/>
                </a:lnTo>
                <a:lnTo>
                  <a:pt x="19319" y="135955"/>
                </a:lnTo>
                <a:lnTo>
                  <a:pt x="22230" y="132252"/>
                </a:lnTo>
                <a:lnTo>
                  <a:pt x="25406" y="128813"/>
                </a:lnTo>
                <a:lnTo>
                  <a:pt x="28846" y="125639"/>
                </a:lnTo>
                <a:lnTo>
                  <a:pt x="32022" y="122201"/>
                </a:lnTo>
                <a:lnTo>
                  <a:pt x="35462" y="119027"/>
                </a:lnTo>
                <a:lnTo>
                  <a:pt x="39167" y="116382"/>
                </a:lnTo>
                <a:lnTo>
                  <a:pt x="42872" y="113737"/>
                </a:lnTo>
                <a:lnTo>
                  <a:pt x="47107" y="111092"/>
                </a:lnTo>
                <a:lnTo>
                  <a:pt x="51076" y="108711"/>
                </a:lnTo>
                <a:lnTo>
                  <a:pt x="55311" y="106595"/>
                </a:lnTo>
                <a:lnTo>
                  <a:pt x="59545" y="104744"/>
                </a:lnTo>
                <a:lnTo>
                  <a:pt x="63779" y="102892"/>
                </a:lnTo>
                <a:lnTo>
                  <a:pt x="68543" y="101305"/>
                </a:lnTo>
                <a:lnTo>
                  <a:pt x="73042" y="99983"/>
                </a:lnTo>
                <a:lnTo>
                  <a:pt x="77541" y="98925"/>
                </a:lnTo>
                <a:lnTo>
                  <a:pt x="82304" y="98131"/>
                </a:lnTo>
                <a:lnTo>
                  <a:pt x="87332" y="97602"/>
                </a:lnTo>
                <a:lnTo>
                  <a:pt x="92361" y="97073"/>
                </a:lnTo>
                <a:lnTo>
                  <a:pt x="97124" y="97073"/>
                </a:lnTo>
                <a:lnTo>
                  <a:pt x="194513" y="97073"/>
                </a:lnTo>
                <a:lnTo>
                  <a:pt x="194778" y="92047"/>
                </a:lnTo>
                <a:lnTo>
                  <a:pt x="195042" y="87286"/>
                </a:lnTo>
                <a:lnTo>
                  <a:pt x="195836" y="82261"/>
                </a:lnTo>
                <a:lnTo>
                  <a:pt x="196630" y="77500"/>
                </a:lnTo>
                <a:lnTo>
                  <a:pt x="197953" y="72739"/>
                </a:lnTo>
                <a:lnTo>
                  <a:pt x="199277" y="68242"/>
                </a:lnTo>
                <a:lnTo>
                  <a:pt x="200600" y="63481"/>
                </a:lnTo>
                <a:lnTo>
                  <a:pt x="202452" y="59249"/>
                </a:lnTo>
                <a:lnTo>
                  <a:pt x="204305" y="55017"/>
                </a:lnTo>
                <a:lnTo>
                  <a:pt x="206422" y="50785"/>
                </a:lnTo>
                <a:lnTo>
                  <a:pt x="208804" y="46553"/>
                </a:lnTo>
                <a:lnTo>
                  <a:pt x="211186" y="42585"/>
                </a:lnTo>
                <a:lnTo>
                  <a:pt x="213832" y="38882"/>
                </a:lnTo>
                <a:lnTo>
                  <a:pt x="217008" y="35179"/>
                </a:lnTo>
                <a:lnTo>
                  <a:pt x="219919" y="31741"/>
                </a:lnTo>
                <a:lnTo>
                  <a:pt x="223095" y="28302"/>
                </a:lnTo>
                <a:lnTo>
                  <a:pt x="226535" y="25128"/>
                </a:lnTo>
                <a:lnTo>
                  <a:pt x="229975" y="21954"/>
                </a:lnTo>
                <a:lnTo>
                  <a:pt x="233680" y="19309"/>
                </a:lnTo>
                <a:lnTo>
                  <a:pt x="237650" y="16664"/>
                </a:lnTo>
                <a:lnTo>
                  <a:pt x="241355" y="14019"/>
                </a:lnTo>
                <a:lnTo>
                  <a:pt x="245589" y="11903"/>
                </a:lnTo>
                <a:lnTo>
                  <a:pt x="249559" y="9522"/>
                </a:lnTo>
                <a:lnTo>
                  <a:pt x="254058" y="7406"/>
                </a:lnTo>
                <a:lnTo>
                  <a:pt x="258557" y="5819"/>
                </a:lnTo>
                <a:lnTo>
                  <a:pt x="262791" y="4232"/>
                </a:lnTo>
                <a:lnTo>
                  <a:pt x="267555" y="2910"/>
                </a:lnTo>
                <a:lnTo>
                  <a:pt x="272054" y="1852"/>
                </a:lnTo>
                <a:lnTo>
                  <a:pt x="277082" y="1058"/>
                </a:lnTo>
                <a:lnTo>
                  <a:pt x="281845" y="529"/>
                </a:lnTo>
                <a:lnTo>
                  <a:pt x="286874" y="265"/>
                </a:lnTo>
                <a:lnTo>
                  <a:pt x="291902" y="0"/>
                </a:lnTo>
                <a:close/>
              </a:path>
            </a:pathLst>
          </a:custGeom>
          <a:solidFill>
            <a:srgbClr val="2B2D2C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250764" y="4896720"/>
            <a:ext cx="20882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3633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28" name="KSO_Shape"/>
          <p:cNvSpPr>
            <a:spLocks/>
          </p:cNvSpPr>
          <p:nvPr/>
        </p:nvSpPr>
        <p:spPr bwMode="auto">
          <a:xfrm>
            <a:off x="9950751" y="1042594"/>
            <a:ext cx="439033" cy="823187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rgbClr val="2B2D2C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074800" y="2142327"/>
            <a:ext cx="21602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</p:spTree>
    <p:extLst>
      <p:ext uri="{BB962C8B-B14F-4D97-AF65-F5344CB8AC3E}">
        <p14:creationId xmlns:p14="http://schemas.microsoft.com/office/powerpoint/2010/main" val="74423308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58213" y="0"/>
            <a:ext cx="10303099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0"/>
            <a:ext cx="3944886" cy="6858000"/>
          </a:xfrm>
          <a:prstGeom prst="rect">
            <a:avLst/>
          </a:prstGeom>
          <a:solidFill>
            <a:srgbClr val="090D0E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44886" y="0"/>
            <a:ext cx="8247114" cy="68580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03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" name="直接连接符 2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028603" y="1452922"/>
            <a:ext cx="289539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40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INPUT </a:t>
            </a:r>
          </a:p>
          <a:p>
            <a:pPr algn="r"/>
            <a:r>
              <a:rPr lang="en-US" altLang="zh-CN" sz="40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</a:t>
            </a:r>
            <a:r>
              <a:rPr lang="en-US" altLang="zh-CN" sz="44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zh-CN" sz="4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CONTENT</a:t>
            </a:r>
          </a:p>
        </p:txBody>
      </p:sp>
      <p:sp>
        <p:nvSpPr>
          <p:cNvPr id="8" name="矩形 7"/>
          <p:cNvSpPr/>
          <p:nvPr/>
        </p:nvSpPr>
        <p:spPr>
          <a:xfrm>
            <a:off x="4256238" y="3734757"/>
            <a:ext cx="366776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</a:t>
            </a:r>
            <a:endParaRPr lang="en-US" altLang="zh-CN" sz="20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/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 list of some of my favorite sites for free stock photos.  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/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cxnSp>
        <p:nvCxnSpPr>
          <p:cNvPr id="9" name="直接连接符 8"/>
          <p:cNvCxnSpPr>
            <a:cxnSpLocks/>
          </p:cNvCxnSpPr>
          <p:nvPr/>
        </p:nvCxnSpPr>
        <p:spPr>
          <a:xfrm flipV="1">
            <a:off x="8149545" y="827009"/>
            <a:ext cx="0" cy="1182548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cxnSpLocks/>
          </p:cNvCxnSpPr>
          <p:nvPr/>
        </p:nvCxnSpPr>
        <p:spPr>
          <a:xfrm flipV="1">
            <a:off x="8149545" y="2828194"/>
            <a:ext cx="0" cy="1182548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cxnSpLocks/>
          </p:cNvCxnSpPr>
          <p:nvPr/>
        </p:nvCxnSpPr>
        <p:spPr>
          <a:xfrm flipV="1">
            <a:off x="8149545" y="5051698"/>
            <a:ext cx="0" cy="1182548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5720" y="3137129"/>
            <a:ext cx="715152" cy="71515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2974" y="1126041"/>
            <a:ext cx="580645" cy="58064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5093" y="5274769"/>
            <a:ext cx="736406" cy="736406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9258596" y="1382135"/>
            <a:ext cx="2672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17" name="矩形 16"/>
          <p:cNvSpPr/>
          <p:nvPr/>
        </p:nvSpPr>
        <p:spPr>
          <a:xfrm>
            <a:off x="9258597" y="1043246"/>
            <a:ext cx="13192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YOUR TITLE</a:t>
            </a:r>
            <a:endParaRPr lang="zh-CN" altLang="en-US" sz="1600" b="1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258596" y="3364411"/>
            <a:ext cx="2672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19" name="矩形 18"/>
          <p:cNvSpPr/>
          <p:nvPr/>
        </p:nvSpPr>
        <p:spPr>
          <a:xfrm>
            <a:off x="9258597" y="3025522"/>
            <a:ext cx="13192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YOUR TITLE</a:t>
            </a:r>
            <a:endParaRPr lang="zh-CN" altLang="en-US" sz="1600" b="1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258596" y="5585457"/>
            <a:ext cx="2672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21" name="矩形 20"/>
          <p:cNvSpPr/>
          <p:nvPr/>
        </p:nvSpPr>
        <p:spPr>
          <a:xfrm>
            <a:off x="9258597" y="5246568"/>
            <a:ext cx="13192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YOUR TITLE</a:t>
            </a:r>
            <a:endParaRPr lang="zh-CN" altLang="en-US" sz="1600" b="1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0135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82320" y="3583355"/>
            <a:ext cx="286512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dirty="0">
                <a:solidFill>
                  <a:srgbClr val="E0B07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Click on the </a:t>
            </a:r>
          </a:p>
          <a:p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corresponding input text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03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7" name="直接连接符 6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4857705" y="2861995"/>
            <a:ext cx="1320800" cy="1320800"/>
          </a:xfrm>
          <a:prstGeom prst="ellipse">
            <a:avLst/>
          </a:prstGeom>
          <a:solidFill>
            <a:schemeClr val="bg1">
              <a:lumMod val="6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478985" y="3708400"/>
            <a:ext cx="1320800" cy="1320800"/>
          </a:xfrm>
          <a:prstGeom prst="ellipse">
            <a:avLst/>
          </a:prstGeom>
          <a:solidFill>
            <a:srgbClr val="E0B07E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602426" y="2364155"/>
            <a:ext cx="995680" cy="995680"/>
          </a:xfrm>
          <a:prstGeom prst="ellipse">
            <a:avLst/>
          </a:prstGeom>
          <a:solidFill>
            <a:schemeClr val="tx1">
              <a:lumMod val="50000"/>
              <a:lumOff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>
            <a:cxnSpLocks/>
          </p:cNvCxnSpPr>
          <p:nvPr/>
        </p:nvCxnSpPr>
        <p:spPr>
          <a:xfrm flipV="1">
            <a:off x="5518105" y="0"/>
            <a:ext cx="0" cy="285496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cxnSpLocks/>
          </p:cNvCxnSpPr>
          <p:nvPr/>
        </p:nvCxnSpPr>
        <p:spPr>
          <a:xfrm flipV="1">
            <a:off x="8139385" y="0"/>
            <a:ext cx="0" cy="3583355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cxnSpLocks/>
          </p:cNvCxnSpPr>
          <p:nvPr/>
        </p:nvCxnSpPr>
        <p:spPr>
          <a:xfrm flipV="1">
            <a:off x="10100266" y="0"/>
            <a:ext cx="0" cy="224535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cxnSpLocks/>
          </p:cNvCxnSpPr>
          <p:nvPr/>
        </p:nvCxnSpPr>
        <p:spPr>
          <a:xfrm flipV="1">
            <a:off x="7158945" y="0"/>
            <a:ext cx="0" cy="1427479"/>
          </a:xfrm>
          <a:prstGeom prst="line">
            <a:avLst/>
          </a:prstGeom>
          <a:ln>
            <a:gradFill flip="none" rotWithShape="1">
              <a:gsLst>
                <a:gs pos="38000">
                  <a:srgbClr val="E1E1E2">
                    <a:alpha val="55000"/>
                  </a:srgbClr>
                </a:gs>
                <a:gs pos="20000">
                  <a:schemeClr val="tx1">
                    <a:lumMod val="50000"/>
                    <a:lumOff val="50000"/>
                    <a:alpha val="68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  <a:alpha val="41000"/>
                  </a:schemeClr>
                </a:gs>
                <a:gs pos="71000">
                  <a:schemeClr val="bg1">
                    <a:lumMod val="75000"/>
                    <a:alpha val="33000"/>
                  </a:schemeClr>
                </a:gs>
                <a:gs pos="54000">
                  <a:schemeClr val="bg1">
                    <a:lumMod val="85000"/>
                    <a:alpha val="55000"/>
                  </a:schemeClr>
                </a:gs>
                <a:gs pos="0">
                  <a:srgbClr val="232524">
                    <a:alpha val="28000"/>
                  </a:srgbClr>
                </a:gs>
                <a:gs pos="99000">
                  <a:srgbClr val="2C2C2C">
                    <a:alpha val="43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6910025" y="1542756"/>
            <a:ext cx="497840" cy="497840"/>
          </a:xfrm>
          <a:prstGeom prst="ellipse">
            <a:avLst/>
          </a:prstGeom>
          <a:solidFill>
            <a:srgbClr val="E0B07E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连接符 27"/>
          <p:cNvCxnSpPr>
            <a:cxnSpLocks/>
          </p:cNvCxnSpPr>
          <p:nvPr/>
        </p:nvCxnSpPr>
        <p:spPr>
          <a:xfrm flipV="1">
            <a:off x="11293036" y="20281"/>
            <a:ext cx="0" cy="1771395"/>
          </a:xfrm>
          <a:prstGeom prst="line">
            <a:avLst/>
          </a:prstGeom>
          <a:ln>
            <a:gradFill flip="none" rotWithShape="1">
              <a:gsLst>
                <a:gs pos="38500">
                  <a:srgbClr val="E1E1E2">
                    <a:alpha val="32000"/>
                  </a:srgbClr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  <a:alpha val="4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>
            <a:off x="11086279" y="1848312"/>
            <a:ext cx="413513" cy="413513"/>
          </a:xfrm>
          <a:prstGeom prst="ellipse">
            <a:avLst/>
          </a:prstGeom>
          <a:solidFill>
            <a:srgbClr val="E0B07E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0563" y="3051947"/>
            <a:ext cx="537496" cy="53749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7357" y="3861632"/>
            <a:ext cx="504056" cy="50405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4017" y="2438424"/>
            <a:ext cx="555648" cy="555648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5236475" y="3691379"/>
            <a:ext cx="585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ext</a:t>
            </a:r>
            <a:endParaRPr lang="zh-CN" altLang="en-US" dirty="0"/>
          </a:p>
        </p:txBody>
      </p:sp>
      <p:sp>
        <p:nvSpPr>
          <p:cNvPr id="35" name="矩形 34"/>
          <p:cNvSpPr/>
          <p:nvPr/>
        </p:nvSpPr>
        <p:spPr>
          <a:xfrm>
            <a:off x="7823817" y="4481566"/>
            <a:ext cx="585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ext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9810394" y="2972461"/>
            <a:ext cx="585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ext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4379359" y="4666232"/>
            <a:ext cx="236770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If you haven</a:t>
            </a:r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’t </a:t>
            </a:r>
            <a:endParaRPr lang="en-US" altLang="zh-CN" sz="1200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found the public domain images you were looking for at Public Domain Archive</a:t>
            </a:r>
          </a:p>
        </p:txBody>
      </p:sp>
      <p:sp>
        <p:nvSpPr>
          <p:cNvPr id="39" name="矩形 38"/>
          <p:cNvSpPr/>
          <p:nvPr/>
        </p:nvSpPr>
        <p:spPr>
          <a:xfrm>
            <a:off x="9175515" y="3619792"/>
            <a:ext cx="207886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Free images </a:t>
            </a:r>
            <a:endParaRPr lang="en-US" altLang="zh-CN" sz="1400" b="1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and videos you can use anywhere. All images and videos on Pixabay</a:t>
            </a:r>
          </a:p>
        </p:txBody>
      </p:sp>
      <p:sp>
        <p:nvSpPr>
          <p:cNvPr id="40" name="矩形 39"/>
          <p:cNvSpPr/>
          <p:nvPr/>
        </p:nvSpPr>
        <p:spPr>
          <a:xfrm>
            <a:off x="7352209" y="5285510"/>
            <a:ext cx="157435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 blue </a:t>
            </a:r>
            <a:endParaRPr lang="en-US" altLang="zh-CN" sz="1400" b="1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below the template input title</a:t>
            </a:r>
          </a:p>
        </p:txBody>
      </p:sp>
    </p:spTree>
    <p:extLst>
      <p:ext uri="{BB962C8B-B14F-4D97-AF65-F5344CB8AC3E}">
        <p14:creationId xmlns:p14="http://schemas.microsoft.com/office/powerpoint/2010/main" val="270181982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03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838960" y="2032000"/>
            <a:ext cx="2468880" cy="3870960"/>
          </a:xfrm>
          <a:prstGeom prst="rect">
            <a:avLst/>
          </a:prstGeom>
          <a:noFill/>
          <a:ln w="38100">
            <a:solidFill>
              <a:schemeClr val="bg1">
                <a:lumMod val="95000"/>
                <a:alpha val="3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876800" y="1745262"/>
            <a:ext cx="2651760" cy="4157698"/>
          </a:xfrm>
          <a:prstGeom prst="rect">
            <a:avLst/>
          </a:prstGeom>
          <a:noFill/>
          <a:ln w="38100">
            <a:solidFill>
              <a:schemeClr val="bg1">
                <a:lumMod val="95000"/>
                <a:alpha val="3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097520" y="2032000"/>
            <a:ext cx="2468880" cy="3870960"/>
          </a:xfrm>
          <a:prstGeom prst="rect">
            <a:avLst/>
          </a:prstGeom>
          <a:noFill/>
          <a:ln w="38100">
            <a:solidFill>
              <a:schemeClr val="bg1">
                <a:lumMod val="95000"/>
                <a:alpha val="3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KSO_Shape"/>
          <p:cNvSpPr>
            <a:spLocks/>
          </p:cNvSpPr>
          <p:nvPr/>
        </p:nvSpPr>
        <p:spPr bwMode="auto">
          <a:xfrm>
            <a:off x="2661920" y="2534471"/>
            <a:ext cx="642761" cy="547418"/>
          </a:xfrm>
          <a:custGeom>
            <a:avLst/>
            <a:gdLst/>
            <a:ahLst/>
            <a:cxnLst/>
            <a:rect l="0" t="0" r="r" b="b"/>
            <a:pathLst>
              <a:path w="4999037" h="4260141">
                <a:moveTo>
                  <a:pt x="1900345" y="3557911"/>
                </a:moveTo>
                <a:lnTo>
                  <a:pt x="3097730" y="3557911"/>
                </a:lnTo>
                <a:lnTo>
                  <a:pt x="3102535" y="3590573"/>
                </a:lnTo>
                <a:lnTo>
                  <a:pt x="3107340" y="3623235"/>
                </a:lnTo>
                <a:lnTo>
                  <a:pt x="3113106" y="3656858"/>
                </a:lnTo>
                <a:lnTo>
                  <a:pt x="3119833" y="3691441"/>
                </a:lnTo>
                <a:lnTo>
                  <a:pt x="3126560" y="3717378"/>
                </a:lnTo>
                <a:lnTo>
                  <a:pt x="3134248" y="3744276"/>
                </a:lnTo>
                <a:lnTo>
                  <a:pt x="3140975" y="3769253"/>
                </a:lnTo>
                <a:lnTo>
                  <a:pt x="3148663" y="3795190"/>
                </a:lnTo>
                <a:lnTo>
                  <a:pt x="3158272" y="3821127"/>
                </a:lnTo>
                <a:lnTo>
                  <a:pt x="3166921" y="3846104"/>
                </a:lnTo>
                <a:lnTo>
                  <a:pt x="3177492" y="3871081"/>
                </a:lnTo>
                <a:lnTo>
                  <a:pt x="3189024" y="3895097"/>
                </a:lnTo>
                <a:lnTo>
                  <a:pt x="3200556" y="3919113"/>
                </a:lnTo>
                <a:lnTo>
                  <a:pt x="3213048" y="3941208"/>
                </a:lnTo>
                <a:lnTo>
                  <a:pt x="3226502" y="3964263"/>
                </a:lnTo>
                <a:lnTo>
                  <a:pt x="3240917" y="3984437"/>
                </a:lnTo>
                <a:lnTo>
                  <a:pt x="3256293" y="4004610"/>
                </a:lnTo>
                <a:lnTo>
                  <a:pt x="3271668" y="4024784"/>
                </a:lnTo>
                <a:lnTo>
                  <a:pt x="3288966" y="4042075"/>
                </a:lnTo>
                <a:lnTo>
                  <a:pt x="3306264" y="4058406"/>
                </a:lnTo>
                <a:lnTo>
                  <a:pt x="3318757" y="4069934"/>
                </a:lnTo>
                <a:lnTo>
                  <a:pt x="3331249" y="4079540"/>
                </a:lnTo>
                <a:lnTo>
                  <a:pt x="3344703" y="4089147"/>
                </a:lnTo>
                <a:lnTo>
                  <a:pt x="3358157" y="4097793"/>
                </a:lnTo>
                <a:lnTo>
                  <a:pt x="3372572" y="4106438"/>
                </a:lnTo>
                <a:lnTo>
                  <a:pt x="3386026" y="4114123"/>
                </a:lnTo>
                <a:lnTo>
                  <a:pt x="3402362" y="4121809"/>
                </a:lnTo>
                <a:lnTo>
                  <a:pt x="3417738" y="4127573"/>
                </a:lnTo>
                <a:lnTo>
                  <a:pt x="3433114" y="4133336"/>
                </a:lnTo>
                <a:lnTo>
                  <a:pt x="3450411" y="4138140"/>
                </a:lnTo>
                <a:lnTo>
                  <a:pt x="3467709" y="4142943"/>
                </a:lnTo>
                <a:lnTo>
                  <a:pt x="3485007" y="4145825"/>
                </a:lnTo>
                <a:lnTo>
                  <a:pt x="3504227" y="4148707"/>
                </a:lnTo>
                <a:lnTo>
                  <a:pt x="3523446" y="4151589"/>
                </a:lnTo>
                <a:lnTo>
                  <a:pt x="3543627" y="4152549"/>
                </a:lnTo>
                <a:lnTo>
                  <a:pt x="3564769" y="4152549"/>
                </a:lnTo>
                <a:lnTo>
                  <a:pt x="3564769" y="4260141"/>
                </a:lnTo>
                <a:lnTo>
                  <a:pt x="1434268" y="4260141"/>
                </a:lnTo>
                <a:lnTo>
                  <a:pt x="1434268" y="4152549"/>
                </a:lnTo>
                <a:lnTo>
                  <a:pt x="1455409" y="4152549"/>
                </a:lnTo>
                <a:lnTo>
                  <a:pt x="1474629" y="4151589"/>
                </a:lnTo>
                <a:lnTo>
                  <a:pt x="1493849" y="4148707"/>
                </a:lnTo>
                <a:lnTo>
                  <a:pt x="1513068" y="4145825"/>
                </a:lnTo>
                <a:lnTo>
                  <a:pt x="1530366" y="4142943"/>
                </a:lnTo>
                <a:lnTo>
                  <a:pt x="1547664" y="4138140"/>
                </a:lnTo>
                <a:lnTo>
                  <a:pt x="1564962" y="4133336"/>
                </a:lnTo>
                <a:lnTo>
                  <a:pt x="1581298" y="4127573"/>
                </a:lnTo>
                <a:lnTo>
                  <a:pt x="1596674" y="4121809"/>
                </a:lnTo>
                <a:lnTo>
                  <a:pt x="1612050" y="4114123"/>
                </a:lnTo>
                <a:lnTo>
                  <a:pt x="1626465" y="4106438"/>
                </a:lnTo>
                <a:lnTo>
                  <a:pt x="1639918" y="4097793"/>
                </a:lnTo>
                <a:lnTo>
                  <a:pt x="1653372" y="4089147"/>
                </a:lnTo>
                <a:lnTo>
                  <a:pt x="1666826" y="4079540"/>
                </a:lnTo>
                <a:lnTo>
                  <a:pt x="1679319" y="4069934"/>
                </a:lnTo>
                <a:lnTo>
                  <a:pt x="1691811" y="4058406"/>
                </a:lnTo>
                <a:lnTo>
                  <a:pt x="1703343" y="4047839"/>
                </a:lnTo>
                <a:lnTo>
                  <a:pt x="1715836" y="4036311"/>
                </a:lnTo>
                <a:lnTo>
                  <a:pt x="1726407" y="4024784"/>
                </a:lnTo>
                <a:lnTo>
                  <a:pt x="1736978" y="4012295"/>
                </a:lnTo>
                <a:lnTo>
                  <a:pt x="1757158" y="3985397"/>
                </a:lnTo>
                <a:lnTo>
                  <a:pt x="1776378" y="3956578"/>
                </a:lnTo>
                <a:lnTo>
                  <a:pt x="1793676" y="3926798"/>
                </a:lnTo>
                <a:lnTo>
                  <a:pt x="1809052" y="3895097"/>
                </a:lnTo>
                <a:lnTo>
                  <a:pt x="1824427" y="3863396"/>
                </a:lnTo>
                <a:lnTo>
                  <a:pt x="1837881" y="3829773"/>
                </a:lnTo>
                <a:lnTo>
                  <a:pt x="1849413" y="3795190"/>
                </a:lnTo>
                <a:lnTo>
                  <a:pt x="1859984" y="3761568"/>
                </a:lnTo>
                <a:lnTo>
                  <a:pt x="1868632" y="3726984"/>
                </a:lnTo>
                <a:lnTo>
                  <a:pt x="1878242" y="3692401"/>
                </a:lnTo>
                <a:lnTo>
                  <a:pt x="1884969" y="3657818"/>
                </a:lnTo>
                <a:lnTo>
                  <a:pt x="1890735" y="3623235"/>
                </a:lnTo>
                <a:lnTo>
                  <a:pt x="1896501" y="3590573"/>
                </a:lnTo>
                <a:lnTo>
                  <a:pt x="1900345" y="3557911"/>
                </a:lnTo>
                <a:close/>
                <a:moveTo>
                  <a:pt x="344993" y="345832"/>
                </a:moveTo>
                <a:lnTo>
                  <a:pt x="344993" y="3036592"/>
                </a:lnTo>
                <a:lnTo>
                  <a:pt x="4655005" y="3036592"/>
                </a:lnTo>
                <a:lnTo>
                  <a:pt x="4655005" y="345832"/>
                </a:lnTo>
                <a:lnTo>
                  <a:pt x="344993" y="345832"/>
                </a:lnTo>
                <a:close/>
                <a:moveTo>
                  <a:pt x="142226" y="0"/>
                </a:moveTo>
                <a:lnTo>
                  <a:pt x="4857773" y="0"/>
                </a:lnTo>
                <a:lnTo>
                  <a:pt x="4872187" y="961"/>
                </a:lnTo>
                <a:lnTo>
                  <a:pt x="4885641" y="2882"/>
                </a:lnTo>
                <a:lnTo>
                  <a:pt x="4899095" y="6725"/>
                </a:lnTo>
                <a:lnTo>
                  <a:pt x="4913510" y="10567"/>
                </a:lnTo>
                <a:lnTo>
                  <a:pt x="4925042" y="17292"/>
                </a:lnTo>
                <a:lnTo>
                  <a:pt x="4936573" y="24016"/>
                </a:lnTo>
                <a:lnTo>
                  <a:pt x="4947144" y="32662"/>
                </a:lnTo>
                <a:lnTo>
                  <a:pt x="4957715" y="42268"/>
                </a:lnTo>
                <a:lnTo>
                  <a:pt x="4967325" y="51875"/>
                </a:lnTo>
                <a:lnTo>
                  <a:pt x="4975974" y="62442"/>
                </a:lnTo>
                <a:lnTo>
                  <a:pt x="4982701" y="73970"/>
                </a:lnTo>
                <a:lnTo>
                  <a:pt x="4988466" y="87419"/>
                </a:lnTo>
                <a:lnTo>
                  <a:pt x="4993271" y="99907"/>
                </a:lnTo>
                <a:lnTo>
                  <a:pt x="4996154" y="113356"/>
                </a:lnTo>
                <a:lnTo>
                  <a:pt x="4999037" y="127766"/>
                </a:lnTo>
                <a:lnTo>
                  <a:pt x="4999037" y="142175"/>
                </a:lnTo>
                <a:lnTo>
                  <a:pt x="4999037" y="3238327"/>
                </a:lnTo>
                <a:lnTo>
                  <a:pt x="4999037" y="3253697"/>
                </a:lnTo>
                <a:lnTo>
                  <a:pt x="4996154" y="3268106"/>
                </a:lnTo>
                <a:lnTo>
                  <a:pt x="4993271" y="3281555"/>
                </a:lnTo>
                <a:lnTo>
                  <a:pt x="4988466" y="3295004"/>
                </a:lnTo>
                <a:lnTo>
                  <a:pt x="4982701" y="3307493"/>
                </a:lnTo>
                <a:lnTo>
                  <a:pt x="4975974" y="3319021"/>
                </a:lnTo>
                <a:lnTo>
                  <a:pt x="4967325" y="3329588"/>
                </a:lnTo>
                <a:lnTo>
                  <a:pt x="4957715" y="3339194"/>
                </a:lnTo>
                <a:lnTo>
                  <a:pt x="4947144" y="3349761"/>
                </a:lnTo>
                <a:lnTo>
                  <a:pt x="4936573" y="3357446"/>
                </a:lnTo>
                <a:lnTo>
                  <a:pt x="4925042" y="3364171"/>
                </a:lnTo>
                <a:lnTo>
                  <a:pt x="4913510" y="3369935"/>
                </a:lnTo>
                <a:lnTo>
                  <a:pt x="4899095" y="3374738"/>
                </a:lnTo>
                <a:lnTo>
                  <a:pt x="4885641" y="3378580"/>
                </a:lnTo>
                <a:lnTo>
                  <a:pt x="4872187" y="3380502"/>
                </a:lnTo>
                <a:lnTo>
                  <a:pt x="4857773" y="3381462"/>
                </a:lnTo>
                <a:lnTo>
                  <a:pt x="142226" y="3381462"/>
                </a:lnTo>
                <a:lnTo>
                  <a:pt x="127811" y="3380502"/>
                </a:lnTo>
                <a:lnTo>
                  <a:pt x="113396" y="3378580"/>
                </a:lnTo>
                <a:lnTo>
                  <a:pt x="99942" y="3374738"/>
                </a:lnTo>
                <a:lnTo>
                  <a:pt x="86489" y="3369935"/>
                </a:lnTo>
                <a:lnTo>
                  <a:pt x="73996" y="3364171"/>
                </a:lnTo>
                <a:lnTo>
                  <a:pt x="62464" y="3357446"/>
                </a:lnTo>
                <a:lnTo>
                  <a:pt x="51893" y="3349761"/>
                </a:lnTo>
                <a:lnTo>
                  <a:pt x="42283" y="3339194"/>
                </a:lnTo>
                <a:lnTo>
                  <a:pt x="31713" y="3329588"/>
                </a:lnTo>
                <a:lnTo>
                  <a:pt x="24025" y="3319021"/>
                </a:lnTo>
                <a:lnTo>
                  <a:pt x="17298" y="3307493"/>
                </a:lnTo>
                <a:lnTo>
                  <a:pt x="11532" y="3295004"/>
                </a:lnTo>
                <a:lnTo>
                  <a:pt x="6727" y="3281555"/>
                </a:lnTo>
                <a:lnTo>
                  <a:pt x="2883" y="3268106"/>
                </a:lnTo>
                <a:lnTo>
                  <a:pt x="961" y="3253697"/>
                </a:lnTo>
                <a:lnTo>
                  <a:pt x="0" y="3238327"/>
                </a:lnTo>
                <a:lnTo>
                  <a:pt x="0" y="142175"/>
                </a:lnTo>
                <a:lnTo>
                  <a:pt x="961" y="127766"/>
                </a:lnTo>
                <a:lnTo>
                  <a:pt x="2883" y="113356"/>
                </a:lnTo>
                <a:lnTo>
                  <a:pt x="6727" y="99907"/>
                </a:lnTo>
                <a:lnTo>
                  <a:pt x="11532" y="87419"/>
                </a:lnTo>
                <a:lnTo>
                  <a:pt x="17298" y="73970"/>
                </a:lnTo>
                <a:lnTo>
                  <a:pt x="24025" y="62442"/>
                </a:lnTo>
                <a:lnTo>
                  <a:pt x="31713" y="51875"/>
                </a:lnTo>
                <a:lnTo>
                  <a:pt x="42283" y="42268"/>
                </a:lnTo>
                <a:lnTo>
                  <a:pt x="51893" y="32662"/>
                </a:lnTo>
                <a:lnTo>
                  <a:pt x="62464" y="24016"/>
                </a:lnTo>
                <a:lnTo>
                  <a:pt x="73996" y="17292"/>
                </a:lnTo>
                <a:lnTo>
                  <a:pt x="86489" y="10567"/>
                </a:lnTo>
                <a:lnTo>
                  <a:pt x="99942" y="6725"/>
                </a:lnTo>
                <a:lnTo>
                  <a:pt x="113396" y="2882"/>
                </a:lnTo>
                <a:lnTo>
                  <a:pt x="127811" y="961"/>
                </a:lnTo>
                <a:lnTo>
                  <a:pt x="142226" y="0"/>
                </a:lnTo>
                <a:close/>
              </a:path>
            </a:pathLst>
          </a:custGeom>
          <a:solidFill>
            <a:srgbClr val="E0B07E"/>
          </a:solidFill>
          <a:ln>
            <a:noFill/>
          </a:ln>
          <a:extLst/>
        </p:spPr>
        <p:txBody>
          <a:bodyPr bIns="39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0" name="KSO_Shape"/>
          <p:cNvSpPr>
            <a:spLocks noChangeArrowheads="1"/>
          </p:cNvSpPr>
          <p:nvPr/>
        </p:nvSpPr>
        <p:spPr bwMode="auto">
          <a:xfrm>
            <a:off x="9052316" y="2530059"/>
            <a:ext cx="559287" cy="551830"/>
          </a:xfrm>
          <a:custGeom>
            <a:avLst/>
            <a:gdLst/>
            <a:ahLst/>
            <a:cxnLst/>
            <a:rect l="0" t="0" r="r" b="b"/>
            <a:pathLst>
              <a:path w="1622425" h="1601788">
                <a:moveTo>
                  <a:pt x="1477962" y="927100"/>
                </a:moveTo>
                <a:lnTo>
                  <a:pt x="1622425" y="927100"/>
                </a:lnTo>
                <a:lnTo>
                  <a:pt x="1622425" y="1293813"/>
                </a:lnTo>
                <a:lnTo>
                  <a:pt x="1477962" y="1293813"/>
                </a:lnTo>
                <a:lnTo>
                  <a:pt x="1477962" y="927100"/>
                </a:lnTo>
                <a:close/>
                <a:moveTo>
                  <a:pt x="1477962" y="463550"/>
                </a:moveTo>
                <a:lnTo>
                  <a:pt x="1622425" y="463550"/>
                </a:lnTo>
                <a:lnTo>
                  <a:pt x="1622425" y="830263"/>
                </a:lnTo>
                <a:lnTo>
                  <a:pt x="1477962" y="830263"/>
                </a:lnTo>
                <a:lnTo>
                  <a:pt x="1477962" y="463550"/>
                </a:lnTo>
                <a:close/>
                <a:moveTo>
                  <a:pt x="871932" y="418865"/>
                </a:moveTo>
                <a:lnTo>
                  <a:pt x="866214" y="419183"/>
                </a:lnTo>
                <a:lnTo>
                  <a:pt x="859861" y="419183"/>
                </a:lnTo>
                <a:lnTo>
                  <a:pt x="848426" y="420453"/>
                </a:lnTo>
                <a:lnTo>
                  <a:pt x="837309" y="422359"/>
                </a:lnTo>
                <a:lnTo>
                  <a:pt x="826509" y="424582"/>
                </a:lnTo>
                <a:lnTo>
                  <a:pt x="815709" y="427440"/>
                </a:lnTo>
                <a:lnTo>
                  <a:pt x="805862" y="430298"/>
                </a:lnTo>
                <a:lnTo>
                  <a:pt x="796650" y="433473"/>
                </a:lnTo>
                <a:lnTo>
                  <a:pt x="787439" y="436649"/>
                </a:lnTo>
                <a:lnTo>
                  <a:pt x="771874" y="443000"/>
                </a:lnTo>
                <a:lnTo>
                  <a:pt x="766792" y="444906"/>
                </a:lnTo>
                <a:lnTo>
                  <a:pt x="762027" y="446811"/>
                </a:lnTo>
                <a:lnTo>
                  <a:pt x="757262" y="449034"/>
                </a:lnTo>
                <a:lnTo>
                  <a:pt x="752498" y="451257"/>
                </a:lnTo>
                <a:lnTo>
                  <a:pt x="748051" y="454115"/>
                </a:lnTo>
                <a:lnTo>
                  <a:pt x="743921" y="456655"/>
                </a:lnTo>
                <a:lnTo>
                  <a:pt x="739792" y="459831"/>
                </a:lnTo>
                <a:lnTo>
                  <a:pt x="735345" y="463324"/>
                </a:lnTo>
                <a:lnTo>
                  <a:pt x="731533" y="466817"/>
                </a:lnTo>
                <a:lnTo>
                  <a:pt x="728039" y="470628"/>
                </a:lnTo>
                <a:lnTo>
                  <a:pt x="724545" y="474757"/>
                </a:lnTo>
                <a:lnTo>
                  <a:pt x="721051" y="479202"/>
                </a:lnTo>
                <a:lnTo>
                  <a:pt x="718192" y="483966"/>
                </a:lnTo>
                <a:lnTo>
                  <a:pt x="715333" y="488729"/>
                </a:lnTo>
                <a:lnTo>
                  <a:pt x="712792" y="493810"/>
                </a:lnTo>
                <a:lnTo>
                  <a:pt x="710251" y="499526"/>
                </a:lnTo>
                <a:lnTo>
                  <a:pt x="708028" y="504925"/>
                </a:lnTo>
                <a:lnTo>
                  <a:pt x="706122" y="510959"/>
                </a:lnTo>
                <a:lnTo>
                  <a:pt x="704216" y="517310"/>
                </a:lnTo>
                <a:lnTo>
                  <a:pt x="702628" y="523979"/>
                </a:lnTo>
                <a:lnTo>
                  <a:pt x="701357" y="530648"/>
                </a:lnTo>
                <a:lnTo>
                  <a:pt x="700404" y="537952"/>
                </a:lnTo>
                <a:lnTo>
                  <a:pt x="699769" y="545256"/>
                </a:lnTo>
                <a:lnTo>
                  <a:pt x="699451" y="553512"/>
                </a:lnTo>
                <a:lnTo>
                  <a:pt x="699451" y="561451"/>
                </a:lnTo>
                <a:lnTo>
                  <a:pt x="699451" y="570025"/>
                </a:lnTo>
                <a:lnTo>
                  <a:pt x="700087" y="578600"/>
                </a:lnTo>
                <a:lnTo>
                  <a:pt x="700722" y="587809"/>
                </a:lnTo>
                <a:lnTo>
                  <a:pt x="701992" y="597018"/>
                </a:lnTo>
                <a:lnTo>
                  <a:pt x="703263" y="607180"/>
                </a:lnTo>
                <a:lnTo>
                  <a:pt x="705169" y="617025"/>
                </a:lnTo>
                <a:lnTo>
                  <a:pt x="707392" y="627504"/>
                </a:lnTo>
                <a:lnTo>
                  <a:pt x="708028" y="630998"/>
                </a:lnTo>
                <a:lnTo>
                  <a:pt x="708028" y="634173"/>
                </a:lnTo>
                <a:lnTo>
                  <a:pt x="707710" y="637666"/>
                </a:lnTo>
                <a:lnTo>
                  <a:pt x="707392" y="640524"/>
                </a:lnTo>
                <a:lnTo>
                  <a:pt x="706757" y="643065"/>
                </a:lnTo>
                <a:lnTo>
                  <a:pt x="705804" y="645605"/>
                </a:lnTo>
                <a:lnTo>
                  <a:pt x="703263" y="650051"/>
                </a:lnTo>
                <a:lnTo>
                  <a:pt x="701039" y="654815"/>
                </a:lnTo>
                <a:lnTo>
                  <a:pt x="699134" y="658626"/>
                </a:lnTo>
                <a:lnTo>
                  <a:pt x="698498" y="660531"/>
                </a:lnTo>
                <a:lnTo>
                  <a:pt x="697863" y="662436"/>
                </a:lnTo>
                <a:lnTo>
                  <a:pt x="697545" y="664342"/>
                </a:lnTo>
                <a:lnTo>
                  <a:pt x="697545" y="666247"/>
                </a:lnTo>
                <a:lnTo>
                  <a:pt x="699134" y="688794"/>
                </a:lnTo>
                <a:lnTo>
                  <a:pt x="700404" y="702132"/>
                </a:lnTo>
                <a:lnTo>
                  <a:pt x="701039" y="709436"/>
                </a:lnTo>
                <a:lnTo>
                  <a:pt x="702310" y="716104"/>
                </a:lnTo>
                <a:lnTo>
                  <a:pt x="703581" y="723408"/>
                </a:lnTo>
                <a:lnTo>
                  <a:pt x="705487" y="729760"/>
                </a:lnTo>
                <a:lnTo>
                  <a:pt x="707075" y="736111"/>
                </a:lnTo>
                <a:lnTo>
                  <a:pt x="709298" y="742145"/>
                </a:lnTo>
                <a:lnTo>
                  <a:pt x="711839" y="747226"/>
                </a:lnTo>
                <a:lnTo>
                  <a:pt x="714698" y="751989"/>
                </a:lnTo>
                <a:lnTo>
                  <a:pt x="716286" y="753894"/>
                </a:lnTo>
                <a:lnTo>
                  <a:pt x="718192" y="755800"/>
                </a:lnTo>
                <a:lnTo>
                  <a:pt x="719780" y="757705"/>
                </a:lnTo>
                <a:lnTo>
                  <a:pt x="722322" y="759293"/>
                </a:lnTo>
                <a:lnTo>
                  <a:pt x="725816" y="760563"/>
                </a:lnTo>
                <a:lnTo>
                  <a:pt x="731533" y="762151"/>
                </a:lnTo>
                <a:lnTo>
                  <a:pt x="736933" y="763104"/>
                </a:lnTo>
                <a:lnTo>
                  <a:pt x="738839" y="763421"/>
                </a:lnTo>
                <a:lnTo>
                  <a:pt x="739792" y="763104"/>
                </a:lnTo>
                <a:lnTo>
                  <a:pt x="745827" y="831062"/>
                </a:lnTo>
                <a:lnTo>
                  <a:pt x="747098" y="833603"/>
                </a:lnTo>
                <a:lnTo>
                  <a:pt x="748368" y="835826"/>
                </a:lnTo>
                <a:lnTo>
                  <a:pt x="749639" y="838049"/>
                </a:lnTo>
                <a:lnTo>
                  <a:pt x="751227" y="839954"/>
                </a:lnTo>
                <a:lnTo>
                  <a:pt x="754404" y="843765"/>
                </a:lnTo>
                <a:lnTo>
                  <a:pt x="757898" y="847576"/>
                </a:lnTo>
                <a:lnTo>
                  <a:pt x="761074" y="851386"/>
                </a:lnTo>
                <a:lnTo>
                  <a:pt x="762662" y="853609"/>
                </a:lnTo>
                <a:lnTo>
                  <a:pt x="763933" y="855832"/>
                </a:lnTo>
                <a:lnTo>
                  <a:pt x="765204" y="858373"/>
                </a:lnTo>
                <a:lnTo>
                  <a:pt x="766474" y="861548"/>
                </a:lnTo>
                <a:lnTo>
                  <a:pt x="767427" y="865042"/>
                </a:lnTo>
                <a:lnTo>
                  <a:pt x="768380" y="868852"/>
                </a:lnTo>
                <a:lnTo>
                  <a:pt x="751545" y="872663"/>
                </a:lnTo>
                <a:lnTo>
                  <a:pt x="744874" y="887271"/>
                </a:lnTo>
                <a:lnTo>
                  <a:pt x="740745" y="895528"/>
                </a:lnTo>
                <a:lnTo>
                  <a:pt x="736298" y="904102"/>
                </a:lnTo>
                <a:lnTo>
                  <a:pt x="731533" y="912358"/>
                </a:lnTo>
                <a:lnTo>
                  <a:pt x="726451" y="919980"/>
                </a:lnTo>
                <a:lnTo>
                  <a:pt x="723910" y="923156"/>
                </a:lnTo>
                <a:lnTo>
                  <a:pt x="721051" y="926014"/>
                </a:lnTo>
                <a:lnTo>
                  <a:pt x="718510" y="928555"/>
                </a:lnTo>
                <a:lnTo>
                  <a:pt x="715969" y="930778"/>
                </a:lnTo>
                <a:lnTo>
                  <a:pt x="680393" y="940622"/>
                </a:lnTo>
                <a:lnTo>
                  <a:pt x="648628" y="953960"/>
                </a:lnTo>
                <a:lnTo>
                  <a:pt x="615911" y="967932"/>
                </a:lnTo>
                <a:lnTo>
                  <a:pt x="551747" y="995243"/>
                </a:lnTo>
                <a:lnTo>
                  <a:pt x="544123" y="998101"/>
                </a:lnTo>
                <a:lnTo>
                  <a:pt x="537135" y="1000641"/>
                </a:lnTo>
                <a:lnTo>
                  <a:pt x="522524" y="1006040"/>
                </a:lnTo>
                <a:lnTo>
                  <a:pt x="507912" y="1011121"/>
                </a:lnTo>
                <a:lnTo>
                  <a:pt x="500924" y="1013979"/>
                </a:lnTo>
                <a:lnTo>
                  <a:pt x="493936" y="1016837"/>
                </a:lnTo>
                <a:lnTo>
                  <a:pt x="487583" y="1020648"/>
                </a:lnTo>
                <a:lnTo>
                  <a:pt x="481548" y="1024141"/>
                </a:lnTo>
                <a:lnTo>
                  <a:pt x="475512" y="1027952"/>
                </a:lnTo>
                <a:lnTo>
                  <a:pt x="470430" y="1032398"/>
                </a:lnTo>
                <a:lnTo>
                  <a:pt x="467889" y="1034938"/>
                </a:lnTo>
                <a:lnTo>
                  <a:pt x="465665" y="1037796"/>
                </a:lnTo>
                <a:lnTo>
                  <a:pt x="463442" y="1040337"/>
                </a:lnTo>
                <a:lnTo>
                  <a:pt x="461218" y="1043195"/>
                </a:lnTo>
                <a:lnTo>
                  <a:pt x="459313" y="1046370"/>
                </a:lnTo>
                <a:lnTo>
                  <a:pt x="457407" y="1049546"/>
                </a:lnTo>
                <a:lnTo>
                  <a:pt x="456136" y="1052722"/>
                </a:lnTo>
                <a:lnTo>
                  <a:pt x="454548" y="1056850"/>
                </a:lnTo>
                <a:lnTo>
                  <a:pt x="454230" y="1082573"/>
                </a:lnTo>
                <a:lnTo>
                  <a:pt x="453595" y="1116234"/>
                </a:lnTo>
                <a:lnTo>
                  <a:pt x="452960" y="1151484"/>
                </a:lnTo>
                <a:lnTo>
                  <a:pt x="452642" y="1167997"/>
                </a:lnTo>
                <a:lnTo>
                  <a:pt x="452960" y="1182605"/>
                </a:lnTo>
                <a:lnTo>
                  <a:pt x="1276928" y="1182605"/>
                </a:lnTo>
                <a:lnTo>
                  <a:pt x="1277245" y="1167997"/>
                </a:lnTo>
                <a:lnTo>
                  <a:pt x="1276928" y="1151484"/>
                </a:lnTo>
                <a:lnTo>
                  <a:pt x="1276292" y="1116234"/>
                </a:lnTo>
                <a:lnTo>
                  <a:pt x="1275339" y="1082573"/>
                </a:lnTo>
                <a:lnTo>
                  <a:pt x="1275022" y="1056850"/>
                </a:lnTo>
                <a:lnTo>
                  <a:pt x="1273751" y="1052722"/>
                </a:lnTo>
                <a:lnTo>
                  <a:pt x="1272163" y="1049546"/>
                </a:lnTo>
                <a:lnTo>
                  <a:pt x="1270257" y="1046370"/>
                </a:lnTo>
                <a:lnTo>
                  <a:pt x="1268669" y="1043195"/>
                </a:lnTo>
                <a:lnTo>
                  <a:pt x="1266445" y="1040337"/>
                </a:lnTo>
                <a:lnTo>
                  <a:pt x="1264222" y="1037796"/>
                </a:lnTo>
                <a:lnTo>
                  <a:pt x="1261998" y="1034938"/>
                </a:lnTo>
                <a:lnTo>
                  <a:pt x="1259775" y="1032398"/>
                </a:lnTo>
                <a:lnTo>
                  <a:pt x="1254057" y="1027952"/>
                </a:lnTo>
                <a:lnTo>
                  <a:pt x="1248340" y="1024141"/>
                </a:lnTo>
                <a:lnTo>
                  <a:pt x="1242304" y="1020648"/>
                </a:lnTo>
                <a:lnTo>
                  <a:pt x="1235634" y="1016837"/>
                </a:lnTo>
                <a:lnTo>
                  <a:pt x="1228963" y="1013979"/>
                </a:lnTo>
                <a:lnTo>
                  <a:pt x="1221658" y="1011121"/>
                </a:lnTo>
                <a:lnTo>
                  <a:pt x="1207681" y="1006040"/>
                </a:lnTo>
                <a:lnTo>
                  <a:pt x="1192752" y="1000641"/>
                </a:lnTo>
                <a:lnTo>
                  <a:pt x="1185446" y="998101"/>
                </a:lnTo>
                <a:lnTo>
                  <a:pt x="1178458" y="995243"/>
                </a:lnTo>
                <a:lnTo>
                  <a:pt x="1113659" y="967932"/>
                </a:lnTo>
                <a:lnTo>
                  <a:pt x="1080941" y="953960"/>
                </a:lnTo>
                <a:lnTo>
                  <a:pt x="1049177" y="940622"/>
                </a:lnTo>
                <a:lnTo>
                  <a:pt x="1013601" y="930778"/>
                </a:lnTo>
                <a:lnTo>
                  <a:pt x="1011060" y="928555"/>
                </a:lnTo>
                <a:lnTo>
                  <a:pt x="1008519" y="926014"/>
                </a:lnTo>
                <a:lnTo>
                  <a:pt x="1005977" y="923156"/>
                </a:lnTo>
                <a:lnTo>
                  <a:pt x="1003436" y="919980"/>
                </a:lnTo>
                <a:lnTo>
                  <a:pt x="998036" y="912358"/>
                </a:lnTo>
                <a:lnTo>
                  <a:pt x="993589" y="904102"/>
                </a:lnTo>
                <a:lnTo>
                  <a:pt x="989142" y="895528"/>
                </a:lnTo>
                <a:lnTo>
                  <a:pt x="985013" y="887271"/>
                </a:lnTo>
                <a:lnTo>
                  <a:pt x="978025" y="872663"/>
                </a:lnTo>
                <a:lnTo>
                  <a:pt x="955790" y="869487"/>
                </a:lnTo>
                <a:lnTo>
                  <a:pt x="956107" y="865359"/>
                </a:lnTo>
                <a:lnTo>
                  <a:pt x="956743" y="861231"/>
                </a:lnTo>
                <a:lnTo>
                  <a:pt x="957696" y="857738"/>
                </a:lnTo>
                <a:lnTo>
                  <a:pt x="958649" y="854562"/>
                </a:lnTo>
                <a:lnTo>
                  <a:pt x="960237" y="852021"/>
                </a:lnTo>
                <a:lnTo>
                  <a:pt x="961507" y="849481"/>
                </a:lnTo>
                <a:lnTo>
                  <a:pt x="965319" y="845035"/>
                </a:lnTo>
                <a:lnTo>
                  <a:pt x="968813" y="840272"/>
                </a:lnTo>
                <a:lnTo>
                  <a:pt x="972307" y="835826"/>
                </a:lnTo>
                <a:lnTo>
                  <a:pt x="973895" y="833603"/>
                </a:lnTo>
                <a:lnTo>
                  <a:pt x="975484" y="830745"/>
                </a:lnTo>
                <a:lnTo>
                  <a:pt x="977072" y="827887"/>
                </a:lnTo>
                <a:lnTo>
                  <a:pt x="978025" y="824393"/>
                </a:lnTo>
                <a:lnTo>
                  <a:pt x="978978" y="821218"/>
                </a:lnTo>
                <a:lnTo>
                  <a:pt x="979613" y="818042"/>
                </a:lnTo>
                <a:lnTo>
                  <a:pt x="980566" y="811373"/>
                </a:lnTo>
                <a:lnTo>
                  <a:pt x="981201" y="804069"/>
                </a:lnTo>
                <a:lnTo>
                  <a:pt x="981837" y="797083"/>
                </a:lnTo>
                <a:lnTo>
                  <a:pt x="982154" y="789779"/>
                </a:lnTo>
                <a:lnTo>
                  <a:pt x="983107" y="783110"/>
                </a:lnTo>
                <a:lnTo>
                  <a:pt x="983742" y="779935"/>
                </a:lnTo>
                <a:lnTo>
                  <a:pt x="984695" y="776759"/>
                </a:lnTo>
                <a:lnTo>
                  <a:pt x="985966" y="773266"/>
                </a:lnTo>
                <a:lnTo>
                  <a:pt x="987236" y="770408"/>
                </a:lnTo>
                <a:lnTo>
                  <a:pt x="988507" y="768502"/>
                </a:lnTo>
                <a:lnTo>
                  <a:pt x="989778" y="766915"/>
                </a:lnTo>
                <a:lnTo>
                  <a:pt x="991366" y="765327"/>
                </a:lnTo>
                <a:lnTo>
                  <a:pt x="992636" y="764056"/>
                </a:lnTo>
                <a:lnTo>
                  <a:pt x="996131" y="761834"/>
                </a:lnTo>
                <a:lnTo>
                  <a:pt x="999942" y="759928"/>
                </a:lnTo>
                <a:lnTo>
                  <a:pt x="1003436" y="758023"/>
                </a:lnTo>
                <a:lnTo>
                  <a:pt x="1006930" y="755800"/>
                </a:lnTo>
                <a:lnTo>
                  <a:pt x="1010107" y="753259"/>
                </a:lnTo>
                <a:lnTo>
                  <a:pt x="1011695" y="751989"/>
                </a:lnTo>
                <a:lnTo>
                  <a:pt x="1012966" y="750401"/>
                </a:lnTo>
                <a:lnTo>
                  <a:pt x="1014871" y="746908"/>
                </a:lnTo>
                <a:lnTo>
                  <a:pt x="1017095" y="743097"/>
                </a:lnTo>
                <a:lnTo>
                  <a:pt x="1019001" y="738651"/>
                </a:lnTo>
                <a:lnTo>
                  <a:pt x="1020589" y="734523"/>
                </a:lnTo>
                <a:lnTo>
                  <a:pt x="1023130" y="725631"/>
                </a:lnTo>
                <a:lnTo>
                  <a:pt x="1024718" y="717057"/>
                </a:lnTo>
                <a:lnTo>
                  <a:pt x="1025989" y="709753"/>
                </a:lnTo>
                <a:lnTo>
                  <a:pt x="1026942" y="701814"/>
                </a:lnTo>
                <a:lnTo>
                  <a:pt x="1027895" y="693875"/>
                </a:lnTo>
                <a:lnTo>
                  <a:pt x="1028213" y="685618"/>
                </a:lnTo>
                <a:lnTo>
                  <a:pt x="1027895" y="677362"/>
                </a:lnTo>
                <a:lnTo>
                  <a:pt x="1027577" y="673233"/>
                </a:lnTo>
                <a:lnTo>
                  <a:pt x="1026942" y="669105"/>
                </a:lnTo>
                <a:lnTo>
                  <a:pt x="1025989" y="665294"/>
                </a:lnTo>
                <a:lnTo>
                  <a:pt x="1025036" y="661484"/>
                </a:lnTo>
                <a:lnTo>
                  <a:pt x="1023766" y="657673"/>
                </a:lnTo>
                <a:lnTo>
                  <a:pt x="1022177" y="654180"/>
                </a:lnTo>
                <a:lnTo>
                  <a:pt x="1019001" y="647511"/>
                </a:lnTo>
                <a:lnTo>
                  <a:pt x="1015824" y="642747"/>
                </a:lnTo>
                <a:lnTo>
                  <a:pt x="1014871" y="640207"/>
                </a:lnTo>
                <a:lnTo>
                  <a:pt x="1013919" y="637349"/>
                </a:lnTo>
                <a:lnTo>
                  <a:pt x="1012966" y="633856"/>
                </a:lnTo>
                <a:lnTo>
                  <a:pt x="1012330" y="629410"/>
                </a:lnTo>
                <a:lnTo>
                  <a:pt x="1012013" y="626234"/>
                </a:lnTo>
                <a:lnTo>
                  <a:pt x="1012013" y="622106"/>
                </a:lnTo>
                <a:lnTo>
                  <a:pt x="1012330" y="612261"/>
                </a:lnTo>
                <a:lnTo>
                  <a:pt x="1012966" y="601147"/>
                </a:lnTo>
                <a:lnTo>
                  <a:pt x="1013919" y="588762"/>
                </a:lnTo>
                <a:lnTo>
                  <a:pt x="1016460" y="566215"/>
                </a:lnTo>
                <a:lnTo>
                  <a:pt x="1017095" y="557323"/>
                </a:lnTo>
                <a:lnTo>
                  <a:pt x="1017413" y="551607"/>
                </a:lnTo>
                <a:lnTo>
                  <a:pt x="1017730" y="534141"/>
                </a:lnTo>
                <a:lnTo>
                  <a:pt x="1017413" y="527472"/>
                </a:lnTo>
                <a:lnTo>
                  <a:pt x="1016777" y="521756"/>
                </a:lnTo>
                <a:lnTo>
                  <a:pt x="1015824" y="516040"/>
                </a:lnTo>
                <a:lnTo>
                  <a:pt x="1014236" y="509371"/>
                </a:lnTo>
                <a:lnTo>
                  <a:pt x="1010424" y="492222"/>
                </a:lnTo>
                <a:lnTo>
                  <a:pt x="1008836" y="488412"/>
                </a:lnTo>
                <a:lnTo>
                  <a:pt x="1006930" y="483966"/>
                </a:lnTo>
                <a:lnTo>
                  <a:pt x="1004707" y="478567"/>
                </a:lnTo>
                <a:lnTo>
                  <a:pt x="1001530" y="473169"/>
                </a:lnTo>
                <a:lnTo>
                  <a:pt x="997401" y="467770"/>
                </a:lnTo>
                <a:lnTo>
                  <a:pt x="995495" y="465547"/>
                </a:lnTo>
                <a:lnTo>
                  <a:pt x="993272" y="463324"/>
                </a:lnTo>
                <a:lnTo>
                  <a:pt x="991048" y="460784"/>
                </a:lnTo>
                <a:lnTo>
                  <a:pt x="988825" y="459196"/>
                </a:lnTo>
                <a:lnTo>
                  <a:pt x="962143" y="454750"/>
                </a:lnTo>
                <a:lnTo>
                  <a:pt x="945943" y="439825"/>
                </a:lnTo>
                <a:lnTo>
                  <a:pt x="939908" y="436331"/>
                </a:lnTo>
                <a:lnTo>
                  <a:pt x="933555" y="433156"/>
                </a:lnTo>
                <a:lnTo>
                  <a:pt x="927202" y="430298"/>
                </a:lnTo>
                <a:lnTo>
                  <a:pt x="921167" y="427757"/>
                </a:lnTo>
                <a:lnTo>
                  <a:pt x="915131" y="425534"/>
                </a:lnTo>
                <a:lnTo>
                  <a:pt x="908778" y="423629"/>
                </a:lnTo>
                <a:lnTo>
                  <a:pt x="902426" y="422041"/>
                </a:lnTo>
                <a:lnTo>
                  <a:pt x="896390" y="421088"/>
                </a:lnTo>
                <a:lnTo>
                  <a:pt x="890038" y="420136"/>
                </a:lnTo>
                <a:lnTo>
                  <a:pt x="884002" y="419501"/>
                </a:lnTo>
                <a:lnTo>
                  <a:pt x="878285" y="419183"/>
                </a:lnTo>
                <a:lnTo>
                  <a:pt x="871932" y="418865"/>
                </a:lnTo>
                <a:close/>
                <a:moveTo>
                  <a:pt x="1477962" y="0"/>
                </a:moveTo>
                <a:lnTo>
                  <a:pt x="1622425" y="0"/>
                </a:lnTo>
                <a:lnTo>
                  <a:pt x="1622425" y="366713"/>
                </a:lnTo>
                <a:lnTo>
                  <a:pt x="1477962" y="366713"/>
                </a:lnTo>
                <a:lnTo>
                  <a:pt x="1477962" y="0"/>
                </a:lnTo>
                <a:close/>
                <a:moveTo>
                  <a:pt x="326855" y="0"/>
                </a:moveTo>
                <a:lnTo>
                  <a:pt x="1403350" y="0"/>
                </a:lnTo>
                <a:lnTo>
                  <a:pt x="1403350" y="1601788"/>
                </a:lnTo>
                <a:lnTo>
                  <a:pt x="326855" y="1601788"/>
                </a:lnTo>
                <a:lnTo>
                  <a:pt x="326855" y="0"/>
                </a:lnTo>
                <a:close/>
                <a:moveTo>
                  <a:pt x="90211" y="0"/>
                </a:moveTo>
                <a:lnTo>
                  <a:pt x="94975" y="0"/>
                </a:lnTo>
                <a:lnTo>
                  <a:pt x="212503" y="0"/>
                </a:lnTo>
                <a:lnTo>
                  <a:pt x="212503" y="1601788"/>
                </a:lnTo>
                <a:lnTo>
                  <a:pt x="94975" y="1601788"/>
                </a:lnTo>
                <a:lnTo>
                  <a:pt x="90211" y="1601788"/>
                </a:lnTo>
                <a:lnTo>
                  <a:pt x="85446" y="1601471"/>
                </a:lnTo>
                <a:lnTo>
                  <a:pt x="80681" y="1600835"/>
                </a:lnTo>
                <a:lnTo>
                  <a:pt x="75917" y="1599883"/>
                </a:lnTo>
                <a:lnTo>
                  <a:pt x="71470" y="1598930"/>
                </a:lnTo>
                <a:lnTo>
                  <a:pt x="67023" y="1597660"/>
                </a:lnTo>
                <a:lnTo>
                  <a:pt x="62258" y="1596072"/>
                </a:lnTo>
                <a:lnTo>
                  <a:pt x="58129" y="1594484"/>
                </a:lnTo>
                <a:lnTo>
                  <a:pt x="53999" y="1592261"/>
                </a:lnTo>
                <a:lnTo>
                  <a:pt x="49870" y="1590356"/>
                </a:lnTo>
                <a:lnTo>
                  <a:pt x="45740" y="1587815"/>
                </a:lnTo>
                <a:lnTo>
                  <a:pt x="41929" y="1585592"/>
                </a:lnTo>
                <a:lnTo>
                  <a:pt x="38117" y="1583052"/>
                </a:lnTo>
                <a:lnTo>
                  <a:pt x="34623" y="1580194"/>
                </a:lnTo>
                <a:lnTo>
                  <a:pt x="31446" y="1577336"/>
                </a:lnTo>
                <a:lnTo>
                  <a:pt x="27635" y="1573843"/>
                </a:lnTo>
                <a:lnTo>
                  <a:pt x="24776" y="1570667"/>
                </a:lnTo>
                <a:lnTo>
                  <a:pt x="21917" y="1567174"/>
                </a:lnTo>
                <a:lnTo>
                  <a:pt x="19058" y="1563681"/>
                </a:lnTo>
                <a:lnTo>
                  <a:pt x="16517" y="1559870"/>
                </a:lnTo>
                <a:lnTo>
                  <a:pt x="13976" y="1556059"/>
                </a:lnTo>
                <a:lnTo>
                  <a:pt x="11435" y="1551931"/>
                </a:lnTo>
                <a:lnTo>
                  <a:pt x="9211" y="1548120"/>
                </a:lnTo>
                <a:lnTo>
                  <a:pt x="7306" y="1543992"/>
                </a:lnTo>
                <a:lnTo>
                  <a:pt x="5717" y="1539228"/>
                </a:lnTo>
                <a:lnTo>
                  <a:pt x="4447" y="1535100"/>
                </a:lnTo>
                <a:lnTo>
                  <a:pt x="3176" y="1530654"/>
                </a:lnTo>
                <a:lnTo>
                  <a:pt x="1906" y="1525891"/>
                </a:lnTo>
                <a:lnTo>
                  <a:pt x="1270" y="1521127"/>
                </a:lnTo>
                <a:lnTo>
                  <a:pt x="635" y="1516364"/>
                </a:lnTo>
                <a:lnTo>
                  <a:pt x="317" y="1511600"/>
                </a:lnTo>
                <a:lnTo>
                  <a:pt x="0" y="1506837"/>
                </a:lnTo>
                <a:lnTo>
                  <a:pt x="0" y="94951"/>
                </a:lnTo>
                <a:lnTo>
                  <a:pt x="317" y="90188"/>
                </a:lnTo>
                <a:lnTo>
                  <a:pt x="635" y="85424"/>
                </a:lnTo>
                <a:lnTo>
                  <a:pt x="1270" y="80661"/>
                </a:lnTo>
                <a:lnTo>
                  <a:pt x="1906" y="75580"/>
                </a:lnTo>
                <a:lnTo>
                  <a:pt x="3176" y="71134"/>
                </a:lnTo>
                <a:lnTo>
                  <a:pt x="4447" y="66688"/>
                </a:lnTo>
                <a:lnTo>
                  <a:pt x="5717" y="62560"/>
                </a:lnTo>
                <a:lnTo>
                  <a:pt x="7306" y="57796"/>
                </a:lnTo>
                <a:lnTo>
                  <a:pt x="9211" y="53668"/>
                </a:lnTo>
                <a:lnTo>
                  <a:pt x="11435" y="49857"/>
                </a:lnTo>
                <a:lnTo>
                  <a:pt x="13976" y="45729"/>
                </a:lnTo>
                <a:lnTo>
                  <a:pt x="16517" y="41601"/>
                </a:lnTo>
                <a:lnTo>
                  <a:pt x="19058" y="38107"/>
                </a:lnTo>
                <a:lnTo>
                  <a:pt x="21917" y="34614"/>
                </a:lnTo>
                <a:lnTo>
                  <a:pt x="24776" y="31121"/>
                </a:lnTo>
                <a:lnTo>
                  <a:pt x="27635" y="27945"/>
                </a:lnTo>
                <a:lnTo>
                  <a:pt x="31446" y="24452"/>
                </a:lnTo>
                <a:lnTo>
                  <a:pt x="34623" y="21594"/>
                </a:lnTo>
                <a:lnTo>
                  <a:pt x="38117" y="18736"/>
                </a:lnTo>
                <a:lnTo>
                  <a:pt x="41929" y="16195"/>
                </a:lnTo>
                <a:lnTo>
                  <a:pt x="45740" y="13655"/>
                </a:lnTo>
                <a:lnTo>
                  <a:pt x="49870" y="11432"/>
                </a:lnTo>
                <a:lnTo>
                  <a:pt x="53999" y="9527"/>
                </a:lnTo>
                <a:lnTo>
                  <a:pt x="58129" y="7304"/>
                </a:lnTo>
                <a:lnTo>
                  <a:pt x="62258" y="5716"/>
                </a:lnTo>
                <a:lnTo>
                  <a:pt x="67023" y="4128"/>
                </a:lnTo>
                <a:lnTo>
                  <a:pt x="71470" y="2858"/>
                </a:lnTo>
                <a:lnTo>
                  <a:pt x="75917" y="1905"/>
                </a:lnTo>
                <a:lnTo>
                  <a:pt x="80681" y="952"/>
                </a:lnTo>
                <a:lnTo>
                  <a:pt x="85446" y="317"/>
                </a:lnTo>
                <a:lnTo>
                  <a:pt x="90211" y="0"/>
                </a:lnTo>
                <a:close/>
              </a:path>
            </a:pathLst>
          </a:custGeom>
          <a:solidFill>
            <a:srgbClr val="E0B07E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KSO_Shape"/>
          <p:cNvSpPr>
            <a:spLocks/>
          </p:cNvSpPr>
          <p:nvPr/>
        </p:nvSpPr>
        <p:spPr bwMode="auto">
          <a:xfrm>
            <a:off x="5809458" y="2435694"/>
            <a:ext cx="786444" cy="646195"/>
          </a:xfrm>
          <a:custGeom>
            <a:avLst/>
            <a:gdLst/>
            <a:ahLst/>
            <a:cxnLst/>
            <a:rect l="0" t="0" r="r" b="b"/>
            <a:pathLst>
              <a:path w="1903412" h="1563688">
                <a:moveTo>
                  <a:pt x="872180" y="1544638"/>
                </a:moveTo>
                <a:lnTo>
                  <a:pt x="875675" y="1544638"/>
                </a:lnTo>
                <a:lnTo>
                  <a:pt x="1859905" y="1544638"/>
                </a:lnTo>
                <a:lnTo>
                  <a:pt x="1863400" y="1544638"/>
                </a:lnTo>
                <a:lnTo>
                  <a:pt x="1866577" y="1545233"/>
                </a:lnTo>
                <a:lnTo>
                  <a:pt x="1869118" y="1545829"/>
                </a:lnTo>
                <a:lnTo>
                  <a:pt x="1871660" y="1546722"/>
                </a:lnTo>
                <a:lnTo>
                  <a:pt x="1873884" y="1547912"/>
                </a:lnTo>
                <a:lnTo>
                  <a:pt x="1875154" y="1549103"/>
                </a:lnTo>
                <a:lnTo>
                  <a:pt x="1876107" y="1550591"/>
                </a:lnTo>
                <a:lnTo>
                  <a:pt x="1876425" y="1552079"/>
                </a:lnTo>
                <a:lnTo>
                  <a:pt x="1876425" y="1555651"/>
                </a:lnTo>
                <a:lnTo>
                  <a:pt x="1876107" y="1557140"/>
                </a:lnTo>
                <a:lnTo>
                  <a:pt x="1875154" y="1558926"/>
                </a:lnTo>
                <a:lnTo>
                  <a:pt x="1873884" y="1560116"/>
                </a:lnTo>
                <a:lnTo>
                  <a:pt x="1871660" y="1561307"/>
                </a:lnTo>
                <a:lnTo>
                  <a:pt x="1869118" y="1562200"/>
                </a:lnTo>
                <a:lnTo>
                  <a:pt x="1866577" y="1563093"/>
                </a:lnTo>
                <a:lnTo>
                  <a:pt x="1863400" y="1563390"/>
                </a:lnTo>
                <a:lnTo>
                  <a:pt x="1859905" y="1563688"/>
                </a:lnTo>
                <a:lnTo>
                  <a:pt x="875675" y="1563688"/>
                </a:lnTo>
                <a:lnTo>
                  <a:pt x="872180" y="1563390"/>
                </a:lnTo>
                <a:lnTo>
                  <a:pt x="869003" y="1563093"/>
                </a:lnTo>
                <a:lnTo>
                  <a:pt x="866144" y="1562200"/>
                </a:lnTo>
                <a:lnTo>
                  <a:pt x="863603" y="1561307"/>
                </a:lnTo>
                <a:lnTo>
                  <a:pt x="861696" y="1560116"/>
                </a:lnTo>
                <a:lnTo>
                  <a:pt x="860108" y="1558926"/>
                </a:lnTo>
                <a:lnTo>
                  <a:pt x="859155" y="1557140"/>
                </a:lnTo>
                <a:lnTo>
                  <a:pt x="858837" y="1555651"/>
                </a:lnTo>
                <a:lnTo>
                  <a:pt x="858837" y="1552079"/>
                </a:lnTo>
                <a:lnTo>
                  <a:pt x="859155" y="1550591"/>
                </a:lnTo>
                <a:lnTo>
                  <a:pt x="860108" y="1549103"/>
                </a:lnTo>
                <a:lnTo>
                  <a:pt x="861696" y="1547912"/>
                </a:lnTo>
                <a:lnTo>
                  <a:pt x="863603" y="1546722"/>
                </a:lnTo>
                <a:lnTo>
                  <a:pt x="866144" y="1545829"/>
                </a:lnTo>
                <a:lnTo>
                  <a:pt x="869003" y="1545233"/>
                </a:lnTo>
                <a:lnTo>
                  <a:pt x="872180" y="1544638"/>
                </a:lnTo>
                <a:close/>
                <a:moveTo>
                  <a:pt x="1255848" y="1415770"/>
                </a:moveTo>
                <a:lnTo>
                  <a:pt x="1252677" y="1416407"/>
                </a:lnTo>
                <a:lnTo>
                  <a:pt x="1249823" y="1417361"/>
                </a:lnTo>
                <a:lnTo>
                  <a:pt x="1247286" y="1419271"/>
                </a:lnTo>
                <a:lnTo>
                  <a:pt x="1245383" y="1420862"/>
                </a:lnTo>
                <a:lnTo>
                  <a:pt x="1243797" y="1422771"/>
                </a:lnTo>
                <a:lnTo>
                  <a:pt x="1242529" y="1424680"/>
                </a:lnTo>
                <a:lnTo>
                  <a:pt x="1242212" y="1426908"/>
                </a:lnTo>
                <a:lnTo>
                  <a:pt x="1235235" y="1522691"/>
                </a:lnTo>
                <a:lnTo>
                  <a:pt x="1235235" y="1525237"/>
                </a:lnTo>
                <a:lnTo>
                  <a:pt x="1236186" y="1527146"/>
                </a:lnTo>
                <a:lnTo>
                  <a:pt x="1237772" y="1529056"/>
                </a:lnTo>
                <a:lnTo>
                  <a:pt x="1239675" y="1530647"/>
                </a:lnTo>
                <a:lnTo>
                  <a:pt x="1242212" y="1532238"/>
                </a:lnTo>
                <a:lnTo>
                  <a:pt x="1245066" y="1533193"/>
                </a:lnTo>
                <a:lnTo>
                  <a:pt x="1247920" y="1533829"/>
                </a:lnTo>
                <a:lnTo>
                  <a:pt x="1251408" y="1534147"/>
                </a:lnTo>
                <a:lnTo>
                  <a:pt x="1488299" y="1535738"/>
                </a:lnTo>
                <a:lnTo>
                  <a:pt x="1491787" y="1535738"/>
                </a:lnTo>
                <a:lnTo>
                  <a:pt x="1494641" y="1535102"/>
                </a:lnTo>
                <a:lnTo>
                  <a:pt x="1497813" y="1533829"/>
                </a:lnTo>
                <a:lnTo>
                  <a:pt x="1500032" y="1532556"/>
                </a:lnTo>
                <a:lnTo>
                  <a:pt x="1502252" y="1530965"/>
                </a:lnTo>
                <a:lnTo>
                  <a:pt x="1503521" y="1529056"/>
                </a:lnTo>
                <a:lnTo>
                  <a:pt x="1504472" y="1526828"/>
                </a:lnTo>
                <a:lnTo>
                  <a:pt x="1504789" y="1524601"/>
                </a:lnTo>
                <a:lnTo>
                  <a:pt x="1499715" y="1428181"/>
                </a:lnTo>
                <a:lnTo>
                  <a:pt x="1499398" y="1425953"/>
                </a:lnTo>
                <a:lnTo>
                  <a:pt x="1498130" y="1424044"/>
                </a:lnTo>
                <a:lnTo>
                  <a:pt x="1496227" y="1422134"/>
                </a:lnTo>
                <a:lnTo>
                  <a:pt x="1494324" y="1420543"/>
                </a:lnTo>
                <a:lnTo>
                  <a:pt x="1491787" y="1418952"/>
                </a:lnTo>
                <a:lnTo>
                  <a:pt x="1489250" y="1417679"/>
                </a:lnTo>
                <a:lnTo>
                  <a:pt x="1486396" y="1417043"/>
                </a:lnTo>
                <a:lnTo>
                  <a:pt x="1483225" y="1416725"/>
                </a:lnTo>
                <a:lnTo>
                  <a:pt x="1259019" y="1415770"/>
                </a:lnTo>
                <a:lnTo>
                  <a:pt x="1255848" y="1415770"/>
                </a:lnTo>
                <a:close/>
                <a:moveTo>
                  <a:pt x="1699820" y="1377902"/>
                </a:moveTo>
                <a:lnTo>
                  <a:pt x="1703942" y="1405269"/>
                </a:lnTo>
                <a:lnTo>
                  <a:pt x="1750876" y="1405587"/>
                </a:lnTo>
                <a:lnTo>
                  <a:pt x="1746437" y="1378220"/>
                </a:lnTo>
                <a:lnTo>
                  <a:pt x="1699820" y="1377902"/>
                </a:lnTo>
                <a:close/>
                <a:moveTo>
                  <a:pt x="1636078" y="1377902"/>
                </a:moveTo>
                <a:lnTo>
                  <a:pt x="1639249" y="1404951"/>
                </a:lnTo>
                <a:lnTo>
                  <a:pt x="1686183" y="1405269"/>
                </a:lnTo>
                <a:lnTo>
                  <a:pt x="1682378" y="1377902"/>
                </a:lnTo>
                <a:lnTo>
                  <a:pt x="1636078" y="1377902"/>
                </a:lnTo>
                <a:close/>
                <a:moveTo>
                  <a:pt x="1572019" y="1377584"/>
                </a:moveTo>
                <a:lnTo>
                  <a:pt x="1574239" y="1404633"/>
                </a:lnTo>
                <a:lnTo>
                  <a:pt x="1621490" y="1404951"/>
                </a:lnTo>
                <a:lnTo>
                  <a:pt x="1618636" y="1377584"/>
                </a:lnTo>
                <a:lnTo>
                  <a:pt x="1572019" y="1377584"/>
                </a:lnTo>
                <a:close/>
                <a:moveTo>
                  <a:pt x="1507960" y="1377266"/>
                </a:moveTo>
                <a:lnTo>
                  <a:pt x="1509546" y="1404314"/>
                </a:lnTo>
                <a:lnTo>
                  <a:pt x="1556797" y="1404633"/>
                </a:lnTo>
                <a:lnTo>
                  <a:pt x="1554577" y="1377266"/>
                </a:lnTo>
                <a:lnTo>
                  <a:pt x="1507960" y="1377266"/>
                </a:lnTo>
                <a:close/>
                <a:moveTo>
                  <a:pt x="1443902" y="1376948"/>
                </a:moveTo>
                <a:lnTo>
                  <a:pt x="1444853" y="1403996"/>
                </a:lnTo>
                <a:lnTo>
                  <a:pt x="1491787" y="1403996"/>
                </a:lnTo>
                <a:lnTo>
                  <a:pt x="1490519" y="1377266"/>
                </a:lnTo>
                <a:lnTo>
                  <a:pt x="1443902" y="1376948"/>
                </a:lnTo>
                <a:close/>
                <a:moveTo>
                  <a:pt x="1380160" y="1376629"/>
                </a:moveTo>
                <a:lnTo>
                  <a:pt x="1379843" y="1403678"/>
                </a:lnTo>
                <a:lnTo>
                  <a:pt x="1426777" y="1403996"/>
                </a:lnTo>
                <a:lnTo>
                  <a:pt x="1426460" y="1376948"/>
                </a:lnTo>
                <a:lnTo>
                  <a:pt x="1380160" y="1376629"/>
                </a:lnTo>
                <a:close/>
                <a:moveTo>
                  <a:pt x="1316101" y="1376311"/>
                </a:moveTo>
                <a:lnTo>
                  <a:pt x="1315150" y="1403360"/>
                </a:lnTo>
                <a:lnTo>
                  <a:pt x="1362401" y="1403360"/>
                </a:lnTo>
                <a:lnTo>
                  <a:pt x="1362718" y="1376629"/>
                </a:lnTo>
                <a:lnTo>
                  <a:pt x="1316101" y="1376311"/>
                </a:lnTo>
                <a:close/>
                <a:moveTo>
                  <a:pt x="1252043" y="1375993"/>
                </a:moveTo>
                <a:lnTo>
                  <a:pt x="1250140" y="1403041"/>
                </a:lnTo>
                <a:lnTo>
                  <a:pt x="1297391" y="1403041"/>
                </a:lnTo>
                <a:lnTo>
                  <a:pt x="1298660" y="1376311"/>
                </a:lnTo>
                <a:lnTo>
                  <a:pt x="1252043" y="1375993"/>
                </a:lnTo>
                <a:close/>
                <a:moveTo>
                  <a:pt x="1188301" y="1375675"/>
                </a:moveTo>
                <a:lnTo>
                  <a:pt x="1185764" y="1402723"/>
                </a:lnTo>
                <a:lnTo>
                  <a:pt x="1232698" y="1402723"/>
                </a:lnTo>
                <a:lnTo>
                  <a:pt x="1234601" y="1375993"/>
                </a:lnTo>
                <a:lnTo>
                  <a:pt x="1188301" y="1375675"/>
                </a:lnTo>
                <a:close/>
                <a:moveTo>
                  <a:pt x="1124242" y="1375356"/>
                </a:moveTo>
                <a:lnTo>
                  <a:pt x="1120754" y="1402405"/>
                </a:lnTo>
                <a:lnTo>
                  <a:pt x="1167688" y="1402405"/>
                </a:lnTo>
                <a:lnTo>
                  <a:pt x="1170859" y="1375675"/>
                </a:lnTo>
                <a:lnTo>
                  <a:pt x="1124242" y="1375356"/>
                </a:lnTo>
                <a:close/>
                <a:moveTo>
                  <a:pt x="1060183" y="1375038"/>
                </a:moveTo>
                <a:lnTo>
                  <a:pt x="1056061" y="1402087"/>
                </a:lnTo>
                <a:lnTo>
                  <a:pt x="1102995" y="1402087"/>
                </a:lnTo>
                <a:lnTo>
                  <a:pt x="1106800" y="1375356"/>
                </a:lnTo>
                <a:lnTo>
                  <a:pt x="1060183" y="1375038"/>
                </a:lnTo>
                <a:close/>
                <a:moveTo>
                  <a:pt x="996442" y="1374720"/>
                </a:moveTo>
                <a:lnTo>
                  <a:pt x="991051" y="1401769"/>
                </a:lnTo>
                <a:lnTo>
                  <a:pt x="1038302" y="1401769"/>
                </a:lnTo>
                <a:lnTo>
                  <a:pt x="1042742" y="1375038"/>
                </a:lnTo>
                <a:lnTo>
                  <a:pt x="996442" y="1374720"/>
                </a:lnTo>
                <a:close/>
                <a:moveTo>
                  <a:pt x="394079" y="1340803"/>
                </a:moveTo>
                <a:lnTo>
                  <a:pt x="364253" y="1348105"/>
                </a:lnTo>
                <a:lnTo>
                  <a:pt x="354734" y="1351280"/>
                </a:lnTo>
                <a:lnTo>
                  <a:pt x="367743" y="1359853"/>
                </a:lnTo>
                <a:lnTo>
                  <a:pt x="380752" y="1368743"/>
                </a:lnTo>
                <a:lnTo>
                  <a:pt x="393761" y="1376998"/>
                </a:lnTo>
                <a:lnTo>
                  <a:pt x="407088" y="1385571"/>
                </a:lnTo>
                <a:lnTo>
                  <a:pt x="420414" y="1393191"/>
                </a:lnTo>
                <a:lnTo>
                  <a:pt x="434375" y="1400493"/>
                </a:lnTo>
                <a:lnTo>
                  <a:pt x="448336" y="1408113"/>
                </a:lnTo>
                <a:lnTo>
                  <a:pt x="462297" y="1415098"/>
                </a:lnTo>
                <a:lnTo>
                  <a:pt x="453095" y="1406526"/>
                </a:lnTo>
                <a:lnTo>
                  <a:pt x="444528" y="1397636"/>
                </a:lnTo>
                <a:lnTo>
                  <a:pt x="435644" y="1389063"/>
                </a:lnTo>
                <a:lnTo>
                  <a:pt x="427077" y="1379538"/>
                </a:lnTo>
                <a:lnTo>
                  <a:pt x="418510" y="1370331"/>
                </a:lnTo>
                <a:lnTo>
                  <a:pt x="410261" y="1360488"/>
                </a:lnTo>
                <a:lnTo>
                  <a:pt x="402011" y="1350963"/>
                </a:lnTo>
                <a:lnTo>
                  <a:pt x="394079" y="1340803"/>
                </a:lnTo>
                <a:close/>
                <a:moveTo>
                  <a:pt x="1694111" y="1340353"/>
                </a:moveTo>
                <a:lnTo>
                  <a:pt x="1698234" y="1367401"/>
                </a:lnTo>
                <a:lnTo>
                  <a:pt x="1744534" y="1367719"/>
                </a:lnTo>
                <a:lnTo>
                  <a:pt x="1739777" y="1340671"/>
                </a:lnTo>
                <a:lnTo>
                  <a:pt x="1694111" y="1340353"/>
                </a:lnTo>
                <a:close/>
                <a:moveTo>
                  <a:pt x="1631321" y="1340034"/>
                </a:moveTo>
                <a:lnTo>
                  <a:pt x="1634809" y="1367083"/>
                </a:lnTo>
                <a:lnTo>
                  <a:pt x="1680792" y="1367401"/>
                </a:lnTo>
                <a:lnTo>
                  <a:pt x="1676987" y="1340353"/>
                </a:lnTo>
                <a:lnTo>
                  <a:pt x="1631321" y="1340034"/>
                </a:lnTo>
                <a:close/>
                <a:moveTo>
                  <a:pt x="1568531" y="1339716"/>
                </a:moveTo>
                <a:lnTo>
                  <a:pt x="1571068" y="1366765"/>
                </a:lnTo>
                <a:lnTo>
                  <a:pt x="1617051" y="1367083"/>
                </a:lnTo>
                <a:lnTo>
                  <a:pt x="1614196" y="1340034"/>
                </a:lnTo>
                <a:lnTo>
                  <a:pt x="1568531" y="1339716"/>
                </a:lnTo>
                <a:close/>
                <a:moveTo>
                  <a:pt x="1505741" y="1339716"/>
                </a:moveTo>
                <a:lnTo>
                  <a:pt x="1507326" y="1366765"/>
                </a:lnTo>
                <a:lnTo>
                  <a:pt x="1553626" y="1366765"/>
                </a:lnTo>
                <a:lnTo>
                  <a:pt x="1551406" y="1339716"/>
                </a:lnTo>
                <a:lnTo>
                  <a:pt x="1505741" y="1339716"/>
                </a:lnTo>
                <a:close/>
                <a:moveTo>
                  <a:pt x="1442950" y="1339398"/>
                </a:moveTo>
                <a:lnTo>
                  <a:pt x="1443585" y="1366128"/>
                </a:lnTo>
                <a:lnTo>
                  <a:pt x="1489884" y="1366128"/>
                </a:lnTo>
                <a:lnTo>
                  <a:pt x="1488616" y="1339398"/>
                </a:lnTo>
                <a:lnTo>
                  <a:pt x="1442950" y="1339398"/>
                </a:lnTo>
                <a:close/>
                <a:moveTo>
                  <a:pt x="1380160" y="1339080"/>
                </a:moveTo>
                <a:lnTo>
                  <a:pt x="1380160" y="1365810"/>
                </a:lnTo>
                <a:lnTo>
                  <a:pt x="1426143" y="1365810"/>
                </a:lnTo>
                <a:lnTo>
                  <a:pt x="1425826" y="1339398"/>
                </a:lnTo>
                <a:lnTo>
                  <a:pt x="1380160" y="1339080"/>
                </a:lnTo>
                <a:close/>
                <a:moveTo>
                  <a:pt x="1317370" y="1338761"/>
                </a:moveTo>
                <a:lnTo>
                  <a:pt x="1316418" y="1365492"/>
                </a:lnTo>
                <a:lnTo>
                  <a:pt x="1362718" y="1365492"/>
                </a:lnTo>
                <a:lnTo>
                  <a:pt x="1363035" y="1339080"/>
                </a:lnTo>
                <a:lnTo>
                  <a:pt x="1317370" y="1338761"/>
                </a:lnTo>
                <a:close/>
                <a:moveTo>
                  <a:pt x="1254897" y="1338443"/>
                </a:moveTo>
                <a:lnTo>
                  <a:pt x="1252677" y="1365174"/>
                </a:lnTo>
                <a:lnTo>
                  <a:pt x="1298977" y="1365492"/>
                </a:lnTo>
                <a:lnTo>
                  <a:pt x="1300245" y="1338761"/>
                </a:lnTo>
                <a:lnTo>
                  <a:pt x="1254897" y="1338443"/>
                </a:lnTo>
                <a:close/>
                <a:moveTo>
                  <a:pt x="1192106" y="1338443"/>
                </a:moveTo>
                <a:lnTo>
                  <a:pt x="1189252" y="1364855"/>
                </a:lnTo>
                <a:lnTo>
                  <a:pt x="1235235" y="1365174"/>
                </a:lnTo>
                <a:lnTo>
                  <a:pt x="1237772" y="1338443"/>
                </a:lnTo>
                <a:lnTo>
                  <a:pt x="1192106" y="1338443"/>
                </a:lnTo>
                <a:close/>
                <a:moveTo>
                  <a:pt x="1128999" y="1338125"/>
                </a:moveTo>
                <a:lnTo>
                  <a:pt x="1125511" y="1364537"/>
                </a:lnTo>
                <a:lnTo>
                  <a:pt x="1172128" y="1364855"/>
                </a:lnTo>
                <a:lnTo>
                  <a:pt x="1174665" y="1338125"/>
                </a:lnTo>
                <a:lnTo>
                  <a:pt x="1128999" y="1338125"/>
                </a:lnTo>
                <a:close/>
                <a:moveTo>
                  <a:pt x="1066526" y="1337807"/>
                </a:moveTo>
                <a:lnTo>
                  <a:pt x="1061769" y="1364219"/>
                </a:lnTo>
                <a:lnTo>
                  <a:pt x="1108386" y="1364537"/>
                </a:lnTo>
                <a:lnTo>
                  <a:pt x="1111874" y="1338125"/>
                </a:lnTo>
                <a:lnTo>
                  <a:pt x="1066526" y="1337807"/>
                </a:lnTo>
                <a:close/>
                <a:moveTo>
                  <a:pt x="1003419" y="1337489"/>
                </a:moveTo>
                <a:lnTo>
                  <a:pt x="998345" y="1363901"/>
                </a:lnTo>
                <a:lnTo>
                  <a:pt x="1044644" y="1364219"/>
                </a:lnTo>
                <a:lnTo>
                  <a:pt x="1049401" y="1337807"/>
                </a:lnTo>
                <a:lnTo>
                  <a:pt x="1003419" y="1337489"/>
                </a:lnTo>
                <a:close/>
                <a:moveTo>
                  <a:pt x="538764" y="1314450"/>
                </a:moveTo>
                <a:lnTo>
                  <a:pt x="518458" y="1317308"/>
                </a:lnTo>
                <a:lnTo>
                  <a:pt x="498468" y="1320165"/>
                </a:lnTo>
                <a:lnTo>
                  <a:pt x="478479" y="1323340"/>
                </a:lnTo>
                <a:lnTo>
                  <a:pt x="458807" y="1326833"/>
                </a:lnTo>
                <a:lnTo>
                  <a:pt x="467691" y="1336675"/>
                </a:lnTo>
                <a:lnTo>
                  <a:pt x="476258" y="1346200"/>
                </a:lnTo>
                <a:lnTo>
                  <a:pt x="485142" y="1355408"/>
                </a:lnTo>
                <a:lnTo>
                  <a:pt x="494343" y="1364298"/>
                </a:lnTo>
                <a:lnTo>
                  <a:pt x="503228" y="1372871"/>
                </a:lnTo>
                <a:lnTo>
                  <a:pt x="512746" y="1381126"/>
                </a:lnTo>
                <a:lnTo>
                  <a:pt x="521948" y="1389381"/>
                </a:lnTo>
                <a:lnTo>
                  <a:pt x="531784" y="1397001"/>
                </a:lnTo>
                <a:lnTo>
                  <a:pt x="540986" y="1404621"/>
                </a:lnTo>
                <a:lnTo>
                  <a:pt x="551139" y="1411606"/>
                </a:lnTo>
                <a:lnTo>
                  <a:pt x="560658" y="1418273"/>
                </a:lnTo>
                <a:lnTo>
                  <a:pt x="570811" y="1424941"/>
                </a:lnTo>
                <a:lnTo>
                  <a:pt x="580965" y="1430973"/>
                </a:lnTo>
                <a:lnTo>
                  <a:pt x="591118" y="1437323"/>
                </a:lnTo>
                <a:lnTo>
                  <a:pt x="601589" y="1442721"/>
                </a:lnTo>
                <a:lnTo>
                  <a:pt x="611742" y="1447801"/>
                </a:lnTo>
                <a:lnTo>
                  <a:pt x="601589" y="1433831"/>
                </a:lnTo>
                <a:lnTo>
                  <a:pt x="591753" y="1419226"/>
                </a:lnTo>
                <a:lnTo>
                  <a:pt x="582234" y="1403351"/>
                </a:lnTo>
                <a:lnTo>
                  <a:pt x="573032" y="1387158"/>
                </a:lnTo>
                <a:lnTo>
                  <a:pt x="564148" y="1370013"/>
                </a:lnTo>
                <a:lnTo>
                  <a:pt x="555264" y="1352233"/>
                </a:lnTo>
                <a:lnTo>
                  <a:pt x="547014" y="1333500"/>
                </a:lnTo>
                <a:lnTo>
                  <a:pt x="538764" y="1314450"/>
                </a:lnTo>
                <a:close/>
                <a:moveTo>
                  <a:pt x="1688403" y="1302485"/>
                </a:moveTo>
                <a:lnTo>
                  <a:pt x="1692526" y="1329215"/>
                </a:lnTo>
                <a:lnTo>
                  <a:pt x="1737557" y="1329533"/>
                </a:lnTo>
                <a:lnTo>
                  <a:pt x="1733117" y="1302803"/>
                </a:lnTo>
                <a:lnTo>
                  <a:pt x="1688403" y="1302485"/>
                </a:lnTo>
                <a:close/>
                <a:moveTo>
                  <a:pt x="1626881" y="1302166"/>
                </a:moveTo>
                <a:lnTo>
                  <a:pt x="1630053" y="1329215"/>
                </a:lnTo>
                <a:lnTo>
                  <a:pt x="1675401" y="1329215"/>
                </a:lnTo>
                <a:lnTo>
                  <a:pt x="1671596" y="1302485"/>
                </a:lnTo>
                <a:lnTo>
                  <a:pt x="1626881" y="1302166"/>
                </a:lnTo>
                <a:close/>
                <a:moveTo>
                  <a:pt x="1565042" y="1302166"/>
                </a:moveTo>
                <a:lnTo>
                  <a:pt x="1567579" y="1328897"/>
                </a:lnTo>
                <a:lnTo>
                  <a:pt x="1612928" y="1329215"/>
                </a:lnTo>
                <a:lnTo>
                  <a:pt x="1610074" y="1302166"/>
                </a:lnTo>
                <a:lnTo>
                  <a:pt x="1565042" y="1302166"/>
                </a:lnTo>
                <a:close/>
                <a:moveTo>
                  <a:pt x="1503521" y="1301848"/>
                </a:moveTo>
                <a:lnTo>
                  <a:pt x="1505106" y="1328578"/>
                </a:lnTo>
                <a:lnTo>
                  <a:pt x="1550772" y="1328897"/>
                </a:lnTo>
                <a:lnTo>
                  <a:pt x="1548552" y="1302166"/>
                </a:lnTo>
                <a:lnTo>
                  <a:pt x="1503521" y="1301848"/>
                </a:lnTo>
                <a:close/>
                <a:moveTo>
                  <a:pt x="1441999" y="1301848"/>
                </a:moveTo>
                <a:lnTo>
                  <a:pt x="1442633" y="1328260"/>
                </a:lnTo>
                <a:lnTo>
                  <a:pt x="1487982" y="1328578"/>
                </a:lnTo>
                <a:lnTo>
                  <a:pt x="1486713" y="1301848"/>
                </a:lnTo>
                <a:lnTo>
                  <a:pt x="1441999" y="1301848"/>
                </a:lnTo>
                <a:close/>
                <a:moveTo>
                  <a:pt x="1380477" y="1301530"/>
                </a:moveTo>
                <a:lnTo>
                  <a:pt x="1380477" y="1328260"/>
                </a:lnTo>
                <a:lnTo>
                  <a:pt x="1425509" y="1328260"/>
                </a:lnTo>
                <a:lnTo>
                  <a:pt x="1425191" y="1301530"/>
                </a:lnTo>
                <a:lnTo>
                  <a:pt x="1380477" y="1301530"/>
                </a:lnTo>
                <a:close/>
                <a:moveTo>
                  <a:pt x="1318638" y="1301212"/>
                </a:moveTo>
                <a:lnTo>
                  <a:pt x="1317687" y="1327942"/>
                </a:lnTo>
                <a:lnTo>
                  <a:pt x="1363353" y="1328260"/>
                </a:lnTo>
                <a:lnTo>
                  <a:pt x="1363670" y="1301530"/>
                </a:lnTo>
                <a:lnTo>
                  <a:pt x="1318638" y="1301212"/>
                </a:lnTo>
                <a:close/>
                <a:moveTo>
                  <a:pt x="1257434" y="1301212"/>
                </a:moveTo>
                <a:lnTo>
                  <a:pt x="1255531" y="1327624"/>
                </a:lnTo>
                <a:lnTo>
                  <a:pt x="1300879" y="1327942"/>
                </a:lnTo>
                <a:lnTo>
                  <a:pt x="1301831" y="1301212"/>
                </a:lnTo>
                <a:lnTo>
                  <a:pt x="1257434" y="1301212"/>
                </a:lnTo>
                <a:close/>
                <a:moveTo>
                  <a:pt x="1195595" y="1300894"/>
                </a:moveTo>
                <a:lnTo>
                  <a:pt x="1193058" y="1327306"/>
                </a:lnTo>
                <a:lnTo>
                  <a:pt x="1238406" y="1327624"/>
                </a:lnTo>
                <a:lnTo>
                  <a:pt x="1240626" y="1300894"/>
                </a:lnTo>
                <a:lnTo>
                  <a:pt x="1195595" y="1300894"/>
                </a:lnTo>
                <a:close/>
                <a:moveTo>
                  <a:pt x="1134073" y="1300575"/>
                </a:moveTo>
                <a:lnTo>
                  <a:pt x="1130268" y="1327306"/>
                </a:lnTo>
                <a:lnTo>
                  <a:pt x="1175933" y="1327306"/>
                </a:lnTo>
                <a:lnTo>
                  <a:pt x="1178787" y="1300894"/>
                </a:lnTo>
                <a:lnTo>
                  <a:pt x="1134073" y="1300575"/>
                </a:lnTo>
                <a:close/>
                <a:moveTo>
                  <a:pt x="1072551" y="1300575"/>
                </a:moveTo>
                <a:lnTo>
                  <a:pt x="1068112" y="1326987"/>
                </a:lnTo>
                <a:lnTo>
                  <a:pt x="1113460" y="1326987"/>
                </a:lnTo>
                <a:lnTo>
                  <a:pt x="1117266" y="1300575"/>
                </a:lnTo>
                <a:lnTo>
                  <a:pt x="1072551" y="1300575"/>
                </a:lnTo>
                <a:close/>
                <a:moveTo>
                  <a:pt x="1010712" y="1300257"/>
                </a:moveTo>
                <a:lnTo>
                  <a:pt x="1005638" y="1326669"/>
                </a:lnTo>
                <a:lnTo>
                  <a:pt x="1050987" y="1326987"/>
                </a:lnTo>
                <a:lnTo>
                  <a:pt x="1055744" y="1300575"/>
                </a:lnTo>
                <a:lnTo>
                  <a:pt x="1010712" y="1300257"/>
                </a:lnTo>
                <a:close/>
                <a:moveTo>
                  <a:pt x="742467" y="1299528"/>
                </a:moveTo>
                <a:lnTo>
                  <a:pt x="705978" y="1300480"/>
                </a:lnTo>
                <a:lnTo>
                  <a:pt x="670124" y="1302068"/>
                </a:lnTo>
                <a:lnTo>
                  <a:pt x="634587" y="1304290"/>
                </a:lnTo>
                <a:lnTo>
                  <a:pt x="600002" y="1307148"/>
                </a:lnTo>
                <a:lnTo>
                  <a:pt x="608886" y="1327150"/>
                </a:lnTo>
                <a:lnTo>
                  <a:pt x="618088" y="1346518"/>
                </a:lnTo>
                <a:lnTo>
                  <a:pt x="627607" y="1364298"/>
                </a:lnTo>
                <a:lnTo>
                  <a:pt x="632683" y="1373188"/>
                </a:lnTo>
                <a:lnTo>
                  <a:pt x="637760" y="1381126"/>
                </a:lnTo>
                <a:lnTo>
                  <a:pt x="642519" y="1389381"/>
                </a:lnTo>
                <a:lnTo>
                  <a:pt x="647596" y="1397001"/>
                </a:lnTo>
                <a:lnTo>
                  <a:pt x="652673" y="1404621"/>
                </a:lnTo>
                <a:lnTo>
                  <a:pt x="657750" y="1411288"/>
                </a:lnTo>
                <a:lnTo>
                  <a:pt x="662826" y="1417956"/>
                </a:lnTo>
                <a:lnTo>
                  <a:pt x="668220" y="1424623"/>
                </a:lnTo>
                <a:lnTo>
                  <a:pt x="673614" y="1430656"/>
                </a:lnTo>
                <a:lnTo>
                  <a:pt x="678691" y="1436688"/>
                </a:lnTo>
                <a:lnTo>
                  <a:pt x="686941" y="1444626"/>
                </a:lnTo>
                <a:lnTo>
                  <a:pt x="694873" y="1451928"/>
                </a:lnTo>
                <a:lnTo>
                  <a:pt x="703123" y="1458913"/>
                </a:lnTo>
                <a:lnTo>
                  <a:pt x="711055" y="1464628"/>
                </a:lnTo>
                <a:lnTo>
                  <a:pt x="718987" y="1469708"/>
                </a:lnTo>
                <a:lnTo>
                  <a:pt x="726920" y="1474153"/>
                </a:lnTo>
                <a:lnTo>
                  <a:pt x="734535" y="1477963"/>
                </a:lnTo>
                <a:lnTo>
                  <a:pt x="742467" y="1480821"/>
                </a:lnTo>
                <a:lnTo>
                  <a:pt x="742467" y="1299528"/>
                </a:lnTo>
                <a:close/>
                <a:moveTo>
                  <a:pt x="1682695" y="1264935"/>
                </a:moveTo>
                <a:lnTo>
                  <a:pt x="1686818" y="1291665"/>
                </a:lnTo>
                <a:lnTo>
                  <a:pt x="1731215" y="1291665"/>
                </a:lnTo>
                <a:lnTo>
                  <a:pt x="1726775" y="1264935"/>
                </a:lnTo>
                <a:lnTo>
                  <a:pt x="1682695" y="1264935"/>
                </a:lnTo>
                <a:close/>
                <a:moveTo>
                  <a:pt x="1622442" y="1264617"/>
                </a:moveTo>
                <a:lnTo>
                  <a:pt x="1625613" y="1291347"/>
                </a:lnTo>
                <a:lnTo>
                  <a:pt x="1670327" y="1291665"/>
                </a:lnTo>
                <a:lnTo>
                  <a:pt x="1666205" y="1264617"/>
                </a:lnTo>
                <a:lnTo>
                  <a:pt x="1622442" y="1264617"/>
                </a:lnTo>
                <a:close/>
                <a:moveTo>
                  <a:pt x="1561871" y="1264617"/>
                </a:moveTo>
                <a:lnTo>
                  <a:pt x="1564091" y="1291347"/>
                </a:lnTo>
                <a:lnTo>
                  <a:pt x="1608805" y="1291347"/>
                </a:lnTo>
                <a:lnTo>
                  <a:pt x="1605951" y="1264617"/>
                </a:lnTo>
                <a:lnTo>
                  <a:pt x="1561871" y="1264617"/>
                </a:lnTo>
                <a:close/>
                <a:moveTo>
                  <a:pt x="1501618" y="1264298"/>
                </a:moveTo>
                <a:lnTo>
                  <a:pt x="1502886" y="1291029"/>
                </a:lnTo>
                <a:lnTo>
                  <a:pt x="1547284" y="1291029"/>
                </a:lnTo>
                <a:lnTo>
                  <a:pt x="1545381" y="1264298"/>
                </a:lnTo>
                <a:lnTo>
                  <a:pt x="1501618" y="1264298"/>
                </a:lnTo>
                <a:close/>
                <a:moveTo>
                  <a:pt x="1441048" y="1263980"/>
                </a:moveTo>
                <a:lnTo>
                  <a:pt x="1441682" y="1290711"/>
                </a:lnTo>
                <a:lnTo>
                  <a:pt x="1486396" y="1291029"/>
                </a:lnTo>
                <a:lnTo>
                  <a:pt x="1485128" y="1264298"/>
                </a:lnTo>
                <a:lnTo>
                  <a:pt x="1441048" y="1263980"/>
                </a:lnTo>
                <a:close/>
                <a:moveTo>
                  <a:pt x="1380794" y="1263980"/>
                </a:moveTo>
                <a:lnTo>
                  <a:pt x="1380477" y="1290711"/>
                </a:lnTo>
                <a:lnTo>
                  <a:pt x="1424874" y="1290711"/>
                </a:lnTo>
                <a:lnTo>
                  <a:pt x="1424557" y="1263980"/>
                </a:lnTo>
                <a:lnTo>
                  <a:pt x="1380794" y="1263980"/>
                </a:lnTo>
                <a:close/>
                <a:moveTo>
                  <a:pt x="1320224" y="1263662"/>
                </a:moveTo>
                <a:lnTo>
                  <a:pt x="1319273" y="1290392"/>
                </a:lnTo>
                <a:lnTo>
                  <a:pt x="1363670" y="1290711"/>
                </a:lnTo>
                <a:lnTo>
                  <a:pt x="1363987" y="1263980"/>
                </a:lnTo>
                <a:lnTo>
                  <a:pt x="1320224" y="1263662"/>
                </a:lnTo>
                <a:close/>
                <a:moveTo>
                  <a:pt x="1259654" y="1263662"/>
                </a:moveTo>
                <a:lnTo>
                  <a:pt x="1258068" y="1290392"/>
                </a:lnTo>
                <a:lnTo>
                  <a:pt x="1302465" y="1290392"/>
                </a:lnTo>
                <a:lnTo>
                  <a:pt x="1303416" y="1263662"/>
                </a:lnTo>
                <a:lnTo>
                  <a:pt x="1259654" y="1263662"/>
                </a:lnTo>
                <a:close/>
                <a:moveTo>
                  <a:pt x="1199083" y="1263344"/>
                </a:moveTo>
                <a:lnTo>
                  <a:pt x="1196546" y="1290074"/>
                </a:lnTo>
                <a:lnTo>
                  <a:pt x="1241260" y="1290392"/>
                </a:lnTo>
                <a:lnTo>
                  <a:pt x="1243163" y="1263662"/>
                </a:lnTo>
                <a:lnTo>
                  <a:pt x="1199083" y="1263344"/>
                </a:lnTo>
                <a:close/>
                <a:moveTo>
                  <a:pt x="1138830" y="1263344"/>
                </a:moveTo>
                <a:lnTo>
                  <a:pt x="1135659" y="1289756"/>
                </a:lnTo>
                <a:lnTo>
                  <a:pt x="1180056" y="1290074"/>
                </a:lnTo>
                <a:lnTo>
                  <a:pt x="1182593" y="1263344"/>
                </a:lnTo>
                <a:lnTo>
                  <a:pt x="1138830" y="1263344"/>
                </a:lnTo>
                <a:close/>
                <a:moveTo>
                  <a:pt x="1078259" y="1263026"/>
                </a:moveTo>
                <a:lnTo>
                  <a:pt x="1074137" y="1289756"/>
                </a:lnTo>
                <a:lnTo>
                  <a:pt x="1118851" y="1289756"/>
                </a:lnTo>
                <a:lnTo>
                  <a:pt x="1122339" y="1263344"/>
                </a:lnTo>
                <a:lnTo>
                  <a:pt x="1078259" y="1263026"/>
                </a:lnTo>
                <a:close/>
                <a:moveTo>
                  <a:pt x="1018006" y="1263026"/>
                </a:moveTo>
                <a:lnTo>
                  <a:pt x="1012615" y="1289438"/>
                </a:lnTo>
                <a:lnTo>
                  <a:pt x="1057329" y="1289756"/>
                </a:lnTo>
                <a:lnTo>
                  <a:pt x="1061769" y="1263026"/>
                </a:lnTo>
                <a:lnTo>
                  <a:pt x="1018006" y="1263026"/>
                </a:lnTo>
                <a:close/>
                <a:moveTo>
                  <a:pt x="1676987" y="1227067"/>
                </a:moveTo>
                <a:lnTo>
                  <a:pt x="1681109" y="1253797"/>
                </a:lnTo>
                <a:lnTo>
                  <a:pt x="1724872" y="1254115"/>
                </a:lnTo>
                <a:lnTo>
                  <a:pt x="1719798" y="1227067"/>
                </a:lnTo>
                <a:lnTo>
                  <a:pt x="1676987" y="1227067"/>
                </a:lnTo>
                <a:close/>
                <a:moveTo>
                  <a:pt x="1618002" y="1227067"/>
                </a:moveTo>
                <a:lnTo>
                  <a:pt x="1621173" y="1253797"/>
                </a:lnTo>
                <a:lnTo>
                  <a:pt x="1664619" y="1253797"/>
                </a:lnTo>
                <a:lnTo>
                  <a:pt x="1660813" y="1227067"/>
                </a:lnTo>
                <a:lnTo>
                  <a:pt x="1618002" y="1227067"/>
                </a:lnTo>
                <a:close/>
                <a:moveTo>
                  <a:pt x="1558383" y="1226431"/>
                </a:moveTo>
                <a:lnTo>
                  <a:pt x="1560920" y="1253479"/>
                </a:lnTo>
                <a:lnTo>
                  <a:pt x="1604683" y="1253797"/>
                </a:lnTo>
                <a:lnTo>
                  <a:pt x="1601512" y="1226431"/>
                </a:lnTo>
                <a:lnTo>
                  <a:pt x="1558383" y="1226431"/>
                </a:lnTo>
                <a:close/>
                <a:moveTo>
                  <a:pt x="1499398" y="1226431"/>
                </a:moveTo>
                <a:lnTo>
                  <a:pt x="1500984" y="1253479"/>
                </a:lnTo>
                <a:lnTo>
                  <a:pt x="1544430" y="1253479"/>
                </a:lnTo>
                <a:lnTo>
                  <a:pt x="1542210" y="1226431"/>
                </a:lnTo>
                <a:lnTo>
                  <a:pt x="1499398" y="1226431"/>
                </a:lnTo>
                <a:close/>
                <a:moveTo>
                  <a:pt x="1439779" y="1226112"/>
                </a:moveTo>
                <a:lnTo>
                  <a:pt x="1440730" y="1253161"/>
                </a:lnTo>
                <a:lnTo>
                  <a:pt x="1484493" y="1253479"/>
                </a:lnTo>
                <a:lnTo>
                  <a:pt x="1483225" y="1226431"/>
                </a:lnTo>
                <a:lnTo>
                  <a:pt x="1439779" y="1226112"/>
                </a:lnTo>
                <a:close/>
                <a:moveTo>
                  <a:pt x="1380794" y="1226112"/>
                </a:moveTo>
                <a:lnTo>
                  <a:pt x="1380794" y="1253161"/>
                </a:lnTo>
                <a:lnTo>
                  <a:pt x="1424240" y="1253161"/>
                </a:lnTo>
                <a:lnTo>
                  <a:pt x="1423606" y="1226112"/>
                </a:lnTo>
                <a:lnTo>
                  <a:pt x="1380794" y="1226112"/>
                </a:lnTo>
                <a:close/>
                <a:moveTo>
                  <a:pt x="1321492" y="1226112"/>
                </a:moveTo>
                <a:lnTo>
                  <a:pt x="1320541" y="1252843"/>
                </a:lnTo>
                <a:lnTo>
                  <a:pt x="1364304" y="1253161"/>
                </a:lnTo>
                <a:lnTo>
                  <a:pt x="1364621" y="1226112"/>
                </a:lnTo>
                <a:lnTo>
                  <a:pt x="1321492" y="1226112"/>
                </a:lnTo>
                <a:close/>
                <a:moveTo>
                  <a:pt x="1262190" y="1225794"/>
                </a:moveTo>
                <a:lnTo>
                  <a:pt x="1260605" y="1252843"/>
                </a:lnTo>
                <a:lnTo>
                  <a:pt x="1304051" y="1252843"/>
                </a:lnTo>
                <a:lnTo>
                  <a:pt x="1305319" y="1225794"/>
                </a:lnTo>
                <a:lnTo>
                  <a:pt x="1262190" y="1225794"/>
                </a:lnTo>
                <a:close/>
                <a:moveTo>
                  <a:pt x="1203206" y="1225794"/>
                </a:moveTo>
                <a:lnTo>
                  <a:pt x="1200352" y="1252524"/>
                </a:lnTo>
                <a:lnTo>
                  <a:pt x="1244115" y="1252843"/>
                </a:lnTo>
                <a:lnTo>
                  <a:pt x="1246017" y="1225794"/>
                </a:lnTo>
                <a:lnTo>
                  <a:pt x="1203206" y="1225794"/>
                </a:lnTo>
                <a:close/>
                <a:moveTo>
                  <a:pt x="1143904" y="1225476"/>
                </a:moveTo>
                <a:lnTo>
                  <a:pt x="1140415" y="1252524"/>
                </a:lnTo>
                <a:lnTo>
                  <a:pt x="1183861" y="1252524"/>
                </a:lnTo>
                <a:lnTo>
                  <a:pt x="1187032" y="1225794"/>
                </a:lnTo>
                <a:lnTo>
                  <a:pt x="1143904" y="1225476"/>
                </a:lnTo>
                <a:close/>
                <a:moveTo>
                  <a:pt x="1084602" y="1225476"/>
                </a:moveTo>
                <a:lnTo>
                  <a:pt x="1080162" y="1252206"/>
                </a:lnTo>
                <a:lnTo>
                  <a:pt x="1123925" y="1252524"/>
                </a:lnTo>
                <a:lnTo>
                  <a:pt x="1127731" y="1225476"/>
                </a:lnTo>
                <a:lnTo>
                  <a:pt x="1084602" y="1225476"/>
                </a:lnTo>
                <a:close/>
                <a:moveTo>
                  <a:pt x="1025300" y="1225476"/>
                </a:moveTo>
                <a:lnTo>
                  <a:pt x="1020226" y="1252206"/>
                </a:lnTo>
                <a:lnTo>
                  <a:pt x="1063672" y="1252206"/>
                </a:lnTo>
                <a:lnTo>
                  <a:pt x="1068429" y="1225476"/>
                </a:lnTo>
                <a:lnTo>
                  <a:pt x="1025300" y="1225476"/>
                </a:lnTo>
                <a:close/>
                <a:moveTo>
                  <a:pt x="1671279" y="1188881"/>
                </a:moveTo>
                <a:lnTo>
                  <a:pt x="1675401" y="1216248"/>
                </a:lnTo>
                <a:lnTo>
                  <a:pt x="1718213" y="1216248"/>
                </a:lnTo>
                <a:lnTo>
                  <a:pt x="1713456" y="1188881"/>
                </a:lnTo>
                <a:lnTo>
                  <a:pt x="1671279" y="1188881"/>
                </a:lnTo>
                <a:close/>
                <a:moveTo>
                  <a:pt x="1613245" y="1188881"/>
                </a:moveTo>
                <a:lnTo>
                  <a:pt x="1616416" y="1215929"/>
                </a:lnTo>
                <a:lnTo>
                  <a:pt x="1659228" y="1216248"/>
                </a:lnTo>
                <a:lnTo>
                  <a:pt x="1655422" y="1188881"/>
                </a:lnTo>
                <a:lnTo>
                  <a:pt x="1613245" y="1188881"/>
                </a:lnTo>
                <a:close/>
                <a:moveTo>
                  <a:pt x="1555212" y="1188881"/>
                </a:moveTo>
                <a:lnTo>
                  <a:pt x="1557432" y="1215929"/>
                </a:lnTo>
                <a:lnTo>
                  <a:pt x="1600560" y="1215929"/>
                </a:lnTo>
                <a:lnTo>
                  <a:pt x="1597389" y="1188881"/>
                </a:lnTo>
                <a:lnTo>
                  <a:pt x="1555212" y="1188881"/>
                </a:lnTo>
                <a:close/>
                <a:moveTo>
                  <a:pt x="1497178" y="1188881"/>
                </a:moveTo>
                <a:lnTo>
                  <a:pt x="1498764" y="1215929"/>
                </a:lnTo>
                <a:lnTo>
                  <a:pt x="1541575" y="1215929"/>
                </a:lnTo>
                <a:lnTo>
                  <a:pt x="1539356" y="1188881"/>
                </a:lnTo>
                <a:lnTo>
                  <a:pt x="1497178" y="1188881"/>
                </a:lnTo>
                <a:close/>
                <a:moveTo>
                  <a:pt x="1438828" y="1188563"/>
                </a:moveTo>
                <a:lnTo>
                  <a:pt x="1439779" y="1215611"/>
                </a:lnTo>
                <a:lnTo>
                  <a:pt x="1482591" y="1215929"/>
                </a:lnTo>
                <a:lnTo>
                  <a:pt x="1481322" y="1188563"/>
                </a:lnTo>
                <a:lnTo>
                  <a:pt x="1438828" y="1188563"/>
                </a:lnTo>
                <a:close/>
                <a:moveTo>
                  <a:pt x="1381111" y="1188563"/>
                </a:moveTo>
                <a:lnTo>
                  <a:pt x="1380794" y="1215611"/>
                </a:lnTo>
                <a:lnTo>
                  <a:pt x="1423606" y="1215611"/>
                </a:lnTo>
                <a:lnTo>
                  <a:pt x="1422972" y="1188563"/>
                </a:lnTo>
                <a:lnTo>
                  <a:pt x="1381111" y="1188563"/>
                </a:lnTo>
                <a:close/>
                <a:moveTo>
                  <a:pt x="1322761" y="1188563"/>
                </a:moveTo>
                <a:lnTo>
                  <a:pt x="1321810" y="1215611"/>
                </a:lnTo>
                <a:lnTo>
                  <a:pt x="1364621" y="1215611"/>
                </a:lnTo>
                <a:lnTo>
                  <a:pt x="1365255" y="1188563"/>
                </a:lnTo>
                <a:lnTo>
                  <a:pt x="1322761" y="1188563"/>
                </a:lnTo>
                <a:close/>
                <a:moveTo>
                  <a:pt x="1264727" y="1188563"/>
                </a:moveTo>
                <a:lnTo>
                  <a:pt x="1263142" y="1215293"/>
                </a:lnTo>
                <a:lnTo>
                  <a:pt x="1305636" y="1215293"/>
                </a:lnTo>
                <a:lnTo>
                  <a:pt x="1307222" y="1188563"/>
                </a:lnTo>
                <a:lnTo>
                  <a:pt x="1264727" y="1188563"/>
                </a:lnTo>
                <a:close/>
                <a:moveTo>
                  <a:pt x="1206694" y="1188244"/>
                </a:moveTo>
                <a:lnTo>
                  <a:pt x="1204157" y="1215293"/>
                </a:lnTo>
                <a:lnTo>
                  <a:pt x="1246969" y="1215293"/>
                </a:lnTo>
                <a:lnTo>
                  <a:pt x="1248871" y="1188563"/>
                </a:lnTo>
                <a:lnTo>
                  <a:pt x="1206694" y="1188244"/>
                </a:lnTo>
                <a:close/>
                <a:moveTo>
                  <a:pt x="1148661" y="1188244"/>
                </a:moveTo>
                <a:lnTo>
                  <a:pt x="1145172" y="1215293"/>
                </a:lnTo>
                <a:lnTo>
                  <a:pt x="1188301" y="1215293"/>
                </a:lnTo>
                <a:lnTo>
                  <a:pt x="1190838" y="1188244"/>
                </a:lnTo>
                <a:lnTo>
                  <a:pt x="1148661" y="1188244"/>
                </a:lnTo>
                <a:close/>
                <a:moveTo>
                  <a:pt x="1090627" y="1188244"/>
                </a:moveTo>
                <a:lnTo>
                  <a:pt x="1086505" y="1214975"/>
                </a:lnTo>
                <a:lnTo>
                  <a:pt x="1128999" y="1214975"/>
                </a:lnTo>
                <a:lnTo>
                  <a:pt x="1132805" y="1188244"/>
                </a:lnTo>
                <a:lnTo>
                  <a:pt x="1090627" y="1188244"/>
                </a:lnTo>
                <a:close/>
                <a:moveTo>
                  <a:pt x="1032594" y="1187926"/>
                </a:moveTo>
                <a:lnTo>
                  <a:pt x="1027203" y="1214975"/>
                </a:lnTo>
                <a:lnTo>
                  <a:pt x="1070331" y="1214975"/>
                </a:lnTo>
                <a:lnTo>
                  <a:pt x="1074771" y="1188244"/>
                </a:lnTo>
                <a:lnTo>
                  <a:pt x="1032594" y="1187926"/>
                </a:lnTo>
                <a:close/>
                <a:moveTo>
                  <a:pt x="1740728" y="1132875"/>
                </a:moveTo>
                <a:lnTo>
                  <a:pt x="1737874" y="1133193"/>
                </a:lnTo>
                <a:lnTo>
                  <a:pt x="1735337" y="1133829"/>
                </a:lnTo>
                <a:lnTo>
                  <a:pt x="1733117" y="1134784"/>
                </a:lnTo>
                <a:lnTo>
                  <a:pt x="1731532" y="1136057"/>
                </a:lnTo>
                <a:lnTo>
                  <a:pt x="1730263" y="1137648"/>
                </a:lnTo>
                <a:lnTo>
                  <a:pt x="1729312" y="1139875"/>
                </a:lnTo>
                <a:lnTo>
                  <a:pt x="1728995" y="1142103"/>
                </a:lnTo>
                <a:lnTo>
                  <a:pt x="1728995" y="1144330"/>
                </a:lnTo>
                <a:lnTo>
                  <a:pt x="1730263" y="1151649"/>
                </a:lnTo>
                <a:lnTo>
                  <a:pt x="1731215" y="1153877"/>
                </a:lnTo>
                <a:lnTo>
                  <a:pt x="1732166" y="1156104"/>
                </a:lnTo>
                <a:lnTo>
                  <a:pt x="1734069" y="1158332"/>
                </a:lnTo>
                <a:lnTo>
                  <a:pt x="1735971" y="1159923"/>
                </a:lnTo>
                <a:lnTo>
                  <a:pt x="1738508" y="1161514"/>
                </a:lnTo>
                <a:lnTo>
                  <a:pt x="1741045" y="1162469"/>
                </a:lnTo>
                <a:lnTo>
                  <a:pt x="1743582" y="1163105"/>
                </a:lnTo>
                <a:lnTo>
                  <a:pt x="1746437" y="1163423"/>
                </a:lnTo>
                <a:lnTo>
                  <a:pt x="1772123" y="1163423"/>
                </a:lnTo>
                <a:lnTo>
                  <a:pt x="1775295" y="1163105"/>
                </a:lnTo>
                <a:lnTo>
                  <a:pt x="1777832" y="1162469"/>
                </a:lnTo>
                <a:lnTo>
                  <a:pt x="1779734" y="1161514"/>
                </a:lnTo>
                <a:lnTo>
                  <a:pt x="1781637" y="1159923"/>
                </a:lnTo>
                <a:lnTo>
                  <a:pt x="1782906" y="1158332"/>
                </a:lnTo>
                <a:lnTo>
                  <a:pt x="1783857" y="1156104"/>
                </a:lnTo>
                <a:lnTo>
                  <a:pt x="1784174" y="1154195"/>
                </a:lnTo>
                <a:lnTo>
                  <a:pt x="1783857" y="1151968"/>
                </a:lnTo>
                <a:lnTo>
                  <a:pt x="1782271" y="1144330"/>
                </a:lnTo>
                <a:lnTo>
                  <a:pt x="1781637" y="1142103"/>
                </a:lnTo>
                <a:lnTo>
                  <a:pt x="1780369" y="1139875"/>
                </a:lnTo>
                <a:lnTo>
                  <a:pt x="1778783" y="1137648"/>
                </a:lnTo>
                <a:lnTo>
                  <a:pt x="1776563" y="1136057"/>
                </a:lnTo>
                <a:lnTo>
                  <a:pt x="1774343" y="1134784"/>
                </a:lnTo>
                <a:lnTo>
                  <a:pt x="1771489" y="1133829"/>
                </a:lnTo>
                <a:lnTo>
                  <a:pt x="1768635" y="1133193"/>
                </a:lnTo>
                <a:lnTo>
                  <a:pt x="1766098" y="1132875"/>
                </a:lnTo>
                <a:lnTo>
                  <a:pt x="1740728" y="1132875"/>
                </a:lnTo>
                <a:close/>
                <a:moveTo>
                  <a:pt x="1664619" y="1132875"/>
                </a:moveTo>
                <a:lnTo>
                  <a:pt x="1661765" y="1133193"/>
                </a:lnTo>
                <a:lnTo>
                  <a:pt x="1659545" y="1133829"/>
                </a:lnTo>
                <a:lnTo>
                  <a:pt x="1657325" y="1134784"/>
                </a:lnTo>
                <a:lnTo>
                  <a:pt x="1655422" y="1136057"/>
                </a:lnTo>
                <a:lnTo>
                  <a:pt x="1654154" y="1137648"/>
                </a:lnTo>
                <a:lnTo>
                  <a:pt x="1653203" y="1139875"/>
                </a:lnTo>
                <a:lnTo>
                  <a:pt x="1652568" y="1142103"/>
                </a:lnTo>
                <a:lnTo>
                  <a:pt x="1652568" y="1144330"/>
                </a:lnTo>
                <a:lnTo>
                  <a:pt x="1653837" y="1151649"/>
                </a:lnTo>
                <a:lnTo>
                  <a:pt x="1654471" y="1153877"/>
                </a:lnTo>
                <a:lnTo>
                  <a:pt x="1655422" y="1156104"/>
                </a:lnTo>
                <a:lnTo>
                  <a:pt x="1657008" y="1158332"/>
                </a:lnTo>
                <a:lnTo>
                  <a:pt x="1658911" y="1159923"/>
                </a:lnTo>
                <a:lnTo>
                  <a:pt x="1661131" y="1161196"/>
                </a:lnTo>
                <a:lnTo>
                  <a:pt x="1663668" y="1162469"/>
                </a:lnTo>
                <a:lnTo>
                  <a:pt x="1666205" y="1163105"/>
                </a:lnTo>
                <a:lnTo>
                  <a:pt x="1669376" y="1163105"/>
                </a:lnTo>
                <a:lnTo>
                  <a:pt x="1695063" y="1163423"/>
                </a:lnTo>
                <a:lnTo>
                  <a:pt x="1697917" y="1163105"/>
                </a:lnTo>
                <a:lnTo>
                  <a:pt x="1700137" y="1162469"/>
                </a:lnTo>
                <a:lnTo>
                  <a:pt x="1702357" y="1161514"/>
                </a:lnTo>
                <a:lnTo>
                  <a:pt x="1704576" y="1159923"/>
                </a:lnTo>
                <a:lnTo>
                  <a:pt x="1705845" y="1158332"/>
                </a:lnTo>
                <a:lnTo>
                  <a:pt x="1706796" y="1156104"/>
                </a:lnTo>
                <a:lnTo>
                  <a:pt x="1707430" y="1153877"/>
                </a:lnTo>
                <a:lnTo>
                  <a:pt x="1707113" y="1151649"/>
                </a:lnTo>
                <a:lnTo>
                  <a:pt x="1705845" y="1144330"/>
                </a:lnTo>
                <a:lnTo>
                  <a:pt x="1705211" y="1142103"/>
                </a:lnTo>
                <a:lnTo>
                  <a:pt x="1704259" y="1139875"/>
                </a:lnTo>
                <a:lnTo>
                  <a:pt x="1702357" y="1137648"/>
                </a:lnTo>
                <a:lnTo>
                  <a:pt x="1700137" y="1136057"/>
                </a:lnTo>
                <a:lnTo>
                  <a:pt x="1697917" y="1134784"/>
                </a:lnTo>
                <a:lnTo>
                  <a:pt x="1695697" y="1133829"/>
                </a:lnTo>
                <a:lnTo>
                  <a:pt x="1692843" y="1133193"/>
                </a:lnTo>
                <a:lnTo>
                  <a:pt x="1689989" y="1132875"/>
                </a:lnTo>
                <a:lnTo>
                  <a:pt x="1664619" y="1132875"/>
                </a:lnTo>
                <a:close/>
                <a:moveTo>
                  <a:pt x="1586924" y="1132875"/>
                </a:moveTo>
                <a:lnTo>
                  <a:pt x="1584704" y="1133511"/>
                </a:lnTo>
                <a:lnTo>
                  <a:pt x="1582167" y="1134784"/>
                </a:lnTo>
                <a:lnTo>
                  <a:pt x="1580264" y="1136057"/>
                </a:lnTo>
                <a:lnTo>
                  <a:pt x="1578679" y="1137648"/>
                </a:lnTo>
                <a:lnTo>
                  <a:pt x="1577727" y="1139875"/>
                </a:lnTo>
                <a:lnTo>
                  <a:pt x="1577093" y="1142103"/>
                </a:lnTo>
                <a:lnTo>
                  <a:pt x="1577093" y="1144330"/>
                </a:lnTo>
                <a:lnTo>
                  <a:pt x="1578044" y="1151649"/>
                </a:lnTo>
                <a:lnTo>
                  <a:pt x="1578362" y="1153877"/>
                </a:lnTo>
                <a:lnTo>
                  <a:pt x="1579313" y="1156104"/>
                </a:lnTo>
                <a:lnTo>
                  <a:pt x="1580899" y="1158332"/>
                </a:lnTo>
                <a:lnTo>
                  <a:pt x="1583118" y="1159923"/>
                </a:lnTo>
                <a:lnTo>
                  <a:pt x="1585338" y="1161196"/>
                </a:lnTo>
                <a:lnTo>
                  <a:pt x="1587558" y="1162151"/>
                </a:lnTo>
                <a:lnTo>
                  <a:pt x="1590412" y="1162787"/>
                </a:lnTo>
                <a:lnTo>
                  <a:pt x="1593266" y="1163105"/>
                </a:lnTo>
                <a:lnTo>
                  <a:pt x="1618953" y="1163105"/>
                </a:lnTo>
                <a:lnTo>
                  <a:pt x="1621807" y="1163105"/>
                </a:lnTo>
                <a:lnTo>
                  <a:pt x="1624344" y="1162469"/>
                </a:lnTo>
                <a:lnTo>
                  <a:pt x="1626564" y="1161196"/>
                </a:lnTo>
                <a:lnTo>
                  <a:pt x="1628467" y="1159923"/>
                </a:lnTo>
                <a:lnTo>
                  <a:pt x="1629735" y="1158332"/>
                </a:lnTo>
                <a:lnTo>
                  <a:pt x="1631004" y="1156104"/>
                </a:lnTo>
                <a:lnTo>
                  <a:pt x="1631321" y="1153877"/>
                </a:lnTo>
                <a:lnTo>
                  <a:pt x="1631321" y="1151649"/>
                </a:lnTo>
                <a:lnTo>
                  <a:pt x="1630370" y="1144330"/>
                </a:lnTo>
                <a:lnTo>
                  <a:pt x="1629735" y="1142103"/>
                </a:lnTo>
                <a:lnTo>
                  <a:pt x="1628784" y="1139875"/>
                </a:lnTo>
                <a:lnTo>
                  <a:pt x="1627198" y="1137648"/>
                </a:lnTo>
                <a:lnTo>
                  <a:pt x="1625296" y="1136057"/>
                </a:lnTo>
                <a:lnTo>
                  <a:pt x="1623076" y="1134784"/>
                </a:lnTo>
                <a:lnTo>
                  <a:pt x="1620856" y="1133829"/>
                </a:lnTo>
                <a:lnTo>
                  <a:pt x="1618002" y="1132875"/>
                </a:lnTo>
                <a:lnTo>
                  <a:pt x="1615148" y="1132875"/>
                </a:lnTo>
                <a:lnTo>
                  <a:pt x="1589778" y="1132875"/>
                </a:lnTo>
                <a:lnTo>
                  <a:pt x="1586924" y="1132875"/>
                </a:lnTo>
                <a:close/>
                <a:moveTo>
                  <a:pt x="1510815" y="1132875"/>
                </a:moveTo>
                <a:lnTo>
                  <a:pt x="1508278" y="1133511"/>
                </a:lnTo>
                <a:lnTo>
                  <a:pt x="1506058" y="1134784"/>
                </a:lnTo>
                <a:lnTo>
                  <a:pt x="1504155" y="1136057"/>
                </a:lnTo>
                <a:lnTo>
                  <a:pt x="1502569" y="1137648"/>
                </a:lnTo>
                <a:lnTo>
                  <a:pt x="1501618" y="1139875"/>
                </a:lnTo>
                <a:lnTo>
                  <a:pt x="1500984" y="1142103"/>
                </a:lnTo>
                <a:lnTo>
                  <a:pt x="1500667" y="1144330"/>
                </a:lnTo>
                <a:lnTo>
                  <a:pt x="1501301" y="1151649"/>
                </a:lnTo>
                <a:lnTo>
                  <a:pt x="1501618" y="1153877"/>
                </a:lnTo>
                <a:lnTo>
                  <a:pt x="1502569" y="1156104"/>
                </a:lnTo>
                <a:lnTo>
                  <a:pt x="1503838" y="1158332"/>
                </a:lnTo>
                <a:lnTo>
                  <a:pt x="1505741" y="1159923"/>
                </a:lnTo>
                <a:lnTo>
                  <a:pt x="1507960" y="1161196"/>
                </a:lnTo>
                <a:lnTo>
                  <a:pt x="1510180" y="1162151"/>
                </a:lnTo>
                <a:lnTo>
                  <a:pt x="1512717" y="1162787"/>
                </a:lnTo>
                <a:lnTo>
                  <a:pt x="1515888" y="1163105"/>
                </a:lnTo>
                <a:lnTo>
                  <a:pt x="1541575" y="1163105"/>
                </a:lnTo>
                <a:lnTo>
                  <a:pt x="1544430" y="1162787"/>
                </a:lnTo>
                <a:lnTo>
                  <a:pt x="1546966" y="1162151"/>
                </a:lnTo>
                <a:lnTo>
                  <a:pt x="1549503" y="1161196"/>
                </a:lnTo>
                <a:lnTo>
                  <a:pt x="1551406" y="1159923"/>
                </a:lnTo>
                <a:lnTo>
                  <a:pt x="1552992" y="1158332"/>
                </a:lnTo>
                <a:lnTo>
                  <a:pt x="1553943" y="1156104"/>
                </a:lnTo>
                <a:lnTo>
                  <a:pt x="1554577" y="1153877"/>
                </a:lnTo>
                <a:lnTo>
                  <a:pt x="1554577" y="1151649"/>
                </a:lnTo>
                <a:lnTo>
                  <a:pt x="1553943" y="1144330"/>
                </a:lnTo>
                <a:lnTo>
                  <a:pt x="1553626" y="1142103"/>
                </a:lnTo>
                <a:lnTo>
                  <a:pt x="1552675" y="1139875"/>
                </a:lnTo>
                <a:lnTo>
                  <a:pt x="1551089" y="1137648"/>
                </a:lnTo>
                <a:lnTo>
                  <a:pt x="1549186" y="1136057"/>
                </a:lnTo>
                <a:lnTo>
                  <a:pt x="1546966" y="1134784"/>
                </a:lnTo>
                <a:lnTo>
                  <a:pt x="1544430" y="1133511"/>
                </a:lnTo>
                <a:lnTo>
                  <a:pt x="1541893" y="1132875"/>
                </a:lnTo>
                <a:lnTo>
                  <a:pt x="1539038" y="1132875"/>
                </a:lnTo>
                <a:lnTo>
                  <a:pt x="1513986" y="1132875"/>
                </a:lnTo>
                <a:lnTo>
                  <a:pt x="1510815" y="1132875"/>
                </a:lnTo>
                <a:close/>
                <a:moveTo>
                  <a:pt x="981854" y="1117600"/>
                </a:moveTo>
                <a:lnTo>
                  <a:pt x="1765464" y="1117600"/>
                </a:lnTo>
                <a:lnTo>
                  <a:pt x="1769904" y="1117918"/>
                </a:lnTo>
                <a:lnTo>
                  <a:pt x="1774978" y="1118236"/>
                </a:lnTo>
                <a:lnTo>
                  <a:pt x="1779417" y="1119191"/>
                </a:lnTo>
                <a:lnTo>
                  <a:pt x="1783857" y="1120464"/>
                </a:lnTo>
                <a:lnTo>
                  <a:pt x="1787980" y="1122373"/>
                </a:lnTo>
                <a:lnTo>
                  <a:pt x="1792736" y="1124283"/>
                </a:lnTo>
                <a:lnTo>
                  <a:pt x="1796542" y="1126510"/>
                </a:lnTo>
                <a:lnTo>
                  <a:pt x="1800347" y="1129056"/>
                </a:lnTo>
                <a:lnTo>
                  <a:pt x="1803836" y="1131602"/>
                </a:lnTo>
                <a:lnTo>
                  <a:pt x="1807007" y="1134466"/>
                </a:lnTo>
                <a:lnTo>
                  <a:pt x="1810495" y="1137648"/>
                </a:lnTo>
                <a:lnTo>
                  <a:pt x="1813032" y="1141148"/>
                </a:lnTo>
                <a:lnTo>
                  <a:pt x="1815252" y="1144649"/>
                </a:lnTo>
                <a:lnTo>
                  <a:pt x="1817155" y="1148149"/>
                </a:lnTo>
                <a:lnTo>
                  <a:pt x="1818740" y="1151649"/>
                </a:lnTo>
                <a:lnTo>
                  <a:pt x="1820009" y="1155468"/>
                </a:lnTo>
                <a:lnTo>
                  <a:pt x="1903095" y="1502007"/>
                </a:lnTo>
                <a:lnTo>
                  <a:pt x="1903412" y="1506144"/>
                </a:lnTo>
                <a:lnTo>
                  <a:pt x="1903412" y="1509963"/>
                </a:lnTo>
                <a:lnTo>
                  <a:pt x="1903095" y="1513463"/>
                </a:lnTo>
                <a:lnTo>
                  <a:pt x="1901827" y="1516963"/>
                </a:lnTo>
                <a:lnTo>
                  <a:pt x="1900241" y="1520146"/>
                </a:lnTo>
                <a:lnTo>
                  <a:pt x="1898338" y="1523646"/>
                </a:lnTo>
                <a:lnTo>
                  <a:pt x="1895801" y="1526510"/>
                </a:lnTo>
                <a:lnTo>
                  <a:pt x="1892313" y="1529056"/>
                </a:lnTo>
                <a:lnTo>
                  <a:pt x="1889142" y="1531283"/>
                </a:lnTo>
                <a:lnTo>
                  <a:pt x="1885336" y="1533511"/>
                </a:lnTo>
                <a:lnTo>
                  <a:pt x="1881214" y="1535420"/>
                </a:lnTo>
                <a:lnTo>
                  <a:pt x="1876774" y="1537011"/>
                </a:lnTo>
                <a:lnTo>
                  <a:pt x="1871700" y="1538284"/>
                </a:lnTo>
                <a:lnTo>
                  <a:pt x="1866626" y="1538920"/>
                </a:lnTo>
                <a:lnTo>
                  <a:pt x="1861235" y="1539557"/>
                </a:lnTo>
                <a:lnTo>
                  <a:pt x="1855210" y="1539875"/>
                </a:lnTo>
                <a:lnTo>
                  <a:pt x="884498" y="1539875"/>
                </a:lnTo>
                <a:lnTo>
                  <a:pt x="878789" y="1539557"/>
                </a:lnTo>
                <a:lnTo>
                  <a:pt x="873081" y="1538920"/>
                </a:lnTo>
                <a:lnTo>
                  <a:pt x="868007" y="1537966"/>
                </a:lnTo>
                <a:lnTo>
                  <a:pt x="863250" y="1536693"/>
                </a:lnTo>
                <a:lnTo>
                  <a:pt x="858811" y="1535102"/>
                </a:lnTo>
                <a:lnTo>
                  <a:pt x="854371" y="1533193"/>
                </a:lnTo>
                <a:lnTo>
                  <a:pt x="850566" y="1531283"/>
                </a:lnTo>
                <a:lnTo>
                  <a:pt x="847394" y="1528737"/>
                </a:lnTo>
                <a:lnTo>
                  <a:pt x="844223" y="1526192"/>
                </a:lnTo>
                <a:lnTo>
                  <a:pt x="842003" y="1523010"/>
                </a:lnTo>
                <a:lnTo>
                  <a:pt x="839466" y="1519827"/>
                </a:lnTo>
                <a:lnTo>
                  <a:pt x="837881" y="1516645"/>
                </a:lnTo>
                <a:lnTo>
                  <a:pt x="836929" y="1513463"/>
                </a:lnTo>
                <a:lnTo>
                  <a:pt x="836612" y="1509963"/>
                </a:lnTo>
                <a:lnTo>
                  <a:pt x="836612" y="1506144"/>
                </a:lnTo>
                <a:lnTo>
                  <a:pt x="837246" y="1502007"/>
                </a:lnTo>
                <a:lnTo>
                  <a:pt x="926675" y="1154832"/>
                </a:lnTo>
                <a:lnTo>
                  <a:pt x="927943" y="1151331"/>
                </a:lnTo>
                <a:lnTo>
                  <a:pt x="929529" y="1147513"/>
                </a:lnTo>
                <a:lnTo>
                  <a:pt x="931432" y="1144012"/>
                </a:lnTo>
                <a:lnTo>
                  <a:pt x="933969" y="1140830"/>
                </a:lnTo>
                <a:lnTo>
                  <a:pt x="936823" y="1137011"/>
                </a:lnTo>
                <a:lnTo>
                  <a:pt x="939677" y="1134147"/>
                </a:lnTo>
                <a:lnTo>
                  <a:pt x="943165" y="1131283"/>
                </a:lnTo>
                <a:lnTo>
                  <a:pt x="946971" y="1128738"/>
                </a:lnTo>
                <a:lnTo>
                  <a:pt x="950776" y="1126192"/>
                </a:lnTo>
                <a:lnTo>
                  <a:pt x="954582" y="1124283"/>
                </a:lnTo>
                <a:lnTo>
                  <a:pt x="959021" y="1122373"/>
                </a:lnTo>
                <a:lnTo>
                  <a:pt x="963461" y="1120464"/>
                </a:lnTo>
                <a:lnTo>
                  <a:pt x="967901" y="1119191"/>
                </a:lnTo>
                <a:lnTo>
                  <a:pt x="972341" y="1118236"/>
                </a:lnTo>
                <a:lnTo>
                  <a:pt x="977097" y="1117918"/>
                </a:lnTo>
                <a:lnTo>
                  <a:pt x="981854" y="1117600"/>
                </a:lnTo>
                <a:close/>
                <a:moveTo>
                  <a:pt x="268430" y="1104583"/>
                </a:moveTo>
                <a:lnTo>
                  <a:pt x="254469" y="1109980"/>
                </a:lnTo>
                <a:lnTo>
                  <a:pt x="240826" y="1115695"/>
                </a:lnTo>
                <a:lnTo>
                  <a:pt x="227500" y="1121410"/>
                </a:lnTo>
                <a:lnTo>
                  <a:pt x="214808" y="1127443"/>
                </a:lnTo>
                <a:lnTo>
                  <a:pt x="202433" y="1133158"/>
                </a:lnTo>
                <a:lnTo>
                  <a:pt x="190693" y="1139190"/>
                </a:lnTo>
                <a:lnTo>
                  <a:pt x="178954" y="1145858"/>
                </a:lnTo>
                <a:lnTo>
                  <a:pt x="168483" y="1151890"/>
                </a:lnTo>
                <a:lnTo>
                  <a:pt x="178954" y="1168718"/>
                </a:lnTo>
                <a:lnTo>
                  <a:pt x="190376" y="1185228"/>
                </a:lnTo>
                <a:lnTo>
                  <a:pt x="202433" y="1201420"/>
                </a:lnTo>
                <a:lnTo>
                  <a:pt x="214490" y="1217295"/>
                </a:lnTo>
                <a:lnTo>
                  <a:pt x="227182" y="1232535"/>
                </a:lnTo>
                <a:lnTo>
                  <a:pt x="240191" y="1247775"/>
                </a:lnTo>
                <a:lnTo>
                  <a:pt x="253835" y="1262380"/>
                </a:lnTo>
                <a:lnTo>
                  <a:pt x="267479" y="1276668"/>
                </a:lnTo>
                <a:lnTo>
                  <a:pt x="283026" y="1291590"/>
                </a:lnTo>
                <a:lnTo>
                  <a:pt x="299208" y="1306195"/>
                </a:lnTo>
                <a:lnTo>
                  <a:pt x="313486" y="1301750"/>
                </a:lnTo>
                <a:lnTo>
                  <a:pt x="327764" y="1297623"/>
                </a:lnTo>
                <a:lnTo>
                  <a:pt x="357590" y="1289368"/>
                </a:lnTo>
                <a:lnTo>
                  <a:pt x="350609" y="1278890"/>
                </a:lnTo>
                <a:lnTo>
                  <a:pt x="344264" y="1268413"/>
                </a:lnTo>
                <a:lnTo>
                  <a:pt x="337600" y="1257618"/>
                </a:lnTo>
                <a:lnTo>
                  <a:pt x="331572" y="1246823"/>
                </a:lnTo>
                <a:lnTo>
                  <a:pt x="325543" y="1235710"/>
                </a:lnTo>
                <a:lnTo>
                  <a:pt x="319515" y="1224280"/>
                </a:lnTo>
                <a:lnTo>
                  <a:pt x="313803" y="1213168"/>
                </a:lnTo>
                <a:lnTo>
                  <a:pt x="308409" y="1201738"/>
                </a:lnTo>
                <a:lnTo>
                  <a:pt x="302381" y="1189990"/>
                </a:lnTo>
                <a:lnTo>
                  <a:pt x="297304" y="1178243"/>
                </a:lnTo>
                <a:lnTo>
                  <a:pt x="287151" y="1154113"/>
                </a:lnTo>
                <a:lnTo>
                  <a:pt x="277315" y="1129665"/>
                </a:lnTo>
                <a:lnTo>
                  <a:pt x="268430" y="1104583"/>
                </a:lnTo>
                <a:close/>
                <a:moveTo>
                  <a:pt x="469277" y="1050290"/>
                </a:moveTo>
                <a:lnTo>
                  <a:pt x="441990" y="1055688"/>
                </a:lnTo>
                <a:lnTo>
                  <a:pt x="415337" y="1061403"/>
                </a:lnTo>
                <a:lnTo>
                  <a:pt x="389319" y="1067118"/>
                </a:lnTo>
                <a:lnTo>
                  <a:pt x="364253" y="1073785"/>
                </a:lnTo>
                <a:lnTo>
                  <a:pt x="343946" y="1079500"/>
                </a:lnTo>
                <a:lnTo>
                  <a:pt x="324274" y="1085215"/>
                </a:lnTo>
                <a:lnTo>
                  <a:pt x="328716" y="1098550"/>
                </a:lnTo>
                <a:lnTo>
                  <a:pt x="333476" y="1111568"/>
                </a:lnTo>
                <a:lnTo>
                  <a:pt x="338235" y="1124585"/>
                </a:lnTo>
                <a:lnTo>
                  <a:pt x="343629" y="1136968"/>
                </a:lnTo>
                <a:lnTo>
                  <a:pt x="349023" y="1149668"/>
                </a:lnTo>
                <a:lnTo>
                  <a:pt x="354417" y="1162050"/>
                </a:lnTo>
                <a:lnTo>
                  <a:pt x="360446" y="1174115"/>
                </a:lnTo>
                <a:lnTo>
                  <a:pt x="366157" y="1186180"/>
                </a:lnTo>
                <a:lnTo>
                  <a:pt x="371868" y="1197928"/>
                </a:lnTo>
                <a:lnTo>
                  <a:pt x="378531" y="1209358"/>
                </a:lnTo>
                <a:lnTo>
                  <a:pt x="384560" y="1220788"/>
                </a:lnTo>
                <a:lnTo>
                  <a:pt x="391223" y="1232218"/>
                </a:lnTo>
                <a:lnTo>
                  <a:pt x="397886" y="1243013"/>
                </a:lnTo>
                <a:lnTo>
                  <a:pt x="404549" y="1254125"/>
                </a:lnTo>
                <a:lnTo>
                  <a:pt x="411530" y="1264603"/>
                </a:lnTo>
                <a:lnTo>
                  <a:pt x="418510" y="1275080"/>
                </a:lnTo>
                <a:lnTo>
                  <a:pt x="442942" y="1270318"/>
                </a:lnTo>
                <a:lnTo>
                  <a:pt x="467373" y="1265873"/>
                </a:lnTo>
                <a:lnTo>
                  <a:pt x="492440" y="1261428"/>
                </a:lnTo>
                <a:lnTo>
                  <a:pt x="518140" y="1257618"/>
                </a:lnTo>
                <a:lnTo>
                  <a:pt x="510525" y="1234123"/>
                </a:lnTo>
                <a:lnTo>
                  <a:pt x="503545" y="1209993"/>
                </a:lnTo>
                <a:lnTo>
                  <a:pt x="496882" y="1184910"/>
                </a:lnTo>
                <a:lnTo>
                  <a:pt x="490219" y="1159193"/>
                </a:lnTo>
                <a:lnTo>
                  <a:pt x="484507" y="1132840"/>
                </a:lnTo>
                <a:lnTo>
                  <a:pt x="479113" y="1106170"/>
                </a:lnTo>
                <a:lnTo>
                  <a:pt x="473719" y="1078548"/>
                </a:lnTo>
                <a:lnTo>
                  <a:pt x="469277" y="1050290"/>
                </a:lnTo>
                <a:close/>
                <a:moveTo>
                  <a:pt x="742467" y="1024890"/>
                </a:moveTo>
                <a:lnTo>
                  <a:pt x="714228" y="1025525"/>
                </a:lnTo>
                <a:lnTo>
                  <a:pt x="686623" y="1026478"/>
                </a:lnTo>
                <a:lnTo>
                  <a:pt x="659019" y="1028065"/>
                </a:lnTo>
                <a:lnTo>
                  <a:pt x="631731" y="1029653"/>
                </a:lnTo>
                <a:lnTo>
                  <a:pt x="605396" y="1031875"/>
                </a:lnTo>
                <a:lnTo>
                  <a:pt x="578743" y="1034733"/>
                </a:lnTo>
                <a:lnTo>
                  <a:pt x="553043" y="1037908"/>
                </a:lnTo>
                <a:lnTo>
                  <a:pt x="527025" y="1041083"/>
                </a:lnTo>
                <a:lnTo>
                  <a:pt x="530515" y="1059498"/>
                </a:lnTo>
                <a:lnTo>
                  <a:pt x="533688" y="1077595"/>
                </a:lnTo>
                <a:lnTo>
                  <a:pt x="536861" y="1095375"/>
                </a:lnTo>
                <a:lnTo>
                  <a:pt x="540351" y="1112838"/>
                </a:lnTo>
                <a:lnTo>
                  <a:pt x="543841" y="1130300"/>
                </a:lnTo>
                <a:lnTo>
                  <a:pt x="547966" y="1147128"/>
                </a:lnTo>
                <a:lnTo>
                  <a:pt x="552091" y="1163638"/>
                </a:lnTo>
                <a:lnTo>
                  <a:pt x="556216" y="1180148"/>
                </a:lnTo>
                <a:lnTo>
                  <a:pt x="561292" y="1198245"/>
                </a:lnTo>
                <a:lnTo>
                  <a:pt x="566686" y="1216025"/>
                </a:lnTo>
                <a:lnTo>
                  <a:pt x="572080" y="1233488"/>
                </a:lnTo>
                <a:lnTo>
                  <a:pt x="577792" y="1250315"/>
                </a:lnTo>
                <a:lnTo>
                  <a:pt x="597464" y="1248410"/>
                </a:lnTo>
                <a:lnTo>
                  <a:pt x="617771" y="1246823"/>
                </a:lnTo>
                <a:lnTo>
                  <a:pt x="638077" y="1245235"/>
                </a:lnTo>
                <a:lnTo>
                  <a:pt x="658701" y="1243648"/>
                </a:lnTo>
                <a:lnTo>
                  <a:pt x="679326" y="1242378"/>
                </a:lnTo>
                <a:lnTo>
                  <a:pt x="699950" y="1241425"/>
                </a:lnTo>
                <a:lnTo>
                  <a:pt x="721208" y="1240790"/>
                </a:lnTo>
                <a:lnTo>
                  <a:pt x="742467" y="1240473"/>
                </a:lnTo>
                <a:lnTo>
                  <a:pt x="742467" y="1024890"/>
                </a:lnTo>
                <a:close/>
                <a:moveTo>
                  <a:pt x="507035" y="801688"/>
                </a:moveTo>
                <a:lnTo>
                  <a:pt x="507670" y="824865"/>
                </a:lnTo>
                <a:lnTo>
                  <a:pt x="508622" y="848360"/>
                </a:lnTo>
                <a:lnTo>
                  <a:pt x="509573" y="871538"/>
                </a:lnTo>
                <a:lnTo>
                  <a:pt x="510843" y="894080"/>
                </a:lnTo>
                <a:lnTo>
                  <a:pt x="512746" y="916940"/>
                </a:lnTo>
                <a:lnTo>
                  <a:pt x="514650" y="939165"/>
                </a:lnTo>
                <a:lnTo>
                  <a:pt x="516871" y="961073"/>
                </a:lnTo>
                <a:lnTo>
                  <a:pt x="519410" y="982663"/>
                </a:lnTo>
                <a:lnTo>
                  <a:pt x="546062" y="979170"/>
                </a:lnTo>
                <a:lnTo>
                  <a:pt x="572715" y="976313"/>
                </a:lnTo>
                <a:lnTo>
                  <a:pt x="600319" y="973455"/>
                </a:lnTo>
                <a:lnTo>
                  <a:pt x="627924" y="971233"/>
                </a:lnTo>
                <a:lnTo>
                  <a:pt x="656163" y="969328"/>
                </a:lnTo>
                <a:lnTo>
                  <a:pt x="684720" y="967740"/>
                </a:lnTo>
                <a:lnTo>
                  <a:pt x="713276" y="966788"/>
                </a:lnTo>
                <a:lnTo>
                  <a:pt x="742467" y="965835"/>
                </a:lnTo>
                <a:lnTo>
                  <a:pt x="742467" y="801688"/>
                </a:lnTo>
                <a:lnTo>
                  <a:pt x="507035" y="801688"/>
                </a:lnTo>
                <a:close/>
                <a:moveTo>
                  <a:pt x="273824" y="801688"/>
                </a:moveTo>
                <a:lnTo>
                  <a:pt x="274142" y="816610"/>
                </a:lnTo>
                <a:lnTo>
                  <a:pt x="275094" y="831533"/>
                </a:lnTo>
                <a:lnTo>
                  <a:pt x="276045" y="846455"/>
                </a:lnTo>
                <a:lnTo>
                  <a:pt x="276997" y="860743"/>
                </a:lnTo>
                <a:lnTo>
                  <a:pt x="278584" y="875665"/>
                </a:lnTo>
                <a:lnTo>
                  <a:pt x="280170" y="889953"/>
                </a:lnTo>
                <a:lnTo>
                  <a:pt x="281757" y="904558"/>
                </a:lnTo>
                <a:lnTo>
                  <a:pt x="283660" y="918845"/>
                </a:lnTo>
                <a:lnTo>
                  <a:pt x="285882" y="933133"/>
                </a:lnTo>
                <a:lnTo>
                  <a:pt x="288737" y="947103"/>
                </a:lnTo>
                <a:lnTo>
                  <a:pt x="291276" y="961073"/>
                </a:lnTo>
                <a:lnTo>
                  <a:pt x="293814" y="975043"/>
                </a:lnTo>
                <a:lnTo>
                  <a:pt x="296670" y="988695"/>
                </a:lnTo>
                <a:lnTo>
                  <a:pt x="299842" y="1002665"/>
                </a:lnTo>
                <a:lnTo>
                  <a:pt x="303015" y="1015683"/>
                </a:lnTo>
                <a:lnTo>
                  <a:pt x="306823" y="1029335"/>
                </a:lnTo>
                <a:lnTo>
                  <a:pt x="324909" y="1023938"/>
                </a:lnTo>
                <a:lnTo>
                  <a:pt x="343312" y="1018858"/>
                </a:lnTo>
                <a:lnTo>
                  <a:pt x="362032" y="1013778"/>
                </a:lnTo>
                <a:lnTo>
                  <a:pt x="381070" y="1009015"/>
                </a:lnTo>
                <a:lnTo>
                  <a:pt x="400742" y="1004570"/>
                </a:lnTo>
                <a:lnTo>
                  <a:pt x="420414" y="1000125"/>
                </a:lnTo>
                <a:lnTo>
                  <a:pt x="440721" y="995998"/>
                </a:lnTo>
                <a:lnTo>
                  <a:pt x="461345" y="992188"/>
                </a:lnTo>
                <a:lnTo>
                  <a:pt x="458489" y="969328"/>
                </a:lnTo>
                <a:lnTo>
                  <a:pt x="456268" y="945833"/>
                </a:lnTo>
                <a:lnTo>
                  <a:pt x="454047" y="922655"/>
                </a:lnTo>
                <a:lnTo>
                  <a:pt x="452461" y="899160"/>
                </a:lnTo>
                <a:lnTo>
                  <a:pt x="451191" y="874713"/>
                </a:lnTo>
                <a:lnTo>
                  <a:pt x="449922" y="850900"/>
                </a:lnTo>
                <a:lnTo>
                  <a:pt x="448970" y="826135"/>
                </a:lnTo>
                <a:lnTo>
                  <a:pt x="448653" y="801688"/>
                </a:lnTo>
                <a:lnTo>
                  <a:pt x="273824" y="801688"/>
                </a:lnTo>
                <a:close/>
                <a:moveTo>
                  <a:pt x="59334" y="801688"/>
                </a:moveTo>
                <a:lnTo>
                  <a:pt x="60286" y="821690"/>
                </a:lnTo>
                <a:lnTo>
                  <a:pt x="62507" y="841693"/>
                </a:lnTo>
                <a:lnTo>
                  <a:pt x="64411" y="861378"/>
                </a:lnTo>
                <a:lnTo>
                  <a:pt x="67266" y="881380"/>
                </a:lnTo>
                <a:lnTo>
                  <a:pt x="70439" y="900748"/>
                </a:lnTo>
                <a:lnTo>
                  <a:pt x="74247" y="919798"/>
                </a:lnTo>
                <a:lnTo>
                  <a:pt x="78372" y="938848"/>
                </a:lnTo>
                <a:lnTo>
                  <a:pt x="83448" y="957898"/>
                </a:lnTo>
                <a:lnTo>
                  <a:pt x="88525" y="976630"/>
                </a:lnTo>
                <a:lnTo>
                  <a:pt x="94236" y="995045"/>
                </a:lnTo>
                <a:lnTo>
                  <a:pt x="100899" y="1013143"/>
                </a:lnTo>
                <a:lnTo>
                  <a:pt x="107245" y="1031240"/>
                </a:lnTo>
                <a:lnTo>
                  <a:pt x="114860" y="1049020"/>
                </a:lnTo>
                <a:lnTo>
                  <a:pt x="122475" y="1066483"/>
                </a:lnTo>
                <a:lnTo>
                  <a:pt x="130408" y="1083628"/>
                </a:lnTo>
                <a:lnTo>
                  <a:pt x="138975" y="1100773"/>
                </a:lnTo>
                <a:lnTo>
                  <a:pt x="150080" y="1094740"/>
                </a:lnTo>
                <a:lnTo>
                  <a:pt x="161185" y="1088390"/>
                </a:lnTo>
                <a:lnTo>
                  <a:pt x="172925" y="1082358"/>
                </a:lnTo>
                <a:lnTo>
                  <a:pt x="184982" y="1076325"/>
                </a:lnTo>
                <a:lnTo>
                  <a:pt x="197039" y="1070293"/>
                </a:lnTo>
                <a:lnTo>
                  <a:pt x="209731" y="1064895"/>
                </a:lnTo>
                <a:lnTo>
                  <a:pt x="222740" y="1059498"/>
                </a:lnTo>
                <a:lnTo>
                  <a:pt x="236066" y="1054100"/>
                </a:lnTo>
                <a:lnTo>
                  <a:pt x="250979" y="1048385"/>
                </a:lnTo>
                <a:lnTo>
                  <a:pt x="247172" y="1033780"/>
                </a:lnTo>
                <a:lnTo>
                  <a:pt x="243364" y="1019175"/>
                </a:lnTo>
                <a:lnTo>
                  <a:pt x="240191" y="1004570"/>
                </a:lnTo>
                <a:lnTo>
                  <a:pt x="236701" y="989330"/>
                </a:lnTo>
                <a:lnTo>
                  <a:pt x="233528" y="974408"/>
                </a:lnTo>
                <a:lnTo>
                  <a:pt x="230672" y="959168"/>
                </a:lnTo>
                <a:lnTo>
                  <a:pt x="228134" y="943928"/>
                </a:lnTo>
                <a:lnTo>
                  <a:pt x="225913" y="928370"/>
                </a:lnTo>
                <a:lnTo>
                  <a:pt x="223692" y="912813"/>
                </a:lnTo>
                <a:lnTo>
                  <a:pt x="221788" y="897573"/>
                </a:lnTo>
                <a:lnTo>
                  <a:pt x="220202" y="881698"/>
                </a:lnTo>
                <a:lnTo>
                  <a:pt x="218615" y="865823"/>
                </a:lnTo>
                <a:lnTo>
                  <a:pt x="217029" y="849948"/>
                </a:lnTo>
                <a:lnTo>
                  <a:pt x="216077" y="834073"/>
                </a:lnTo>
                <a:lnTo>
                  <a:pt x="215125" y="817880"/>
                </a:lnTo>
                <a:lnTo>
                  <a:pt x="214808" y="801688"/>
                </a:lnTo>
                <a:lnTo>
                  <a:pt x="59334" y="801688"/>
                </a:lnTo>
                <a:close/>
                <a:moveTo>
                  <a:pt x="1734820" y="720725"/>
                </a:moveTo>
                <a:lnTo>
                  <a:pt x="1735138" y="764540"/>
                </a:lnTo>
                <a:lnTo>
                  <a:pt x="1735138" y="861378"/>
                </a:lnTo>
                <a:lnTo>
                  <a:pt x="1735138" y="913765"/>
                </a:lnTo>
                <a:lnTo>
                  <a:pt x="1734503" y="960120"/>
                </a:lnTo>
                <a:lnTo>
                  <a:pt x="1734185" y="979488"/>
                </a:lnTo>
                <a:lnTo>
                  <a:pt x="1733549" y="994728"/>
                </a:lnTo>
                <a:lnTo>
                  <a:pt x="1732914" y="1005840"/>
                </a:lnTo>
                <a:lnTo>
                  <a:pt x="1732596" y="1009333"/>
                </a:lnTo>
                <a:lnTo>
                  <a:pt x="1732278" y="1011238"/>
                </a:lnTo>
                <a:lnTo>
                  <a:pt x="1731642" y="1011873"/>
                </a:lnTo>
                <a:lnTo>
                  <a:pt x="1730689" y="1012190"/>
                </a:lnTo>
                <a:lnTo>
                  <a:pt x="1727511" y="1013143"/>
                </a:lnTo>
                <a:lnTo>
                  <a:pt x="1722744" y="1014095"/>
                </a:lnTo>
                <a:lnTo>
                  <a:pt x="1716071" y="1014730"/>
                </a:lnTo>
                <a:lnTo>
                  <a:pt x="1708443" y="1015365"/>
                </a:lnTo>
                <a:lnTo>
                  <a:pt x="1698910" y="1015683"/>
                </a:lnTo>
                <a:lnTo>
                  <a:pt x="1676982" y="1016000"/>
                </a:lnTo>
                <a:lnTo>
                  <a:pt x="1650923" y="1016000"/>
                </a:lnTo>
                <a:lnTo>
                  <a:pt x="1622321" y="1015683"/>
                </a:lnTo>
                <a:lnTo>
                  <a:pt x="1591496" y="1014730"/>
                </a:lnTo>
                <a:lnTo>
                  <a:pt x="1559716" y="1013778"/>
                </a:lnTo>
                <a:lnTo>
                  <a:pt x="1497746" y="1011555"/>
                </a:lnTo>
                <a:lnTo>
                  <a:pt x="1443404" y="1009333"/>
                </a:lnTo>
                <a:lnTo>
                  <a:pt x="1390650" y="1006793"/>
                </a:lnTo>
                <a:lnTo>
                  <a:pt x="1438319" y="1005205"/>
                </a:lnTo>
                <a:lnTo>
                  <a:pt x="1487259" y="1003300"/>
                </a:lnTo>
                <a:lnTo>
                  <a:pt x="1543509" y="1000443"/>
                </a:lnTo>
                <a:lnTo>
                  <a:pt x="1572428" y="998538"/>
                </a:lnTo>
                <a:lnTo>
                  <a:pt x="1600394" y="996633"/>
                </a:lnTo>
                <a:lnTo>
                  <a:pt x="1626771" y="994410"/>
                </a:lnTo>
                <a:lnTo>
                  <a:pt x="1650605" y="992188"/>
                </a:lnTo>
                <a:lnTo>
                  <a:pt x="1671262" y="989648"/>
                </a:lnTo>
                <a:lnTo>
                  <a:pt x="1679842" y="988378"/>
                </a:lnTo>
                <a:lnTo>
                  <a:pt x="1687787" y="986790"/>
                </a:lnTo>
                <a:lnTo>
                  <a:pt x="1693825" y="985520"/>
                </a:lnTo>
                <a:lnTo>
                  <a:pt x="1698592" y="983933"/>
                </a:lnTo>
                <a:lnTo>
                  <a:pt x="1702088" y="982028"/>
                </a:lnTo>
                <a:lnTo>
                  <a:pt x="1703359" y="981075"/>
                </a:lnTo>
                <a:lnTo>
                  <a:pt x="1704312" y="980440"/>
                </a:lnTo>
                <a:lnTo>
                  <a:pt x="1705266" y="978218"/>
                </a:lnTo>
                <a:lnTo>
                  <a:pt x="1706219" y="974725"/>
                </a:lnTo>
                <a:lnTo>
                  <a:pt x="1707490" y="969963"/>
                </a:lnTo>
                <a:lnTo>
                  <a:pt x="1708443" y="963930"/>
                </a:lnTo>
                <a:lnTo>
                  <a:pt x="1710986" y="949960"/>
                </a:lnTo>
                <a:lnTo>
                  <a:pt x="1713528" y="932498"/>
                </a:lnTo>
                <a:lnTo>
                  <a:pt x="1716071" y="912178"/>
                </a:lnTo>
                <a:lnTo>
                  <a:pt x="1718613" y="890270"/>
                </a:lnTo>
                <a:lnTo>
                  <a:pt x="1723698" y="844233"/>
                </a:lnTo>
                <a:lnTo>
                  <a:pt x="1728147" y="798513"/>
                </a:lnTo>
                <a:lnTo>
                  <a:pt x="1731642" y="759143"/>
                </a:lnTo>
                <a:lnTo>
                  <a:pt x="1734820" y="720725"/>
                </a:lnTo>
                <a:close/>
                <a:moveTo>
                  <a:pt x="519410" y="561340"/>
                </a:moveTo>
                <a:lnTo>
                  <a:pt x="516871" y="583565"/>
                </a:lnTo>
                <a:lnTo>
                  <a:pt x="514650" y="605473"/>
                </a:lnTo>
                <a:lnTo>
                  <a:pt x="512746" y="627698"/>
                </a:lnTo>
                <a:lnTo>
                  <a:pt x="510843" y="650240"/>
                </a:lnTo>
                <a:lnTo>
                  <a:pt x="509573" y="673100"/>
                </a:lnTo>
                <a:lnTo>
                  <a:pt x="508622" y="695960"/>
                </a:lnTo>
                <a:lnTo>
                  <a:pt x="507670" y="719138"/>
                </a:lnTo>
                <a:lnTo>
                  <a:pt x="507352" y="742950"/>
                </a:lnTo>
                <a:lnTo>
                  <a:pt x="742467" y="742950"/>
                </a:lnTo>
                <a:lnTo>
                  <a:pt x="742467" y="578485"/>
                </a:lnTo>
                <a:lnTo>
                  <a:pt x="713276" y="577850"/>
                </a:lnTo>
                <a:lnTo>
                  <a:pt x="684720" y="576580"/>
                </a:lnTo>
                <a:lnTo>
                  <a:pt x="656163" y="575310"/>
                </a:lnTo>
                <a:lnTo>
                  <a:pt x="627924" y="573405"/>
                </a:lnTo>
                <a:lnTo>
                  <a:pt x="600319" y="570865"/>
                </a:lnTo>
                <a:lnTo>
                  <a:pt x="573032" y="568325"/>
                </a:lnTo>
                <a:lnTo>
                  <a:pt x="546062" y="564833"/>
                </a:lnTo>
                <a:lnTo>
                  <a:pt x="519410" y="561340"/>
                </a:lnTo>
                <a:close/>
                <a:moveTo>
                  <a:pt x="1074474" y="554038"/>
                </a:moveTo>
                <a:lnTo>
                  <a:pt x="1100533" y="554038"/>
                </a:lnTo>
                <a:lnTo>
                  <a:pt x="1129135" y="554356"/>
                </a:lnTo>
                <a:lnTo>
                  <a:pt x="1159961" y="555308"/>
                </a:lnTo>
                <a:lnTo>
                  <a:pt x="1191422" y="556261"/>
                </a:lnTo>
                <a:lnTo>
                  <a:pt x="1253392" y="558483"/>
                </a:lnTo>
                <a:lnTo>
                  <a:pt x="1307734" y="560706"/>
                </a:lnTo>
                <a:lnTo>
                  <a:pt x="1360488" y="563246"/>
                </a:lnTo>
                <a:lnTo>
                  <a:pt x="1313137" y="564833"/>
                </a:lnTo>
                <a:lnTo>
                  <a:pt x="1264197" y="567056"/>
                </a:lnTo>
                <a:lnTo>
                  <a:pt x="1207947" y="569913"/>
                </a:lnTo>
                <a:lnTo>
                  <a:pt x="1179028" y="571501"/>
                </a:lnTo>
                <a:lnTo>
                  <a:pt x="1150745" y="573406"/>
                </a:lnTo>
                <a:lnTo>
                  <a:pt x="1124685" y="575628"/>
                </a:lnTo>
                <a:lnTo>
                  <a:pt x="1100851" y="577851"/>
                </a:lnTo>
                <a:lnTo>
                  <a:pt x="1079877" y="580391"/>
                </a:lnTo>
                <a:lnTo>
                  <a:pt x="1071296" y="581661"/>
                </a:lnTo>
                <a:lnTo>
                  <a:pt x="1063669" y="583248"/>
                </a:lnTo>
                <a:lnTo>
                  <a:pt x="1057313" y="584836"/>
                </a:lnTo>
                <a:lnTo>
                  <a:pt x="1052546" y="586423"/>
                </a:lnTo>
                <a:lnTo>
                  <a:pt x="1049051" y="588011"/>
                </a:lnTo>
                <a:lnTo>
                  <a:pt x="1048097" y="588963"/>
                </a:lnTo>
                <a:lnTo>
                  <a:pt x="1046826" y="589598"/>
                </a:lnTo>
                <a:lnTo>
                  <a:pt x="1045873" y="591821"/>
                </a:lnTo>
                <a:lnTo>
                  <a:pt x="1044919" y="595313"/>
                </a:lnTo>
                <a:lnTo>
                  <a:pt x="1042695" y="606108"/>
                </a:lnTo>
                <a:lnTo>
                  <a:pt x="1040152" y="620396"/>
                </a:lnTo>
                <a:lnTo>
                  <a:pt x="1037610" y="637858"/>
                </a:lnTo>
                <a:lnTo>
                  <a:pt x="1035386" y="657861"/>
                </a:lnTo>
                <a:lnTo>
                  <a:pt x="1032843" y="679768"/>
                </a:lnTo>
                <a:lnTo>
                  <a:pt x="1027441" y="726123"/>
                </a:lnTo>
                <a:lnTo>
                  <a:pt x="1022992" y="771526"/>
                </a:lnTo>
                <a:lnTo>
                  <a:pt x="1019496" y="811213"/>
                </a:lnTo>
                <a:lnTo>
                  <a:pt x="1016318" y="849313"/>
                </a:lnTo>
                <a:lnTo>
                  <a:pt x="1016000" y="805498"/>
                </a:lnTo>
                <a:lnTo>
                  <a:pt x="1016000" y="708978"/>
                </a:lnTo>
                <a:lnTo>
                  <a:pt x="1016318" y="656591"/>
                </a:lnTo>
                <a:lnTo>
                  <a:pt x="1016636" y="609918"/>
                </a:lnTo>
                <a:lnTo>
                  <a:pt x="1017271" y="590551"/>
                </a:lnTo>
                <a:lnTo>
                  <a:pt x="1017589" y="575311"/>
                </a:lnTo>
                <a:lnTo>
                  <a:pt x="1018225" y="564198"/>
                </a:lnTo>
                <a:lnTo>
                  <a:pt x="1018860" y="560706"/>
                </a:lnTo>
                <a:lnTo>
                  <a:pt x="1019178" y="558801"/>
                </a:lnTo>
                <a:lnTo>
                  <a:pt x="1019496" y="558166"/>
                </a:lnTo>
                <a:lnTo>
                  <a:pt x="1020449" y="557848"/>
                </a:lnTo>
                <a:lnTo>
                  <a:pt x="1023627" y="556896"/>
                </a:lnTo>
                <a:lnTo>
                  <a:pt x="1028394" y="555943"/>
                </a:lnTo>
                <a:lnTo>
                  <a:pt x="1035068" y="555308"/>
                </a:lnTo>
                <a:lnTo>
                  <a:pt x="1043013" y="554673"/>
                </a:lnTo>
                <a:lnTo>
                  <a:pt x="1052546" y="554356"/>
                </a:lnTo>
                <a:lnTo>
                  <a:pt x="1074474" y="554038"/>
                </a:lnTo>
                <a:close/>
                <a:moveTo>
                  <a:pt x="995680" y="516891"/>
                </a:moveTo>
                <a:lnTo>
                  <a:pt x="992187" y="517208"/>
                </a:lnTo>
                <a:lnTo>
                  <a:pt x="989330" y="518161"/>
                </a:lnTo>
                <a:lnTo>
                  <a:pt x="986790" y="519748"/>
                </a:lnTo>
                <a:lnTo>
                  <a:pt x="984567" y="521971"/>
                </a:lnTo>
                <a:lnTo>
                  <a:pt x="982662" y="524511"/>
                </a:lnTo>
                <a:lnTo>
                  <a:pt x="981075" y="527368"/>
                </a:lnTo>
                <a:lnTo>
                  <a:pt x="980440" y="530543"/>
                </a:lnTo>
                <a:lnTo>
                  <a:pt x="980122" y="534353"/>
                </a:lnTo>
                <a:lnTo>
                  <a:pt x="980122" y="1036638"/>
                </a:lnTo>
                <a:lnTo>
                  <a:pt x="980440" y="1040131"/>
                </a:lnTo>
                <a:lnTo>
                  <a:pt x="981075" y="1043306"/>
                </a:lnTo>
                <a:lnTo>
                  <a:pt x="982662" y="1046163"/>
                </a:lnTo>
                <a:lnTo>
                  <a:pt x="984567" y="1048703"/>
                </a:lnTo>
                <a:lnTo>
                  <a:pt x="986790" y="1050926"/>
                </a:lnTo>
                <a:lnTo>
                  <a:pt x="989330" y="1052196"/>
                </a:lnTo>
                <a:lnTo>
                  <a:pt x="992187" y="1053783"/>
                </a:lnTo>
                <a:lnTo>
                  <a:pt x="995680" y="1054101"/>
                </a:lnTo>
                <a:lnTo>
                  <a:pt x="1752918" y="1054101"/>
                </a:lnTo>
                <a:lnTo>
                  <a:pt x="1756093" y="1053783"/>
                </a:lnTo>
                <a:lnTo>
                  <a:pt x="1759268" y="1052196"/>
                </a:lnTo>
                <a:lnTo>
                  <a:pt x="1761808" y="1050926"/>
                </a:lnTo>
                <a:lnTo>
                  <a:pt x="1764030" y="1048703"/>
                </a:lnTo>
                <a:lnTo>
                  <a:pt x="1765935" y="1046163"/>
                </a:lnTo>
                <a:lnTo>
                  <a:pt x="1767205" y="1043306"/>
                </a:lnTo>
                <a:lnTo>
                  <a:pt x="1768158" y="1040131"/>
                </a:lnTo>
                <a:lnTo>
                  <a:pt x="1768475" y="1036638"/>
                </a:lnTo>
                <a:lnTo>
                  <a:pt x="1768475" y="534353"/>
                </a:lnTo>
                <a:lnTo>
                  <a:pt x="1768158" y="530543"/>
                </a:lnTo>
                <a:lnTo>
                  <a:pt x="1767205" y="527368"/>
                </a:lnTo>
                <a:lnTo>
                  <a:pt x="1765935" y="524511"/>
                </a:lnTo>
                <a:lnTo>
                  <a:pt x="1764030" y="521971"/>
                </a:lnTo>
                <a:lnTo>
                  <a:pt x="1761808" y="519748"/>
                </a:lnTo>
                <a:lnTo>
                  <a:pt x="1759268" y="518161"/>
                </a:lnTo>
                <a:lnTo>
                  <a:pt x="1756093" y="517208"/>
                </a:lnTo>
                <a:lnTo>
                  <a:pt x="1752918" y="516891"/>
                </a:lnTo>
                <a:lnTo>
                  <a:pt x="995680" y="516891"/>
                </a:lnTo>
                <a:close/>
                <a:moveTo>
                  <a:pt x="306823" y="515303"/>
                </a:moveTo>
                <a:lnTo>
                  <a:pt x="303015" y="528320"/>
                </a:lnTo>
                <a:lnTo>
                  <a:pt x="299842" y="541973"/>
                </a:lnTo>
                <a:lnTo>
                  <a:pt x="296670" y="555625"/>
                </a:lnTo>
                <a:lnTo>
                  <a:pt x="293814" y="569595"/>
                </a:lnTo>
                <a:lnTo>
                  <a:pt x="290958" y="583565"/>
                </a:lnTo>
                <a:lnTo>
                  <a:pt x="288420" y="597218"/>
                </a:lnTo>
                <a:lnTo>
                  <a:pt x="285882" y="611505"/>
                </a:lnTo>
                <a:lnTo>
                  <a:pt x="283660" y="625793"/>
                </a:lnTo>
                <a:lnTo>
                  <a:pt x="281757" y="640080"/>
                </a:lnTo>
                <a:lnTo>
                  <a:pt x="280170" y="654368"/>
                </a:lnTo>
                <a:lnTo>
                  <a:pt x="278584" y="668655"/>
                </a:lnTo>
                <a:lnTo>
                  <a:pt x="276997" y="683260"/>
                </a:lnTo>
                <a:lnTo>
                  <a:pt x="276045" y="698183"/>
                </a:lnTo>
                <a:lnTo>
                  <a:pt x="275094" y="713105"/>
                </a:lnTo>
                <a:lnTo>
                  <a:pt x="274142" y="728028"/>
                </a:lnTo>
                <a:lnTo>
                  <a:pt x="273824" y="742950"/>
                </a:lnTo>
                <a:lnTo>
                  <a:pt x="448336" y="742950"/>
                </a:lnTo>
                <a:lnTo>
                  <a:pt x="448970" y="718185"/>
                </a:lnTo>
                <a:lnTo>
                  <a:pt x="449922" y="693738"/>
                </a:lnTo>
                <a:lnTo>
                  <a:pt x="450874" y="669290"/>
                </a:lnTo>
                <a:lnTo>
                  <a:pt x="452461" y="645478"/>
                </a:lnTo>
                <a:lnTo>
                  <a:pt x="454047" y="621983"/>
                </a:lnTo>
                <a:lnTo>
                  <a:pt x="456268" y="598170"/>
                </a:lnTo>
                <a:lnTo>
                  <a:pt x="458489" y="574993"/>
                </a:lnTo>
                <a:lnTo>
                  <a:pt x="461345" y="552450"/>
                </a:lnTo>
                <a:lnTo>
                  <a:pt x="432154" y="546418"/>
                </a:lnTo>
                <a:lnTo>
                  <a:pt x="403597" y="540703"/>
                </a:lnTo>
                <a:lnTo>
                  <a:pt x="376310" y="534353"/>
                </a:lnTo>
                <a:lnTo>
                  <a:pt x="349023" y="527368"/>
                </a:lnTo>
                <a:lnTo>
                  <a:pt x="327764" y="521335"/>
                </a:lnTo>
                <a:lnTo>
                  <a:pt x="306823" y="515303"/>
                </a:lnTo>
                <a:close/>
                <a:moveTo>
                  <a:pt x="956945" y="477838"/>
                </a:moveTo>
                <a:lnTo>
                  <a:pt x="958532" y="477838"/>
                </a:lnTo>
                <a:lnTo>
                  <a:pt x="1789748" y="477838"/>
                </a:lnTo>
                <a:lnTo>
                  <a:pt x="1791653" y="477838"/>
                </a:lnTo>
                <a:lnTo>
                  <a:pt x="1793240" y="478156"/>
                </a:lnTo>
                <a:lnTo>
                  <a:pt x="1796415" y="479743"/>
                </a:lnTo>
                <a:lnTo>
                  <a:pt x="1799273" y="481648"/>
                </a:lnTo>
                <a:lnTo>
                  <a:pt x="1801813" y="483871"/>
                </a:lnTo>
                <a:lnTo>
                  <a:pt x="1803718" y="486728"/>
                </a:lnTo>
                <a:lnTo>
                  <a:pt x="1805305" y="490221"/>
                </a:lnTo>
                <a:lnTo>
                  <a:pt x="1806258" y="493713"/>
                </a:lnTo>
                <a:lnTo>
                  <a:pt x="1806575" y="498158"/>
                </a:lnTo>
                <a:lnTo>
                  <a:pt x="1806575" y="1074103"/>
                </a:lnTo>
                <a:lnTo>
                  <a:pt x="1806258" y="1077913"/>
                </a:lnTo>
                <a:lnTo>
                  <a:pt x="1805305" y="1081406"/>
                </a:lnTo>
                <a:lnTo>
                  <a:pt x="1803718" y="1084898"/>
                </a:lnTo>
                <a:lnTo>
                  <a:pt x="1801813" y="1088073"/>
                </a:lnTo>
                <a:lnTo>
                  <a:pt x="1799273" y="1090613"/>
                </a:lnTo>
                <a:lnTo>
                  <a:pt x="1796415" y="1092201"/>
                </a:lnTo>
                <a:lnTo>
                  <a:pt x="1793240" y="1093471"/>
                </a:lnTo>
                <a:lnTo>
                  <a:pt x="1791653" y="1093788"/>
                </a:lnTo>
                <a:lnTo>
                  <a:pt x="1789748" y="1093788"/>
                </a:lnTo>
                <a:lnTo>
                  <a:pt x="958532" y="1093788"/>
                </a:lnTo>
                <a:lnTo>
                  <a:pt x="956945" y="1093788"/>
                </a:lnTo>
                <a:lnTo>
                  <a:pt x="955040" y="1093471"/>
                </a:lnTo>
                <a:lnTo>
                  <a:pt x="951865" y="1092201"/>
                </a:lnTo>
                <a:lnTo>
                  <a:pt x="949325" y="1090613"/>
                </a:lnTo>
                <a:lnTo>
                  <a:pt x="946785" y="1088073"/>
                </a:lnTo>
                <a:lnTo>
                  <a:pt x="944562" y="1084898"/>
                </a:lnTo>
                <a:lnTo>
                  <a:pt x="942657" y="1081406"/>
                </a:lnTo>
                <a:lnTo>
                  <a:pt x="941705" y="1077913"/>
                </a:lnTo>
                <a:lnTo>
                  <a:pt x="941387" y="1074103"/>
                </a:lnTo>
                <a:lnTo>
                  <a:pt x="941387" y="498158"/>
                </a:lnTo>
                <a:lnTo>
                  <a:pt x="941705" y="493713"/>
                </a:lnTo>
                <a:lnTo>
                  <a:pt x="942657" y="490221"/>
                </a:lnTo>
                <a:lnTo>
                  <a:pt x="944562" y="486728"/>
                </a:lnTo>
                <a:lnTo>
                  <a:pt x="946785" y="483871"/>
                </a:lnTo>
                <a:lnTo>
                  <a:pt x="949325" y="481648"/>
                </a:lnTo>
                <a:lnTo>
                  <a:pt x="951865" y="479743"/>
                </a:lnTo>
                <a:lnTo>
                  <a:pt x="955040" y="478156"/>
                </a:lnTo>
                <a:lnTo>
                  <a:pt x="956945" y="477838"/>
                </a:lnTo>
                <a:close/>
                <a:moveTo>
                  <a:pt x="138975" y="443230"/>
                </a:moveTo>
                <a:lnTo>
                  <a:pt x="130408" y="460375"/>
                </a:lnTo>
                <a:lnTo>
                  <a:pt x="122475" y="477838"/>
                </a:lnTo>
                <a:lnTo>
                  <a:pt x="114860" y="495300"/>
                </a:lnTo>
                <a:lnTo>
                  <a:pt x="107245" y="513080"/>
                </a:lnTo>
                <a:lnTo>
                  <a:pt x="100899" y="531178"/>
                </a:lnTo>
                <a:lnTo>
                  <a:pt x="94236" y="549593"/>
                </a:lnTo>
                <a:lnTo>
                  <a:pt x="88525" y="568008"/>
                </a:lnTo>
                <a:lnTo>
                  <a:pt x="83448" y="586740"/>
                </a:lnTo>
                <a:lnTo>
                  <a:pt x="78372" y="605473"/>
                </a:lnTo>
                <a:lnTo>
                  <a:pt x="74247" y="624523"/>
                </a:lnTo>
                <a:lnTo>
                  <a:pt x="70439" y="643890"/>
                </a:lnTo>
                <a:lnTo>
                  <a:pt x="67266" y="663258"/>
                </a:lnTo>
                <a:lnTo>
                  <a:pt x="64411" y="682943"/>
                </a:lnTo>
                <a:lnTo>
                  <a:pt x="62507" y="702628"/>
                </a:lnTo>
                <a:lnTo>
                  <a:pt x="60286" y="722948"/>
                </a:lnTo>
                <a:lnTo>
                  <a:pt x="59334" y="742950"/>
                </a:lnTo>
                <a:lnTo>
                  <a:pt x="214808" y="742950"/>
                </a:lnTo>
                <a:lnTo>
                  <a:pt x="215125" y="726758"/>
                </a:lnTo>
                <a:lnTo>
                  <a:pt x="216077" y="710565"/>
                </a:lnTo>
                <a:lnTo>
                  <a:pt x="217029" y="694373"/>
                </a:lnTo>
                <a:lnTo>
                  <a:pt x="218615" y="678498"/>
                </a:lnTo>
                <a:lnTo>
                  <a:pt x="220202" y="662623"/>
                </a:lnTo>
                <a:lnTo>
                  <a:pt x="221788" y="647065"/>
                </a:lnTo>
                <a:lnTo>
                  <a:pt x="223692" y="631190"/>
                </a:lnTo>
                <a:lnTo>
                  <a:pt x="225913" y="615950"/>
                </a:lnTo>
                <a:lnTo>
                  <a:pt x="228134" y="600710"/>
                </a:lnTo>
                <a:lnTo>
                  <a:pt x="230672" y="585470"/>
                </a:lnTo>
                <a:lnTo>
                  <a:pt x="233528" y="570230"/>
                </a:lnTo>
                <a:lnTo>
                  <a:pt x="236701" y="554990"/>
                </a:lnTo>
                <a:lnTo>
                  <a:pt x="239874" y="540068"/>
                </a:lnTo>
                <a:lnTo>
                  <a:pt x="243364" y="525145"/>
                </a:lnTo>
                <a:lnTo>
                  <a:pt x="247172" y="510540"/>
                </a:lnTo>
                <a:lnTo>
                  <a:pt x="250979" y="496253"/>
                </a:lnTo>
                <a:lnTo>
                  <a:pt x="235749" y="490220"/>
                </a:lnTo>
                <a:lnTo>
                  <a:pt x="220519" y="484188"/>
                </a:lnTo>
                <a:lnTo>
                  <a:pt x="205924" y="477520"/>
                </a:lnTo>
                <a:lnTo>
                  <a:pt x="191645" y="471170"/>
                </a:lnTo>
                <a:lnTo>
                  <a:pt x="177684" y="464820"/>
                </a:lnTo>
                <a:lnTo>
                  <a:pt x="164358" y="457518"/>
                </a:lnTo>
                <a:lnTo>
                  <a:pt x="151666" y="450850"/>
                </a:lnTo>
                <a:lnTo>
                  <a:pt x="138975" y="443230"/>
                </a:lnTo>
                <a:close/>
                <a:moveTo>
                  <a:pt x="577792" y="294005"/>
                </a:moveTo>
                <a:lnTo>
                  <a:pt x="570177" y="317500"/>
                </a:lnTo>
                <a:lnTo>
                  <a:pt x="562562" y="341630"/>
                </a:lnTo>
                <a:lnTo>
                  <a:pt x="555581" y="366713"/>
                </a:lnTo>
                <a:lnTo>
                  <a:pt x="549235" y="392748"/>
                </a:lnTo>
                <a:lnTo>
                  <a:pt x="542889" y="419100"/>
                </a:lnTo>
                <a:lnTo>
                  <a:pt x="537495" y="446405"/>
                </a:lnTo>
                <a:lnTo>
                  <a:pt x="532101" y="474345"/>
                </a:lnTo>
                <a:lnTo>
                  <a:pt x="527342" y="503238"/>
                </a:lnTo>
                <a:lnTo>
                  <a:pt x="553043" y="506413"/>
                </a:lnTo>
                <a:lnTo>
                  <a:pt x="578743" y="509588"/>
                </a:lnTo>
                <a:lnTo>
                  <a:pt x="605396" y="512128"/>
                </a:lnTo>
                <a:lnTo>
                  <a:pt x="631731" y="514668"/>
                </a:lnTo>
                <a:lnTo>
                  <a:pt x="659019" y="516573"/>
                </a:lnTo>
                <a:lnTo>
                  <a:pt x="686623" y="517843"/>
                </a:lnTo>
                <a:lnTo>
                  <a:pt x="714228" y="519113"/>
                </a:lnTo>
                <a:lnTo>
                  <a:pt x="742467" y="519748"/>
                </a:lnTo>
                <a:lnTo>
                  <a:pt x="742467" y="303848"/>
                </a:lnTo>
                <a:lnTo>
                  <a:pt x="721208" y="303213"/>
                </a:lnTo>
                <a:lnTo>
                  <a:pt x="699950" y="302578"/>
                </a:lnTo>
                <a:lnTo>
                  <a:pt x="679326" y="301625"/>
                </a:lnTo>
                <a:lnTo>
                  <a:pt x="658701" y="300673"/>
                </a:lnTo>
                <a:lnTo>
                  <a:pt x="638077" y="299403"/>
                </a:lnTo>
                <a:lnTo>
                  <a:pt x="618088" y="297815"/>
                </a:lnTo>
                <a:lnTo>
                  <a:pt x="597464" y="295910"/>
                </a:lnTo>
                <a:lnTo>
                  <a:pt x="577792" y="294005"/>
                </a:lnTo>
                <a:close/>
                <a:moveTo>
                  <a:pt x="418510" y="269240"/>
                </a:moveTo>
                <a:lnTo>
                  <a:pt x="411530" y="279718"/>
                </a:lnTo>
                <a:lnTo>
                  <a:pt x="404549" y="290513"/>
                </a:lnTo>
                <a:lnTo>
                  <a:pt x="397886" y="300990"/>
                </a:lnTo>
                <a:lnTo>
                  <a:pt x="391223" y="312103"/>
                </a:lnTo>
                <a:lnTo>
                  <a:pt x="384560" y="323533"/>
                </a:lnTo>
                <a:lnTo>
                  <a:pt x="378531" y="334645"/>
                </a:lnTo>
                <a:lnTo>
                  <a:pt x="371868" y="346393"/>
                </a:lnTo>
                <a:lnTo>
                  <a:pt x="366157" y="358458"/>
                </a:lnTo>
                <a:lnTo>
                  <a:pt x="360446" y="370205"/>
                </a:lnTo>
                <a:lnTo>
                  <a:pt x="354417" y="382270"/>
                </a:lnTo>
                <a:lnTo>
                  <a:pt x="349023" y="394653"/>
                </a:lnTo>
                <a:lnTo>
                  <a:pt x="343946" y="407035"/>
                </a:lnTo>
                <a:lnTo>
                  <a:pt x="338870" y="419735"/>
                </a:lnTo>
                <a:lnTo>
                  <a:pt x="333476" y="432753"/>
                </a:lnTo>
                <a:lnTo>
                  <a:pt x="328716" y="445770"/>
                </a:lnTo>
                <a:lnTo>
                  <a:pt x="324274" y="458788"/>
                </a:lnTo>
                <a:lnTo>
                  <a:pt x="341091" y="463868"/>
                </a:lnTo>
                <a:lnTo>
                  <a:pt x="358224" y="468948"/>
                </a:lnTo>
                <a:lnTo>
                  <a:pt x="375993" y="473393"/>
                </a:lnTo>
                <a:lnTo>
                  <a:pt x="393761" y="477838"/>
                </a:lnTo>
                <a:lnTo>
                  <a:pt x="412164" y="482283"/>
                </a:lnTo>
                <a:lnTo>
                  <a:pt x="430885" y="486410"/>
                </a:lnTo>
                <a:lnTo>
                  <a:pt x="449922" y="490220"/>
                </a:lnTo>
                <a:lnTo>
                  <a:pt x="469277" y="493713"/>
                </a:lnTo>
                <a:lnTo>
                  <a:pt x="472133" y="474663"/>
                </a:lnTo>
                <a:lnTo>
                  <a:pt x="475623" y="455930"/>
                </a:lnTo>
                <a:lnTo>
                  <a:pt x="479113" y="437515"/>
                </a:lnTo>
                <a:lnTo>
                  <a:pt x="482921" y="419418"/>
                </a:lnTo>
                <a:lnTo>
                  <a:pt x="486728" y="401320"/>
                </a:lnTo>
                <a:lnTo>
                  <a:pt x="490536" y="383540"/>
                </a:lnTo>
                <a:lnTo>
                  <a:pt x="495295" y="366395"/>
                </a:lnTo>
                <a:lnTo>
                  <a:pt x="499420" y="349250"/>
                </a:lnTo>
                <a:lnTo>
                  <a:pt x="503862" y="333058"/>
                </a:lnTo>
                <a:lnTo>
                  <a:pt x="508304" y="317183"/>
                </a:lnTo>
                <a:lnTo>
                  <a:pt x="513381" y="301943"/>
                </a:lnTo>
                <a:lnTo>
                  <a:pt x="518140" y="286703"/>
                </a:lnTo>
                <a:lnTo>
                  <a:pt x="492440" y="282893"/>
                </a:lnTo>
                <a:lnTo>
                  <a:pt x="467691" y="278765"/>
                </a:lnTo>
                <a:lnTo>
                  <a:pt x="442942" y="274320"/>
                </a:lnTo>
                <a:lnTo>
                  <a:pt x="418510" y="269240"/>
                </a:lnTo>
                <a:close/>
                <a:moveTo>
                  <a:pt x="299208" y="238125"/>
                </a:moveTo>
                <a:lnTo>
                  <a:pt x="283026" y="252730"/>
                </a:lnTo>
                <a:lnTo>
                  <a:pt x="275411" y="260033"/>
                </a:lnTo>
                <a:lnTo>
                  <a:pt x="267479" y="267653"/>
                </a:lnTo>
                <a:lnTo>
                  <a:pt x="253835" y="281940"/>
                </a:lnTo>
                <a:lnTo>
                  <a:pt x="240191" y="296863"/>
                </a:lnTo>
                <a:lnTo>
                  <a:pt x="227182" y="311785"/>
                </a:lnTo>
                <a:lnTo>
                  <a:pt x="214490" y="327343"/>
                </a:lnTo>
                <a:lnTo>
                  <a:pt x="202433" y="343218"/>
                </a:lnTo>
                <a:lnTo>
                  <a:pt x="190376" y="359093"/>
                </a:lnTo>
                <a:lnTo>
                  <a:pt x="178954" y="375603"/>
                </a:lnTo>
                <a:lnTo>
                  <a:pt x="168483" y="392430"/>
                </a:lnTo>
                <a:lnTo>
                  <a:pt x="178002" y="398145"/>
                </a:lnTo>
                <a:lnTo>
                  <a:pt x="188472" y="403860"/>
                </a:lnTo>
                <a:lnTo>
                  <a:pt x="198943" y="409575"/>
                </a:lnTo>
                <a:lnTo>
                  <a:pt x="210048" y="414973"/>
                </a:lnTo>
                <a:lnTo>
                  <a:pt x="221471" y="420053"/>
                </a:lnTo>
                <a:lnTo>
                  <a:pt x="232894" y="425450"/>
                </a:lnTo>
                <a:lnTo>
                  <a:pt x="245268" y="430848"/>
                </a:lnTo>
                <a:lnTo>
                  <a:pt x="257642" y="435610"/>
                </a:lnTo>
                <a:lnTo>
                  <a:pt x="268430" y="439738"/>
                </a:lnTo>
                <a:lnTo>
                  <a:pt x="277315" y="414655"/>
                </a:lnTo>
                <a:lnTo>
                  <a:pt x="287151" y="390208"/>
                </a:lnTo>
                <a:lnTo>
                  <a:pt x="297304" y="366078"/>
                </a:lnTo>
                <a:lnTo>
                  <a:pt x="302381" y="354330"/>
                </a:lnTo>
                <a:lnTo>
                  <a:pt x="308409" y="342900"/>
                </a:lnTo>
                <a:lnTo>
                  <a:pt x="313803" y="331153"/>
                </a:lnTo>
                <a:lnTo>
                  <a:pt x="319515" y="319723"/>
                </a:lnTo>
                <a:lnTo>
                  <a:pt x="325543" y="308610"/>
                </a:lnTo>
                <a:lnTo>
                  <a:pt x="331572" y="297498"/>
                </a:lnTo>
                <a:lnTo>
                  <a:pt x="337600" y="286703"/>
                </a:lnTo>
                <a:lnTo>
                  <a:pt x="344264" y="275908"/>
                </a:lnTo>
                <a:lnTo>
                  <a:pt x="350609" y="265430"/>
                </a:lnTo>
                <a:lnTo>
                  <a:pt x="357590" y="254953"/>
                </a:lnTo>
                <a:lnTo>
                  <a:pt x="349023" y="253048"/>
                </a:lnTo>
                <a:lnTo>
                  <a:pt x="323957" y="245745"/>
                </a:lnTo>
                <a:lnTo>
                  <a:pt x="299208" y="238125"/>
                </a:lnTo>
                <a:close/>
                <a:moveTo>
                  <a:pt x="1081336" y="129223"/>
                </a:moveTo>
                <a:lnTo>
                  <a:pt x="1090538" y="137795"/>
                </a:lnTo>
                <a:lnTo>
                  <a:pt x="1099422" y="146368"/>
                </a:lnTo>
                <a:lnTo>
                  <a:pt x="1107989" y="155575"/>
                </a:lnTo>
                <a:lnTo>
                  <a:pt x="1116873" y="164465"/>
                </a:lnTo>
                <a:lnTo>
                  <a:pt x="1125123" y="173990"/>
                </a:lnTo>
                <a:lnTo>
                  <a:pt x="1133690" y="183833"/>
                </a:lnTo>
                <a:lnTo>
                  <a:pt x="1141622" y="193358"/>
                </a:lnTo>
                <a:lnTo>
                  <a:pt x="1149555" y="203518"/>
                </a:lnTo>
                <a:lnTo>
                  <a:pt x="1164467" y="199708"/>
                </a:lnTo>
                <a:lnTo>
                  <a:pt x="1179380" y="195898"/>
                </a:lnTo>
                <a:lnTo>
                  <a:pt x="1188899" y="193358"/>
                </a:lnTo>
                <a:lnTo>
                  <a:pt x="1175890" y="184468"/>
                </a:lnTo>
                <a:lnTo>
                  <a:pt x="1162881" y="175578"/>
                </a:lnTo>
                <a:lnTo>
                  <a:pt x="1149872" y="167323"/>
                </a:lnTo>
                <a:lnTo>
                  <a:pt x="1136863" y="159068"/>
                </a:lnTo>
                <a:lnTo>
                  <a:pt x="1123219" y="151130"/>
                </a:lnTo>
                <a:lnTo>
                  <a:pt x="1109258" y="143510"/>
                </a:lnTo>
                <a:lnTo>
                  <a:pt x="1095297" y="136208"/>
                </a:lnTo>
                <a:lnTo>
                  <a:pt x="1081336" y="129223"/>
                </a:lnTo>
                <a:close/>
                <a:moveTo>
                  <a:pt x="462297" y="129223"/>
                </a:moveTo>
                <a:lnTo>
                  <a:pt x="448336" y="136208"/>
                </a:lnTo>
                <a:lnTo>
                  <a:pt x="434375" y="143510"/>
                </a:lnTo>
                <a:lnTo>
                  <a:pt x="420731" y="151130"/>
                </a:lnTo>
                <a:lnTo>
                  <a:pt x="407088" y="159068"/>
                </a:lnTo>
                <a:lnTo>
                  <a:pt x="394079" y="167323"/>
                </a:lnTo>
                <a:lnTo>
                  <a:pt x="380752" y="175578"/>
                </a:lnTo>
                <a:lnTo>
                  <a:pt x="367743" y="184468"/>
                </a:lnTo>
                <a:lnTo>
                  <a:pt x="355052" y="193358"/>
                </a:lnTo>
                <a:lnTo>
                  <a:pt x="374406" y="198438"/>
                </a:lnTo>
                <a:lnTo>
                  <a:pt x="394079" y="203518"/>
                </a:lnTo>
                <a:lnTo>
                  <a:pt x="402011" y="193358"/>
                </a:lnTo>
                <a:lnTo>
                  <a:pt x="410261" y="183833"/>
                </a:lnTo>
                <a:lnTo>
                  <a:pt x="418510" y="173990"/>
                </a:lnTo>
                <a:lnTo>
                  <a:pt x="427077" y="164465"/>
                </a:lnTo>
                <a:lnTo>
                  <a:pt x="435644" y="155575"/>
                </a:lnTo>
                <a:lnTo>
                  <a:pt x="444528" y="146368"/>
                </a:lnTo>
                <a:lnTo>
                  <a:pt x="453095" y="137795"/>
                </a:lnTo>
                <a:lnTo>
                  <a:pt x="462297" y="129223"/>
                </a:lnTo>
                <a:close/>
                <a:moveTo>
                  <a:pt x="931891" y="96838"/>
                </a:moveTo>
                <a:lnTo>
                  <a:pt x="942045" y="110490"/>
                </a:lnTo>
                <a:lnTo>
                  <a:pt x="951881" y="125413"/>
                </a:lnTo>
                <a:lnTo>
                  <a:pt x="961717" y="140970"/>
                </a:lnTo>
                <a:lnTo>
                  <a:pt x="970918" y="157480"/>
                </a:lnTo>
                <a:lnTo>
                  <a:pt x="979803" y="174625"/>
                </a:lnTo>
                <a:lnTo>
                  <a:pt x="988369" y="192405"/>
                </a:lnTo>
                <a:lnTo>
                  <a:pt x="996936" y="210820"/>
                </a:lnTo>
                <a:lnTo>
                  <a:pt x="1004869" y="230188"/>
                </a:lnTo>
                <a:lnTo>
                  <a:pt x="1025176" y="227330"/>
                </a:lnTo>
                <a:lnTo>
                  <a:pt x="1045165" y="224155"/>
                </a:lnTo>
                <a:lnTo>
                  <a:pt x="1065472" y="220980"/>
                </a:lnTo>
                <a:lnTo>
                  <a:pt x="1084827" y="217170"/>
                </a:lnTo>
                <a:lnTo>
                  <a:pt x="1076260" y="207645"/>
                </a:lnTo>
                <a:lnTo>
                  <a:pt x="1067376" y="198120"/>
                </a:lnTo>
                <a:lnTo>
                  <a:pt x="1058491" y="188913"/>
                </a:lnTo>
                <a:lnTo>
                  <a:pt x="1049607" y="180023"/>
                </a:lnTo>
                <a:lnTo>
                  <a:pt x="1040406" y="171450"/>
                </a:lnTo>
                <a:lnTo>
                  <a:pt x="1031204" y="163195"/>
                </a:lnTo>
                <a:lnTo>
                  <a:pt x="1021685" y="155258"/>
                </a:lnTo>
                <a:lnTo>
                  <a:pt x="1011849" y="147320"/>
                </a:lnTo>
                <a:lnTo>
                  <a:pt x="1002648" y="140018"/>
                </a:lnTo>
                <a:lnTo>
                  <a:pt x="992494" y="133033"/>
                </a:lnTo>
                <a:lnTo>
                  <a:pt x="982975" y="126048"/>
                </a:lnTo>
                <a:lnTo>
                  <a:pt x="972822" y="119380"/>
                </a:lnTo>
                <a:lnTo>
                  <a:pt x="962986" y="113348"/>
                </a:lnTo>
                <a:lnTo>
                  <a:pt x="952515" y="107315"/>
                </a:lnTo>
                <a:lnTo>
                  <a:pt x="942045" y="101918"/>
                </a:lnTo>
                <a:lnTo>
                  <a:pt x="931891" y="96838"/>
                </a:lnTo>
                <a:close/>
                <a:moveTo>
                  <a:pt x="611742" y="96838"/>
                </a:moveTo>
                <a:lnTo>
                  <a:pt x="601589" y="101918"/>
                </a:lnTo>
                <a:lnTo>
                  <a:pt x="591118" y="107315"/>
                </a:lnTo>
                <a:lnTo>
                  <a:pt x="580965" y="113348"/>
                </a:lnTo>
                <a:lnTo>
                  <a:pt x="570811" y="119698"/>
                </a:lnTo>
                <a:lnTo>
                  <a:pt x="560658" y="126048"/>
                </a:lnTo>
                <a:lnTo>
                  <a:pt x="551139" y="133033"/>
                </a:lnTo>
                <a:lnTo>
                  <a:pt x="540986" y="140018"/>
                </a:lnTo>
                <a:lnTo>
                  <a:pt x="531784" y="147320"/>
                </a:lnTo>
                <a:lnTo>
                  <a:pt x="521948" y="155258"/>
                </a:lnTo>
                <a:lnTo>
                  <a:pt x="512746" y="163195"/>
                </a:lnTo>
                <a:lnTo>
                  <a:pt x="503228" y="171450"/>
                </a:lnTo>
                <a:lnTo>
                  <a:pt x="494343" y="180023"/>
                </a:lnTo>
                <a:lnTo>
                  <a:pt x="485142" y="189230"/>
                </a:lnTo>
                <a:lnTo>
                  <a:pt x="476258" y="198120"/>
                </a:lnTo>
                <a:lnTo>
                  <a:pt x="467691" y="207645"/>
                </a:lnTo>
                <a:lnTo>
                  <a:pt x="458807" y="217170"/>
                </a:lnTo>
                <a:lnTo>
                  <a:pt x="478479" y="220980"/>
                </a:lnTo>
                <a:lnTo>
                  <a:pt x="498468" y="224155"/>
                </a:lnTo>
                <a:lnTo>
                  <a:pt x="518458" y="227330"/>
                </a:lnTo>
                <a:lnTo>
                  <a:pt x="538764" y="230188"/>
                </a:lnTo>
                <a:lnTo>
                  <a:pt x="547014" y="210820"/>
                </a:lnTo>
                <a:lnTo>
                  <a:pt x="555264" y="192405"/>
                </a:lnTo>
                <a:lnTo>
                  <a:pt x="564148" y="174625"/>
                </a:lnTo>
                <a:lnTo>
                  <a:pt x="573032" y="157480"/>
                </a:lnTo>
                <a:lnTo>
                  <a:pt x="582234" y="140970"/>
                </a:lnTo>
                <a:lnTo>
                  <a:pt x="591753" y="125413"/>
                </a:lnTo>
                <a:lnTo>
                  <a:pt x="601589" y="110490"/>
                </a:lnTo>
                <a:lnTo>
                  <a:pt x="611742" y="96838"/>
                </a:lnTo>
                <a:close/>
                <a:moveTo>
                  <a:pt x="801166" y="63818"/>
                </a:moveTo>
                <a:lnTo>
                  <a:pt x="801166" y="245110"/>
                </a:lnTo>
                <a:lnTo>
                  <a:pt x="837655" y="244158"/>
                </a:lnTo>
                <a:lnTo>
                  <a:pt x="873509" y="242570"/>
                </a:lnTo>
                <a:lnTo>
                  <a:pt x="909363" y="240348"/>
                </a:lnTo>
                <a:lnTo>
                  <a:pt x="944266" y="237173"/>
                </a:lnTo>
                <a:lnTo>
                  <a:pt x="935064" y="216853"/>
                </a:lnTo>
                <a:lnTo>
                  <a:pt x="925545" y="197803"/>
                </a:lnTo>
                <a:lnTo>
                  <a:pt x="916027" y="179705"/>
                </a:lnTo>
                <a:lnTo>
                  <a:pt x="906190" y="162878"/>
                </a:lnTo>
                <a:lnTo>
                  <a:pt x="901114" y="155258"/>
                </a:lnTo>
                <a:lnTo>
                  <a:pt x="896037" y="147320"/>
                </a:lnTo>
                <a:lnTo>
                  <a:pt x="890960" y="140018"/>
                </a:lnTo>
                <a:lnTo>
                  <a:pt x="885884" y="133033"/>
                </a:lnTo>
                <a:lnTo>
                  <a:pt x="880807" y="126048"/>
                </a:lnTo>
                <a:lnTo>
                  <a:pt x="875730" y="119698"/>
                </a:lnTo>
                <a:lnTo>
                  <a:pt x="870019" y="113665"/>
                </a:lnTo>
                <a:lnTo>
                  <a:pt x="864942" y="107633"/>
                </a:lnTo>
                <a:lnTo>
                  <a:pt x="856693" y="99695"/>
                </a:lnTo>
                <a:lnTo>
                  <a:pt x="848760" y="92075"/>
                </a:lnTo>
                <a:lnTo>
                  <a:pt x="840828" y="85725"/>
                </a:lnTo>
                <a:lnTo>
                  <a:pt x="832896" y="79693"/>
                </a:lnTo>
                <a:lnTo>
                  <a:pt x="824963" y="74613"/>
                </a:lnTo>
                <a:lnTo>
                  <a:pt x="817031" y="70168"/>
                </a:lnTo>
                <a:lnTo>
                  <a:pt x="809099" y="66675"/>
                </a:lnTo>
                <a:lnTo>
                  <a:pt x="801166" y="63818"/>
                </a:lnTo>
                <a:close/>
                <a:moveTo>
                  <a:pt x="742467" y="63818"/>
                </a:moveTo>
                <a:lnTo>
                  <a:pt x="734535" y="66675"/>
                </a:lnTo>
                <a:lnTo>
                  <a:pt x="726920" y="70168"/>
                </a:lnTo>
                <a:lnTo>
                  <a:pt x="718987" y="74613"/>
                </a:lnTo>
                <a:lnTo>
                  <a:pt x="711055" y="79693"/>
                </a:lnTo>
                <a:lnTo>
                  <a:pt x="703123" y="85725"/>
                </a:lnTo>
                <a:lnTo>
                  <a:pt x="694873" y="92075"/>
                </a:lnTo>
                <a:lnTo>
                  <a:pt x="686941" y="99695"/>
                </a:lnTo>
                <a:lnTo>
                  <a:pt x="678691" y="107633"/>
                </a:lnTo>
                <a:lnTo>
                  <a:pt x="673614" y="113665"/>
                </a:lnTo>
                <a:lnTo>
                  <a:pt x="668538" y="119698"/>
                </a:lnTo>
                <a:lnTo>
                  <a:pt x="662826" y="126048"/>
                </a:lnTo>
                <a:lnTo>
                  <a:pt x="657750" y="133033"/>
                </a:lnTo>
                <a:lnTo>
                  <a:pt x="652990" y="140018"/>
                </a:lnTo>
                <a:lnTo>
                  <a:pt x="647596" y="147320"/>
                </a:lnTo>
                <a:lnTo>
                  <a:pt x="642519" y="154940"/>
                </a:lnTo>
                <a:lnTo>
                  <a:pt x="637760" y="162878"/>
                </a:lnTo>
                <a:lnTo>
                  <a:pt x="632683" y="171450"/>
                </a:lnTo>
                <a:lnTo>
                  <a:pt x="627607" y="179705"/>
                </a:lnTo>
                <a:lnTo>
                  <a:pt x="618088" y="197803"/>
                </a:lnTo>
                <a:lnTo>
                  <a:pt x="608569" y="216853"/>
                </a:lnTo>
                <a:lnTo>
                  <a:pt x="599685" y="237173"/>
                </a:lnTo>
                <a:lnTo>
                  <a:pt x="634587" y="240030"/>
                </a:lnTo>
                <a:lnTo>
                  <a:pt x="670124" y="242570"/>
                </a:lnTo>
                <a:lnTo>
                  <a:pt x="705978" y="244158"/>
                </a:lnTo>
                <a:lnTo>
                  <a:pt x="742467" y="245110"/>
                </a:lnTo>
                <a:lnTo>
                  <a:pt x="742467" y="63818"/>
                </a:lnTo>
                <a:close/>
                <a:moveTo>
                  <a:pt x="754841" y="0"/>
                </a:moveTo>
                <a:lnTo>
                  <a:pt x="771975" y="0"/>
                </a:lnTo>
                <a:lnTo>
                  <a:pt x="789109" y="0"/>
                </a:lnTo>
                <a:lnTo>
                  <a:pt x="806243" y="635"/>
                </a:lnTo>
                <a:lnTo>
                  <a:pt x="823377" y="1588"/>
                </a:lnTo>
                <a:lnTo>
                  <a:pt x="840193" y="2858"/>
                </a:lnTo>
                <a:lnTo>
                  <a:pt x="856693" y="4445"/>
                </a:lnTo>
                <a:lnTo>
                  <a:pt x="873509" y="6350"/>
                </a:lnTo>
                <a:lnTo>
                  <a:pt x="890008" y="9208"/>
                </a:lnTo>
                <a:lnTo>
                  <a:pt x="906508" y="11748"/>
                </a:lnTo>
                <a:lnTo>
                  <a:pt x="923007" y="14923"/>
                </a:lnTo>
                <a:lnTo>
                  <a:pt x="939189" y="18098"/>
                </a:lnTo>
                <a:lnTo>
                  <a:pt x="955371" y="21908"/>
                </a:lnTo>
                <a:lnTo>
                  <a:pt x="971236" y="25718"/>
                </a:lnTo>
                <a:lnTo>
                  <a:pt x="987100" y="30480"/>
                </a:lnTo>
                <a:lnTo>
                  <a:pt x="1002965" y="35243"/>
                </a:lnTo>
                <a:lnTo>
                  <a:pt x="1018512" y="40005"/>
                </a:lnTo>
                <a:lnTo>
                  <a:pt x="1034060" y="45720"/>
                </a:lnTo>
                <a:lnTo>
                  <a:pt x="1049290" y="51435"/>
                </a:lnTo>
                <a:lnTo>
                  <a:pt x="1064520" y="57150"/>
                </a:lnTo>
                <a:lnTo>
                  <a:pt x="1079115" y="63818"/>
                </a:lnTo>
                <a:lnTo>
                  <a:pt x="1094028" y="70168"/>
                </a:lnTo>
                <a:lnTo>
                  <a:pt x="1108624" y="76835"/>
                </a:lnTo>
                <a:lnTo>
                  <a:pt x="1123219" y="84455"/>
                </a:lnTo>
                <a:lnTo>
                  <a:pt x="1137497" y="91758"/>
                </a:lnTo>
                <a:lnTo>
                  <a:pt x="1151458" y="99695"/>
                </a:lnTo>
                <a:lnTo>
                  <a:pt x="1165419" y="107633"/>
                </a:lnTo>
                <a:lnTo>
                  <a:pt x="1179063" y="116205"/>
                </a:lnTo>
                <a:lnTo>
                  <a:pt x="1192707" y="124778"/>
                </a:lnTo>
                <a:lnTo>
                  <a:pt x="1206033" y="133668"/>
                </a:lnTo>
                <a:lnTo>
                  <a:pt x="1219042" y="142558"/>
                </a:lnTo>
                <a:lnTo>
                  <a:pt x="1232051" y="152400"/>
                </a:lnTo>
                <a:lnTo>
                  <a:pt x="1244743" y="161925"/>
                </a:lnTo>
                <a:lnTo>
                  <a:pt x="1257434" y="171768"/>
                </a:lnTo>
                <a:lnTo>
                  <a:pt x="1270126" y="182245"/>
                </a:lnTo>
                <a:lnTo>
                  <a:pt x="1282818" y="193358"/>
                </a:lnTo>
                <a:lnTo>
                  <a:pt x="1295192" y="204470"/>
                </a:lnTo>
                <a:lnTo>
                  <a:pt x="1307567" y="215900"/>
                </a:lnTo>
                <a:lnTo>
                  <a:pt x="1323749" y="232093"/>
                </a:lnTo>
                <a:lnTo>
                  <a:pt x="1339296" y="248920"/>
                </a:lnTo>
                <a:lnTo>
                  <a:pt x="1354844" y="266065"/>
                </a:lnTo>
                <a:lnTo>
                  <a:pt x="1369756" y="283528"/>
                </a:lnTo>
                <a:lnTo>
                  <a:pt x="1384035" y="301625"/>
                </a:lnTo>
                <a:lnTo>
                  <a:pt x="1397995" y="320358"/>
                </a:lnTo>
                <a:lnTo>
                  <a:pt x="1411322" y="339090"/>
                </a:lnTo>
                <a:lnTo>
                  <a:pt x="1423696" y="358775"/>
                </a:lnTo>
                <a:lnTo>
                  <a:pt x="1431629" y="371158"/>
                </a:lnTo>
                <a:lnTo>
                  <a:pt x="1439244" y="383858"/>
                </a:lnTo>
                <a:lnTo>
                  <a:pt x="1446859" y="396875"/>
                </a:lnTo>
                <a:lnTo>
                  <a:pt x="1453839" y="410210"/>
                </a:lnTo>
                <a:lnTo>
                  <a:pt x="1463675" y="429260"/>
                </a:lnTo>
                <a:lnTo>
                  <a:pt x="1301855" y="429260"/>
                </a:lnTo>
                <a:lnTo>
                  <a:pt x="1321528" y="420370"/>
                </a:lnTo>
                <a:lnTo>
                  <a:pt x="1340565" y="411480"/>
                </a:lnTo>
                <a:lnTo>
                  <a:pt x="1358651" y="401955"/>
                </a:lnTo>
                <a:lnTo>
                  <a:pt x="1375785" y="392430"/>
                </a:lnTo>
                <a:lnTo>
                  <a:pt x="1364680" y="375603"/>
                </a:lnTo>
                <a:lnTo>
                  <a:pt x="1353257" y="359093"/>
                </a:lnTo>
                <a:lnTo>
                  <a:pt x="1341517" y="343218"/>
                </a:lnTo>
                <a:lnTo>
                  <a:pt x="1329143" y="327343"/>
                </a:lnTo>
                <a:lnTo>
                  <a:pt x="1316451" y="311785"/>
                </a:lnTo>
                <a:lnTo>
                  <a:pt x="1303442" y="296863"/>
                </a:lnTo>
                <a:lnTo>
                  <a:pt x="1290116" y="281940"/>
                </a:lnTo>
                <a:lnTo>
                  <a:pt x="1276155" y="267653"/>
                </a:lnTo>
                <a:lnTo>
                  <a:pt x="1268222" y="260033"/>
                </a:lnTo>
                <a:lnTo>
                  <a:pt x="1260607" y="252730"/>
                </a:lnTo>
                <a:lnTo>
                  <a:pt x="1244425" y="238125"/>
                </a:lnTo>
                <a:lnTo>
                  <a:pt x="1215869" y="246698"/>
                </a:lnTo>
                <a:lnTo>
                  <a:pt x="1200956" y="250825"/>
                </a:lnTo>
                <a:lnTo>
                  <a:pt x="1186361" y="254953"/>
                </a:lnTo>
                <a:lnTo>
                  <a:pt x="1198735" y="274955"/>
                </a:lnTo>
                <a:lnTo>
                  <a:pt x="1210792" y="295275"/>
                </a:lnTo>
                <a:lnTo>
                  <a:pt x="1222215" y="316230"/>
                </a:lnTo>
                <a:lnTo>
                  <a:pt x="1233003" y="337820"/>
                </a:lnTo>
                <a:lnTo>
                  <a:pt x="1243473" y="360045"/>
                </a:lnTo>
                <a:lnTo>
                  <a:pt x="1253310" y="382588"/>
                </a:lnTo>
                <a:lnTo>
                  <a:pt x="1262828" y="405448"/>
                </a:lnTo>
                <a:lnTo>
                  <a:pt x="1271395" y="429260"/>
                </a:lnTo>
                <a:lnTo>
                  <a:pt x="1208888" y="429260"/>
                </a:lnTo>
                <a:lnTo>
                  <a:pt x="1200004" y="407353"/>
                </a:lnTo>
                <a:lnTo>
                  <a:pt x="1190803" y="385763"/>
                </a:lnTo>
                <a:lnTo>
                  <a:pt x="1180967" y="365125"/>
                </a:lnTo>
                <a:lnTo>
                  <a:pt x="1170813" y="344805"/>
                </a:lnTo>
                <a:lnTo>
                  <a:pt x="1160025" y="325120"/>
                </a:lnTo>
                <a:lnTo>
                  <a:pt x="1148603" y="306070"/>
                </a:lnTo>
                <a:lnTo>
                  <a:pt x="1137180" y="287020"/>
                </a:lnTo>
                <a:lnTo>
                  <a:pt x="1125123" y="269240"/>
                </a:lnTo>
                <a:lnTo>
                  <a:pt x="1101009" y="274320"/>
                </a:lnTo>
                <a:lnTo>
                  <a:pt x="1076260" y="278765"/>
                </a:lnTo>
                <a:lnTo>
                  <a:pt x="1051194" y="282893"/>
                </a:lnTo>
                <a:lnTo>
                  <a:pt x="1025493" y="286703"/>
                </a:lnTo>
                <a:lnTo>
                  <a:pt x="1031204" y="303213"/>
                </a:lnTo>
                <a:lnTo>
                  <a:pt x="1036281" y="320040"/>
                </a:lnTo>
                <a:lnTo>
                  <a:pt x="1041040" y="337503"/>
                </a:lnTo>
                <a:lnTo>
                  <a:pt x="1045800" y="355283"/>
                </a:lnTo>
                <a:lnTo>
                  <a:pt x="1050559" y="373063"/>
                </a:lnTo>
                <a:lnTo>
                  <a:pt x="1054684" y="391478"/>
                </a:lnTo>
                <a:lnTo>
                  <a:pt x="1058809" y="410528"/>
                </a:lnTo>
                <a:lnTo>
                  <a:pt x="1062616" y="429260"/>
                </a:lnTo>
                <a:lnTo>
                  <a:pt x="1002965" y="429260"/>
                </a:lnTo>
                <a:lnTo>
                  <a:pt x="999475" y="412750"/>
                </a:lnTo>
                <a:lnTo>
                  <a:pt x="995667" y="396240"/>
                </a:lnTo>
                <a:lnTo>
                  <a:pt x="991542" y="380365"/>
                </a:lnTo>
                <a:lnTo>
                  <a:pt x="987418" y="364490"/>
                </a:lnTo>
                <a:lnTo>
                  <a:pt x="982658" y="346075"/>
                </a:lnTo>
                <a:lnTo>
                  <a:pt x="976947" y="328295"/>
                </a:lnTo>
                <a:lnTo>
                  <a:pt x="971553" y="311150"/>
                </a:lnTo>
                <a:lnTo>
                  <a:pt x="966159" y="294005"/>
                </a:lnTo>
                <a:lnTo>
                  <a:pt x="946169" y="295910"/>
                </a:lnTo>
                <a:lnTo>
                  <a:pt x="926180" y="297815"/>
                </a:lnTo>
                <a:lnTo>
                  <a:pt x="905556" y="299403"/>
                </a:lnTo>
                <a:lnTo>
                  <a:pt x="884932" y="300673"/>
                </a:lnTo>
                <a:lnTo>
                  <a:pt x="864308" y="301625"/>
                </a:lnTo>
                <a:lnTo>
                  <a:pt x="843684" y="302578"/>
                </a:lnTo>
                <a:lnTo>
                  <a:pt x="822742" y="303213"/>
                </a:lnTo>
                <a:lnTo>
                  <a:pt x="801166" y="303848"/>
                </a:lnTo>
                <a:lnTo>
                  <a:pt x="801166" y="519748"/>
                </a:lnTo>
                <a:lnTo>
                  <a:pt x="822108" y="519113"/>
                </a:lnTo>
                <a:lnTo>
                  <a:pt x="843366" y="518478"/>
                </a:lnTo>
                <a:lnTo>
                  <a:pt x="864308" y="517525"/>
                </a:lnTo>
                <a:lnTo>
                  <a:pt x="884614" y="516573"/>
                </a:lnTo>
                <a:lnTo>
                  <a:pt x="884614" y="575310"/>
                </a:lnTo>
                <a:lnTo>
                  <a:pt x="864308" y="576263"/>
                </a:lnTo>
                <a:lnTo>
                  <a:pt x="843366" y="577215"/>
                </a:lnTo>
                <a:lnTo>
                  <a:pt x="822108" y="577850"/>
                </a:lnTo>
                <a:lnTo>
                  <a:pt x="801166" y="578168"/>
                </a:lnTo>
                <a:lnTo>
                  <a:pt x="801166" y="742950"/>
                </a:lnTo>
                <a:lnTo>
                  <a:pt x="884614" y="742950"/>
                </a:lnTo>
                <a:lnTo>
                  <a:pt x="884614" y="801688"/>
                </a:lnTo>
                <a:lnTo>
                  <a:pt x="801166" y="801688"/>
                </a:lnTo>
                <a:lnTo>
                  <a:pt x="801166" y="965835"/>
                </a:lnTo>
                <a:lnTo>
                  <a:pt x="822108" y="966470"/>
                </a:lnTo>
                <a:lnTo>
                  <a:pt x="843366" y="967105"/>
                </a:lnTo>
                <a:lnTo>
                  <a:pt x="864308" y="968058"/>
                </a:lnTo>
                <a:lnTo>
                  <a:pt x="884614" y="969010"/>
                </a:lnTo>
                <a:lnTo>
                  <a:pt x="884614" y="1028065"/>
                </a:lnTo>
                <a:lnTo>
                  <a:pt x="864308" y="1026795"/>
                </a:lnTo>
                <a:lnTo>
                  <a:pt x="843366" y="1025843"/>
                </a:lnTo>
                <a:lnTo>
                  <a:pt x="822108" y="1025208"/>
                </a:lnTo>
                <a:lnTo>
                  <a:pt x="801166" y="1024890"/>
                </a:lnTo>
                <a:lnTo>
                  <a:pt x="801166" y="1240473"/>
                </a:lnTo>
                <a:lnTo>
                  <a:pt x="824963" y="1240790"/>
                </a:lnTo>
                <a:lnTo>
                  <a:pt x="848126" y="1241743"/>
                </a:lnTo>
                <a:lnTo>
                  <a:pt x="832896" y="1300163"/>
                </a:lnTo>
                <a:lnTo>
                  <a:pt x="801166" y="1299528"/>
                </a:lnTo>
                <a:lnTo>
                  <a:pt x="801166" y="1423353"/>
                </a:lnTo>
                <a:lnTo>
                  <a:pt x="771658" y="1538606"/>
                </a:lnTo>
                <a:lnTo>
                  <a:pt x="771023" y="1541781"/>
                </a:lnTo>
                <a:lnTo>
                  <a:pt x="771023" y="1544638"/>
                </a:lnTo>
                <a:lnTo>
                  <a:pt x="753890" y="1544321"/>
                </a:lnTo>
                <a:lnTo>
                  <a:pt x="736756" y="1543686"/>
                </a:lnTo>
                <a:lnTo>
                  <a:pt x="719622" y="1542733"/>
                </a:lnTo>
                <a:lnTo>
                  <a:pt x="702805" y="1541463"/>
                </a:lnTo>
                <a:lnTo>
                  <a:pt x="685989" y="1539558"/>
                </a:lnTo>
                <a:lnTo>
                  <a:pt x="669489" y="1537653"/>
                </a:lnTo>
                <a:lnTo>
                  <a:pt x="652673" y="1535431"/>
                </a:lnTo>
                <a:lnTo>
                  <a:pt x="636491" y="1532573"/>
                </a:lnTo>
                <a:lnTo>
                  <a:pt x="619992" y="1529716"/>
                </a:lnTo>
                <a:lnTo>
                  <a:pt x="603810" y="1526223"/>
                </a:lnTo>
                <a:lnTo>
                  <a:pt x="587628" y="1522096"/>
                </a:lnTo>
                <a:lnTo>
                  <a:pt x="571763" y="1518286"/>
                </a:lnTo>
                <a:lnTo>
                  <a:pt x="555898" y="1513841"/>
                </a:lnTo>
                <a:lnTo>
                  <a:pt x="540351" y="1509078"/>
                </a:lnTo>
                <a:lnTo>
                  <a:pt x="524486" y="1503998"/>
                </a:lnTo>
                <a:lnTo>
                  <a:pt x="509256" y="1498601"/>
                </a:lnTo>
                <a:lnTo>
                  <a:pt x="494343" y="1492886"/>
                </a:lnTo>
                <a:lnTo>
                  <a:pt x="479113" y="1486853"/>
                </a:lnTo>
                <a:lnTo>
                  <a:pt x="464200" y="1480503"/>
                </a:lnTo>
                <a:lnTo>
                  <a:pt x="449288" y="1474153"/>
                </a:lnTo>
                <a:lnTo>
                  <a:pt x="434692" y="1467168"/>
                </a:lnTo>
                <a:lnTo>
                  <a:pt x="420414" y="1459866"/>
                </a:lnTo>
                <a:lnTo>
                  <a:pt x="406136" y="1452246"/>
                </a:lnTo>
                <a:lnTo>
                  <a:pt x="392175" y="1444626"/>
                </a:lnTo>
                <a:lnTo>
                  <a:pt x="378214" y="1436688"/>
                </a:lnTo>
                <a:lnTo>
                  <a:pt x="364570" y="1428116"/>
                </a:lnTo>
                <a:lnTo>
                  <a:pt x="350927" y="1419861"/>
                </a:lnTo>
                <a:lnTo>
                  <a:pt x="337600" y="1410653"/>
                </a:lnTo>
                <a:lnTo>
                  <a:pt x="324591" y="1401763"/>
                </a:lnTo>
                <a:lnTo>
                  <a:pt x="311582" y="1392238"/>
                </a:lnTo>
                <a:lnTo>
                  <a:pt x="298891" y="1382396"/>
                </a:lnTo>
                <a:lnTo>
                  <a:pt x="286199" y="1372553"/>
                </a:lnTo>
                <a:lnTo>
                  <a:pt x="273507" y="1361758"/>
                </a:lnTo>
                <a:lnTo>
                  <a:pt x="260815" y="1351280"/>
                </a:lnTo>
                <a:lnTo>
                  <a:pt x="248441" y="1339850"/>
                </a:lnTo>
                <a:lnTo>
                  <a:pt x="236701" y="1328420"/>
                </a:lnTo>
                <a:lnTo>
                  <a:pt x="220202" y="1311910"/>
                </a:lnTo>
                <a:lnTo>
                  <a:pt x="204337" y="1295400"/>
                </a:lnTo>
                <a:lnTo>
                  <a:pt x="188790" y="1278255"/>
                </a:lnTo>
                <a:lnTo>
                  <a:pt x="173877" y="1260475"/>
                </a:lnTo>
                <a:lnTo>
                  <a:pt x="159599" y="1242378"/>
                </a:lnTo>
                <a:lnTo>
                  <a:pt x="145638" y="1223963"/>
                </a:lnTo>
                <a:lnTo>
                  <a:pt x="132629" y="1204913"/>
                </a:lnTo>
                <a:lnTo>
                  <a:pt x="119937" y="1185863"/>
                </a:lnTo>
                <a:lnTo>
                  <a:pt x="112005" y="1173163"/>
                </a:lnTo>
                <a:lnTo>
                  <a:pt x="104390" y="1160463"/>
                </a:lnTo>
                <a:lnTo>
                  <a:pt x="97409" y="1147445"/>
                </a:lnTo>
                <a:lnTo>
                  <a:pt x="90111" y="1134428"/>
                </a:lnTo>
                <a:lnTo>
                  <a:pt x="79641" y="1114108"/>
                </a:lnTo>
                <a:lnTo>
                  <a:pt x="69805" y="1093153"/>
                </a:lnTo>
                <a:lnTo>
                  <a:pt x="60286" y="1072198"/>
                </a:lnTo>
                <a:lnTo>
                  <a:pt x="51719" y="1050608"/>
                </a:lnTo>
                <a:lnTo>
                  <a:pt x="43469" y="1029018"/>
                </a:lnTo>
                <a:lnTo>
                  <a:pt x="36172" y="1006793"/>
                </a:lnTo>
                <a:lnTo>
                  <a:pt x="29826" y="984568"/>
                </a:lnTo>
                <a:lnTo>
                  <a:pt x="23480" y="961708"/>
                </a:lnTo>
                <a:lnTo>
                  <a:pt x="18086" y="939165"/>
                </a:lnTo>
                <a:lnTo>
                  <a:pt x="13326" y="915988"/>
                </a:lnTo>
                <a:lnTo>
                  <a:pt x="9202" y="892493"/>
                </a:lnTo>
                <a:lnTo>
                  <a:pt x="6029" y="868998"/>
                </a:lnTo>
                <a:lnTo>
                  <a:pt x="3490" y="845185"/>
                </a:lnTo>
                <a:lnTo>
                  <a:pt x="1587" y="820738"/>
                </a:lnTo>
                <a:lnTo>
                  <a:pt x="317" y="796608"/>
                </a:lnTo>
                <a:lnTo>
                  <a:pt x="0" y="772160"/>
                </a:lnTo>
                <a:lnTo>
                  <a:pt x="317" y="747713"/>
                </a:lnTo>
                <a:lnTo>
                  <a:pt x="1587" y="723583"/>
                </a:lnTo>
                <a:lnTo>
                  <a:pt x="3490" y="699453"/>
                </a:lnTo>
                <a:lnTo>
                  <a:pt x="6029" y="675640"/>
                </a:lnTo>
                <a:lnTo>
                  <a:pt x="9202" y="651828"/>
                </a:lnTo>
                <a:lnTo>
                  <a:pt x="13326" y="628650"/>
                </a:lnTo>
                <a:lnTo>
                  <a:pt x="18086" y="605473"/>
                </a:lnTo>
                <a:lnTo>
                  <a:pt x="23480" y="582295"/>
                </a:lnTo>
                <a:lnTo>
                  <a:pt x="29826" y="559753"/>
                </a:lnTo>
                <a:lnTo>
                  <a:pt x="36172" y="537528"/>
                </a:lnTo>
                <a:lnTo>
                  <a:pt x="43469" y="515620"/>
                </a:lnTo>
                <a:lnTo>
                  <a:pt x="51719" y="493713"/>
                </a:lnTo>
                <a:lnTo>
                  <a:pt x="60286" y="472440"/>
                </a:lnTo>
                <a:lnTo>
                  <a:pt x="69805" y="451168"/>
                </a:lnTo>
                <a:lnTo>
                  <a:pt x="79641" y="430530"/>
                </a:lnTo>
                <a:lnTo>
                  <a:pt x="90111" y="410210"/>
                </a:lnTo>
                <a:lnTo>
                  <a:pt x="97409" y="396875"/>
                </a:lnTo>
                <a:lnTo>
                  <a:pt x="104390" y="383858"/>
                </a:lnTo>
                <a:lnTo>
                  <a:pt x="112005" y="371158"/>
                </a:lnTo>
                <a:lnTo>
                  <a:pt x="119937" y="358775"/>
                </a:lnTo>
                <a:lnTo>
                  <a:pt x="132629" y="339090"/>
                </a:lnTo>
                <a:lnTo>
                  <a:pt x="145638" y="320040"/>
                </a:lnTo>
                <a:lnTo>
                  <a:pt x="159599" y="301625"/>
                </a:lnTo>
                <a:lnTo>
                  <a:pt x="173877" y="283528"/>
                </a:lnTo>
                <a:lnTo>
                  <a:pt x="188790" y="266065"/>
                </a:lnTo>
                <a:lnTo>
                  <a:pt x="204337" y="248920"/>
                </a:lnTo>
                <a:lnTo>
                  <a:pt x="220202" y="232093"/>
                </a:lnTo>
                <a:lnTo>
                  <a:pt x="236701" y="215900"/>
                </a:lnTo>
                <a:lnTo>
                  <a:pt x="248441" y="204470"/>
                </a:lnTo>
                <a:lnTo>
                  <a:pt x="260815" y="193358"/>
                </a:lnTo>
                <a:lnTo>
                  <a:pt x="273507" y="182245"/>
                </a:lnTo>
                <a:lnTo>
                  <a:pt x="286199" y="171768"/>
                </a:lnTo>
                <a:lnTo>
                  <a:pt x="298891" y="161925"/>
                </a:lnTo>
                <a:lnTo>
                  <a:pt x="311582" y="152400"/>
                </a:lnTo>
                <a:lnTo>
                  <a:pt x="324591" y="142558"/>
                </a:lnTo>
                <a:lnTo>
                  <a:pt x="337600" y="133668"/>
                </a:lnTo>
                <a:lnTo>
                  <a:pt x="350927" y="124460"/>
                </a:lnTo>
                <a:lnTo>
                  <a:pt x="364570" y="116205"/>
                </a:lnTo>
                <a:lnTo>
                  <a:pt x="378531" y="107633"/>
                </a:lnTo>
                <a:lnTo>
                  <a:pt x="392492" y="99695"/>
                </a:lnTo>
                <a:lnTo>
                  <a:pt x="406136" y="91758"/>
                </a:lnTo>
                <a:lnTo>
                  <a:pt x="420731" y="84455"/>
                </a:lnTo>
                <a:lnTo>
                  <a:pt x="435009" y="76835"/>
                </a:lnTo>
                <a:lnTo>
                  <a:pt x="449922" y="70168"/>
                </a:lnTo>
                <a:lnTo>
                  <a:pt x="464518" y="63818"/>
                </a:lnTo>
                <a:lnTo>
                  <a:pt x="479748" y="57150"/>
                </a:lnTo>
                <a:lnTo>
                  <a:pt x="494661" y="51118"/>
                </a:lnTo>
                <a:lnTo>
                  <a:pt x="509573" y="45720"/>
                </a:lnTo>
                <a:lnTo>
                  <a:pt x="525121" y="40005"/>
                </a:lnTo>
                <a:lnTo>
                  <a:pt x="540668" y="35243"/>
                </a:lnTo>
                <a:lnTo>
                  <a:pt x="556533" y="30480"/>
                </a:lnTo>
                <a:lnTo>
                  <a:pt x="572398" y="25718"/>
                </a:lnTo>
                <a:lnTo>
                  <a:pt x="588262" y="21908"/>
                </a:lnTo>
                <a:lnTo>
                  <a:pt x="604444" y="18098"/>
                </a:lnTo>
                <a:lnTo>
                  <a:pt x="620626" y="14605"/>
                </a:lnTo>
                <a:lnTo>
                  <a:pt x="637125" y="11748"/>
                </a:lnTo>
                <a:lnTo>
                  <a:pt x="653625" y="9208"/>
                </a:lnTo>
                <a:lnTo>
                  <a:pt x="670124" y="6350"/>
                </a:lnTo>
                <a:lnTo>
                  <a:pt x="686941" y="4445"/>
                </a:lnTo>
                <a:lnTo>
                  <a:pt x="703757" y="2858"/>
                </a:lnTo>
                <a:lnTo>
                  <a:pt x="720574" y="1588"/>
                </a:lnTo>
                <a:lnTo>
                  <a:pt x="737708" y="635"/>
                </a:lnTo>
                <a:lnTo>
                  <a:pt x="754841" y="0"/>
                </a:lnTo>
                <a:close/>
              </a:path>
            </a:pathLst>
          </a:custGeom>
          <a:solidFill>
            <a:srgbClr val="E0B07E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89227" y="3795600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047420" y="4267429"/>
            <a:ext cx="187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 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list of some of my favorite sites for free stock photos.  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609947" y="3795600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438060" y="4267429"/>
            <a:ext cx="1871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16" name="矩形 15"/>
          <p:cNvSpPr/>
          <p:nvPr/>
        </p:nvSpPr>
        <p:spPr>
          <a:xfrm>
            <a:off x="8779867" y="3795600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266800" y="4267429"/>
            <a:ext cx="18717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  <a:sym typeface="Segoe UI" panose="020B0502040204020203" pitchFamily="34" charset="0"/>
              </a:rPr>
              <a:t> Under the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8" name="直接连接符 17"/>
          <p:cNvCxnSpPr>
            <a:cxnSpLocks/>
          </p:cNvCxnSpPr>
          <p:nvPr/>
        </p:nvCxnSpPr>
        <p:spPr>
          <a:xfrm>
            <a:off x="2237640" y="3427038"/>
            <a:ext cx="1486000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cxnSpLocks/>
          </p:cNvCxnSpPr>
          <p:nvPr/>
        </p:nvCxnSpPr>
        <p:spPr>
          <a:xfrm>
            <a:off x="5439520" y="3427038"/>
            <a:ext cx="1486000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cxnSpLocks/>
          </p:cNvCxnSpPr>
          <p:nvPr/>
        </p:nvCxnSpPr>
        <p:spPr>
          <a:xfrm>
            <a:off x="8588959" y="3427038"/>
            <a:ext cx="1486000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58516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998584" y="184815"/>
            <a:ext cx="21948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E0B07E"/>
                </a:solidFill>
              </a:rPr>
              <a:t>CONTENTS</a:t>
            </a:r>
            <a:endParaRPr lang="zh-CN" altLang="en-US" sz="3200" dirty="0">
              <a:solidFill>
                <a:srgbClr val="E0B07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9811" y="2178995"/>
            <a:ext cx="642025" cy="6420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01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072003" y="2178995"/>
            <a:ext cx="642025" cy="642025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149811" y="4319080"/>
            <a:ext cx="642025" cy="642025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03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072003" y="4319080"/>
            <a:ext cx="642025" cy="6420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04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2939450" y="2578866"/>
            <a:ext cx="3227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Nirmala UI Semilight" panose="020B0402040204020203" pitchFamily="34" charset="0"/>
                <a:ea typeface="微软雅黑" panose="020B0503020204020204" pitchFamily="34" charset="-122"/>
                <a:cs typeface="Nirmala UI Semilight" panose="020B04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Nirmala UI Semilight" panose="020B0402040204020203" pitchFamily="34" charset="0"/>
                <a:cs typeface="Nirmala UI Semilight" panose="020B0402040204020203" pitchFamily="34" charset="0"/>
              </a:rPr>
              <a:t> blue below the template input title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939450" y="2135622"/>
            <a:ext cx="1055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75000"/>
                  </a:schemeClr>
                </a:solidFill>
                <a:latin typeface="Neo Sans Intel" panose="020B0504020202020204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</a:t>
            </a:r>
            <a:endParaRPr lang="zh-CN" altLang="en-US" sz="2400" dirty="0">
              <a:solidFill>
                <a:schemeClr val="bg1">
                  <a:lumMod val="75000"/>
                </a:schemeClr>
              </a:solidFill>
              <a:latin typeface="Neo Sans Intel" panose="020B05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939450" y="4762150"/>
            <a:ext cx="3227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Nirmala UI Semilight" panose="020B0402040204020203" pitchFamily="34" charset="0"/>
                <a:ea typeface="微软雅黑" panose="020B0503020204020204" pitchFamily="34" charset="-122"/>
                <a:cs typeface="Nirmala UI Semilight" panose="020B04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Nirmala UI Semilight" panose="020B0402040204020203" pitchFamily="34" charset="0"/>
                <a:cs typeface="Nirmala UI Semilight" panose="020B0402040204020203" pitchFamily="34" charset="0"/>
              </a:rPr>
              <a:t> blue below the template input title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939450" y="4318906"/>
            <a:ext cx="1055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E0B07E"/>
                </a:solidFill>
                <a:latin typeface="Neo Sans Intel" panose="020B0504020202020204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</a:t>
            </a:r>
            <a:endParaRPr lang="zh-CN" altLang="en-US" sz="2400" dirty="0">
              <a:solidFill>
                <a:srgbClr val="E0B07E"/>
              </a:solidFill>
              <a:latin typeface="Neo Sans Intel" panose="020B05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782971" y="4762150"/>
            <a:ext cx="3227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Nirmala UI Semilight" panose="020B0402040204020203" pitchFamily="34" charset="0"/>
                <a:ea typeface="微软雅黑" panose="020B0503020204020204" pitchFamily="34" charset="-122"/>
                <a:cs typeface="Nirmala UI Semilight" panose="020B04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Nirmala UI Semilight" panose="020B0402040204020203" pitchFamily="34" charset="0"/>
                <a:cs typeface="Nirmala UI Semilight" panose="020B0402040204020203" pitchFamily="34" charset="0"/>
              </a:rPr>
              <a:t> blue below the template input title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782971" y="4318906"/>
            <a:ext cx="1056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75000"/>
                  </a:schemeClr>
                </a:solidFill>
                <a:latin typeface="Neo Sans Intel" panose="020B0504020202020204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</a:t>
            </a:r>
            <a:endParaRPr lang="zh-CN" altLang="en-US" sz="2400" dirty="0">
              <a:solidFill>
                <a:schemeClr val="bg1">
                  <a:lumMod val="75000"/>
                </a:schemeClr>
              </a:solidFill>
              <a:latin typeface="Neo Sans Intel" panose="020B05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782971" y="2578866"/>
            <a:ext cx="3227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Nirmala UI Semilight" panose="020B0402040204020203" pitchFamily="34" charset="0"/>
                <a:ea typeface="微软雅黑" panose="020B0503020204020204" pitchFamily="34" charset="-122"/>
                <a:cs typeface="Nirmala UI Semilight" panose="020B04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Nirmala UI Semilight" panose="020B0402040204020203" pitchFamily="34" charset="0"/>
                <a:cs typeface="Nirmala UI Semilight" panose="020B0402040204020203" pitchFamily="34" charset="0"/>
              </a:rPr>
              <a:t> blue below the template input title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782971" y="2135622"/>
            <a:ext cx="1056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E0B07E"/>
                </a:solidFill>
                <a:latin typeface="Neo Sans Intel" panose="020B0504020202020204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</a:t>
            </a:r>
            <a:endParaRPr lang="zh-CN" altLang="en-US" sz="2400" dirty="0">
              <a:solidFill>
                <a:srgbClr val="E0B07E"/>
              </a:solidFill>
              <a:latin typeface="Neo Sans Intel" panose="020B0504020202020204" pitchFamily="34" charset="0"/>
              <a:cs typeface="Segoe UI" panose="020B0502040204020203" pitchFamily="34" charset="0"/>
            </a:endParaRPr>
          </a:p>
        </p:txBody>
      </p:sp>
      <p:cxnSp>
        <p:nvCxnSpPr>
          <p:cNvPr id="21" name="直接连接符 20"/>
          <p:cNvCxnSpPr>
            <a:cxnSpLocks/>
          </p:cNvCxnSpPr>
          <p:nvPr/>
        </p:nvCxnSpPr>
        <p:spPr>
          <a:xfrm>
            <a:off x="3994718" y="824314"/>
            <a:ext cx="4202565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03254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 invX="1"/>
      </p:transition>
    </mc:Choice>
    <mc:Fallback>
      <p:transition spd="slow" advClick="0" advTm="400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图片 75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48727"/>
            <a:ext cx="12192000" cy="4375231"/>
          </a:xfrm>
          <a:prstGeom prst="rect">
            <a:avLst/>
          </a:prstGeom>
        </p:spPr>
      </p:pic>
      <p:sp>
        <p:nvSpPr>
          <p:cNvPr id="77" name="矩形 76"/>
          <p:cNvSpPr/>
          <p:nvPr/>
        </p:nvSpPr>
        <p:spPr>
          <a:xfrm>
            <a:off x="0" y="2048727"/>
            <a:ext cx="12192000" cy="4375232"/>
          </a:xfrm>
          <a:prstGeom prst="rect">
            <a:avLst/>
          </a:prstGeom>
          <a:solidFill>
            <a:srgbClr val="090D0E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03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圆: 空心 52"/>
          <p:cNvSpPr/>
          <p:nvPr/>
        </p:nvSpPr>
        <p:spPr>
          <a:xfrm>
            <a:off x="1871531" y="3249526"/>
            <a:ext cx="1632181" cy="1632181"/>
          </a:xfrm>
          <a:prstGeom prst="donut">
            <a:avLst>
              <a:gd name="adj" fmla="val 36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2400">
              <a:solidFill>
                <a:schemeClr val="tx1"/>
              </a:solidFill>
              <a:latin typeface="Segoe UI" panose="020B0502040204020203" pitchFamily="34" charset="0"/>
              <a:ea typeface="微软雅黑" panose="020B0503020204020204" pitchFamily="34" charset="-122"/>
              <a:sym typeface="Segoe UI" panose="020B0502040204020203" pitchFamily="34" charset="0"/>
            </a:endParaRPr>
          </a:p>
        </p:txBody>
      </p:sp>
      <p:sp>
        <p:nvSpPr>
          <p:cNvPr id="54" name="圆: 空心 6"/>
          <p:cNvSpPr/>
          <p:nvPr/>
        </p:nvSpPr>
        <p:spPr>
          <a:xfrm>
            <a:off x="5279911" y="3249526"/>
            <a:ext cx="1632181" cy="1632181"/>
          </a:xfrm>
          <a:prstGeom prst="donut">
            <a:avLst>
              <a:gd name="adj" fmla="val 36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2400">
              <a:solidFill>
                <a:schemeClr val="tx1"/>
              </a:solidFill>
              <a:latin typeface="Segoe UI" panose="020B0502040204020203" pitchFamily="34" charset="0"/>
              <a:ea typeface="微软雅黑" panose="020B0503020204020204" pitchFamily="34" charset="-122"/>
              <a:sym typeface="Segoe UI" panose="020B0502040204020203" pitchFamily="34" charset="0"/>
            </a:endParaRPr>
          </a:p>
        </p:txBody>
      </p:sp>
      <p:sp>
        <p:nvSpPr>
          <p:cNvPr id="55" name="圆: 空心 6"/>
          <p:cNvSpPr/>
          <p:nvPr/>
        </p:nvSpPr>
        <p:spPr>
          <a:xfrm>
            <a:off x="8688290" y="3249526"/>
            <a:ext cx="1632181" cy="1632181"/>
          </a:xfrm>
          <a:prstGeom prst="donut">
            <a:avLst>
              <a:gd name="adj" fmla="val 36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5" rIns="121908" bIns="60955" rtlCol="0" anchor="ctr"/>
          <a:lstStyle/>
          <a:p>
            <a:pPr algn="ctr"/>
            <a:endParaRPr lang="zh-CN" altLang="en-US" sz="2400">
              <a:solidFill>
                <a:schemeClr val="tx1"/>
              </a:solidFill>
              <a:latin typeface="Segoe UI" panose="020B0502040204020203" pitchFamily="34" charset="0"/>
              <a:ea typeface="微软雅黑" panose="020B0503020204020204" pitchFamily="34" charset="-122"/>
              <a:sym typeface="Segoe UI" panose="020B0502040204020203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118727" y="3634730"/>
            <a:ext cx="1440160" cy="86176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rPr>
              <a:t>76</a:t>
            </a:r>
            <a:r>
              <a:rPr lang="en-US" altLang="zh-CN" sz="32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rPr>
              <a:t>%</a:t>
            </a:r>
            <a:endParaRPr lang="zh-CN" altLang="en-US" sz="3200" dirty="0">
              <a:solidFill>
                <a:schemeClr val="bg1"/>
              </a:solidFill>
              <a:latin typeface="Segoe UI" panose="020B0502040204020203" pitchFamily="34" charset="0"/>
              <a:ea typeface="微软雅黑" panose="020B0503020204020204" pitchFamily="34" charset="-122"/>
              <a:sym typeface="Segoe UI" panose="020B0502040204020203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578483" y="3634730"/>
            <a:ext cx="1440160" cy="86176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rPr>
              <a:t>25</a:t>
            </a:r>
            <a:r>
              <a:rPr lang="en-US" altLang="zh-CN" sz="32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rPr>
              <a:t>%</a:t>
            </a:r>
            <a:endParaRPr lang="zh-CN" altLang="en-US" sz="3200" dirty="0">
              <a:solidFill>
                <a:schemeClr val="bg1"/>
              </a:solidFill>
              <a:latin typeface="Segoe UI" panose="020B0502040204020203" pitchFamily="34" charset="0"/>
              <a:ea typeface="微软雅黑" panose="020B0503020204020204" pitchFamily="34" charset="-122"/>
              <a:sym typeface="Segoe UI" panose="020B0502040204020203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8972627" y="3634730"/>
            <a:ext cx="1440160" cy="861764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rPr>
              <a:t>57</a:t>
            </a:r>
            <a:r>
              <a:rPr lang="en-US" altLang="zh-CN" sz="32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rPr>
              <a:t>%</a:t>
            </a:r>
            <a:endParaRPr lang="zh-CN" altLang="en-US" sz="3200" dirty="0">
              <a:solidFill>
                <a:schemeClr val="bg1"/>
              </a:solidFill>
              <a:latin typeface="Segoe UI" panose="020B0502040204020203" pitchFamily="34" charset="0"/>
              <a:ea typeface="微软雅黑" panose="020B0503020204020204" pitchFamily="34" charset="-122"/>
              <a:sym typeface="Segoe UI" panose="020B0502040204020203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783949" y="5048553"/>
            <a:ext cx="2004244" cy="430877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rPr>
              <a:t>OPTION ONE</a:t>
            </a:r>
            <a:endParaRPr lang="zh-CN" altLang="en-US" sz="2000" dirty="0">
              <a:solidFill>
                <a:schemeClr val="bg1"/>
              </a:solidFill>
              <a:latin typeface="Segoe UI" panose="020B0502040204020203" pitchFamily="34" charset="0"/>
              <a:ea typeface="微软雅黑" panose="020B0503020204020204" pitchFamily="34" charset="-122"/>
              <a:sym typeface="Segoe UI" panose="020B0502040204020203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5138943" y="5048553"/>
            <a:ext cx="2004244" cy="430877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rPr>
              <a:t>OPTION TWO</a:t>
            </a:r>
            <a:endParaRPr lang="zh-CN" altLang="en-US" sz="2000" dirty="0">
              <a:solidFill>
                <a:schemeClr val="bg1"/>
              </a:solidFill>
              <a:latin typeface="Segoe UI" panose="020B0502040204020203" pitchFamily="34" charset="0"/>
              <a:ea typeface="微软雅黑" panose="020B0503020204020204" pitchFamily="34" charset="-122"/>
              <a:sym typeface="Segoe UI" panose="020B0502040204020203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502258" y="5048553"/>
            <a:ext cx="2261343" cy="430877"/>
          </a:xfrm>
          <a:prstGeom prst="rect">
            <a:avLst/>
          </a:prstGeom>
          <a:noFill/>
        </p:spPr>
        <p:txBody>
          <a:bodyPr wrap="square" lIns="121908" tIns="60955" rIns="121908" bIns="60955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rPr>
              <a:t>OPTION THREE</a:t>
            </a:r>
            <a:endParaRPr lang="zh-CN" altLang="en-US" sz="2000" dirty="0">
              <a:solidFill>
                <a:schemeClr val="bg1"/>
              </a:solidFill>
              <a:latin typeface="Segoe UI" panose="020B0502040204020203" pitchFamily="34" charset="0"/>
              <a:ea typeface="微软雅黑" panose="020B0503020204020204" pitchFamily="34" charset="-122"/>
              <a:sym typeface="Segoe UI" panose="020B0502040204020203" pitchFamily="34" charset="0"/>
            </a:endParaRPr>
          </a:p>
        </p:txBody>
      </p:sp>
      <p:grpSp>
        <p:nvGrpSpPr>
          <p:cNvPr id="62" name="PA_组合 8"/>
          <p:cNvGrpSpPr/>
          <p:nvPr>
            <p:custDataLst>
              <p:tags r:id="rId1"/>
            </p:custDataLst>
          </p:nvPr>
        </p:nvGrpSpPr>
        <p:grpSpPr>
          <a:xfrm>
            <a:off x="1848346" y="3214657"/>
            <a:ext cx="1695047" cy="1711320"/>
            <a:chOff x="1386259" y="1933531"/>
            <a:chExt cx="1271285" cy="1283490"/>
          </a:xfrm>
        </p:grpSpPr>
        <p:grpSp>
          <p:nvGrpSpPr>
            <p:cNvPr id="63" name="PA_组合 5"/>
            <p:cNvGrpSpPr/>
            <p:nvPr>
              <p:custDataLst>
                <p:tags r:id="rId7"/>
              </p:custDataLst>
            </p:nvPr>
          </p:nvGrpSpPr>
          <p:grpSpPr>
            <a:xfrm>
              <a:off x="1386259" y="1946232"/>
              <a:ext cx="1258584" cy="1270789"/>
              <a:chOff x="1386259" y="1946232"/>
              <a:chExt cx="1258584" cy="1270789"/>
            </a:xfrm>
          </p:grpSpPr>
          <p:sp>
            <p:nvSpPr>
              <p:cNvPr id="65" name="任意多边形: 形状 64"/>
              <p:cNvSpPr/>
              <p:nvPr/>
            </p:nvSpPr>
            <p:spPr>
              <a:xfrm>
                <a:off x="1386259" y="1946232"/>
                <a:ext cx="1258584" cy="1270789"/>
              </a:xfrm>
              <a:custGeom>
                <a:avLst/>
                <a:gdLst/>
                <a:ahLst/>
                <a:cxnLst/>
                <a:rect l="0" t="0" r="0" b="0"/>
                <a:pathLst>
                  <a:path w="1258584" h="1270789">
                    <a:moveTo>
                      <a:pt x="0" y="0"/>
                    </a:moveTo>
                    <a:lnTo>
                      <a:pt x="1258583" y="0"/>
                    </a:lnTo>
                    <a:lnTo>
                      <a:pt x="1258583" y="1270788"/>
                    </a:lnTo>
                    <a:lnTo>
                      <a:pt x="0" y="1270788"/>
                    </a:lnTo>
                    <a:close/>
                  </a:path>
                </a:pathLst>
              </a:custGeom>
              <a:noFill/>
              <a:ln w="25400" cap="flat" cmpd="sng" algn="ctr">
                <a:noFill/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Segoe UI" panose="020B0502040204020203" pitchFamily="34" charset="0"/>
                  <a:ea typeface="微软雅黑" panose="020B0503020204020204" pitchFamily="34" charset="-122"/>
                  <a:sym typeface="Segoe UI" panose="020B0502040204020203" pitchFamily="34" charset="0"/>
                </a:endParaRPr>
              </a:p>
            </p:txBody>
          </p:sp>
          <p:sp>
            <p:nvSpPr>
              <p:cNvPr id="66" name="PA_弧形 32"/>
              <p:cNvSpPr/>
              <p:nvPr>
                <p:custDataLst>
                  <p:tags r:id="rId8"/>
                </p:custDataLst>
              </p:nvPr>
            </p:nvSpPr>
            <p:spPr>
              <a:xfrm rot="278848">
                <a:off x="1425784" y="1984359"/>
                <a:ext cx="1179534" cy="1179532"/>
              </a:xfrm>
              <a:prstGeom prst="arc">
                <a:avLst>
                  <a:gd name="adj1" fmla="val 16200000"/>
                  <a:gd name="adj2" fmla="val 12115517"/>
                </a:avLst>
              </a:prstGeom>
              <a:ln w="76200" cap="rnd">
                <a:solidFill>
                  <a:srgbClr val="E0B07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121908" tIns="60955" rIns="121908" bIns="60955" rtlCol="0" anchor="ctr"/>
              <a:lstStyle/>
              <a:p>
                <a:pPr algn="ctr"/>
                <a:endParaRPr lang="zh-CN" altLang="en-US" sz="2400" dirty="0">
                  <a:latin typeface="Segoe UI" panose="020B0502040204020203" pitchFamily="34" charset="0"/>
                  <a:ea typeface="微软雅黑" panose="020B0503020204020204" pitchFamily="34" charset="-122"/>
                  <a:sym typeface="Segoe UI" panose="020B0502040204020203" pitchFamily="34" charset="0"/>
                </a:endParaRPr>
              </a:p>
            </p:txBody>
          </p:sp>
        </p:grpSp>
        <p:sp>
          <p:nvSpPr>
            <p:cNvPr id="64" name="任意多边形: 形状 63"/>
            <p:cNvSpPr/>
            <p:nvPr/>
          </p:nvSpPr>
          <p:spPr>
            <a:xfrm>
              <a:off x="1386259" y="1933531"/>
              <a:ext cx="1271285" cy="1283490"/>
            </a:xfrm>
            <a:custGeom>
              <a:avLst/>
              <a:gdLst/>
              <a:ahLst/>
              <a:cxnLst/>
              <a:rect l="0" t="0" r="0" b="0"/>
              <a:pathLst>
                <a:path w="1271285" h="1283490">
                  <a:moveTo>
                    <a:pt x="0" y="0"/>
                  </a:moveTo>
                  <a:lnTo>
                    <a:pt x="1271284" y="0"/>
                  </a:lnTo>
                  <a:lnTo>
                    <a:pt x="1271284" y="1283489"/>
                  </a:lnTo>
                  <a:lnTo>
                    <a:pt x="0" y="1283489"/>
                  </a:lnTo>
                  <a:close/>
                </a:path>
              </a:pathLst>
            </a:cu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</p:grpSp>
      <p:grpSp>
        <p:nvGrpSpPr>
          <p:cNvPr id="67" name="PA_组合 14"/>
          <p:cNvGrpSpPr/>
          <p:nvPr>
            <p:custDataLst>
              <p:tags r:id="rId2"/>
            </p:custDataLst>
          </p:nvPr>
        </p:nvGrpSpPr>
        <p:grpSpPr>
          <a:xfrm>
            <a:off x="5215844" y="3229691"/>
            <a:ext cx="1706269" cy="1758869"/>
            <a:chOff x="3911883" y="1944806"/>
            <a:chExt cx="1279702" cy="1319152"/>
          </a:xfrm>
        </p:grpSpPr>
        <p:grpSp>
          <p:nvGrpSpPr>
            <p:cNvPr id="68" name="PA_组合 12"/>
            <p:cNvGrpSpPr/>
            <p:nvPr>
              <p:custDataLst>
                <p:tags r:id="rId5"/>
              </p:custDataLst>
            </p:nvPr>
          </p:nvGrpSpPr>
          <p:grpSpPr>
            <a:xfrm>
              <a:off x="3911883" y="1957507"/>
              <a:ext cx="1279701" cy="1306451"/>
              <a:chOff x="3911883" y="1957507"/>
              <a:chExt cx="1279701" cy="1306451"/>
            </a:xfrm>
          </p:grpSpPr>
          <p:sp>
            <p:nvSpPr>
              <p:cNvPr id="70" name="任意多边形: 形状 69"/>
              <p:cNvSpPr/>
              <p:nvPr/>
            </p:nvSpPr>
            <p:spPr>
              <a:xfrm>
                <a:off x="3911883" y="1957507"/>
                <a:ext cx="1279701" cy="1306451"/>
              </a:xfrm>
              <a:custGeom>
                <a:avLst/>
                <a:gdLst/>
                <a:ahLst/>
                <a:cxnLst/>
                <a:rect l="0" t="0" r="0" b="0"/>
                <a:pathLst>
                  <a:path w="1279701" h="1306451">
                    <a:moveTo>
                      <a:pt x="0" y="0"/>
                    </a:moveTo>
                    <a:lnTo>
                      <a:pt x="1279700" y="0"/>
                    </a:lnTo>
                    <a:lnTo>
                      <a:pt x="1279700" y="1306450"/>
                    </a:lnTo>
                    <a:lnTo>
                      <a:pt x="0" y="1306450"/>
                    </a:lnTo>
                    <a:close/>
                  </a:path>
                </a:pathLst>
              </a:custGeom>
              <a:noFill/>
              <a:ln w="25400" cap="flat" cmpd="sng" algn="ctr">
                <a:noFill/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Segoe UI" panose="020B0502040204020203" pitchFamily="34" charset="0"/>
                  <a:ea typeface="微软雅黑" panose="020B0503020204020204" pitchFamily="34" charset="-122"/>
                  <a:sym typeface="Segoe UI" panose="020B0502040204020203" pitchFamily="34" charset="0"/>
                </a:endParaRPr>
              </a:p>
            </p:txBody>
          </p:sp>
          <p:sp>
            <p:nvSpPr>
              <p:cNvPr id="71" name="PA_弧形 36"/>
              <p:cNvSpPr/>
              <p:nvPr>
                <p:custDataLst>
                  <p:tags r:id="rId6"/>
                </p:custDataLst>
              </p:nvPr>
            </p:nvSpPr>
            <p:spPr>
              <a:xfrm rot="279449">
                <a:off x="3983242" y="1984491"/>
                <a:ext cx="1179534" cy="1179532"/>
              </a:xfrm>
              <a:prstGeom prst="arc">
                <a:avLst>
                  <a:gd name="adj1" fmla="val 16200000"/>
                  <a:gd name="adj2" fmla="val 20964795"/>
                </a:avLst>
              </a:prstGeom>
              <a:noFill/>
              <a:ln w="76200" cap="rnd">
                <a:solidFill>
                  <a:srgbClr val="E0B07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121908" tIns="60955" rIns="121908" bIns="60955" rtlCol="0" anchor="ctr"/>
              <a:lstStyle/>
              <a:p>
                <a:pPr algn="ctr"/>
                <a:endParaRPr lang="zh-CN" altLang="en-US" sz="2400" dirty="0">
                  <a:latin typeface="Segoe UI" panose="020B0502040204020203" pitchFamily="34" charset="0"/>
                  <a:ea typeface="微软雅黑" panose="020B0503020204020204" pitchFamily="34" charset="-122"/>
                  <a:sym typeface="Segoe UI" panose="020B0502040204020203" pitchFamily="34" charset="0"/>
                </a:endParaRPr>
              </a:p>
            </p:txBody>
          </p:sp>
        </p:grpSp>
        <p:sp>
          <p:nvSpPr>
            <p:cNvPr id="69" name="任意多边形: 形状 68"/>
            <p:cNvSpPr/>
            <p:nvPr/>
          </p:nvSpPr>
          <p:spPr>
            <a:xfrm>
              <a:off x="3911883" y="1944806"/>
              <a:ext cx="1279702" cy="1319152"/>
            </a:xfrm>
            <a:custGeom>
              <a:avLst/>
              <a:gdLst/>
              <a:ahLst/>
              <a:cxnLst/>
              <a:rect l="0" t="0" r="0" b="0"/>
              <a:pathLst>
                <a:path w="1279702" h="1319152">
                  <a:moveTo>
                    <a:pt x="0" y="0"/>
                  </a:moveTo>
                  <a:lnTo>
                    <a:pt x="1279701" y="0"/>
                  </a:lnTo>
                  <a:lnTo>
                    <a:pt x="1279701" y="1319151"/>
                  </a:lnTo>
                  <a:lnTo>
                    <a:pt x="0" y="1319151"/>
                  </a:lnTo>
                  <a:close/>
                </a:path>
              </a:pathLst>
            </a:cu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</p:grpSp>
      <p:grpSp>
        <p:nvGrpSpPr>
          <p:cNvPr id="72" name="PA_组合 16"/>
          <p:cNvGrpSpPr/>
          <p:nvPr>
            <p:custDataLst>
              <p:tags r:id="rId3"/>
            </p:custDataLst>
          </p:nvPr>
        </p:nvGrpSpPr>
        <p:grpSpPr>
          <a:xfrm>
            <a:off x="8676847" y="3198665"/>
            <a:ext cx="1721520" cy="1748921"/>
            <a:chOff x="6507635" y="1921536"/>
            <a:chExt cx="1291140" cy="1311691"/>
          </a:xfrm>
        </p:grpSpPr>
        <p:sp>
          <p:nvSpPr>
            <p:cNvPr id="73" name="任意多边形: 形状 72"/>
            <p:cNvSpPr/>
            <p:nvPr/>
          </p:nvSpPr>
          <p:spPr>
            <a:xfrm>
              <a:off x="6507635" y="1921536"/>
              <a:ext cx="1291140" cy="1311691"/>
            </a:xfrm>
            <a:custGeom>
              <a:avLst/>
              <a:gdLst/>
              <a:ahLst/>
              <a:cxnLst/>
              <a:rect l="0" t="0" r="0" b="0"/>
              <a:pathLst>
                <a:path w="1291140" h="1311691">
                  <a:moveTo>
                    <a:pt x="0" y="0"/>
                  </a:moveTo>
                  <a:lnTo>
                    <a:pt x="1291139" y="0"/>
                  </a:lnTo>
                  <a:lnTo>
                    <a:pt x="1291139" y="1311690"/>
                  </a:lnTo>
                  <a:lnTo>
                    <a:pt x="0" y="1311690"/>
                  </a:lnTo>
                  <a:close/>
                </a:path>
              </a:pathLst>
            </a:cu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74" name="PA_弧形 37"/>
            <p:cNvSpPr/>
            <p:nvPr>
              <p:custDataLst>
                <p:tags r:id="rId4"/>
              </p:custDataLst>
            </p:nvPr>
          </p:nvSpPr>
          <p:spPr>
            <a:xfrm rot="508730">
              <a:off x="6538283" y="1984353"/>
              <a:ext cx="1179534" cy="1179532"/>
            </a:xfrm>
            <a:prstGeom prst="arc">
              <a:avLst>
                <a:gd name="adj1" fmla="val 16200000"/>
                <a:gd name="adj2" fmla="val 7756874"/>
              </a:avLst>
            </a:prstGeom>
            <a:ln w="76200" cap="rnd">
              <a:solidFill>
                <a:srgbClr val="E0B07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21908" tIns="60955" rIns="121908" bIns="60955" rtlCol="0" anchor="ctr"/>
            <a:lstStyle/>
            <a:p>
              <a:pPr algn="ctr"/>
              <a:endParaRPr lang="zh-CN" altLang="en-US" sz="2400" dirty="0">
                <a:latin typeface="Segoe UI" panose="020B0502040204020203" pitchFamily="34" charset="0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</p:grpSp>
      <p:sp>
        <p:nvSpPr>
          <p:cNvPr id="78" name="矩形 77"/>
          <p:cNvSpPr/>
          <p:nvPr/>
        </p:nvSpPr>
        <p:spPr>
          <a:xfrm>
            <a:off x="4330324" y="744822"/>
            <a:ext cx="35313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</a:p>
        </p:txBody>
      </p:sp>
      <p:sp>
        <p:nvSpPr>
          <p:cNvPr id="79" name="矩形 78"/>
          <p:cNvSpPr/>
          <p:nvPr/>
        </p:nvSpPr>
        <p:spPr>
          <a:xfrm>
            <a:off x="1012577" y="1410316"/>
            <a:ext cx="101668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  <a:sym typeface="Segoe UI" panose="020B0502040204020203" pitchFamily="34" charset="0"/>
              </a:rPr>
              <a:t> Under the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94924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1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4733827" y="1259465"/>
            <a:ext cx="1419892" cy="1756547"/>
            <a:chOff x="4790554" y="1315512"/>
            <a:chExt cx="1419892" cy="1756547"/>
          </a:xfrm>
        </p:grpSpPr>
        <p:cxnSp>
          <p:nvCxnSpPr>
            <p:cNvPr id="34" name="直接连接符 33"/>
            <p:cNvCxnSpPr>
              <a:cxnSpLocks/>
            </p:cNvCxnSpPr>
            <p:nvPr/>
          </p:nvCxnSpPr>
          <p:spPr>
            <a:xfrm flipH="1">
              <a:off x="4844402" y="1315512"/>
              <a:ext cx="1366044" cy="1756547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>
              <a:cxnSpLocks/>
            </p:cNvCxnSpPr>
            <p:nvPr/>
          </p:nvCxnSpPr>
          <p:spPr>
            <a:xfrm flipH="1">
              <a:off x="4816912" y="1364668"/>
              <a:ext cx="1306530" cy="1680015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>
              <a:cxnSpLocks/>
            </p:cNvCxnSpPr>
            <p:nvPr/>
          </p:nvCxnSpPr>
          <p:spPr>
            <a:xfrm flipH="1">
              <a:off x="4818714" y="1382932"/>
              <a:ext cx="1241742" cy="1596712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>
              <a:cxnSpLocks/>
            </p:cNvCxnSpPr>
            <p:nvPr/>
          </p:nvCxnSpPr>
          <p:spPr>
            <a:xfrm flipH="1">
              <a:off x="4799054" y="1431021"/>
              <a:ext cx="1175225" cy="151118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>
              <a:cxnSpLocks/>
            </p:cNvCxnSpPr>
            <p:nvPr/>
          </p:nvCxnSpPr>
          <p:spPr>
            <a:xfrm flipH="1">
              <a:off x="4790554" y="1461831"/>
              <a:ext cx="1110986" cy="1428578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直接连接符 41"/>
          <p:cNvCxnSpPr>
            <a:cxnSpLocks/>
          </p:cNvCxnSpPr>
          <p:nvPr/>
        </p:nvCxnSpPr>
        <p:spPr>
          <a:xfrm flipV="1">
            <a:off x="5980813" y="1614196"/>
            <a:ext cx="15343" cy="2890678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>
            <a:cxnSpLocks/>
          </p:cNvCxnSpPr>
          <p:nvPr/>
        </p:nvCxnSpPr>
        <p:spPr>
          <a:xfrm flipV="1">
            <a:off x="6037428" y="1505999"/>
            <a:ext cx="14519" cy="273522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>
            <a:cxnSpLocks/>
          </p:cNvCxnSpPr>
          <p:nvPr/>
        </p:nvCxnSpPr>
        <p:spPr>
          <a:xfrm flipV="1">
            <a:off x="6100967" y="1397801"/>
            <a:ext cx="14389" cy="2710833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cxnSpLocks/>
          </p:cNvCxnSpPr>
          <p:nvPr/>
        </p:nvCxnSpPr>
        <p:spPr>
          <a:xfrm flipV="1">
            <a:off x="6164529" y="1289608"/>
            <a:ext cx="14236" cy="2681866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cxnSpLocks/>
          </p:cNvCxnSpPr>
          <p:nvPr/>
        </p:nvCxnSpPr>
        <p:spPr>
          <a:xfrm flipV="1">
            <a:off x="6223823" y="1181413"/>
            <a:ext cx="14540" cy="273926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 flipH="1" flipV="1">
            <a:off x="4781061" y="2881240"/>
            <a:ext cx="2580004" cy="154021"/>
            <a:chOff x="5250180" y="1414796"/>
            <a:chExt cx="1717287" cy="154021"/>
          </a:xfrm>
        </p:grpSpPr>
        <p:cxnSp>
          <p:nvCxnSpPr>
            <p:cNvPr id="32" name="直接连接符 31"/>
            <p:cNvCxnSpPr>
              <a:cxnSpLocks/>
            </p:cNvCxnSpPr>
            <p:nvPr/>
          </p:nvCxnSpPr>
          <p:spPr>
            <a:xfrm>
              <a:off x="5250180" y="1414796"/>
              <a:ext cx="1717287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>
              <a:cxnSpLocks/>
            </p:cNvCxnSpPr>
            <p:nvPr/>
          </p:nvCxnSpPr>
          <p:spPr>
            <a:xfrm>
              <a:off x="5328285" y="1453301"/>
              <a:ext cx="1591673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>
              <a:cxnSpLocks/>
            </p:cNvCxnSpPr>
            <p:nvPr/>
          </p:nvCxnSpPr>
          <p:spPr>
            <a:xfrm>
              <a:off x="5373245" y="1491807"/>
              <a:ext cx="1499204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>
              <a:cxnSpLocks/>
            </p:cNvCxnSpPr>
            <p:nvPr/>
          </p:nvCxnSpPr>
          <p:spPr>
            <a:xfrm>
              <a:off x="5450205" y="1530312"/>
              <a:ext cx="1374735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>
              <a:cxnSpLocks/>
            </p:cNvCxnSpPr>
            <p:nvPr/>
          </p:nvCxnSpPr>
          <p:spPr>
            <a:xfrm>
              <a:off x="5508625" y="1568817"/>
              <a:ext cx="1268806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文本框 60"/>
          <p:cNvSpPr txBox="1"/>
          <p:nvPr/>
        </p:nvSpPr>
        <p:spPr>
          <a:xfrm>
            <a:off x="5157625" y="4990582"/>
            <a:ext cx="18767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PART FOUR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614308" y="5713969"/>
            <a:ext cx="6963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power point template is suitable for many purposes, such as working summary, business report, business plan, etc.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3" name="直接连接符 62"/>
          <p:cNvCxnSpPr>
            <a:cxnSpLocks/>
          </p:cNvCxnSpPr>
          <p:nvPr/>
        </p:nvCxnSpPr>
        <p:spPr>
          <a:xfrm>
            <a:off x="5009637" y="5551409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390932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Single"/>
      </p:transition>
    </mc:Choice>
    <mc:Fallback>
      <p:transition spd="slow" advClick="0" advTm="4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2240" y="1813559"/>
            <a:ext cx="6969760" cy="464650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04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任意多边形: 形状 7"/>
          <p:cNvSpPr/>
          <p:nvPr/>
        </p:nvSpPr>
        <p:spPr>
          <a:xfrm rot="16200000">
            <a:off x="1489630" y="1193447"/>
            <a:ext cx="3289459" cy="6268719"/>
          </a:xfrm>
          <a:custGeom>
            <a:avLst/>
            <a:gdLst>
              <a:gd name="connsiteX0" fmla="*/ 3119121 w 3119121"/>
              <a:gd name="connsiteY0" fmla="*/ 0 h 8890001"/>
              <a:gd name="connsiteX1" fmla="*/ 3119120 w 3119121"/>
              <a:gd name="connsiteY1" fmla="*/ 8890001 h 8890001"/>
              <a:gd name="connsiteX2" fmla="*/ 2605512 w 3119121"/>
              <a:gd name="connsiteY2" fmla="*/ 8890001 h 8890001"/>
              <a:gd name="connsiteX3" fmla="*/ 2445757 w 3119121"/>
              <a:gd name="connsiteY3" fmla="*/ 8614558 h 8890001"/>
              <a:gd name="connsiteX4" fmla="*/ 2286000 w 3119121"/>
              <a:gd name="connsiteY4" fmla="*/ 8890001 h 8890001"/>
              <a:gd name="connsiteX5" fmla="*/ 0 w 3119121"/>
              <a:gd name="connsiteY5" fmla="*/ 8890000 h 8890001"/>
              <a:gd name="connsiteX6" fmla="*/ 1 w 3119121"/>
              <a:gd name="connsiteY6" fmla="*/ 0 h 8890001"/>
              <a:gd name="connsiteX7" fmla="*/ 3119121 w 3119121"/>
              <a:gd name="connsiteY7" fmla="*/ 0 h 889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19121" h="8890001">
                <a:moveTo>
                  <a:pt x="3119121" y="0"/>
                </a:moveTo>
                <a:lnTo>
                  <a:pt x="3119120" y="8890001"/>
                </a:lnTo>
                <a:lnTo>
                  <a:pt x="2605512" y="8890001"/>
                </a:lnTo>
                <a:lnTo>
                  <a:pt x="2445757" y="8614558"/>
                </a:lnTo>
                <a:lnTo>
                  <a:pt x="2286000" y="8890001"/>
                </a:lnTo>
                <a:lnTo>
                  <a:pt x="0" y="8890000"/>
                </a:lnTo>
                <a:lnTo>
                  <a:pt x="1" y="0"/>
                </a:lnTo>
                <a:lnTo>
                  <a:pt x="3119121" y="0"/>
                </a:lnTo>
                <a:close/>
              </a:path>
            </a:pathLst>
          </a:custGeom>
          <a:solidFill>
            <a:srgbClr val="2B2D2C">
              <a:alpha val="75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61236" y="2900513"/>
            <a:ext cx="27362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content</a:t>
            </a:r>
            <a:endParaRPr lang="zh-CN" altLang="en-US" sz="3600" dirty="0">
              <a:solidFill>
                <a:srgbClr val="E0B07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1236" y="3604846"/>
            <a:ext cx="544185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54608" y="4588360"/>
            <a:ext cx="630108" cy="630108"/>
            <a:chOff x="2783632" y="2348880"/>
            <a:chExt cx="936104" cy="936104"/>
          </a:xfrm>
        </p:grpSpPr>
        <p:sp>
          <p:nvSpPr>
            <p:cNvPr id="11" name="椭圆 10"/>
            <p:cNvSpPr/>
            <p:nvPr/>
          </p:nvSpPr>
          <p:spPr>
            <a:xfrm>
              <a:off x="2783632" y="2348880"/>
              <a:ext cx="936104" cy="936104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67050" y="2432298"/>
              <a:ext cx="769268" cy="769268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2259372" y="4602401"/>
            <a:ext cx="630108" cy="630108"/>
            <a:chOff x="5785148" y="2348880"/>
            <a:chExt cx="936104" cy="936104"/>
          </a:xfrm>
        </p:grpSpPr>
        <p:sp>
          <p:nvSpPr>
            <p:cNvPr id="14" name="椭圆 13"/>
            <p:cNvSpPr/>
            <p:nvPr/>
          </p:nvSpPr>
          <p:spPr>
            <a:xfrm>
              <a:off x="5785148" y="2348880"/>
              <a:ext cx="936104" cy="936104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51984" y="2494670"/>
              <a:ext cx="623478" cy="623478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3925108" y="4588359"/>
            <a:ext cx="630108" cy="630108"/>
            <a:chOff x="8786664" y="2348880"/>
            <a:chExt cx="936104" cy="936104"/>
          </a:xfrm>
        </p:grpSpPr>
        <p:sp>
          <p:nvSpPr>
            <p:cNvPr id="17" name="椭圆 16"/>
            <p:cNvSpPr/>
            <p:nvPr/>
          </p:nvSpPr>
          <p:spPr>
            <a:xfrm>
              <a:off x="8786664" y="2348880"/>
              <a:ext cx="936104" cy="936104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42090" y="2492896"/>
              <a:ext cx="625252" cy="625252"/>
            </a:xfrm>
            <a:prstGeom prst="rect">
              <a:avLst/>
            </a:prstGeom>
          </p:spPr>
        </p:pic>
      </p:grpSp>
      <p:sp>
        <p:nvSpPr>
          <p:cNvPr id="19" name="矩形 18"/>
          <p:cNvSpPr/>
          <p:nvPr/>
        </p:nvSpPr>
        <p:spPr>
          <a:xfrm>
            <a:off x="377554" y="5274618"/>
            <a:ext cx="11104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template</a:t>
            </a:r>
            <a:endParaRPr lang="en-US" altLang="zh-CN" sz="12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input title</a:t>
            </a:r>
          </a:p>
        </p:txBody>
      </p:sp>
      <p:sp>
        <p:nvSpPr>
          <p:cNvPr id="22" name="矩形 21"/>
          <p:cNvSpPr/>
          <p:nvPr/>
        </p:nvSpPr>
        <p:spPr>
          <a:xfrm>
            <a:off x="2026266" y="5274618"/>
            <a:ext cx="11104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template</a:t>
            </a:r>
            <a:endParaRPr lang="en-US" altLang="zh-CN" sz="12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input title</a:t>
            </a:r>
          </a:p>
        </p:txBody>
      </p:sp>
      <p:sp>
        <p:nvSpPr>
          <p:cNvPr id="23" name="矩形 22"/>
          <p:cNvSpPr/>
          <p:nvPr/>
        </p:nvSpPr>
        <p:spPr>
          <a:xfrm>
            <a:off x="3674978" y="5274618"/>
            <a:ext cx="11104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template</a:t>
            </a:r>
            <a:endParaRPr lang="en-US" altLang="zh-CN" sz="12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input title</a:t>
            </a:r>
          </a:p>
        </p:txBody>
      </p:sp>
    </p:spTree>
    <p:extLst>
      <p:ext uri="{BB962C8B-B14F-4D97-AF65-F5344CB8AC3E}">
        <p14:creationId xmlns:p14="http://schemas.microsoft.com/office/powerpoint/2010/main" val="309905203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04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cxnSpLocks/>
          </p:cNvCxnSpPr>
          <p:nvPr/>
        </p:nvCxnSpPr>
        <p:spPr>
          <a:xfrm>
            <a:off x="811998" y="3732769"/>
            <a:ext cx="33129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cxnSpLocks/>
          </p:cNvCxnSpPr>
          <p:nvPr/>
        </p:nvCxnSpPr>
        <p:spPr>
          <a:xfrm>
            <a:off x="4500078" y="3732769"/>
            <a:ext cx="33129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cxnSpLocks/>
          </p:cNvCxnSpPr>
          <p:nvPr/>
        </p:nvCxnSpPr>
        <p:spPr>
          <a:xfrm>
            <a:off x="8188158" y="3732769"/>
            <a:ext cx="33129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cxnSpLocks/>
          </p:cNvCxnSpPr>
          <p:nvPr/>
        </p:nvCxnSpPr>
        <p:spPr>
          <a:xfrm flipV="1">
            <a:off x="8039010" y="2011680"/>
            <a:ext cx="0" cy="3302002"/>
          </a:xfrm>
          <a:prstGeom prst="line">
            <a:avLst/>
          </a:prstGeom>
          <a:ln>
            <a:gradFill flip="none" rotWithShape="1">
              <a:gsLst>
                <a:gs pos="38000">
                  <a:srgbClr val="E1E1E2">
                    <a:alpha val="55000"/>
                  </a:srgbClr>
                </a:gs>
                <a:gs pos="20000">
                  <a:schemeClr val="tx1">
                    <a:lumMod val="50000"/>
                    <a:lumOff val="50000"/>
                    <a:alpha val="68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  <a:alpha val="41000"/>
                  </a:schemeClr>
                </a:gs>
                <a:gs pos="71000">
                  <a:schemeClr val="bg1">
                    <a:lumMod val="75000"/>
                    <a:alpha val="33000"/>
                  </a:schemeClr>
                </a:gs>
                <a:gs pos="54000">
                  <a:schemeClr val="bg1">
                    <a:lumMod val="85000"/>
                    <a:alpha val="55000"/>
                  </a:schemeClr>
                </a:gs>
                <a:gs pos="0">
                  <a:srgbClr val="232524">
                    <a:alpha val="28000"/>
                  </a:srgbClr>
                </a:gs>
                <a:gs pos="99000">
                  <a:srgbClr val="2C2C2C">
                    <a:alpha val="43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762419" y="2208591"/>
            <a:ext cx="174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01   TITLE HERE</a:t>
            </a:r>
            <a:endParaRPr lang="zh-CN" altLang="en-US" dirty="0">
              <a:solidFill>
                <a:srgbClr val="E0B07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62419" y="2690919"/>
            <a:ext cx="3386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 the public domain images you were looking </a:t>
            </a:r>
          </a:p>
        </p:txBody>
      </p:sp>
      <p:sp>
        <p:nvSpPr>
          <p:cNvPr id="20" name="矩形 19"/>
          <p:cNvSpPr/>
          <p:nvPr/>
        </p:nvSpPr>
        <p:spPr>
          <a:xfrm>
            <a:off x="762419" y="3948088"/>
            <a:ext cx="174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04   TITLE HERE</a:t>
            </a:r>
            <a:endParaRPr lang="zh-CN" altLang="en-US" dirty="0">
              <a:solidFill>
                <a:srgbClr val="E0B07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62419" y="4430416"/>
            <a:ext cx="3386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 the public domain images you were looking </a:t>
            </a:r>
          </a:p>
        </p:txBody>
      </p:sp>
      <p:sp>
        <p:nvSpPr>
          <p:cNvPr id="22" name="矩形 21"/>
          <p:cNvSpPr/>
          <p:nvPr/>
        </p:nvSpPr>
        <p:spPr>
          <a:xfrm>
            <a:off x="4636531" y="2208591"/>
            <a:ext cx="18101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02    TITLE HERE</a:t>
            </a:r>
            <a:endParaRPr lang="zh-CN" altLang="en-US" dirty="0">
              <a:solidFill>
                <a:srgbClr val="E0B07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36531" y="2690919"/>
            <a:ext cx="3386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 the public domain images you were looking </a:t>
            </a:r>
          </a:p>
        </p:txBody>
      </p:sp>
      <p:sp>
        <p:nvSpPr>
          <p:cNvPr id="24" name="矩形 23"/>
          <p:cNvSpPr/>
          <p:nvPr/>
        </p:nvSpPr>
        <p:spPr>
          <a:xfrm>
            <a:off x="4636531" y="3948088"/>
            <a:ext cx="174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05   TITLE HERE</a:t>
            </a:r>
            <a:endParaRPr lang="zh-CN" altLang="en-US" dirty="0">
              <a:solidFill>
                <a:srgbClr val="E0B07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636531" y="4430416"/>
            <a:ext cx="3386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 the public domain images you were looking </a:t>
            </a:r>
          </a:p>
        </p:txBody>
      </p:sp>
      <p:sp>
        <p:nvSpPr>
          <p:cNvPr id="26" name="矩形 25"/>
          <p:cNvSpPr/>
          <p:nvPr/>
        </p:nvSpPr>
        <p:spPr>
          <a:xfrm>
            <a:off x="8405578" y="2208591"/>
            <a:ext cx="174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03   TITLE HERE</a:t>
            </a:r>
            <a:endParaRPr lang="zh-CN" altLang="en-US" dirty="0">
              <a:solidFill>
                <a:srgbClr val="E0B07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405578" y="2690919"/>
            <a:ext cx="3386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 the public domain images you were looking </a:t>
            </a:r>
          </a:p>
        </p:txBody>
      </p:sp>
      <p:sp>
        <p:nvSpPr>
          <p:cNvPr id="28" name="矩形 27"/>
          <p:cNvSpPr/>
          <p:nvPr/>
        </p:nvSpPr>
        <p:spPr>
          <a:xfrm>
            <a:off x="8405578" y="3948088"/>
            <a:ext cx="174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06   TITLE HERE</a:t>
            </a:r>
            <a:endParaRPr lang="zh-CN" altLang="en-US" dirty="0">
              <a:solidFill>
                <a:srgbClr val="E0B07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405578" y="4430416"/>
            <a:ext cx="3386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 the public domain images you were looking </a:t>
            </a:r>
          </a:p>
        </p:txBody>
      </p:sp>
      <p:cxnSp>
        <p:nvCxnSpPr>
          <p:cNvPr id="36" name="直接连接符 35"/>
          <p:cNvCxnSpPr>
            <a:cxnSpLocks/>
          </p:cNvCxnSpPr>
          <p:nvPr/>
        </p:nvCxnSpPr>
        <p:spPr>
          <a:xfrm flipV="1">
            <a:off x="4310290" y="2011680"/>
            <a:ext cx="0" cy="3302002"/>
          </a:xfrm>
          <a:prstGeom prst="line">
            <a:avLst/>
          </a:prstGeom>
          <a:ln>
            <a:gradFill flip="none" rotWithShape="1">
              <a:gsLst>
                <a:gs pos="38000">
                  <a:srgbClr val="E1E1E2">
                    <a:alpha val="55000"/>
                  </a:srgbClr>
                </a:gs>
                <a:gs pos="20000">
                  <a:schemeClr val="tx1">
                    <a:lumMod val="50000"/>
                    <a:lumOff val="50000"/>
                    <a:alpha val="68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  <a:alpha val="41000"/>
                  </a:schemeClr>
                </a:gs>
                <a:gs pos="71000">
                  <a:schemeClr val="bg1">
                    <a:lumMod val="75000"/>
                    <a:alpha val="33000"/>
                  </a:schemeClr>
                </a:gs>
                <a:gs pos="54000">
                  <a:schemeClr val="bg1">
                    <a:lumMod val="85000"/>
                    <a:alpha val="55000"/>
                  </a:schemeClr>
                </a:gs>
                <a:gs pos="0">
                  <a:srgbClr val="232524">
                    <a:alpha val="28000"/>
                  </a:srgbClr>
                </a:gs>
                <a:gs pos="99000">
                  <a:srgbClr val="2C2C2C">
                    <a:alpha val="43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106224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04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158240" y="5699760"/>
            <a:ext cx="5963920" cy="101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1158240" y="1950720"/>
            <a:ext cx="0" cy="374904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158240" y="5110480"/>
            <a:ext cx="5963920" cy="101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58240" y="4521200"/>
            <a:ext cx="5963920" cy="101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58240" y="3931920"/>
            <a:ext cx="5963920" cy="101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158240" y="3342640"/>
            <a:ext cx="5963920" cy="101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158240" y="2753360"/>
            <a:ext cx="5963920" cy="101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158240" y="2164080"/>
            <a:ext cx="5963920" cy="101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1246186" y="5814814"/>
            <a:ext cx="54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18" name="矩形 17"/>
          <p:cNvSpPr/>
          <p:nvPr/>
        </p:nvSpPr>
        <p:spPr>
          <a:xfrm>
            <a:off x="2147172" y="5814814"/>
            <a:ext cx="54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19" name="矩形 18"/>
          <p:cNvSpPr/>
          <p:nvPr/>
        </p:nvSpPr>
        <p:spPr>
          <a:xfrm>
            <a:off x="3048158" y="5814814"/>
            <a:ext cx="54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20" name="矩形 19"/>
          <p:cNvSpPr/>
          <p:nvPr/>
        </p:nvSpPr>
        <p:spPr>
          <a:xfrm>
            <a:off x="3949144" y="5814814"/>
            <a:ext cx="54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21" name="矩形 20"/>
          <p:cNvSpPr/>
          <p:nvPr/>
        </p:nvSpPr>
        <p:spPr>
          <a:xfrm>
            <a:off x="4850130" y="5814814"/>
            <a:ext cx="54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22" name="矩形 21"/>
          <p:cNvSpPr/>
          <p:nvPr/>
        </p:nvSpPr>
        <p:spPr>
          <a:xfrm>
            <a:off x="5751116" y="5814814"/>
            <a:ext cx="54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23" name="矩形 22"/>
          <p:cNvSpPr/>
          <p:nvPr/>
        </p:nvSpPr>
        <p:spPr>
          <a:xfrm>
            <a:off x="6652102" y="5814814"/>
            <a:ext cx="54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</a:t>
            </a:r>
          </a:p>
        </p:txBody>
      </p:sp>
      <p:sp>
        <p:nvSpPr>
          <p:cNvPr id="24" name="矩形 23"/>
          <p:cNvSpPr/>
          <p:nvPr/>
        </p:nvSpPr>
        <p:spPr>
          <a:xfrm>
            <a:off x="706736" y="5515094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0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45822" y="4925814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10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5822" y="4346694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20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45822" y="3767574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30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45822" y="3188454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40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45822" y="2609334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50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45822" y="2030214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60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1" name="任意多边形: 形状 30"/>
          <p:cNvSpPr/>
          <p:nvPr/>
        </p:nvSpPr>
        <p:spPr>
          <a:xfrm>
            <a:off x="1178560" y="2428240"/>
            <a:ext cx="5567680" cy="2479040"/>
          </a:xfrm>
          <a:custGeom>
            <a:avLst/>
            <a:gdLst>
              <a:gd name="connsiteX0" fmla="*/ 0 w 5567680"/>
              <a:gd name="connsiteY0" fmla="*/ 924560 h 2479040"/>
              <a:gd name="connsiteX1" fmla="*/ 426720 w 5567680"/>
              <a:gd name="connsiteY1" fmla="*/ 2479040 h 2479040"/>
              <a:gd name="connsiteX2" fmla="*/ 1290320 w 5567680"/>
              <a:gd name="connsiteY2" fmla="*/ 2032000 h 2479040"/>
              <a:gd name="connsiteX3" fmla="*/ 2113280 w 5567680"/>
              <a:gd name="connsiteY3" fmla="*/ 2357120 h 2479040"/>
              <a:gd name="connsiteX4" fmla="*/ 3108960 w 5567680"/>
              <a:gd name="connsiteY4" fmla="*/ 1808480 h 2479040"/>
              <a:gd name="connsiteX5" fmla="*/ 3942080 w 5567680"/>
              <a:gd name="connsiteY5" fmla="*/ 1605280 h 2479040"/>
              <a:gd name="connsiteX6" fmla="*/ 4805680 w 5567680"/>
              <a:gd name="connsiteY6" fmla="*/ 1026160 h 2479040"/>
              <a:gd name="connsiteX7" fmla="*/ 5567680 w 5567680"/>
              <a:gd name="connsiteY7" fmla="*/ 0 h 2479040"/>
              <a:gd name="connsiteX8" fmla="*/ 5567680 w 5567680"/>
              <a:gd name="connsiteY8" fmla="*/ 0 h 247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67680" h="2479040">
                <a:moveTo>
                  <a:pt x="0" y="924560"/>
                </a:moveTo>
                <a:lnTo>
                  <a:pt x="426720" y="2479040"/>
                </a:lnTo>
                <a:lnTo>
                  <a:pt x="1290320" y="2032000"/>
                </a:lnTo>
                <a:lnTo>
                  <a:pt x="2113280" y="2357120"/>
                </a:lnTo>
                <a:lnTo>
                  <a:pt x="3108960" y="1808480"/>
                </a:lnTo>
                <a:lnTo>
                  <a:pt x="3942080" y="1605280"/>
                </a:lnTo>
                <a:lnTo>
                  <a:pt x="4805680" y="1026160"/>
                </a:lnTo>
                <a:lnTo>
                  <a:pt x="5567680" y="0"/>
                </a:lnTo>
                <a:lnTo>
                  <a:pt x="5567680" y="0"/>
                </a:lnTo>
              </a:path>
            </a:pathLst>
          </a:custGeom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: 形状 32"/>
          <p:cNvSpPr/>
          <p:nvPr/>
        </p:nvSpPr>
        <p:spPr>
          <a:xfrm>
            <a:off x="1168400" y="2834640"/>
            <a:ext cx="5598160" cy="2489200"/>
          </a:xfrm>
          <a:custGeom>
            <a:avLst/>
            <a:gdLst>
              <a:gd name="connsiteX0" fmla="*/ 0 w 5598160"/>
              <a:gd name="connsiteY0" fmla="*/ 1666240 h 2489200"/>
              <a:gd name="connsiteX1" fmla="*/ 375920 w 5598160"/>
              <a:gd name="connsiteY1" fmla="*/ 2489200 h 2489200"/>
              <a:gd name="connsiteX2" fmla="*/ 1341120 w 5598160"/>
              <a:gd name="connsiteY2" fmla="*/ 1219200 h 2489200"/>
              <a:gd name="connsiteX3" fmla="*/ 2153920 w 5598160"/>
              <a:gd name="connsiteY3" fmla="*/ 1706880 h 2489200"/>
              <a:gd name="connsiteX4" fmla="*/ 3048000 w 5598160"/>
              <a:gd name="connsiteY4" fmla="*/ 1971040 h 2489200"/>
              <a:gd name="connsiteX5" fmla="*/ 3982720 w 5598160"/>
              <a:gd name="connsiteY5" fmla="*/ 711200 h 2489200"/>
              <a:gd name="connsiteX6" fmla="*/ 4856480 w 5598160"/>
              <a:gd name="connsiteY6" fmla="*/ 132080 h 2489200"/>
              <a:gd name="connsiteX7" fmla="*/ 5598160 w 5598160"/>
              <a:gd name="connsiteY7" fmla="*/ 0 h 248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98160" h="2489200">
                <a:moveTo>
                  <a:pt x="0" y="1666240"/>
                </a:moveTo>
                <a:lnTo>
                  <a:pt x="375920" y="2489200"/>
                </a:lnTo>
                <a:lnTo>
                  <a:pt x="1341120" y="1219200"/>
                </a:lnTo>
                <a:lnTo>
                  <a:pt x="2153920" y="1706880"/>
                </a:lnTo>
                <a:lnTo>
                  <a:pt x="3048000" y="1971040"/>
                </a:lnTo>
                <a:lnTo>
                  <a:pt x="3982720" y="711200"/>
                </a:lnTo>
                <a:lnTo>
                  <a:pt x="4856480" y="132080"/>
                </a:lnTo>
                <a:lnTo>
                  <a:pt x="5598160" y="0"/>
                </a:lnTo>
              </a:path>
            </a:pathLst>
          </a:custGeom>
          <a:ln w="9525" cap="flat" cmpd="sng" algn="ctr">
            <a:solidFill>
              <a:srgbClr val="E0B07E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496880" y="2030214"/>
            <a:ext cx="31486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  <a:endParaRPr lang="zh-CN" altLang="en-US" sz="3200" dirty="0">
              <a:solidFill>
                <a:srgbClr val="E0B07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496880" y="2690356"/>
            <a:ext cx="44817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701279" y="4268985"/>
            <a:ext cx="614681" cy="203201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7701279" y="5455919"/>
            <a:ext cx="614681" cy="20320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8367034" y="5381248"/>
            <a:ext cx="32864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If you haven’t </a:t>
            </a:r>
            <a:endParaRPr lang="en-US" altLang="zh-CN" sz="1600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found the public domain images you were looking for at Public Domain Archive</a:t>
            </a:r>
          </a:p>
        </p:txBody>
      </p:sp>
      <p:sp>
        <p:nvSpPr>
          <p:cNvPr id="41" name="矩形 40"/>
          <p:cNvSpPr/>
          <p:nvPr/>
        </p:nvSpPr>
        <p:spPr>
          <a:xfrm>
            <a:off x="8367035" y="4153470"/>
            <a:ext cx="28089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Free images </a:t>
            </a:r>
            <a:endParaRPr lang="en-US" altLang="zh-CN" sz="1600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and videos you can use anywhere. All images and videos on Pixabay</a:t>
            </a:r>
          </a:p>
        </p:txBody>
      </p:sp>
    </p:spTree>
    <p:extLst>
      <p:ext uri="{BB962C8B-B14F-4D97-AF65-F5344CB8AC3E}">
        <p14:creationId xmlns:p14="http://schemas.microsoft.com/office/powerpoint/2010/main" val="348606418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04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894945" y="1498060"/>
            <a:ext cx="10535055" cy="505838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>
            <a:cxnSpLocks/>
          </p:cNvCxnSpPr>
          <p:nvPr/>
        </p:nvCxnSpPr>
        <p:spPr>
          <a:xfrm>
            <a:off x="894945" y="2665379"/>
            <a:ext cx="10535055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cxnSpLocks/>
          </p:cNvCxnSpPr>
          <p:nvPr/>
        </p:nvCxnSpPr>
        <p:spPr>
          <a:xfrm>
            <a:off x="894945" y="3326860"/>
            <a:ext cx="10535055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cxnSpLocks/>
          </p:cNvCxnSpPr>
          <p:nvPr/>
        </p:nvCxnSpPr>
        <p:spPr>
          <a:xfrm>
            <a:off x="894945" y="3988341"/>
            <a:ext cx="10535055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cxnSpLocks/>
          </p:cNvCxnSpPr>
          <p:nvPr/>
        </p:nvCxnSpPr>
        <p:spPr>
          <a:xfrm>
            <a:off x="894945" y="4649822"/>
            <a:ext cx="10535055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cxnSpLocks/>
          </p:cNvCxnSpPr>
          <p:nvPr/>
        </p:nvCxnSpPr>
        <p:spPr>
          <a:xfrm>
            <a:off x="894945" y="5311303"/>
            <a:ext cx="10535055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cxnSpLocks/>
          </p:cNvCxnSpPr>
          <p:nvPr/>
        </p:nvCxnSpPr>
        <p:spPr>
          <a:xfrm>
            <a:off x="894945" y="5972784"/>
            <a:ext cx="10535055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1157436" y="2165361"/>
            <a:ext cx="104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 01</a:t>
            </a:r>
          </a:p>
        </p:txBody>
      </p:sp>
      <p:sp>
        <p:nvSpPr>
          <p:cNvPr id="34" name="矩形 33"/>
          <p:cNvSpPr/>
          <p:nvPr/>
        </p:nvSpPr>
        <p:spPr>
          <a:xfrm>
            <a:off x="1180520" y="1566313"/>
            <a:ext cx="1309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306131" y="1566313"/>
            <a:ext cx="1455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content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705984" y="1566313"/>
            <a:ext cx="15003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Data content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548061" y="1566313"/>
            <a:ext cx="660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Date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157436" y="2826841"/>
            <a:ext cx="104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 02</a:t>
            </a:r>
          </a:p>
        </p:txBody>
      </p:sp>
      <p:sp>
        <p:nvSpPr>
          <p:cNvPr id="39" name="矩形 38"/>
          <p:cNvSpPr/>
          <p:nvPr/>
        </p:nvSpPr>
        <p:spPr>
          <a:xfrm>
            <a:off x="1157436" y="3488321"/>
            <a:ext cx="104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 03</a:t>
            </a:r>
          </a:p>
        </p:txBody>
      </p:sp>
      <p:sp>
        <p:nvSpPr>
          <p:cNvPr id="40" name="矩形 39"/>
          <p:cNvSpPr/>
          <p:nvPr/>
        </p:nvSpPr>
        <p:spPr>
          <a:xfrm>
            <a:off x="1157436" y="4149801"/>
            <a:ext cx="104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 04</a:t>
            </a:r>
          </a:p>
        </p:txBody>
      </p:sp>
      <p:sp>
        <p:nvSpPr>
          <p:cNvPr id="41" name="矩形 40"/>
          <p:cNvSpPr/>
          <p:nvPr/>
        </p:nvSpPr>
        <p:spPr>
          <a:xfrm>
            <a:off x="1157436" y="4811281"/>
            <a:ext cx="104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 05</a:t>
            </a:r>
          </a:p>
        </p:txBody>
      </p:sp>
      <p:sp>
        <p:nvSpPr>
          <p:cNvPr id="42" name="矩形 41"/>
          <p:cNvSpPr/>
          <p:nvPr/>
        </p:nvSpPr>
        <p:spPr>
          <a:xfrm>
            <a:off x="1157436" y="5472761"/>
            <a:ext cx="104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Text 06</a:t>
            </a:r>
          </a:p>
        </p:txBody>
      </p:sp>
      <p:sp>
        <p:nvSpPr>
          <p:cNvPr id="43" name="箭头: 右 42"/>
          <p:cNvSpPr/>
          <p:nvPr/>
        </p:nvSpPr>
        <p:spPr>
          <a:xfrm rot="5400000">
            <a:off x="6007676" y="3409172"/>
            <a:ext cx="412330" cy="484632"/>
          </a:xfrm>
          <a:prstGeom prst="rightArrow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箭头: 右 43"/>
          <p:cNvSpPr/>
          <p:nvPr/>
        </p:nvSpPr>
        <p:spPr>
          <a:xfrm rot="16200000" flipV="1">
            <a:off x="6636732" y="4738247"/>
            <a:ext cx="412330" cy="484632"/>
          </a:xfrm>
          <a:prstGeom prst="rightArrow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6425128" y="3472935"/>
            <a:ext cx="623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12%</a:t>
            </a:r>
            <a:endParaRPr lang="zh-CN" altLang="en-US" dirty="0"/>
          </a:p>
        </p:txBody>
      </p:sp>
      <p:sp>
        <p:nvSpPr>
          <p:cNvPr id="46" name="矩形 45"/>
          <p:cNvSpPr/>
          <p:nvPr/>
        </p:nvSpPr>
        <p:spPr>
          <a:xfrm>
            <a:off x="5976692" y="4795897"/>
            <a:ext cx="623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32%</a:t>
            </a:r>
            <a:endParaRPr lang="zh-CN" altLang="en-US" dirty="0"/>
          </a:p>
        </p:txBody>
      </p:sp>
      <p:sp>
        <p:nvSpPr>
          <p:cNvPr id="47" name="矩形 46"/>
          <p:cNvSpPr/>
          <p:nvPr/>
        </p:nvSpPr>
        <p:spPr>
          <a:xfrm>
            <a:off x="3306131" y="2180749"/>
            <a:ext cx="1483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</a:p>
        </p:txBody>
      </p:sp>
      <p:sp>
        <p:nvSpPr>
          <p:cNvPr id="48" name="矩形 47"/>
          <p:cNvSpPr/>
          <p:nvPr/>
        </p:nvSpPr>
        <p:spPr>
          <a:xfrm>
            <a:off x="3306131" y="2857623"/>
            <a:ext cx="1483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</a:p>
        </p:txBody>
      </p:sp>
      <p:sp>
        <p:nvSpPr>
          <p:cNvPr id="49" name="矩形 48"/>
          <p:cNvSpPr/>
          <p:nvPr/>
        </p:nvSpPr>
        <p:spPr>
          <a:xfrm>
            <a:off x="3306131" y="3534497"/>
            <a:ext cx="1483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</a:p>
        </p:txBody>
      </p:sp>
      <p:sp>
        <p:nvSpPr>
          <p:cNvPr id="50" name="矩形 49"/>
          <p:cNvSpPr/>
          <p:nvPr/>
        </p:nvSpPr>
        <p:spPr>
          <a:xfrm>
            <a:off x="3306131" y="4211371"/>
            <a:ext cx="1483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</a:p>
        </p:txBody>
      </p:sp>
      <p:sp>
        <p:nvSpPr>
          <p:cNvPr id="51" name="矩形 50"/>
          <p:cNvSpPr/>
          <p:nvPr/>
        </p:nvSpPr>
        <p:spPr>
          <a:xfrm>
            <a:off x="3306131" y="4888245"/>
            <a:ext cx="1483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</a:p>
        </p:txBody>
      </p:sp>
      <p:sp>
        <p:nvSpPr>
          <p:cNvPr id="52" name="矩形 51"/>
          <p:cNvSpPr/>
          <p:nvPr/>
        </p:nvSpPr>
        <p:spPr>
          <a:xfrm>
            <a:off x="3306131" y="5565119"/>
            <a:ext cx="14832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</a:p>
        </p:txBody>
      </p:sp>
      <p:sp>
        <p:nvSpPr>
          <p:cNvPr id="53" name="矩形 52"/>
          <p:cNvSpPr/>
          <p:nvPr/>
        </p:nvSpPr>
        <p:spPr>
          <a:xfrm>
            <a:off x="8537128" y="2180749"/>
            <a:ext cx="6824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March</a:t>
            </a:r>
          </a:p>
        </p:txBody>
      </p:sp>
      <p:sp>
        <p:nvSpPr>
          <p:cNvPr id="54" name="矩形 53"/>
          <p:cNvSpPr/>
          <p:nvPr/>
        </p:nvSpPr>
        <p:spPr>
          <a:xfrm>
            <a:off x="8600863" y="2900621"/>
            <a:ext cx="5549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April</a:t>
            </a:r>
          </a:p>
        </p:txBody>
      </p:sp>
      <p:sp>
        <p:nvSpPr>
          <p:cNvPr id="55" name="矩形 54"/>
          <p:cNvSpPr/>
          <p:nvPr/>
        </p:nvSpPr>
        <p:spPr>
          <a:xfrm>
            <a:off x="8616091" y="3503712"/>
            <a:ext cx="5245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May</a:t>
            </a:r>
          </a:p>
        </p:txBody>
      </p:sp>
      <p:sp>
        <p:nvSpPr>
          <p:cNvPr id="56" name="矩形 55"/>
          <p:cNvSpPr/>
          <p:nvPr/>
        </p:nvSpPr>
        <p:spPr>
          <a:xfrm>
            <a:off x="8605671" y="4165193"/>
            <a:ext cx="545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June</a:t>
            </a:r>
          </a:p>
        </p:txBody>
      </p:sp>
      <p:sp>
        <p:nvSpPr>
          <p:cNvPr id="57" name="矩形 56"/>
          <p:cNvSpPr/>
          <p:nvPr/>
        </p:nvSpPr>
        <p:spPr>
          <a:xfrm>
            <a:off x="8638533" y="4826674"/>
            <a:ext cx="4796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July</a:t>
            </a:r>
          </a:p>
        </p:txBody>
      </p:sp>
      <p:sp>
        <p:nvSpPr>
          <p:cNvPr id="58" name="矩形 57"/>
          <p:cNvSpPr/>
          <p:nvPr/>
        </p:nvSpPr>
        <p:spPr>
          <a:xfrm>
            <a:off x="8505484" y="5488155"/>
            <a:ext cx="7457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August</a:t>
            </a:r>
          </a:p>
        </p:txBody>
      </p:sp>
      <p:sp>
        <p:nvSpPr>
          <p:cNvPr id="59" name="箭头: 右 58"/>
          <p:cNvSpPr/>
          <p:nvPr/>
        </p:nvSpPr>
        <p:spPr>
          <a:xfrm rot="5400000">
            <a:off x="6007676" y="2086202"/>
            <a:ext cx="412330" cy="484632"/>
          </a:xfrm>
          <a:prstGeom prst="rightArrow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6425128" y="2149965"/>
            <a:ext cx="623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10%</a:t>
            </a:r>
            <a:endParaRPr lang="zh-CN" altLang="en-US" dirty="0"/>
          </a:p>
        </p:txBody>
      </p:sp>
      <p:sp>
        <p:nvSpPr>
          <p:cNvPr id="61" name="箭头: 右 60"/>
          <p:cNvSpPr/>
          <p:nvPr/>
        </p:nvSpPr>
        <p:spPr>
          <a:xfrm rot="5400000">
            <a:off x="6007676" y="5468246"/>
            <a:ext cx="412330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6425128" y="5532009"/>
            <a:ext cx="623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21%</a:t>
            </a:r>
            <a:endParaRPr lang="zh-CN" altLang="en-US" dirty="0"/>
          </a:p>
        </p:txBody>
      </p:sp>
      <p:sp>
        <p:nvSpPr>
          <p:cNvPr id="63" name="箭头: 右 62"/>
          <p:cNvSpPr/>
          <p:nvPr/>
        </p:nvSpPr>
        <p:spPr>
          <a:xfrm rot="16200000" flipV="1">
            <a:off x="6636732" y="4064756"/>
            <a:ext cx="412330" cy="489478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5976692" y="4122983"/>
            <a:ext cx="623889" cy="373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18%</a:t>
            </a:r>
            <a:endParaRPr lang="zh-CN" altLang="en-US" dirty="0"/>
          </a:p>
        </p:txBody>
      </p:sp>
      <p:sp>
        <p:nvSpPr>
          <p:cNvPr id="65" name="箭头: 右 64"/>
          <p:cNvSpPr/>
          <p:nvPr/>
        </p:nvSpPr>
        <p:spPr>
          <a:xfrm rot="16200000" flipV="1">
            <a:off x="6636732" y="2775296"/>
            <a:ext cx="412330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5976692" y="2832946"/>
            <a:ext cx="623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25%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491725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04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364"/>
          <a:stretch/>
        </p:blipFill>
        <p:spPr>
          <a:xfrm>
            <a:off x="0" y="2011870"/>
            <a:ext cx="7373566" cy="3766359"/>
          </a:xfrm>
          <a:prstGeom prst="rect">
            <a:avLst/>
          </a:prstGeom>
        </p:spPr>
      </p:pic>
      <p:sp>
        <p:nvSpPr>
          <p:cNvPr id="14" name="KSO_Shape"/>
          <p:cNvSpPr/>
          <p:nvPr/>
        </p:nvSpPr>
        <p:spPr>
          <a:xfrm>
            <a:off x="2202080" y="4035984"/>
            <a:ext cx="249867" cy="427123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cxnSp>
        <p:nvCxnSpPr>
          <p:cNvPr id="16" name="直接连接符 15"/>
          <p:cNvCxnSpPr>
            <a:cxnSpLocks/>
          </p:cNvCxnSpPr>
          <p:nvPr/>
        </p:nvCxnSpPr>
        <p:spPr>
          <a:xfrm flipV="1">
            <a:off x="4654027" y="3489693"/>
            <a:ext cx="1163886" cy="887755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cxnSpLocks/>
          </p:cNvCxnSpPr>
          <p:nvPr/>
        </p:nvCxnSpPr>
        <p:spPr>
          <a:xfrm flipH="1">
            <a:off x="4314122" y="2738543"/>
            <a:ext cx="300582" cy="1638904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cxnSpLocks/>
          </p:cNvCxnSpPr>
          <p:nvPr/>
        </p:nvCxnSpPr>
        <p:spPr>
          <a:xfrm>
            <a:off x="1325901" y="2943402"/>
            <a:ext cx="873808" cy="1092582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cxnSpLocks/>
          </p:cNvCxnSpPr>
          <p:nvPr/>
        </p:nvCxnSpPr>
        <p:spPr>
          <a:xfrm flipV="1">
            <a:off x="2529949" y="3264566"/>
            <a:ext cx="1301905" cy="952258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KSO_Shape"/>
          <p:cNvSpPr/>
          <p:nvPr/>
        </p:nvSpPr>
        <p:spPr>
          <a:xfrm>
            <a:off x="3714279" y="3063583"/>
            <a:ext cx="235151" cy="401967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cxnSp>
        <p:nvCxnSpPr>
          <p:cNvPr id="30" name="直接连接符 29"/>
          <p:cNvCxnSpPr>
            <a:cxnSpLocks/>
          </p:cNvCxnSpPr>
          <p:nvPr/>
        </p:nvCxnSpPr>
        <p:spPr>
          <a:xfrm flipV="1">
            <a:off x="3982891" y="2738543"/>
            <a:ext cx="631813" cy="45141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KSO_Shape"/>
          <p:cNvSpPr/>
          <p:nvPr/>
        </p:nvSpPr>
        <p:spPr>
          <a:xfrm>
            <a:off x="4134255" y="4216824"/>
            <a:ext cx="359734" cy="614930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3" name="KSO_Shape"/>
          <p:cNvSpPr/>
          <p:nvPr/>
        </p:nvSpPr>
        <p:spPr>
          <a:xfrm>
            <a:off x="1105521" y="2643381"/>
            <a:ext cx="249867" cy="427123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cxnSp>
        <p:nvCxnSpPr>
          <p:cNvPr id="37" name="直接连接符 36"/>
          <p:cNvCxnSpPr>
            <a:cxnSpLocks/>
          </p:cNvCxnSpPr>
          <p:nvPr/>
        </p:nvCxnSpPr>
        <p:spPr>
          <a:xfrm>
            <a:off x="4648165" y="2738543"/>
            <a:ext cx="1169748" cy="61750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KSO_Shape"/>
          <p:cNvSpPr/>
          <p:nvPr/>
        </p:nvSpPr>
        <p:spPr>
          <a:xfrm>
            <a:off x="5817913" y="3262029"/>
            <a:ext cx="249867" cy="427123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2" name="KSO_Shape"/>
          <p:cNvSpPr/>
          <p:nvPr/>
        </p:nvSpPr>
        <p:spPr>
          <a:xfrm>
            <a:off x="4493989" y="2286700"/>
            <a:ext cx="309665" cy="529342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828675" y="1277676"/>
            <a:ext cx="2937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HERE YOUR TEXT </a:t>
            </a:r>
          </a:p>
        </p:txBody>
      </p:sp>
      <p:sp>
        <p:nvSpPr>
          <p:cNvPr id="43" name="矩形 42"/>
          <p:cNvSpPr/>
          <p:nvPr/>
        </p:nvSpPr>
        <p:spPr>
          <a:xfrm>
            <a:off x="7828675" y="1927739"/>
            <a:ext cx="39397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 If you haven’t found the public domain images you were looking for at Public Domain Archive</a:t>
            </a:r>
            <a:r>
              <a:rPr lang="en-US" altLang="zh-CN" sz="12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353230" y="3310890"/>
            <a:ext cx="175098" cy="2467339"/>
          </a:xfrm>
          <a:prstGeom prst="rect">
            <a:avLst/>
          </a:prstGeom>
          <a:solidFill>
            <a:schemeClr val="tx1">
              <a:lumMod val="65000"/>
              <a:lumOff val="35000"/>
              <a:alpha val="70000"/>
            </a:schemeClr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9165100" y="3310890"/>
            <a:ext cx="175098" cy="2467339"/>
          </a:xfrm>
          <a:prstGeom prst="rect">
            <a:avLst/>
          </a:prstGeom>
          <a:solidFill>
            <a:schemeClr val="tx1">
              <a:lumMod val="65000"/>
              <a:lumOff val="35000"/>
              <a:alpha val="70000"/>
            </a:schemeClr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9976970" y="3310890"/>
            <a:ext cx="175098" cy="2467339"/>
          </a:xfrm>
          <a:prstGeom prst="rect">
            <a:avLst/>
          </a:prstGeom>
          <a:solidFill>
            <a:schemeClr val="tx1">
              <a:lumMod val="65000"/>
              <a:lumOff val="35000"/>
              <a:alpha val="70000"/>
            </a:schemeClr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10696240" y="3310890"/>
            <a:ext cx="175098" cy="2467339"/>
          </a:xfrm>
          <a:prstGeom prst="rect">
            <a:avLst/>
          </a:prstGeom>
          <a:solidFill>
            <a:schemeClr val="tx1">
              <a:lumMod val="65000"/>
              <a:lumOff val="35000"/>
              <a:alpha val="70000"/>
            </a:schemeClr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8353230" y="4035984"/>
            <a:ext cx="175098" cy="174224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9165100" y="3689152"/>
            <a:ext cx="175098" cy="208907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9976970" y="3874770"/>
            <a:ext cx="175098" cy="190345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10696240" y="3489694"/>
            <a:ext cx="175098" cy="2288536"/>
          </a:xfrm>
          <a:prstGeom prst="rect">
            <a:avLst/>
          </a:prstGeom>
          <a:solidFill>
            <a:srgbClr val="E0B07E"/>
          </a:solidFill>
          <a:ln>
            <a:noFill/>
          </a:ln>
          <a:effectLst>
            <a:outerShdw blurRad="1270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8141658" y="5961051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8918803" y="5961051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9765398" y="5961051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0484668" y="5961051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750472" y="3666652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53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%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602631" y="3433173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72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%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9393835" y="3620352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68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%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0871338" y="3217387"/>
            <a:ext cx="623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91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%</a:t>
            </a:r>
            <a:endParaRPr lang="zh-CN" altLang="en-US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77232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801591" y="2368587"/>
            <a:ext cx="45888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THANK  </a:t>
            </a:r>
            <a:r>
              <a:rPr lang="en-US" altLang="zh-CN" sz="6000" dirty="0">
                <a:solidFill>
                  <a:srgbClr val="E0B07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</a:t>
            </a:r>
            <a:endParaRPr lang="zh-CN" altLang="en-US" sz="60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4591291" y="3625387"/>
            <a:ext cx="3009418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5235102" y="4178921"/>
            <a:ext cx="1721796" cy="369650"/>
            <a:chOff x="5235102" y="4287075"/>
            <a:chExt cx="1721796" cy="369650"/>
          </a:xfrm>
        </p:grpSpPr>
        <p:sp>
          <p:nvSpPr>
            <p:cNvPr id="14" name="矩形 13"/>
            <p:cNvSpPr/>
            <p:nvPr/>
          </p:nvSpPr>
          <p:spPr>
            <a:xfrm>
              <a:off x="5235102" y="4287075"/>
              <a:ext cx="1721796" cy="369650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369679" y="4296803"/>
              <a:ext cx="14526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</a:rPr>
                <a:t>Morning for PPT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383603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Click="0" advTm="4000">
        <p15:prstTrans prst="drape"/>
      </p:transition>
    </mc:Choice>
    <mc:Fallback>
      <p:transition spd="slow" advClick="0" advTm="4000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467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2"/>
          <p:cNvCxnSpPr>
            <a:cxnSpLocks/>
          </p:cNvCxnSpPr>
          <p:nvPr/>
        </p:nvCxnSpPr>
        <p:spPr>
          <a:xfrm>
            <a:off x="5206774" y="432040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cxnSpLocks/>
          </p:cNvCxnSpPr>
          <p:nvPr/>
        </p:nvCxnSpPr>
        <p:spPr>
          <a:xfrm>
            <a:off x="6018818" y="962906"/>
            <a:ext cx="0" cy="333312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cxnSpLocks/>
          </p:cNvCxnSpPr>
          <p:nvPr/>
        </p:nvCxnSpPr>
        <p:spPr>
          <a:xfrm>
            <a:off x="6059458" y="962906"/>
            <a:ext cx="0" cy="333312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cxnSpLocks/>
          </p:cNvCxnSpPr>
          <p:nvPr/>
        </p:nvCxnSpPr>
        <p:spPr>
          <a:xfrm>
            <a:off x="6089938" y="962906"/>
            <a:ext cx="0" cy="333312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cxnSpLocks/>
          </p:cNvCxnSpPr>
          <p:nvPr/>
        </p:nvCxnSpPr>
        <p:spPr>
          <a:xfrm>
            <a:off x="6120418" y="962906"/>
            <a:ext cx="0" cy="333312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cxnSpLocks/>
          </p:cNvCxnSpPr>
          <p:nvPr/>
        </p:nvCxnSpPr>
        <p:spPr>
          <a:xfrm>
            <a:off x="6181378" y="962906"/>
            <a:ext cx="0" cy="333312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cxnSpLocks/>
          </p:cNvCxnSpPr>
          <p:nvPr/>
        </p:nvCxnSpPr>
        <p:spPr>
          <a:xfrm>
            <a:off x="6222018" y="962906"/>
            <a:ext cx="0" cy="333312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cxnSpLocks/>
          </p:cNvCxnSpPr>
          <p:nvPr/>
        </p:nvCxnSpPr>
        <p:spPr>
          <a:xfrm>
            <a:off x="6262658" y="962906"/>
            <a:ext cx="0" cy="333312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cxnSpLocks/>
          </p:cNvCxnSpPr>
          <p:nvPr/>
        </p:nvCxnSpPr>
        <p:spPr>
          <a:xfrm>
            <a:off x="6150898" y="962906"/>
            <a:ext cx="0" cy="333312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cxnSpLocks/>
          </p:cNvCxnSpPr>
          <p:nvPr/>
        </p:nvCxnSpPr>
        <p:spPr>
          <a:xfrm>
            <a:off x="6293138" y="962906"/>
            <a:ext cx="0" cy="3333129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090D0E"/>
                </a:gs>
                <a:gs pos="99000">
                  <a:srgbClr val="212226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cxnSpLocks/>
          </p:cNvCxnSpPr>
          <p:nvPr/>
        </p:nvCxnSpPr>
        <p:spPr>
          <a:xfrm flipV="1">
            <a:off x="5193724" y="962906"/>
            <a:ext cx="781776" cy="589282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cxnSpLocks/>
          </p:cNvCxnSpPr>
          <p:nvPr/>
        </p:nvCxnSpPr>
        <p:spPr>
          <a:xfrm flipV="1">
            <a:off x="5257363" y="962906"/>
            <a:ext cx="781776" cy="589282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cxnSpLocks/>
          </p:cNvCxnSpPr>
          <p:nvPr/>
        </p:nvCxnSpPr>
        <p:spPr>
          <a:xfrm flipV="1">
            <a:off x="5321002" y="962906"/>
            <a:ext cx="781776" cy="589282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cxnSpLocks/>
          </p:cNvCxnSpPr>
          <p:nvPr/>
        </p:nvCxnSpPr>
        <p:spPr>
          <a:xfrm flipV="1">
            <a:off x="5384641" y="962906"/>
            <a:ext cx="781776" cy="589282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cxnSpLocks/>
          </p:cNvCxnSpPr>
          <p:nvPr/>
        </p:nvCxnSpPr>
        <p:spPr>
          <a:xfrm flipV="1">
            <a:off x="5448280" y="962906"/>
            <a:ext cx="781776" cy="589282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cxnSpLocks/>
          </p:cNvCxnSpPr>
          <p:nvPr/>
        </p:nvCxnSpPr>
        <p:spPr>
          <a:xfrm>
            <a:off x="5176294" y="433564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cxnSpLocks/>
          </p:cNvCxnSpPr>
          <p:nvPr/>
        </p:nvCxnSpPr>
        <p:spPr>
          <a:xfrm>
            <a:off x="5145814" y="435088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cxnSpLocks/>
          </p:cNvCxnSpPr>
          <p:nvPr/>
        </p:nvCxnSpPr>
        <p:spPr>
          <a:xfrm>
            <a:off x="5115334" y="436612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cxnSpLocks/>
          </p:cNvCxnSpPr>
          <p:nvPr/>
        </p:nvCxnSpPr>
        <p:spPr>
          <a:xfrm>
            <a:off x="5084854" y="438136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cxnSpLocks/>
          </p:cNvCxnSpPr>
          <p:nvPr/>
        </p:nvCxnSpPr>
        <p:spPr>
          <a:xfrm>
            <a:off x="5054374" y="439660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cxnSpLocks/>
          </p:cNvCxnSpPr>
          <p:nvPr/>
        </p:nvCxnSpPr>
        <p:spPr>
          <a:xfrm>
            <a:off x="5023894" y="441184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cxnSpLocks/>
          </p:cNvCxnSpPr>
          <p:nvPr/>
        </p:nvCxnSpPr>
        <p:spPr>
          <a:xfrm>
            <a:off x="4993414" y="442708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cxnSpLocks/>
          </p:cNvCxnSpPr>
          <p:nvPr/>
        </p:nvCxnSpPr>
        <p:spPr>
          <a:xfrm>
            <a:off x="4962934" y="444232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cxnSpLocks/>
          </p:cNvCxnSpPr>
          <p:nvPr/>
        </p:nvCxnSpPr>
        <p:spPr>
          <a:xfrm>
            <a:off x="4932454" y="445756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cxnSpLocks/>
          </p:cNvCxnSpPr>
          <p:nvPr/>
        </p:nvCxnSpPr>
        <p:spPr>
          <a:xfrm>
            <a:off x="4901974" y="447280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cxnSpLocks/>
          </p:cNvCxnSpPr>
          <p:nvPr/>
        </p:nvCxnSpPr>
        <p:spPr>
          <a:xfrm>
            <a:off x="4871494" y="4488044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本框 59"/>
          <p:cNvSpPr txBox="1"/>
          <p:nvPr/>
        </p:nvSpPr>
        <p:spPr>
          <a:xfrm>
            <a:off x="5245409" y="4990582"/>
            <a:ext cx="1701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PART ONE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614308" y="5713969"/>
            <a:ext cx="6963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power point template is suitable for many purposes, such as working summary, business report, business plan, etc.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3" name="直接连接符 62"/>
          <p:cNvCxnSpPr>
            <a:cxnSpLocks/>
          </p:cNvCxnSpPr>
          <p:nvPr/>
        </p:nvCxnSpPr>
        <p:spPr>
          <a:xfrm>
            <a:off x="5085837" y="5551409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127814" y="643216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latin typeface="Calibri"/>
                <a:ea typeface="宋体"/>
              </a:rPr>
              <a:t>PPT</a:t>
            </a:r>
            <a:r>
              <a:rPr lang="zh-CN" altLang="en-US" sz="100" dirty="0"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latin typeface="Calibri"/>
                <a:ea typeface="宋体"/>
              </a:rPr>
              <a:t>行业</a:t>
            </a:r>
            <a:r>
              <a:rPr lang="en-US" altLang="zh-CN" sz="100" dirty="0">
                <a:latin typeface="Calibri"/>
                <a:ea typeface="宋体"/>
              </a:rPr>
              <a:t>PPT</a:t>
            </a:r>
            <a:r>
              <a:rPr lang="zh-CN" altLang="en-US" sz="100" dirty="0">
                <a:latin typeface="Calibri"/>
                <a:ea typeface="宋体"/>
              </a:rPr>
              <a:t>模板：</a:t>
            </a:r>
            <a:r>
              <a:rPr lang="en-US" altLang="zh-CN" sz="100" dirty="0"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latin typeface="Calibri"/>
                <a:ea typeface="宋体"/>
              </a:rPr>
              <a:t>节日</a:t>
            </a:r>
            <a:r>
              <a:rPr lang="en-US" altLang="zh-CN" sz="100" dirty="0">
                <a:latin typeface="Calibri"/>
                <a:ea typeface="宋体"/>
              </a:rPr>
              <a:t>PPT</a:t>
            </a:r>
            <a:r>
              <a:rPr lang="zh-CN" altLang="en-US" sz="100" dirty="0">
                <a:latin typeface="Calibri"/>
                <a:ea typeface="宋体"/>
              </a:rPr>
              <a:t>模板：</a:t>
            </a:r>
            <a:r>
              <a:rPr lang="en-US" altLang="zh-CN" sz="100" dirty="0"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latin typeface="Calibri"/>
                <a:ea typeface="宋体"/>
              </a:rPr>
              <a:t>PPT</a:t>
            </a:r>
            <a:r>
              <a:rPr lang="zh-CN" altLang="en-US" sz="100" dirty="0"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latin typeface="Calibri"/>
                <a:ea typeface="宋体"/>
              </a:rPr>
              <a:t>优秀</a:t>
            </a:r>
            <a:r>
              <a:rPr lang="en-US" altLang="zh-CN" sz="100" dirty="0">
                <a:latin typeface="Calibri"/>
                <a:ea typeface="宋体"/>
              </a:rPr>
              <a:t>PPT</a:t>
            </a:r>
            <a:r>
              <a:rPr lang="zh-CN" altLang="en-US" sz="100" dirty="0">
                <a:latin typeface="Calibri"/>
                <a:ea typeface="宋体"/>
              </a:rPr>
              <a:t>下载：</a:t>
            </a:r>
            <a:r>
              <a:rPr lang="en-US" altLang="zh-CN" sz="100" dirty="0"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latin typeface="Calibri"/>
                <a:ea typeface="宋体"/>
              </a:rPr>
              <a:t>教程： </a:t>
            </a:r>
            <a:r>
              <a:rPr lang="en-US" altLang="zh-CN" sz="100" dirty="0"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latin typeface="Calibri"/>
                <a:ea typeface="宋体"/>
              </a:rPr>
              <a:t>Word</a:t>
            </a:r>
            <a:r>
              <a:rPr lang="zh-CN" altLang="en-US" sz="100" dirty="0">
                <a:latin typeface="Calibri"/>
                <a:ea typeface="宋体"/>
              </a:rPr>
              <a:t>教程： </a:t>
            </a:r>
            <a:r>
              <a:rPr lang="en-US" altLang="zh-CN" sz="100" dirty="0"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latin typeface="Calibri"/>
                <a:ea typeface="宋体"/>
              </a:rPr>
              <a:t>教程：</a:t>
            </a:r>
            <a:r>
              <a:rPr lang="en-US" altLang="zh-CN" sz="100" dirty="0"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latin typeface="Calibri"/>
                <a:ea typeface="宋体"/>
              </a:rPr>
              <a:t>      </a:t>
            </a:r>
            <a:endParaRPr lang="en-US" altLang="zh-CN" sz="100" dirty="0">
              <a:latin typeface="Calibri"/>
              <a:ea typeface="宋体"/>
            </a:endParaRPr>
          </a:p>
          <a:p>
            <a:r>
              <a:rPr lang="zh-CN" altLang="en-US" sz="100" dirty="0" smtClean="0"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latin typeface="Calibri"/>
                <a:ea typeface="宋体"/>
              </a:rPr>
              <a:t>www.1ppt.com/ziti/</a:t>
            </a:r>
            <a:endParaRPr lang="en-US" altLang="zh-CN" sz="100" dirty="0">
              <a:latin typeface="Calibri"/>
              <a:ea typeface="宋体"/>
            </a:endParaRPr>
          </a:p>
          <a:p>
            <a:r>
              <a:rPr lang="en-US" altLang="zh-CN" sz="100" dirty="0">
                <a:latin typeface="Calibri"/>
                <a:ea typeface="宋体"/>
              </a:rPr>
              <a:t> </a:t>
            </a:r>
            <a:endParaRPr lang="zh-CN" altLang="en-US" sz="100" dirty="0"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5908921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Single"/>
      </p:transition>
    </mc:Choice>
    <mc:Fallback>
      <p:transition spd="slow" advClick="0" advTm="4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>
            <a:cxnSpLocks/>
          </p:cNvCxnSpPr>
          <p:nvPr/>
        </p:nvCxnSpPr>
        <p:spPr>
          <a:xfrm>
            <a:off x="0" y="3886112"/>
            <a:ext cx="5814058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01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4058" y="2003213"/>
            <a:ext cx="5575302" cy="3716868"/>
          </a:xfrm>
          <a:prstGeom prst="rect">
            <a:avLst/>
          </a:prstGeom>
          <a:effectLst>
            <a:outerShdw blurRad="139700" dist="190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矩形 16"/>
          <p:cNvSpPr/>
          <p:nvPr/>
        </p:nvSpPr>
        <p:spPr>
          <a:xfrm>
            <a:off x="579120" y="2763015"/>
            <a:ext cx="50728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  I decided to make a list of some of my favorite sites for free stock photos.  If you haven’t found the public domain images you were looking for at Public Domain Archive</a:t>
            </a:r>
          </a:p>
        </p:txBody>
      </p:sp>
      <p:sp>
        <p:nvSpPr>
          <p:cNvPr id="18" name="矩形 17"/>
          <p:cNvSpPr/>
          <p:nvPr/>
        </p:nvSpPr>
        <p:spPr>
          <a:xfrm>
            <a:off x="3202277" y="2003213"/>
            <a:ext cx="24497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32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content</a:t>
            </a:r>
            <a:endParaRPr lang="zh-CN" altLang="en-US" sz="3200" dirty="0">
              <a:solidFill>
                <a:srgbClr val="E0B07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79120" y="4892061"/>
            <a:ext cx="50728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  I decided to make a list of some of my favorite sites for free stock photos.  If you haven’t found the public domain images you were looking for at Public Domain Archive</a:t>
            </a:r>
          </a:p>
        </p:txBody>
      </p:sp>
      <p:sp>
        <p:nvSpPr>
          <p:cNvPr id="20" name="矩形 19"/>
          <p:cNvSpPr/>
          <p:nvPr/>
        </p:nvSpPr>
        <p:spPr>
          <a:xfrm>
            <a:off x="3202277" y="4132259"/>
            <a:ext cx="24497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32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content</a:t>
            </a:r>
            <a:endParaRPr lang="zh-CN" altLang="en-US" sz="3200" dirty="0">
              <a:solidFill>
                <a:srgbClr val="E0B07E"/>
              </a:solidFill>
            </a:endParaRPr>
          </a:p>
        </p:txBody>
      </p:sp>
      <p:cxnSp>
        <p:nvCxnSpPr>
          <p:cNvPr id="37" name="直接连接符 36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071914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01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4169360" y="2092960"/>
            <a:ext cx="1841600" cy="1082672"/>
          </a:xfrm>
          <a:prstGeom prst="rect">
            <a:avLst/>
          </a:prstGeom>
          <a:solidFill>
            <a:srgbClr val="E0B07E"/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169360" y="3361124"/>
            <a:ext cx="1841600" cy="108267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181040" y="2092960"/>
            <a:ext cx="1841600" cy="108267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181040" y="3361124"/>
            <a:ext cx="1841600" cy="1082672"/>
          </a:xfrm>
          <a:prstGeom prst="rect">
            <a:avLst/>
          </a:prstGeom>
          <a:solidFill>
            <a:srgbClr val="E0B07E"/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192720" y="1812529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192720" y="2193141"/>
            <a:ext cx="3793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192720" y="4136140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192720" y="4516752"/>
            <a:ext cx="40323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 list of some of my favorite sites for free stock photos.  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11134" y="4136140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84528" y="4516752"/>
            <a:ext cx="3514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  <p:sp>
        <p:nvSpPr>
          <p:cNvPr id="21" name="矩形 20"/>
          <p:cNvSpPr/>
          <p:nvPr/>
        </p:nvSpPr>
        <p:spPr>
          <a:xfrm>
            <a:off x="2729381" y="1812529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60896" y="2193141"/>
            <a:ext cx="3138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8390" y="2364443"/>
            <a:ext cx="492432" cy="492432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189" y="3666960"/>
            <a:ext cx="453302" cy="44733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2210" y="3598233"/>
            <a:ext cx="584792" cy="584792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189" y="2384008"/>
            <a:ext cx="453302" cy="45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92455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01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cxnSpLocks/>
          </p:cNvCxnSpPr>
          <p:nvPr/>
        </p:nvCxnSpPr>
        <p:spPr>
          <a:xfrm>
            <a:off x="101600" y="3719914"/>
            <a:ext cx="11948160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cxnSpLocks/>
          </p:cNvCxnSpPr>
          <p:nvPr/>
        </p:nvCxnSpPr>
        <p:spPr>
          <a:xfrm flipV="1">
            <a:off x="1563838" y="2320529"/>
            <a:ext cx="802" cy="12964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cxnSpLocks/>
          </p:cNvCxnSpPr>
          <p:nvPr/>
        </p:nvCxnSpPr>
        <p:spPr>
          <a:xfrm flipV="1">
            <a:off x="6135838" y="2320529"/>
            <a:ext cx="802" cy="12964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cxnSpLocks/>
          </p:cNvCxnSpPr>
          <p:nvPr/>
        </p:nvCxnSpPr>
        <p:spPr>
          <a:xfrm>
            <a:off x="3961598" y="3719914"/>
            <a:ext cx="802" cy="12964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cxnSpLocks/>
          </p:cNvCxnSpPr>
          <p:nvPr/>
        </p:nvCxnSpPr>
        <p:spPr>
          <a:xfrm>
            <a:off x="8482798" y="3719914"/>
            <a:ext cx="802" cy="12964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750606" y="2191662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50606" y="2572274"/>
            <a:ext cx="2608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60844" y="2191662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260844" y="2572274"/>
            <a:ext cx="27510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100078" y="4221311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100078" y="4601923"/>
            <a:ext cx="3276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620476" y="4221311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620476" y="4601923"/>
            <a:ext cx="3165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032318" y="3616960"/>
            <a:ext cx="1063040" cy="26768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2014</a:t>
            </a:r>
            <a:endParaRPr lang="zh-CN" altLang="en-US" sz="1400" dirty="0"/>
          </a:p>
        </p:txBody>
      </p:sp>
      <p:sp>
        <p:nvSpPr>
          <p:cNvPr id="25" name="矩形 24"/>
          <p:cNvSpPr/>
          <p:nvPr/>
        </p:nvSpPr>
        <p:spPr>
          <a:xfrm>
            <a:off x="3430078" y="3616960"/>
            <a:ext cx="1063040" cy="267682"/>
          </a:xfrm>
          <a:prstGeom prst="rect">
            <a:avLst/>
          </a:prstGeom>
          <a:solidFill>
            <a:srgbClr val="E0B07E"/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2015</a:t>
            </a:r>
            <a:endParaRPr lang="zh-CN" altLang="en-US" sz="1400" dirty="0"/>
          </a:p>
        </p:txBody>
      </p:sp>
      <p:sp>
        <p:nvSpPr>
          <p:cNvPr id="26" name="矩形 25"/>
          <p:cNvSpPr/>
          <p:nvPr/>
        </p:nvSpPr>
        <p:spPr>
          <a:xfrm>
            <a:off x="5599756" y="3616960"/>
            <a:ext cx="1063040" cy="26768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2016</a:t>
            </a:r>
            <a:endParaRPr lang="zh-CN" altLang="en-US" sz="1400" dirty="0"/>
          </a:p>
        </p:txBody>
      </p:sp>
      <p:sp>
        <p:nvSpPr>
          <p:cNvPr id="27" name="矩形 26"/>
          <p:cNvSpPr/>
          <p:nvPr/>
        </p:nvSpPr>
        <p:spPr>
          <a:xfrm>
            <a:off x="7963031" y="3616960"/>
            <a:ext cx="1063040" cy="267682"/>
          </a:xfrm>
          <a:prstGeom prst="rect">
            <a:avLst/>
          </a:prstGeom>
          <a:solidFill>
            <a:srgbClr val="E0B07E"/>
          </a:solidFill>
          <a:ln>
            <a:noFill/>
          </a:ln>
          <a:effectLst>
            <a:outerShdw blurRad="139700" dist="203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201X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07394315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直接连接符 40"/>
          <p:cNvCxnSpPr>
            <a:cxnSpLocks/>
            <a:stCxn id="9" idx="1"/>
          </p:cNvCxnSpPr>
          <p:nvPr/>
        </p:nvCxnSpPr>
        <p:spPr>
          <a:xfrm flipH="1">
            <a:off x="4830585" y="3190240"/>
            <a:ext cx="1383000" cy="1720750"/>
          </a:xfrm>
          <a:prstGeom prst="line">
            <a:avLst/>
          </a:prstGeom>
          <a:ln w="317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cxnSpLocks/>
            <a:stCxn id="8" idx="1"/>
          </p:cNvCxnSpPr>
          <p:nvPr/>
        </p:nvCxnSpPr>
        <p:spPr>
          <a:xfrm flipH="1" flipV="1">
            <a:off x="4768213" y="1576952"/>
            <a:ext cx="1445373" cy="1504068"/>
          </a:xfrm>
          <a:prstGeom prst="line">
            <a:avLst/>
          </a:prstGeom>
          <a:ln w="317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cxnSpLocks/>
            <a:stCxn id="7" idx="1"/>
          </p:cNvCxnSpPr>
          <p:nvPr/>
        </p:nvCxnSpPr>
        <p:spPr>
          <a:xfrm>
            <a:off x="6348177" y="3207335"/>
            <a:ext cx="1310781" cy="1630384"/>
          </a:xfrm>
          <a:prstGeom prst="line">
            <a:avLst/>
          </a:prstGeom>
          <a:ln w="317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cxnSpLocks/>
            <a:stCxn id="6" idx="1"/>
          </p:cNvCxnSpPr>
          <p:nvPr/>
        </p:nvCxnSpPr>
        <p:spPr>
          <a:xfrm flipV="1">
            <a:off x="6329680" y="1503680"/>
            <a:ext cx="944880" cy="1577340"/>
          </a:xfrm>
          <a:prstGeom prst="line">
            <a:avLst/>
          </a:prstGeom>
          <a:ln w="317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01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弧形 5"/>
          <p:cNvSpPr/>
          <p:nvPr/>
        </p:nvSpPr>
        <p:spPr>
          <a:xfrm>
            <a:off x="5384800" y="2146300"/>
            <a:ext cx="1889760" cy="1869440"/>
          </a:xfrm>
          <a:prstGeom prst="arc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弧形 6"/>
          <p:cNvSpPr/>
          <p:nvPr/>
        </p:nvSpPr>
        <p:spPr>
          <a:xfrm flipV="1">
            <a:off x="4804354" y="1680112"/>
            <a:ext cx="3087646" cy="3054447"/>
          </a:xfrm>
          <a:prstGeom prst="arc">
            <a:avLst/>
          </a:prstGeom>
          <a:solidFill>
            <a:srgbClr val="E0B07E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弧形 7"/>
          <p:cNvSpPr/>
          <p:nvPr/>
        </p:nvSpPr>
        <p:spPr>
          <a:xfrm flipH="1">
            <a:off x="5101812" y="1981200"/>
            <a:ext cx="2223548" cy="2199640"/>
          </a:xfrm>
          <a:prstGeom prst="arc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弧形 8"/>
          <p:cNvSpPr/>
          <p:nvPr/>
        </p:nvSpPr>
        <p:spPr>
          <a:xfrm flipH="1" flipV="1">
            <a:off x="4991404" y="1981200"/>
            <a:ext cx="2444363" cy="2418080"/>
          </a:xfrm>
          <a:prstGeom prst="arc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3" name="直接连接符 12"/>
          <p:cNvCxnSpPr/>
          <p:nvPr/>
        </p:nvCxnSpPr>
        <p:spPr>
          <a:xfrm>
            <a:off x="7274560" y="1503680"/>
            <a:ext cx="1310640" cy="0"/>
          </a:xfrm>
          <a:prstGeom prst="line">
            <a:avLst/>
          </a:prstGeom>
          <a:ln w="317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892000" y="1662332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892000" y="2042944"/>
            <a:ext cx="3771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 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list of some of my favorite sites for free stock photos.  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201287" y="1430406"/>
            <a:ext cx="146546" cy="146546"/>
          </a:xfrm>
          <a:prstGeom prst="ellipse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511927" y="1430406"/>
            <a:ext cx="146546" cy="146546"/>
          </a:xfrm>
          <a:prstGeom prst="ellipse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>
            <a:cxnSpLocks/>
          </p:cNvCxnSpPr>
          <p:nvPr/>
        </p:nvCxnSpPr>
        <p:spPr>
          <a:xfrm>
            <a:off x="7658958" y="4837719"/>
            <a:ext cx="926242" cy="0"/>
          </a:xfrm>
          <a:prstGeom prst="line">
            <a:avLst/>
          </a:prstGeom>
          <a:ln w="317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7585685" y="4764444"/>
            <a:ext cx="146546" cy="146546"/>
          </a:xfrm>
          <a:prstGeom prst="ellipse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8515325" y="4764444"/>
            <a:ext cx="146546" cy="146546"/>
          </a:xfrm>
          <a:prstGeom prst="ellipse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7892000" y="5029559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892000" y="5410171"/>
            <a:ext cx="3771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 decided to make 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list of some of my favorite sites for free stock photos.  </a:t>
            </a:r>
            <a:endParaRPr lang="en-US" altLang="zh-CN" sz="12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3457573" y="1576952"/>
            <a:ext cx="1310640" cy="0"/>
          </a:xfrm>
          <a:prstGeom prst="line">
            <a:avLst/>
          </a:prstGeom>
          <a:ln w="317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3519945" y="4910990"/>
            <a:ext cx="1310640" cy="0"/>
          </a:xfrm>
          <a:prstGeom prst="line">
            <a:avLst/>
          </a:prstGeom>
          <a:ln w="3175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/>
          <p:cNvSpPr/>
          <p:nvPr/>
        </p:nvSpPr>
        <p:spPr>
          <a:xfrm>
            <a:off x="4684039" y="1506219"/>
            <a:ext cx="146546" cy="146546"/>
          </a:xfrm>
          <a:prstGeom prst="ellipse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4748814" y="4837717"/>
            <a:ext cx="146546" cy="146546"/>
          </a:xfrm>
          <a:prstGeom prst="ellipse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3466110" y="4837717"/>
            <a:ext cx="146546" cy="146546"/>
          </a:xfrm>
          <a:prstGeom prst="ellipse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3363043" y="1506219"/>
            <a:ext cx="146546" cy="146546"/>
          </a:xfrm>
          <a:prstGeom prst="ellipse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2734614" y="1805306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66129" y="2185918"/>
            <a:ext cx="3138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51" name="矩形 50"/>
          <p:cNvSpPr/>
          <p:nvPr/>
        </p:nvSpPr>
        <p:spPr>
          <a:xfrm>
            <a:off x="2734614" y="3818919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HERE</a:t>
            </a:r>
            <a:endParaRPr lang="zh-CN" altLang="en-US" sz="1600" dirty="0">
              <a:solidFill>
                <a:srgbClr val="E0B07E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66129" y="4199531"/>
            <a:ext cx="3138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2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5384800" y="2362982"/>
            <a:ext cx="742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25%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343051" y="3371309"/>
            <a:ext cx="822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31%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413273" y="2424659"/>
            <a:ext cx="8226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13%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496573" y="3482544"/>
            <a:ext cx="934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41%</a:t>
            </a:r>
            <a:endParaRPr lang="zh-CN" altLang="en-US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94447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4608" y="172304"/>
            <a:ext cx="154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01 </a:t>
            </a:r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  TITLE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>
            <a:cxnSpLocks/>
          </p:cNvCxnSpPr>
          <p:nvPr/>
        </p:nvCxnSpPr>
        <p:spPr>
          <a:xfrm>
            <a:off x="314158" y="633969"/>
            <a:ext cx="2347762" cy="0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32524"/>
                </a:gs>
                <a:gs pos="99000">
                  <a:srgbClr val="2C2C2C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608624" y="3205926"/>
            <a:ext cx="1030404" cy="103040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143480" y="3090180"/>
            <a:ext cx="1146150" cy="11461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585744" y="2963116"/>
            <a:ext cx="1273214" cy="127321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062731" y="2870261"/>
            <a:ext cx="1366069" cy="1366069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KSO_Shape"/>
          <p:cNvSpPr>
            <a:spLocks/>
          </p:cNvSpPr>
          <p:nvPr/>
        </p:nvSpPr>
        <p:spPr bwMode="auto">
          <a:xfrm>
            <a:off x="9472311" y="3255148"/>
            <a:ext cx="546908" cy="546908"/>
          </a:xfrm>
          <a:custGeom>
            <a:avLst/>
            <a:gdLst>
              <a:gd name="T0" fmla="*/ 1767542 w 3927"/>
              <a:gd name="T1" fmla="*/ 308011 h 3928"/>
              <a:gd name="T2" fmla="*/ 1684137 w 3927"/>
              <a:gd name="T3" fmla="*/ 390514 h 3928"/>
              <a:gd name="T4" fmla="*/ 1406885 w 3927"/>
              <a:gd name="T5" fmla="*/ 115046 h 3928"/>
              <a:gd name="T6" fmla="*/ 1490290 w 3927"/>
              <a:gd name="T7" fmla="*/ 32084 h 3928"/>
              <a:gd name="T8" fmla="*/ 1597525 w 3927"/>
              <a:gd name="T9" fmla="*/ 28876 h 3928"/>
              <a:gd name="T10" fmla="*/ 1770750 w 3927"/>
              <a:gd name="T11" fmla="*/ 200757 h 3928"/>
              <a:gd name="T12" fmla="*/ 1767542 w 3927"/>
              <a:gd name="T13" fmla="*/ 308011 h 3928"/>
              <a:gd name="T14" fmla="*/ 1032021 w 3927"/>
              <a:gd name="T15" fmla="*/ 1039078 h 3928"/>
              <a:gd name="T16" fmla="*/ 754768 w 3927"/>
              <a:gd name="T17" fmla="*/ 763152 h 3928"/>
              <a:gd name="T18" fmla="*/ 1364724 w 3927"/>
              <a:gd name="T19" fmla="*/ 156756 h 3928"/>
              <a:gd name="T20" fmla="*/ 1641977 w 3927"/>
              <a:gd name="T21" fmla="*/ 432682 h 3928"/>
              <a:gd name="T22" fmla="*/ 1032021 w 3927"/>
              <a:gd name="T23" fmla="*/ 1039078 h 3928"/>
              <a:gd name="T24" fmla="*/ 993526 w 3927"/>
              <a:gd name="T25" fmla="*/ 1077121 h 3928"/>
              <a:gd name="T26" fmla="*/ 605373 w 3927"/>
              <a:gd name="T27" fmla="*/ 1187584 h 3928"/>
              <a:gd name="T28" fmla="*/ 716274 w 3927"/>
              <a:gd name="T29" fmla="*/ 801653 h 3928"/>
              <a:gd name="T30" fmla="*/ 993526 w 3927"/>
              <a:gd name="T31" fmla="*/ 1077121 h 3928"/>
              <a:gd name="T32" fmla="*/ 352867 w 3927"/>
              <a:gd name="T33" fmla="*/ 226883 h 3928"/>
              <a:gd name="T34" fmla="*/ 179641 w 3927"/>
              <a:gd name="T35" fmla="*/ 400597 h 3928"/>
              <a:gd name="T36" fmla="*/ 179641 w 3927"/>
              <a:gd name="T37" fmla="*/ 1447468 h 3928"/>
              <a:gd name="T38" fmla="*/ 352867 w 3927"/>
              <a:gd name="T39" fmla="*/ 1620724 h 3928"/>
              <a:gd name="T40" fmla="*/ 1400011 w 3927"/>
              <a:gd name="T41" fmla="*/ 1620724 h 3928"/>
              <a:gd name="T42" fmla="*/ 1573236 w 3927"/>
              <a:gd name="T43" fmla="*/ 1447468 h 3928"/>
              <a:gd name="T44" fmla="*/ 1573236 w 3927"/>
              <a:gd name="T45" fmla="*/ 759485 h 3928"/>
              <a:gd name="T46" fmla="*/ 1752419 w 3927"/>
              <a:gd name="T47" fmla="*/ 585771 h 3928"/>
              <a:gd name="T48" fmla="*/ 1752419 w 3927"/>
              <a:gd name="T49" fmla="*/ 1511178 h 3928"/>
              <a:gd name="T50" fmla="*/ 1457753 w 3927"/>
              <a:gd name="T51" fmla="*/ 1800397 h 3928"/>
              <a:gd name="T52" fmla="*/ 289168 w 3927"/>
              <a:gd name="T53" fmla="*/ 1800397 h 3928"/>
              <a:gd name="T54" fmla="*/ 0 w 3927"/>
              <a:gd name="T55" fmla="*/ 1511178 h 3928"/>
              <a:gd name="T56" fmla="*/ 0 w 3927"/>
              <a:gd name="T57" fmla="*/ 354304 h 3928"/>
              <a:gd name="T58" fmla="*/ 289168 w 3927"/>
              <a:gd name="T59" fmla="*/ 47210 h 3928"/>
              <a:gd name="T60" fmla="*/ 1214412 w 3927"/>
              <a:gd name="T61" fmla="*/ 47210 h 3928"/>
              <a:gd name="T62" fmla="*/ 1040728 w 3927"/>
              <a:gd name="T63" fmla="*/ 226883 h 3928"/>
              <a:gd name="T64" fmla="*/ 352867 w 3927"/>
              <a:gd name="T65" fmla="*/ 226883 h 392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927" h="3928">
                <a:moveTo>
                  <a:pt x="3857" y="672"/>
                </a:moveTo>
                <a:cubicBezTo>
                  <a:pt x="3675" y="852"/>
                  <a:pt x="3675" y="852"/>
                  <a:pt x="3675" y="852"/>
                </a:cubicBezTo>
                <a:cubicBezTo>
                  <a:pt x="3070" y="251"/>
                  <a:pt x="3070" y="251"/>
                  <a:pt x="3070" y="251"/>
                </a:cubicBezTo>
                <a:cubicBezTo>
                  <a:pt x="3252" y="70"/>
                  <a:pt x="3252" y="70"/>
                  <a:pt x="3252" y="70"/>
                </a:cubicBezTo>
                <a:cubicBezTo>
                  <a:pt x="3319" y="4"/>
                  <a:pt x="3424" y="0"/>
                  <a:pt x="3486" y="63"/>
                </a:cubicBezTo>
                <a:cubicBezTo>
                  <a:pt x="3864" y="438"/>
                  <a:pt x="3864" y="438"/>
                  <a:pt x="3864" y="438"/>
                </a:cubicBezTo>
                <a:cubicBezTo>
                  <a:pt x="3927" y="501"/>
                  <a:pt x="3924" y="605"/>
                  <a:pt x="3857" y="672"/>
                </a:cubicBezTo>
                <a:close/>
                <a:moveTo>
                  <a:pt x="2252" y="2267"/>
                </a:moveTo>
                <a:cubicBezTo>
                  <a:pt x="1647" y="1665"/>
                  <a:pt x="1647" y="1665"/>
                  <a:pt x="1647" y="1665"/>
                </a:cubicBezTo>
                <a:cubicBezTo>
                  <a:pt x="2978" y="342"/>
                  <a:pt x="2978" y="342"/>
                  <a:pt x="2978" y="342"/>
                </a:cubicBezTo>
                <a:cubicBezTo>
                  <a:pt x="3583" y="944"/>
                  <a:pt x="3583" y="944"/>
                  <a:pt x="3583" y="944"/>
                </a:cubicBezTo>
                <a:lnTo>
                  <a:pt x="2252" y="2267"/>
                </a:lnTo>
                <a:close/>
                <a:moveTo>
                  <a:pt x="2168" y="2350"/>
                </a:moveTo>
                <a:cubicBezTo>
                  <a:pt x="1321" y="2591"/>
                  <a:pt x="1321" y="2591"/>
                  <a:pt x="1321" y="2591"/>
                </a:cubicBezTo>
                <a:cubicBezTo>
                  <a:pt x="1563" y="1749"/>
                  <a:pt x="1563" y="1749"/>
                  <a:pt x="1563" y="1749"/>
                </a:cubicBezTo>
                <a:lnTo>
                  <a:pt x="2168" y="2350"/>
                </a:lnTo>
                <a:close/>
                <a:moveTo>
                  <a:pt x="770" y="495"/>
                </a:moveTo>
                <a:cubicBezTo>
                  <a:pt x="561" y="495"/>
                  <a:pt x="392" y="665"/>
                  <a:pt x="392" y="874"/>
                </a:cubicBezTo>
                <a:cubicBezTo>
                  <a:pt x="392" y="3158"/>
                  <a:pt x="392" y="3158"/>
                  <a:pt x="392" y="3158"/>
                </a:cubicBezTo>
                <a:cubicBezTo>
                  <a:pt x="392" y="3367"/>
                  <a:pt x="561" y="3536"/>
                  <a:pt x="770" y="3536"/>
                </a:cubicBezTo>
                <a:cubicBezTo>
                  <a:pt x="3055" y="3536"/>
                  <a:pt x="3055" y="3536"/>
                  <a:pt x="3055" y="3536"/>
                </a:cubicBezTo>
                <a:cubicBezTo>
                  <a:pt x="3264" y="3536"/>
                  <a:pt x="3433" y="3367"/>
                  <a:pt x="3433" y="3158"/>
                </a:cubicBezTo>
                <a:cubicBezTo>
                  <a:pt x="3433" y="1657"/>
                  <a:pt x="3433" y="1657"/>
                  <a:pt x="3433" y="1657"/>
                </a:cubicBezTo>
                <a:cubicBezTo>
                  <a:pt x="3824" y="1278"/>
                  <a:pt x="3824" y="1278"/>
                  <a:pt x="3824" y="1278"/>
                </a:cubicBezTo>
                <a:cubicBezTo>
                  <a:pt x="3824" y="3297"/>
                  <a:pt x="3824" y="3297"/>
                  <a:pt x="3824" y="3297"/>
                </a:cubicBezTo>
                <a:cubicBezTo>
                  <a:pt x="3824" y="3645"/>
                  <a:pt x="3529" y="3928"/>
                  <a:pt x="3181" y="3928"/>
                </a:cubicBezTo>
                <a:cubicBezTo>
                  <a:pt x="631" y="3928"/>
                  <a:pt x="631" y="3928"/>
                  <a:pt x="631" y="3928"/>
                </a:cubicBezTo>
                <a:cubicBezTo>
                  <a:pt x="283" y="3928"/>
                  <a:pt x="0" y="3645"/>
                  <a:pt x="0" y="3297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425"/>
                  <a:pt x="283" y="103"/>
                  <a:pt x="631" y="103"/>
                </a:cubicBezTo>
                <a:cubicBezTo>
                  <a:pt x="2650" y="103"/>
                  <a:pt x="2650" y="103"/>
                  <a:pt x="2650" y="103"/>
                </a:cubicBezTo>
                <a:cubicBezTo>
                  <a:pt x="2271" y="495"/>
                  <a:pt x="2271" y="495"/>
                  <a:pt x="2271" y="495"/>
                </a:cubicBezTo>
                <a:lnTo>
                  <a:pt x="770" y="495"/>
                </a:lnTo>
                <a:close/>
              </a:path>
            </a:pathLst>
          </a:custGeom>
          <a:solidFill>
            <a:srgbClr val="2B2D2C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1" name="KSO_Shape"/>
          <p:cNvSpPr>
            <a:spLocks/>
          </p:cNvSpPr>
          <p:nvPr/>
        </p:nvSpPr>
        <p:spPr bwMode="auto">
          <a:xfrm>
            <a:off x="6954148" y="3371303"/>
            <a:ext cx="536406" cy="456839"/>
          </a:xfrm>
          <a:custGeom>
            <a:avLst/>
            <a:gdLst/>
            <a:ahLst/>
            <a:cxnLst/>
            <a:rect l="0" t="0" r="r" b="b"/>
            <a:pathLst>
              <a:path w="4999037" h="4260141">
                <a:moveTo>
                  <a:pt x="1900345" y="3557911"/>
                </a:moveTo>
                <a:lnTo>
                  <a:pt x="3097730" y="3557911"/>
                </a:lnTo>
                <a:lnTo>
                  <a:pt x="3102535" y="3590573"/>
                </a:lnTo>
                <a:lnTo>
                  <a:pt x="3107340" y="3623235"/>
                </a:lnTo>
                <a:lnTo>
                  <a:pt x="3113106" y="3656858"/>
                </a:lnTo>
                <a:lnTo>
                  <a:pt x="3119833" y="3691441"/>
                </a:lnTo>
                <a:lnTo>
                  <a:pt x="3126560" y="3717378"/>
                </a:lnTo>
                <a:lnTo>
                  <a:pt x="3134248" y="3744276"/>
                </a:lnTo>
                <a:lnTo>
                  <a:pt x="3140975" y="3769253"/>
                </a:lnTo>
                <a:lnTo>
                  <a:pt x="3148663" y="3795190"/>
                </a:lnTo>
                <a:lnTo>
                  <a:pt x="3158272" y="3821127"/>
                </a:lnTo>
                <a:lnTo>
                  <a:pt x="3166921" y="3846104"/>
                </a:lnTo>
                <a:lnTo>
                  <a:pt x="3177492" y="3871081"/>
                </a:lnTo>
                <a:lnTo>
                  <a:pt x="3189024" y="3895097"/>
                </a:lnTo>
                <a:lnTo>
                  <a:pt x="3200556" y="3919113"/>
                </a:lnTo>
                <a:lnTo>
                  <a:pt x="3213048" y="3941208"/>
                </a:lnTo>
                <a:lnTo>
                  <a:pt x="3226502" y="3964263"/>
                </a:lnTo>
                <a:lnTo>
                  <a:pt x="3240917" y="3984437"/>
                </a:lnTo>
                <a:lnTo>
                  <a:pt x="3256293" y="4004610"/>
                </a:lnTo>
                <a:lnTo>
                  <a:pt x="3271668" y="4024784"/>
                </a:lnTo>
                <a:lnTo>
                  <a:pt x="3288966" y="4042075"/>
                </a:lnTo>
                <a:lnTo>
                  <a:pt x="3306264" y="4058406"/>
                </a:lnTo>
                <a:lnTo>
                  <a:pt x="3318757" y="4069934"/>
                </a:lnTo>
                <a:lnTo>
                  <a:pt x="3331249" y="4079540"/>
                </a:lnTo>
                <a:lnTo>
                  <a:pt x="3344703" y="4089147"/>
                </a:lnTo>
                <a:lnTo>
                  <a:pt x="3358157" y="4097793"/>
                </a:lnTo>
                <a:lnTo>
                  <a:pt x="3372572" y="4106438"/>
                </a:lnTo>
                <a:lnTo>
                  <a:pt x="3386026" y="4114123"/>
                </a:lnTo>
                <a:lnTo>
                  <a:pt x="3402362" y="4121809"/>
                </a:lnTo>
                <a:lnTo>
                  <a:pt x="3417738" y="4127573"/>
                </a:lnTo>
                <a:lnTo>
                  <a:pt x="3433114" y="4133336"/>
                </a:lnTo>
                <a:lnTo>
                  <a:pt x="3450411" y="4138140"/>
                </a:lnTo>
                <a:lnTo>
                  <a:pt x="3467709" y="4142943"/>
                </a:lnTo>
                <a:lnTo>
                  <a:pt x="3485007" y="4145825"/>
                </a:lnTo>
                <a:lnTo>
                  <a:pt x="3504227" y="4148707"/>
                </a:lnTo>
                <a:lnTo>
                  <a:pt x="3523446" y="4151589"/>
                </a:lnTo>
                <a:lnTo>
                  <a:pt x="3543627" y="4152549"/>
                </a:lnTo>
                <a:lnTo>
                  <a:pt x="3564769" y="4152549"/>
                </a:lnTo>
                <a:lnTo>
                  <a:pt x="3564769" y="4260141"/>
                </a:lnTo>
                <a:lnTo>
                  <a:pt x="1434268" y="4260141"/>
                </a:lnTo>
                <a:lnTo>
                  <a:pt x="1434268" y="4152549"/>
                </a:lnTo>
                <a:lnTo>
                  <a:pt x="1455409" y="4152549"/>
                </a:lnTo>
                <a:lnTo>
                  <a:pt x="1474629" y="4151589"/>
                </a:lnTo>
                <a:lnTo>
                  <a:pt x="1493849" y="4148707"/>
                </a:lnTo>
                <a:lnTo>
                  <a:pt x="1513068" y="4145825"/>
                </a:lnTo>
                <a:lnTo>
                  <a:pt x="1530366" y="4142943"/>
                </a:lnTo>
                <a:lnTo>
                  <a:pt x="1547664" y="4138140"/>
                </a:lnTo>
                <a:lnTo>
                  <a:pt x="1564962" y="4133336"/>
                </a:lnTo>
                <a:lnTo>
                  <a:pt x="1581298" y="4127573"/>
                </a:lnTo>
                <a:lnTo>
                  <a:pt x="1596674" y="4121809"/>
                </a:lnTo>
                <a:lnTo>
                  <a:pt x="1612050" y="4114123"/>
                </a:lnTo>
                <a:lnTo>
                  <a:pt x="1626465" y="4106438"/>
                </a:lnTo>
                <a:lnTo>
                  <a:pt x="1639918" y="4097793"/>
                </a:lnTo>
                <a:lnTo>
                  <a:pt x="1653372" y="4089147"/>
                </a:lnTo>
                <a:lnTo>
                  <a:pt x="1666826" y="4079540"/>
                </a:lnTo>
                <a:lnTo>
                  <a:pt x="1679319" y="4069934"/>
                </a:lnTo>
                <a:lnTo>
                  <a:pt x="1691811" y="4058406"/>
                </a:lnTo>
                <a:lnTo>
                  <a:pt x="1703343" y="4047839"/>
                </a:lnTo>
                <a:lnTo>
                  <a:pt x="1715836" y="4036311"/>
                </a:lnTo>
                <a:lnTo>
                  <a:pt x="1726407" y="4024784"/>
                </a:lnTo>
                <a:lnTo>
                  <a:pt x="1736978" y="4012295"/>
                </a:lnTo>
                <a:lnTo>
                  <a:pt x="1757158" y="3985397"/>
                </a:lnTo>
                <a:lnTo>
                  <a:pt x="1776378" y="3956578"/>
                </a:lnTo>
                <a:lnTo>
                  <a:pt x="1793676" y="3926798"/>
                </a:lnTo>
                <a:lnTo>
                  <a:pt x="1809052" y="3895097"/>
                </a:lnTo>
                <a:lnTo>
                  <a:pt x="1824427" y="3863396"/>
                </a:lnTo>
                <a:lnTo>
                  <a:pt x="1837881" y="3829773"/>
                </a:lnTo>
                <a:lnTo>
                  <a:pt x="1849413" y="3795190"/>
                </a:lnTo>
                <a:lnTo>
                  <a:pt x="1859984" y="3761568"/>
                </a:lnTo>
                <a:lnTo>
                  <a:pt x="1868632" y="3726984"/>
                </a:lnTo>
                <a:lnTo>
                  <a:pt x="1878242" y="3692401"/>
                </a:lnTo>
                <a:lnTo>
                  <a:pt x="1884969" y="3657818"/>
                </a:lnTo>
                <a:lnTo>
                  <a:pt x="1890735" y="3623235"/>
                </a:lnTo>
                <a:lnTo>
                  <a:pt x="1896501" y="3590573"/>
                </a:lnTo>
                <a:lnTo>
                  <a:pt x="1900345" y="3557911"/>
                </a:lnTo>
                <a:close/>
                <a:moveTo>
                  <a:pt x="344993" y="345832"/>
                </a:moveTo>
                <a:lnTo>
                  <a:pt x="344993" y="3036592"/>
                </a:lnTo>
                <a:lnTo>
                  <a:pt x="4655005" y="3036592"/>
                </a:lnTo>
                <a:lnTo>
                  <a:pt x="4655005" y="345832"/>
                </a:lnTo>
                <a:lnTo>
                  <a:pt x="344993" y="345832"/>
                </a:lnTo>
                <a:close/>
                <a:moveTo>
                  <a:pt x="142226" y="0"/>
                </a:moveTo>
                <a:lnTo>
                  <a:pt x="4857773" y="0"/>
                </a:lnTo>
                <a:lnTo>
                  <a:pt x="4872187" y="961"/>
                </a:lnTo>
                <a:lnTo>
                  <a:pt x="4885641" y="2882"/>
                </a:lnTo>
                <a:lnTo>
                  <a:pt x="4899095" y="6725"/>
                </a:lnTo>
                <a:lnTo>
                  <a:pt x="4913510" y="10567"/>
                </a:lnTo>
                <a:lnTo>
                  <a:pt x="4925042" y="17292"/>
                </a:lnTo>
                <a:lnTo>
                  <a:pt x="4936573" y="24016"/>
                </a:lnTo>
                <a:lnTo>
                  <a:pt x="4947144" y="32662"/>
                </a:lnTo>
                <a:lnTo>
                  <a:pt x="4957715" y="42268"/>
                </a:lnTo>
                <a:lnTo>
                  <a:pt x="4967325" y="51875"/>
                </a:lnTo>
                <a:lnTo>
                  <a:pt x="4975974" y="62442"/>
                </a:lnTo>
                <a:lnTo>
                  <a:pt x="4982701" y="73970"/>
                </a:lnTo>
                <a:lnTo>
                  <a:pt x="4988466" y="87419"/>
                </a:lnTo>
                <a:lnTo>
                  <a:pt x="4993271" y="99907"/>
                </a:lnTo>
                <a:lnTo>
                  <a:pt x="4996154" y="113356"/>
                </a:lnTo>
                <a:lnTo>
                  <a:pt x="4999037" y="127766"/>
                </a:lnTo>
                <a:lnTo>
                  <a:pt x="4999037" y="142175"/>
                </a:lnTo>
                <a:lnTo>
                  <a:pt x="4999037" y="3238327"/>
                </a:lnTo>
                <a:lnTo>
                  <a:pt x="4999037" y="3253697"/>
                </a:lnTo>
                <a:lnTo>
                  <a:pt x="4996154" y="3268106"/>
                </a:lnTo>
                <a:lnTo>
                  <a:pt x="4993271" y="3281555"/>
                </a:lnTo>
                <a:lnTo>
                  <a:pt x="4988466" y="3295004"/>
                </a:lnTo>
                <a:lnTo>
                  <a:pt x="4982701" y="3307493"/>
                </a:lnTo>
                <a:lnTo>
                  <a:pt x="4975974" y="3319021"/>
                </a:lnTo>
                <a:lnTo>
                  <a:pt x="4967325" y="3329588"/>
                </a:lnTo>
                <a:lnTo>
                  <a:pt x="4957715" y="3339194"/>
                </a:lnTo>
                <a:lnTo>
                  <a:pt x="4947144" y="3349761"/>
                </a:lnTo>
                <a:lnTo>
                  <a:pt x="4936573" y="3357446"/>
                </a:lnTo>
                <a:lnTo>
                  <a:pt x="4925042" y="3364171"/>
                </a:lnTo>
                <a:lnTo>
                  <a:pt x="4913510" y="3369935"/>
                </a:lnTo>
                <a:lnTo>
                  <a:pt x="4899095" y="3374738"/>
                </a:lnTo>
                <a:lnTo>
                  <a:pt x="4885641" y="3378580"/>
                </a:lnTo>
                <a:lnTo>
                  <a:pt x="4872187" y="3380502"/>
                </a:lnTo>
                <a:lnTo>
                  <a:pt x="4857773" y="3381462"/>
                </a:lnTo>
                <a:lnTo>
                  <a:pt x="142226" y="3381462"/>
                </a:lnTo>
                <a:lnTo>
                  <a:pt x="127811" y="3380502"/>
                </a:lnTo>
                <a:lnTo>
                  <a:pt x="113396" y="3378580"/>
                </a:lnTo>
                <a:lnTo>
                  <a:pt x="99942" y="3374738"/>
                </a:lnTo>
                <a:lnTo>
                  <a:pt x="86489" y="3369935"/>
                </a:lnTo>
                <a:lnTo>
                  <a:pt x="73996" y="3364171"/>
                </a:lnTo>
                <a:lnTo>
                  <a:pt x="62464" y="3357446"/>
                </a:lnTo>
                <a:lnTo>
                  <a:pt x="51893" y="3349761"/>
                </a:lnTo>
                <a:lnTo>
                  <a:pt x="42283" y="3339194"/>
                </a:lnTo>
                <a:lnTo>
                  <a:pt x="31713" y="3329588"/>
                </a:lnTo>
                <a:lnTo>
                  <a:pt x="24025" y="3319021"/>
                </a:lnTo>
                <a:lnTo>
                  <a:pt x="17298" y="3307493"/>
                </a:lnTo>
                <a:lnTo>
                  <a:pt x="11532" y="3295004"/>
                </a:lnTo>
                <a:lnTo>
                  <a:pt x="6727" y="3281555"/>
                </a:lnTo>
                <a:lnTo>
                  <a:pt x="2883" y="3268106"/>
                </a:lnTo>
                <a:lnTo>
                  <a:pt x="961" y="3253697"/>
                </a:lnTo>
                <a:lnTo>
                  <a:pt x="0" y="3238327"/>
                </a:lnTo>
                <a:lnTo>
                  <a:pt x="0" y="142175"/>
                </a:lnTo>
                <a:lnTo>
                  <a:pt x="961" y="127766"/>
                </a:lnTo>
                <a:lnTo>
                  <a:pt x="2883" y="113356"/>
                </a:lnTo>
                <a:lnTo>
                  <a:pt x="6727" y="99907"/>
                </a:lnTo>
                <a:lnTo>
                  <a:pt x="11532" y="87419"/>
                </a:lnTo>
                <a:lnTo>
                  <a:pt x="17298" y="73970"/>
                </a:lnTo>
                <a:lnTo>
                  <a:pt x="24025" y="62442"/>
                </a:lnTo>
                <a:lnTo>
                  <a:pt x="31713" y="51875"/>
                </a:lnTo>
                <a:lnTo>
                  <a:pt x="42283" y="42268"/>
                </a:lnTo>
                <a:lnTo>
                  <a:pt x="51893" y="32662"/>
                </a:lnTo>
                <a:lnTo>
                  <a:pt x="62464" y="24016"/>
                </a:lnTo>
                <a:lnTo>
                  <a:pt x="73996" y="17292"/>
                </a:lnTo>
                <a:lnTo>
                  <a:pt x="86489" y="10567"/>
                </a:lnTo>
                <a:lnTo>
                  <a:pt x="99942" y="6725"/>
                </a:lnTo>
                <a:lnTo>
                  <a:pt x="113396" y="2882"/>
                </a:lnTo>
                <a:lnTo>
                  <a:pt x="127811" y="961"/>
                </a:lnTo>
                <a:lnTo>
                  <a:pt x="142226" y="0"/>
                </a:lnTo>
                <a:close/>
              </a:path>
            </a:pathLst>
          </a:custGeom>
          <a:solidFill>
            <a:srgbClr val="2B2D2C"/>
          </a:solidFill>
          <a:ln>
            <a:noFill/>
          </a:ln>
          <a:extLst/>
        </p:spPr>
        <p:txBody>
          <a:bodyPr bIns="39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KSO_Shape"/>
          <p:cNvSpPr>
            <a:spLocks/>
          </p:cNvSpPr>
          <p:nvPr/>
        </p:nvSpPr>
        <p:spPr bwMode="auto">
          <a:xfrm>
            <a:off x="1869882" y="3528602"/>
            <a:ext cx="507889" cy="380917"/>
          </a:xfrm>
          <a:custGeom>
            <a:avLst/>
            <a:gdLst/>
            <a:ahLst/>
            <a:cxnLst/>
            <a:rect l="0" t="0" r="r" b="b"/>
            <a:pathLst>
              <a:path w="1166813" h="874713">
                <a:moveTo>
                  <a:pt x="631825" y="339725"/>
                </a:moveTo>
                <a:lnTo>
                  <a:pt x="639247" y="339990"/>
                </a:lnTo>
                <a:lnTo>
                  <a:pt x="646669" y="340520"/>
                </a:lnTo>
                <a:lnTo>
                  <a:pt x="654090" y="341314"/>
                </a:lnTo>
                <a:lnTo>
                  <a:pt x="661247" y="342638"/>
                </a:lnTo>
                <a:lnTo>
                  <a:pt x="668404" y="344227"/>
                </a:lnTo>
                <a:lnTo>
                  <a:pt x="675296" y="346081"/>
                </a:lnTo>
                <a:lnTo>
                  <a:pt x="681922" y="348729"/>
                </a:lnTo>
                <a:lnTo>
                  <a:pt x="688814" y="351377"/>
                </a:lnTo>
                <a:lnTo>
                  <a:pt x="695175" y="354026"/>
                </a:lnTo>
                <a:lnTo>
                  <a:pt x="701537" y="357204"/>
                </a:lnTo>
                <a:lnTo>
                  <a:pt x="707633" y="360646"/>
                </a:lnTo>
                <a:lnTo>
                  <a:pt x="713465" y="364619"/>
                </a:lnTo>
                <a:lnTo>
                  <a:pt x="719296" y="368856"/>
                </a:lnTo>
                <a:lnTo>
                  <a:pt x="724862" y="373093"/>
                </a:lnTo>
                <a:lnTo>
                  <a:pt x="730164" y="377595"/>
                </a:lnTo>
                <a:lnTo>
                  <a:pt x="735200" y="382362"/>
                </a:lnTo>
                <a:lnTo>
                  <a:pt x="739971" y="387658"/>
                </a:lnTo>
                <a:lnTo>
                  <a:pt x="744742" y="392955"/>
                </a:lnTo>
                <a:lnTo>
                  <a:pt x="748983" y="398251"/>
                </a:lnTo>
                <a:lnTo>
                  <a:pt x="752959" y="404077"/>
                </a:lnTo>
                <a:lnTo>
                  <a:pt x="756670" y="409903"/>
                </a:lnTo>
                <a:lnTo>
                  <a:pt x="760116" y="415994"/>
                </a:lnTo>
                <a:lnTo>
                  <a:pt x="763562" y="422615"/>
                </a:lnTo>
                <a:lnTo>
                  <a:pt x="766477" y="428971"/>
                </a:lnTo>
                <a:lnTo>
                  <a:pt x="769128" y="435326"/>
                </a:lnTo>
                <a:lnTo>
                  <a:pt x="771514" y="442477"/>
                </a:lnTo>
                <a:lnTo>
                  <a:pt x="773369" y="449097"/>
                </a:lnTo>
                <a:lnTo>
                  <a:pt x="774959" y="456247"/>
                </a:lnTo>
                <a:lnTo>
                  <a:pt x="776285" y="463663"/>
                </a:lnTo>
                <a:lnTo>
                  <a:pt x="777080" y="470813"/>
                </a:lnTo>
                <a:lnTo>
                  <a:pt x="777610" y="478228"/>
                </a:lnTo>
                <a:lnTo>
                  <a:pt x="777875" y="485643"/>
                </a:lnTo>
                <a:lnTo>
                  <a:pt x="777610" y="493058"/>
                </a:lnTo>
                <a:lnTo>
                  <a:pt x="777080" y="500738"/>
                </a:lnTo>
                <a:lnTo>
                  <a:pt x="776285" y="507888"/>
                </a:lnTo>
                <a:lnTo>
                  <a:pt x="774959" y="515303"/>
                </a:lnTo>
                <a:lnTo>
                  <a:pt x="773369" y="522188"/>
                </a:lnTo>
                <a:lnTo>
                  <a:pt x="771514" y="529074"/>
                </a:lnTo>
                <a:lnTo>
                  <a:pt x="769128" y="535959"/>
                </a:lnTo>
                <a:lnTo>
                  <a:pt x="766477" y="542580"/>
                </a:lnTo>
                <a:lnTo>
                  <a:pt x="763562" y="548936"/>
                </a:lnTo>
                <a:lnTo>
                  <a:pt x="760116" y="555291"/>
                </a:lnTo>
                <a:lnTo>
                  <a:pt x="756670" y="561382"/>
                </a:lnTo>
                <a:lnTo>
                  <a:pt x="752959" y="567208"/>
                </a:lnTo>
                <a:lnTo>
                  <a:pt x="748983" y="573034"/>
                </a:lnTo>
                <a:lnTo>
                  <a:pt x="744742" y="578596"/>
                </a:lnTo>
                <a:lnTo>
                  <a:pt x="739971" y="583892"/>
                </a:lnTo>
                <a:lnTo>
                  <a:pt x="735200" y="588659"/>
                </a:lnTo>
                <a:lnTo>
                  <a:pt x="730164" y="593691"/>
                </a:lnTo>
                <a:lnTo>
                  <a:pt x="724862" y="598458"/>
                </a:lnTo>
                <a:lnTo>
                  <a:pt x="719296" y="602695"/>
                </a:lnTo>
                <a:lnTo>
                  <a:pt x="713465" y="606667"/>
                </a:lnTo>
                <a:lnTo>
                  <a:pt x="707633" y="610639"/>
                </a:lnTo>
                <a:lnTo>
                  <a:pt x="701537" y="614082"/>
                </a:lnTo>
                <a:lnTo>
                  <a:pt x="695175" y="617260"/>
                </a:lnTo>
                <a:lnTo>
                  <a:pt x="688814" y="620173"/>
                </a:lnTo>
                <a:lnTo>
                  <a:pt x="681922" y="622821"/>
                </a:lnTo>
                <a:lnTo>
                  <a:pt x="675296" y="624940"/>
                </a:lnTo>
                <a:lnTo>
                  <a:pt x="668404" y="626794"/>
                </a:lnTo>
                <a:lnTo>
                  <a:pt x="661247" y="628912"/>
                </a:lnTo>
                <a:lnTo>
                  <a:pt x="654090" y="629971"/>
                </a:lnTo>
                <a:lnTo>
                  <a:pt x="646669" y="631031"/>
                </a:lnTo>
                <a:lnTo>
                  <a:pt x="639247" y="631560"/>
                </a:lnTo>
                <a:lnTo>
                  <a:pt x="631825" y="631825"/>
                </a:lnTo>
                <a:lnTo>
                  <a:pt x="624403" y="631560"/>
                </a:lnTo>
                <a:lnTo>
                  <a:pt x="616982" y="631031"/>
                </a:lnTo>
                <a:lnTo>
                  <a:pt x="609560" y="629971"/>
                </a:lnTo>
                <a:lnTo>
                  <a:pt x="602403" y="628912"/>
                </a:lnTo>
                <a:lnTo>
                  <a:pt x="595511" y="626794"/>
                </a:lnTo>
                <a:lnTo>
                  <a:pt x="588355" y="624940"/>
                </a:lnTo>
                <a:lnTo>
                  <a:pt x="581728" y="622821"/>
                </a:lnTo>
                <a:lnTo>
                  <a:pt x="575102" y="620173"/>
                </a:lnTo>
                <a:lnTo>
                  <a:pt x="568475" y="617260"/>
                </a:lnTo>
                <a:lnTo>
                  <a:pt x="562378" y="614082"/>
                </a:lnTo>
                <a:lnTo>
                  <a:pt x="556282" y="610639"/>
                </a:lnTo>
                <a:lnTo>
                  <a:pt x="550186" y="606667"/>
                </a:lnTo>
                <a:lnTo>
                  <a:pt x="544619" y="602695"/>
                </a:lnTo>
                <a:lnTo>
                  <a:pt x="539053" y="598458"/>
                </a:lnTo>
                <a:lnTo>
                  <a:pt x="533487" y="593691"/>
                </a:lnTo>
                <a:lnTo>
                  <a:pt x="528450" y="588659"/>
                </a:lnTo>
                <a:lnTo>
                  <a:pt x="523679" y="583892"/>
                </a:lnTo>
                <a:lnTo>
                  <a:pt x="519173" y="578596"/>
                </a:lnTo>
                <a:lnTo>
                  <a:pt x="514667" y="573034"/>
                </a:lnTo>
                <a:lnTo>
                  <a:pt x="510691" y="567208"/>
                </a:lnTo>
                <a:lnTo>
                  <a:pt x="506980" y="561382"/>
                </a:lnTo>
                <a:lnTo>
                  <a:pt x="503534" y="555291"/>
                </a:lnTo>
                <a:lnTo>
                  <a:pt x="500354" y="548936"/>
                </a:lnTo>
                <a:lnTo>
                  <a:pt x="497438" y="542580"/>
                </a:lnTo>
                <a:lnTo>
                  <a:pt x="494522" y="535959"/>
                </a:lnTo>
                <a:lnTo>
                  <a:pt x="492402" y="529074"/>
                </a:lnTo>
                <a:lnTo>
                  <a:pt x="490281" y="522188"/>
                </a:lnTo>
                <a:lnTo>
                  <a:pt x="488691" y="515303"/>
                </a:lnTo>
                <a:lnTo>
                  <a:pt x="487366" y="507888"/>
                </a:lnTo>
                <a:lnTo>
                  <a:pt x="486570" y="500738"/>
                </a:lnTo>
                <a:lnTo>
                  <a:pt x="486040" y="493058"/>
                </a:lnTo>
                <a:lnTo>
                  <a:pt x="485775" y="485643"/>
                </a:lnTo>
                <a:lnTo>
                  <a:pt x="486040" y="478228"/>
                </a:lnTo>
                <a:lnTo>
                  <a:pt x="486570" y="470813"/>
                </a:lnTo>
                <a:lnTo>
                  <a:pt x="487366" y="463663"/>
                </a:lnTo>
                <a:lnTo>
                  <a:pt x="488691" y="456247"/>
                </a:lnTo>
                <a:lnTo>
                  <a:pt x="490281" y="449097"/>
                </a:lnTo>
                <a:lnTo>
                  <a:pt x="492402" y="442477"/>
                </a:lnTo>
                <a:lnTo>
                  <a:pt x="494522" y="435326"/>
                </a:lnTo>
                <a:lnTo>
                  <a:pt x="497438" y="428971"/>
                </a:lnTo>
                <a:lnTo>
                  <a:pt x="500354" y="422615"/>
                </a:lnTo>
                <a:lnTo>
                  <a:pt x="503534" y="415994"/>
                </a:lnTo>
                <a:lnTo>
                  <a:pt x="506980" y="409903"/>
                </a:lnTo>
                <a:lnTo>
                  <a:pt x="510691" y="404077"/>
                </a:lnTo>
                <a:lnTo>
                  <a:pt x="514667" y="398251"/>
                </a:lnTo>
                <a:lnTo>
                  <a:pt x="519173" y="392955"/>
                </a:lnTo>
                <a:lnTo>
                  <a:pt x="523679" y="387658"/>
                </a:lnTo>
                <a:lnTo>
                  <a:pt x="528450" y="382362"/>
                </a:lnTo>
                <a:lnTo>
                  <a:pt x="533487" y="377595"/>
                </a:lnTo>
                <a:lnTo>
                  <a:pt x="539053" y="373093"/>
                </a:lnTo>
                <a:lnTo>
                  <a:pt x="544619" y="368856"/>
                </a:lnTo>
                <a:lnTo>
                  <a:pt x="550186" y="364619"/>
                </a:lnTo>
                <a:lnTo>
                  <a:pt x="556282" y="360646"/>
                </a:lnTo>
                <a:lnTo>
                  <a:pt x="562378" y="357204"/>
                </a:lnTo>
                <a:lnTo>
                  <a:pt x="568475" y="354026"/>
                </a:lnTo>
                <a:lnTo>
                  <a:pt x="575102" y="351377"/>
                </a:lnTo>
                <a:lnTo>
                  <a:pt x="581728" y="348729"/>
                </a:lnTo>
                <a:lnTo>
                  <a:pt x="588355" y="346081"/>
                </a:lnTo>
                <a:lnTo>
                  <a:pt x="595511" y="344227"/>
                </a:lnTo>
                <a:lnTo>
                  <a:pt x="602403" y="342638"/>
                </a:lnTo>
                <a:lnTo>
                  <a:pt x="609560" y="341314"/>
                </a:lnTo>
                <a:lnTo>
                  <a:pt x="616982" y="340520"/>
                </a:lnTo>
                <a:lnTo>
                  <a:pt x="624403" y="339990"/>
                </a:lnTo>
                <a:lnTo>
                  <a:pt x="631825" y="339725"/>
                </a:lnTo>
                <a:close/>
                <a:moveTo>
                  <a:pt x="992942" y="242814"/>
                </a:moveTo>
                <a:lnTo>
                  <a:pt x="989237" y="243079"/>
                </a:lnTo>
                <a:lnTo>
                  <a:pt x="985797" y="243608"/>
                </a:lnTo>
                <a:lnTo>
                  <a:pt x="981827" y="244137"/>
                </a:lnTo>
                <a:lnTo>
                  <a:pt x="978387" y="244930"/>
                </a:lnTo>
                <a:lnTo>
                  <a:pt x="974947" y="245988"/>
                </a:lnTo>
                <a:lnTo>
                  <a:pt x="971506" y="247046"/>
                </a:lnTo>
                <a:lnTo>
                  <a:pt x="968331" y="248369"/>
                </a:lnTo>
                <a:lnTo>
                  <a:pt x="964890" y="249956"/>
                </a:lnTo>
                <a:lnTo>
                  <a:pt x="961714" y="251543"/>
                </a:lnTo>
                <a:lnTo>
                  <a:pt x="958803" y="253395"/>
                </a:lnTo>
                <a:lnTo>
                  <a:pt x="955892" y="255246"/>
                </a:lnTo>
                <a:lnTo>
                  <a:pt x="952981" y="257362"/>
                </a:lnTo>
                <a:lnTo>
                  <a:pt x="950335" y="259478"/>
                </a:lnTo>
                <a:lnTo>
                  <a:pt x="947424" y="261594"/>
                </a:lnTo>
                <a:lnTo>
                  <a:pt x="945042" y="264239"/>
                </a:lnTo>
                <a:lnTo>
                  <a:pt x="942660" y="266620"/>
                </a:lnTo>
                <a:lnTo>
                  <a:pt x="940278" y="269265"/>
                </a:lnTo>
                <a:lnTo>
                  <a:pt x="938161" y="272174"/>
                </a:lnTo>
                <a:lnTo>
                  <a:pt x="936044" y="275084"/>
                </a:lnTo>
                <a:lnTo>
                  <a:pt x="934192" y="277993"/>
                </a:lnTo>
                <a:lnTo>
                  <a:pt x="932604" y="280903"/>
                </a:lnTo>
                <a:lnTo>
                  <a:pt x="931016" y="284077"/>
                </a:lnTo>
                <a:lnTo>
                  <a:pt x="929428" y="287251"/>
                </a:lnTo>
                <a:lnTo>
                  <a:pt x="927840" y="290425"/>
                </a:lnTo>
                <a:lnTo>
                  <a:pt x="926782" y="294128"/>
                </a:lnTo>
                <a:lnTo>
                  <a:pt x="925723" y="297567"/>
                </a:lnTo>
                <a:lnTo>
                  <a:pt x="924929" y="301005"/>
                </a:lnTo>
                <a:lnTo>
                  <a:pt x="924400" y="304444"/>
                </a:lnTo>
                <a:lnTo>
                  <a:pt x="923870" y="308147"/>
                </a:lnTo>
                <a:lnTo>
                  <a:pt x="923606" y="312114"/>
                </a:lnTo>
                <a:lnTo>
                  <a:pt x="923606" y="315817"/>
                </a:lnTo>
                <a:lnTo>
                  <a:pt x="923606" y="319520"/>
                </a:lnTo>
                <a:lnTo>
                  <a:pt x="923870" y="323223"/>
                </a:lnTo>
                <a:lnTo>
                  <a:pt x="924400" y="326662"/>
                </a:lnTo>
                <a:lnTo>
                  <a:pt x="924929" y="330630"/>
                </a:lnTo>
                <a:lnTo>
                  <a:pt x="925723" y="334068"/>
                </a:lnTo>
                <a:lnTo>
                  <a:pt x="926782" y="337242"/>
                </a:lnTo>
                <a:lnTo>
                  <a:pt x="927840" y="340681"/>
                </a:lnTo>
                <a:lnTo>
                  <a:pt x="929428" y="343855"/>
                </a:lnTo>
                <a:lnTo>
                  <a:pt x="931016" y="347293"/>
                </a:lnTo>
                <a:lnTo>
                  <a:pt x="932604" y="350467"/>
                </a:lnTo>
                <a:lnTo>
                  <a:pt x="934192" y="353377"/>
                </a:lnTo>
                <a:lnTo>
                  <a:pt x="936044" y="356286"/>
                </a:lnTo>
                <a:lnTo>
                  <a:pt x="938161" y="359196"/>
                </a:lnTo>
                <a:lnTo>
                  <a:pt x="940278" y="361841"/>
                </a:lnTo>
                <a:lnTo>
                  <a:pt x="942660" y="364486"/>
                </a:lnTo>
                <a:lnTo>
                  <a:pt x="945042" y="367131"/>
                </a:lnTo>
                <a:lnTo>
                  <a:pt x="947424" y="369512"/>
                </a:lnTo>
                <a:lnTo>
                  <a:pt x="950335" y="371892"/>
                </a:lnTo>
                <a:lnTo>
                  <a:pt x="952981" y="374008"/>
                </a:lnTo>
                <a:lnTo>
                  <a:pt x="955892" y="375860"/>
                </a:lnTo>
                <a:lnTo>
                  <a:pt x="958803" y="377711"/>
                </a:lnTo>
                <a:lnTo>
                  <a:pt x="961714" y="379563"/>
                </a:lnTo>
                <a:lnTo>
                  <a:pt x="964890" y="381150"/>
                </a:lnTo>
                <a:lnTo>
                  <a:pt x="968331" y="382472"/>
                </a:lnTo>
                <a:lnTo>
                  <a:pt x="971506" y="383795"/>
                </a:lnTo>
                <a:lnTo>
                  <a:pt x="974947" y="385117"/>
                </a:lnTo>
                <a:lnTo>
                  <a:pt x="978387" y="386175"/>
                </a:lnTo>
                <a:lnTo>
                  <a:pt x="981827" y="386969"/>
                </a:lnTo>
                <a:lnTo>
                  <a:pt x="985797" y="387498"/>
                </a:lnTo>
                <a:lnTo>
                  <a:pt x="989237" y="388027"/>
                </a:lnTo>
                <a:lnTo>
                  <a:pt x="992942" y="388291"/>
                </a:lnTo>
                <a:lnTo>
                  <a:pt x="996647" y="388291"/>
                </a:lnTo>
                <a:lnTo>
                  <a:pt x="1000352" y="388291"/>
                </a:lnTo>
                <a:lnTo>
                  <a:pt x="1004057" y="388027"/>
                </a:lnTo>
                <a:lnTo>
                  <a:pt x="1007762" y="387498"/>
                </a:lnTo>
                <a:lnTo>
                  <a:pt x="1011467" y="386969"/>
                </a:lnTo>
                <a:lnTo>
                  <a:pt x="1014908" y="386175"/>
                </a:lnTo>
                <a:lnTo>
                  <a:pt x="1018348" y="385117"/>
                </a:lnTo>
                <a:lnTo>
                  <a:pt x="1021524" y="383795"/>
                </a:lnTo>
                <a:lnTo>
                  <a:pt x="1025229" y="382472"/>
                </a:lnTo>
                <a:lnTo>
                  <a:pt x="1028405" y="381150"/>
                </a:lnTo>
                <a:lnTo>
                  <a:pt x="1031580" y="379563"/>
                </a:lnTo>
                <a:lnTo>
                  <a:pt x="1034491" y="377711"/>
                </a:lnTo>
                <a:lnTo>
                  <a:pt x="1037403" y="375860"/>
                </a:lnTo>
                <a:lnTo>
                  <a:pt x="1040314" y="374008"/>
                </a:lnTo>
                <a:lnTo>
                  <a:pt x="1043225" y="371892"/>
                </a:lnTo>
                <a:lnTo>
                  <a:pt x="1045871" y="369512"/>
                </a:lnTo>
                <a:lnTo>
                  <a:pt x="1048253" y="367131"/>
                </a:lnTo>
                <a:lnTo>
                  <a:pt x="1050635" y="364486"/>
                </a:lnTo>
                <a:lnTo>
                  <a:pt x="1053017" y="361841"/>
                </a:lnTo>
                <a:lnTo>
                  <a:pt x="1055134" y="359196"/>
                </a:lnTo>
                <a:lnTo>
                  <a:pt x="1057251" y="356286"/>
                </a:lnTo>
                <a:lnTo>
                  <a:pt x="1059103" y="353377"/>
                </a:lnTo>
                <a:lnTo>
                  <a:pt x="1060956" y="350467"/>
                </a:lnTo>
                <a:lnTo>
                  <a:pt x="1062544" y="347293"/>
                </a:lnTo>
                <a:lnTo>
                  <a:pt x="1064132" y="343855"/>
                </a:lnTo>
                <a:lnTo>
                  <a:pt x="1065455" y="340681"/>
                </a:lnTo>
                <a:lnTo>
                  <a:pt x="1066513" y="337242"/>
                </a:lnTo>
                <a:lnTo>
                  <a:pt x="1067572" y="334068"/>
                </a:lnTo>
                <a:lnTo>
                  <a:pt x="1068366" y="330630"/>
                </a:lnTo>
                <a:lnTo>
                  <a:pt x="1068895" y="326662"/>
                </a:lnTo>
                <a:lnTo>
                  <a:pt x="1069424" y="323223"/>
                </a:lnTo>
                <a:lnTo>
                  <a:pt x="1069689" y="319520"/>
                </a:lnTo>
                <a:lnTo>
                  <a:pt x="1069689" y="315817"/>
                </a:lnTo>
                <a:lnTo>
                  <a:pt x="1069689" y="312114"/>
                </a:lnTo>
                <a:lnTo>
                  <a:pt x="1069424" y="308147"/>
                </a:lnTo>
                <a:lnTo>
                  <a:pt x="1068895" y="304444"/>
                </a:lnTo>
                <a:lnTo>
                  <a:pt x="1068366" y="301005"/>
                </a:lnTo>
                <a:lnTo>
                  <a:pt x="1067572" y="297567"/>
                </a:lnTo>
                <a:lnTo>
                  <a:pt x="1066513" y="294128"/>
                </a:lnTo>
                <a:lnTo>
                  <a:pt x="1065455" y="290425"/>
                </a:lnTo>
                <a:lnTo>
                  <a:pt x="1064132" y="287251"/>
                </a:lnTo>
                <a:lnTo>
                  <a:pt x="1062544" y="284077"/>
                </a:lnTo>
                <a:lnTo>
                  <a:pt x="1060956" y="280903"/>
                </a:lnTo>
                <a:lnTo>
                  <a:pt x="1059103" y="277993"/>
                </a:lnTo>
                <a:lnTo>
                  <a:pt x="1057251" y="275084"/>
                </a:lnTo>
                <a:lnTo>
                  <a:pt x="1055134" y="272174"/>
                </a:lnTo>
                <a:lnTo>
                  <a:pt x="1053017" y="269265"/>
                </a:lnTo>
                <a:lnTo>
                  <a:pt x="1050635" y="266620"/>
                </a:lnTo>
                <a:lnTo>
                  <a:pt x="1048253" y="264239"/>
                </a:lnTo>
                <a:lnTo>
                  <a:pt x="1045871" y="261594"/>
                </a:lnTo>
                <a:lnTo>
                  <a:pt x="1043225" y="259478"/>
                </a:lnTo>
                <a:lnTo>
                  <a:pt x="1040314" y="257362"/>
                </a:lnTo>
                <a:lnTo>
                  <a:pt x="1037403" y="255246"/>
                </a:lnTo>
                <a:lnTo>
                  <a:pt x="1034491" y="253395"/>
                </a:lnTo>
                <a:lnTo>
                  <a:pt x="1031580" y="251543"/>
                </a:lnTo>
                <a:lnTo>
                  <a:pt x="1028405" y="249956"/>
                </a:lnTo>
                <a:lnTo>
                  <a:pt x="1025229" y="248369"/>
                </a:lnTo>
                <a:lnTo>
                  <a:pt x="1021524" y="247046"/>
                </a:lnTo>
                <a:lnTo>
                  <a:pt x="1018348" y="245988"/>
                </a:lnTo>
                <a:lnTo>
                  <a:pt x="1014908" y="244930"/>
                </a:lnTo>
                <a:lnTo>
                  <a:pt x="1011467" y="244137"/>
                </a:lnTo>
                <a:lnTo>
                  <a:pt x="1007762" y="243608"/>
                </a:lnTo>
                <a:lnTo>
                  <a:pt x="1004057" y="243079"/>
                </a:lnTo>
                <a:lnTo>
                  <a:pt x="1000352" y="242814"/>
                </a:lnTo>
                <a:lnTo>
                  <a:pt x="996647" y="242814"/>
                </a:lnTo>
                <a:lnTo>
                  <a:pt x="992942" y="242814"/>
                </a:lnTo>
                <a:close/>
                <a:moveTo>
                  <a:pt x="632233" y="242814"/>
                </a:moveTo>
                <a:lnTo>
                  <a:pt x="619795" y="243079"/>
                </a:lnTo>
                <a:lnTo>
                  <a:pt x="607357" y="243872"/>
                </a:lnTo>
                <a:lnTo>
                  <a:pt x="595183" y="245459"/>
                </a:lnTo>
                <a:lnTo>
                  <a:pt x="583274" y="247575"/>
                </a:lnTo>
                <a:lnTo>
                  <a:pt x="571365" y="250221"/>
                </a:lnTo>
                <a:lnTo>
                  <a:pt x="559986" y="253659"/>
                </a:lnTo>
                <a:lnTo>
                  <a:pt x="548606" y="257627"/>
                </a:lnTo>
                <a:lnTo>
                  <a:pt x="537756" y="261859"/>
                </a:lnTo>
                <a:lnTo>
                  <a:pt x="526905" y="266620"/>
                </a:lnTo>
                <a:lnTo>
                  <a:pt x="516055" y="272174"/>
                </a:lnTo>
                <a:lnTo>
                  <a:pt x="505998" y="277993"/>
                </a:lnTo>
                <a:lnTo>
                  <a:pt x="496207" y="284077"/>
                </a:lnTo>
                <a:lnTo>
                  <a:pt x="486679" y="291219"/>
                </a:lnTo>
                <a:lnTo>
                  <a:pt x="477417" y="298360"/>
                </a:lnTo>
                <a:lnTo>
                  <a:pt x="468684" y="305766"/>
                </a:lnTo>
                <a:lnTo>
                  <a:pt x="460480" y="313966"/>
                </a:lnTo>
                <a:lnTo>
                  <a:pt x="452276" y="322165"/>
                </a:lnTo>
                <a:lnTo>
                  <a:pt x="444601" y="331159"/>
                </a:lnTo>
                <a:lnTo>
                  <a:pt x="437191" y="340152"/>
                </a:lnTo>
                <a:lnTo>
                  <a:pt x="430575" y="349938"/>
                </a:lnTo>
                <a:lnTo>
                  <a:pt x="424224" y="359725"/>
                </a:lnTo>
                <a:lnTo>
                  <a:pt x="418401" y="369776"/>
                </a:lnTo>
                <a:lnTo>
                  <a:pt x="413109" y="380092"/>
                </a:lnTo>
                <a:lnTo>
                  <a:pt x="408080" y="390936"/>
                </a:lnTo>
                <a:lnTo>
                  <a:pt x="403846" y="402046"/>
                </a:lnTo>
                <a:lnTo>
                  <a:pt x="399876" y="413419"/>
                </a:lnTo>
                <a:lnTo>
                  <a:pt x="396701" y="424793"/>
                </a:lnTo>
                <a:lnTo>
                  <a:pt x="394054" y="436431"/>
                </a:lnTo>
                <a:lnTo>
                  <a:pt x="391937" y="448598"/>
                </a:lnTo>
                <a:lnTo>
                  <a:pt x="390349" y="460765"/>
                </a:lnTo>
                <a:lnTo>
                  <a:pt x="389291" y="472932"/>
                </a:lnTo>
                <a:lnTo>
                  <a:pt x="389026" y="485364"/>
                </a:lnTo>
                <a:lnTo>
                  <a:pt x="389291" y="498060"/>
                </a:lnTo>
                <a:lnTo>
                  <a:pt x="390349" y="510227"/>
                </a:lnTo>
                <a:lnTo>
                  <a:pt x="391937" y="522395"/>
                </a:lnTo>
                <a:lnTo>
                  <a:pt x="394054" y="534562"/>
                </a:lnTo>
                <a:lnTo>
                  <a:pt x="396701" y="546200"/>
                </a:lnTo>
                <a:lnTo>
                  <a:pt x="399876" y="557838"/>
                </a:lnTo>
                <a:lnTo>
                  <a:pt x="403846" y="568947"/>
                </a:lnTo>
                <a:lnTo>
                  <a:pt x="408080" y="580056"/>
                </a:lnTo>
                <a:lnTo>
                  <a:pt x="413109" y="590901"/>
                </a:lnTo>
                <a:lnTo>
                  <a:pt x="418401" y="601217"/>
                </a:lnTo>
                <a:lnTo>
                  <a:pt x="424224" y="611532"/>
                </a:lnTo>
                <a:lnTo>
                  <a:pt x="430575" y="621319"/>
                </a:lnTo>
                <a:lnTo>
                  <a:pt x="437191" y="630841"/>
                </a:lnTo>
                <a:lnTo>
                  <a:pt x="444601" y="640099"/>
                </a:lnTo>
                <a:lnTo>
                  <a:pt x="452276" y="648827"/>
                </a:lnTo>
                <a:lnTo>
                  <a:pt x="460480" y="657291"/>
                </a:lnTo>
                <a:lnTo>
                  <a:pt x="468684" y="665491"/>
                </a:lnTo>
                <a:lnTo>
                  <a:pt x="477417" y="672897"/>
                </a:lnTo>
                <a:lnTo>
                  <a:pt x="486679" y="680039"/>
                </a:lnTo>
                <a:lnTo>
                  <a:pt x="496207" y="687180"/>
                </a:lnTo>
                <a:lnTo>
                  <a:pt x="505998" y="693264"/>
                </a:lnTo>
                <a:lnTo>
                  <a:pt x="516055" y="699083"/>
                </a:lnTo>
                <a:lnTo>
                  <a:pt x="526905" y="704637"/>
                </a:lnTo>
                <a:lnTo>
                  <a:pt x="537756" y="709399"/>
                </a:lnTo>
                <a:lnTo>
                  <a:pt x="548606" y="713631"/>
                </a:lnTo>
                <a:lnTo>
                  <a:pt x="559986" y="717598"/>
                </a:lnTo>
                <a:lnTo>
                  <a:pt x="571365" y="721037"/>
                </a:lnTo>
                <a:lnTo>
                  <a:pt x="583274" y="723682"/>
                </a:lnTo>
                <a:lnTo>
                  <a:pt x="595183" y="725798"/>
                </a:lnTo>
                <a:lnTo>
                  <a:pt x="607357" y="727385"/>
                </a:lnTo>
                <a:lnTo>
                  <a:pt x="619795" y="728178"/>
                </a:lnTo>
                <a:lnTo>
                  <a:pt x="632233" y="728443"/>
                </a:lnTo>
                <a:lnTo>
                  <a:pt x="644672" y="728178"/>
                </a:lnTo>
                <a:lnTo>
                  <a:pt x="657110" y="727385"/>
                </a:lnTo>
                <a:lnTo>
                  <a:pt x="669283" y="725798"/>
                </a:lnTo>
                <a:lnTo>
                  <a:pt x="681192" y="723682"/>
                </a:lnTo>
                <a:lnTo>
                  <a:pt x="693101" y="721037"/>
                </a:lnTo>
                <a:lnTo>
                  <a:pt x="704746" y="717598"/>
                </a:lnTo>
                <a:lnTo>
                  <a:pt x="715861" y="713631"/>
                </a:lnTo>
                <a:lnTo>
                  <a:pt x="726976" y="709399"/>
                </a:lnTo>
                <a:lnTo>
                  <a:pt x="737561" y="704637"/>
                </a:lnTo>
                <a:lnTo>
                  <a:pt x="748147" y="699083"/>
                </a:lnTo>
                <a:lnTo>
                  <a:pt x="758204" y="693264"/>
                </a:lnTo>
                <a:lnTo>
                  <a:pt x="767995" y="687180"/>
                </a:lnTo>
                <a:lnTo>
                  <a:pt x="777523" y="680039"/>
                </a:lnTo>
                <a:lnTo>
                  <a:pt x="786785" y="672897"/>
                </a:lnTo>
                <a:lnTo>
                  <a:pt x="795518" y="665491"/>
                </a:lnTo>
                <a:lnTo>
                  <a:pt x="803987" y="657291"/>
                </a:lnTo>
                <a:lnTo>
                  <a:pt x="811926" y="648827"/>
                </a:lnTo>
                <a:lnTo>
                  <a:pt x="819866" y="640099"/>
                </a:lnTo>
                <a:lnTo>
                  <a:pt x="826746" y="630841"/>
                </a:lnTo>
                <a:lnTo>
                  <a:pt x="833627" y="621319"/>
                </a:lnTo>
                <a:lnTo>
                  <a:pt x="839978" y="611532"/>
                </a:lnTo>
                <a:lnTo>
                  <a:pt x="845801" y="601217"/>
                </a:lnTo>
                <a:lnTo>
                  <a:pt x="851094" y="590901"/>
                </a:lnTo>
                <a:lnTo>
                  <a:pt x="856122" y="580056"/>
                </a:lnTo>
                <a:lnTo>
                  <a:pt x="860356" y="568947"/>
                </a:lnTo>
                <a:lnTo>
                  <a:pt x="864061" y="557838"/>
                </a:lnTo>
                <a:lnTo>
                  <a:pt x="867501" y="546200"/>
                </a:lnTo>
                <a:lnTo>
                  <a:pt x="870148" y="534562"/>
                </a:lnTo>
                <a:lnTo>
                  <a:pt x="872265" y="522395"/>
                </a:lnTo>
                <a:lnTo>
                  <a:pt x="873853" y="510227"/>
                </a:lnTo>
                <a:lnTo>
                  <a:pt x="874911" y="498060"/>
                </a:lnTo>
                <a:lnTo>
                  <a:pt x="875176" y="485364"/>
                </a:lnTo>
                <a:lnTo>
                  <a:pt x="874911" y="472932"/>
                </a:lnTo>
                <a:lnTo>
                  <a:pt x="873853" y="460765"/>
                </a:lnTo>
                <a:lnTo>
                  <a:pt x="872265" y="448598"/>
                </a:lnTo>
                <a:lnTo>
                  <a:pt x="870148" y="436431"/>
                </a:lnTo>
                <a:lnTo>
                  <a:pt x="867501" y="424793"/>
                </a:lnTo>
                <a:lnTo>
                  <a:pt x="864061" y="413419"/>
                </a:lnTo>
                <a:lnTo>
                  <a:pt x="860356" y="402046"/>
                </a:lnTo>
                <a:lnTo>
                  <a:pt x="856122" y="390936"/>
                </a:lnTo>
                <a:lnTo>
                  <a:pt x="851094" y="380092"/>
                </a:lnTo>
                <a:lnTo>
                  <a:pt x="845801" y="369776"/>
                </a:lnTo>
                <a:lnTo>
                  <a:pt x="839978" y="359725"/>
                </a:lnTo>
                <a:lnTo>
                  <a:pt x="833627" y="349938"/>
                </a:lnTo>
                <a:lnTo>
                  <a:pt x="826746" y="340152"/>
                </a:lnTo>
                <a:lnTo>
                  <a:pt x="819866" y="331159"/>
                </a:lnTo>
                <a:lnTo>
                  <a:pt x="811926" y="322165"/>
                </a:lnTo>
                <a:lnTo>
                  <a:pt x="803987" y="313966"/>
                </a:lnTo>
                <a:lnTo>
                  <a:pt x="795518" y="305766"/>
                </a:lnTo>
                <a:lnTo>
                  <a:pt x="786785" y="298360"/>
                </a:lnTo>
                <a:lnTo>
                  <a:pt x="777523" y="291219"/>
                </a:lnTo>
                <a:lnTo>
                  <a:pt x="767995" y="284077"/>
                </a:lnTo>
                <a:lnTo>
                  <a:pt x="758204" y="277993"/>
                </a:lnTo>
                <a:lnTo>
                  <a:pt x="748147" y="272174"/>
                </a:lnTo>
                <a:lnTo>
                  <a:pt x="737561" y="266620"/>
                </a:lnTo>
                <a:lnTo>
                  <a:pt x="726976" y="261859"/>
                </a:lnTo>
                <a:lnTo>
                  <a:pt x="715861" y="257627"/>
                </a:lnTo>
                <a:lnTo>
                  <a:pt x="704746" y="253659"/>
                </a:lnTo>
                <a:lnTo>
                  <a:pt x="693101" y="250221"/>
                </a:lnTo>
                <a:lnTo>
                  <a:pt x="681192" y="247575"/>
                </a:lnTo>
                <a:lnTo>
                  <a:pt x="669283" y="245459"/>
                </a:lnTo>
                <a:lnTo>
                  <a:pt x="657110" y="243872"/>
                </a:lnTo>
                <a:lnTo>
                  <a:pt x="644672" y="243079"/>
                </a:lnTo>
                <a:lnTo>
                  <a:pt x="632233" y="242814"/>
                </a:lnTo>
                <a:close/>
                <a:moveTo>
                  <a:pt x="291902" y="0"/>
                </a:moveTo>
                <a:lnTo>
                  <a:pt x="389026" y="0"/>
                </a:lnTo>
                <a:lnTo>
                  <a:pt x="394054" y="265"/>
                </a:lnTo>
                <a:lnTo>
                  <a:pt x="398818" y="529"/>
                </a:lnTo>
                <a:lnTo>
                  <a:pt x="403846" y="1058"/>
                </a:lnTo>
                <a:lnTo>
                  <a:pt x="408610" y="1852"/>
                </a:lnTo>
                <a:lnTo>
                  <a:pt x="413373" y="2910"/>
                </a:lnTo>
                <a:lnTo>
                  <a:pt x="417872" y="4232"/>
                </a:lnTo>
                <a:lnTo>
                  <a:pt x="422636" y="5819"/>
                </a:lnTo>
                <a:lnTo>
                  <a:pt x="426870" y="7406"/>
                </a:lnTo>
                <a:lnTo>
                  <a:pt x="431104" y="9522"/>
                </a:lnTo>
                <a:lnTo>
                  <a:pt x="435339" y="11903"/>
                </a:lnTo>
                <a:lnTo>
                  <a:pt x="439308" y="14019"/>
                </a:lnTo>
                <a:lnTo>
                  <a:pt x="443543" y="16664"/>
                </a:lnTo>
                <a:lnTo>
                  <a:pt x="447248" y="19309"/>
                </a:lnTo>
                <a:lnTo>
                  <a:pt x="450953" y="21954"/>
                </a:lnTo>
                <a:lnTo>
                  <a:pt x="454393" y="25128"/>
                </a:lnTo>
                <a:lnTo>
                  <a:pt x="457569" y="28302"/>
                </a:lnTo>
                <a:lnTo>
                  <a:pt x="461009" y="31741"/>
                </a:lnTo>
                <a:lnTo>
                  <a:pt x="464185" y="35179"/>
                </a:lnTo>
                <a:lnTo>
                  <a:pt x="466831" y="38882"/>
                </a:lnTo>
                <a:lnTo>
                  <a:pt x="469478" y="42585"/>
                </a:lnTo>
                <a:lnTo>
                  <a:pt x="472124" y="46553"/>
                </a:lnTo>
                <a:lnTo>
                  <a:pt x="474241" y="50785"/>
                </a:lnTo>
                <a:lnTo>
                  <a:pt x="476358" y="55017"/>
                </a:lnTo>
                <a:lnTo>
                  <a:pt x="478476" y="59249"/>
                </a:lnTo>
                <a:lnTo>
                  <a:pt x="480328" y="63481"/>
                </a:lnTo>
                <a:lnTo>
                  <a:pt x="481916" y="68242"/>
                </a:lnTo>
                <a:lnTo>
                  <a:pt x="483239" y="72739"/>
                </a:lnTo>
                <a:lnTo>
                  <a:pt x="484298" y="77500"/>
                </a:lnTo>
                <a:lnTo>
                  <a:pt x="485092" y="82261"/>
                </a:lnTo>
                <a:lnTo>
                  <a:pt x="485621" y="87286"/>
                </a:lnTo>
                <a:lnTo>
                  <a:pt x="486150" y="92047"/>
                </a:lnTo>
                <a:lnTo>
                  <a:pt x="486150" y="97073"/>
                </a:lnTo>
                <a:lnTo>
                  <a:pt x="1069689" y="97073"/>
                </a:lnTo>
                <a:lnTo>
                  <a:pt x="1074717" y="97073"/>
                </a:lnTo>
                <a:lnTo>
                  <a:pt x="1079745" y="97602"/>
                </a:lnTo>
                <a:lnTo>
                  <a:pt x="1084509" y="98131"/>
                </a:lnTo>
                <a:lnTo>
                  <a:pt x="1089273" y="98925"/>
                </a:lnTo>
                <a:lnTo>
                  <a:pt x="1093772" y="99983"/>
                </a:lnTo>
                <a:lnTo>
                  <a:pt x="1098535" y="101305"/>
                </a:lnTo>
                <a:lnTo>
                  <a:pt x="1103034" y="102892"/>
                </a:lnTo>
                <a:lnTo>
                  <a:pt x="1107533" y="104744"/>
                </a:lnTo>
                <a:lnTo>
                  <a:pt x="1111767" y="106595"/>
                </a:lnTo>
                <a:lnTo>
                  <a:pt x="1115737" y="108711"/>
                </a:lnTo>
                <a:lnTo>
                  <a:pt x="1119971" y="111092"/>
                </a:lnTo>
                <a:lnTo>
                  <a:pt x="1123941" y="113737"/>
                </a:lnTo>
                <a:lnTo>
                  <a:pt x="1127646" y="116382"/>
                </a:lnTo>
                <a:lnTo>
                  <a:pt x="1131351" y="119027"/>
                </a:lnTo>
                <a:lnTo>
                  <a:pt x="1134791" y="122201"/>
                </a:lnTo>
                <a:lnTo>
                  <a:pt x="1138496" y="125639"/>
                </a:lnTo>
                <a:lnTo>
                  <a:pt x="1141672" y="128813"/>
                </a:lnTo>
                <a:lnTo>
                  <a:pt x="1144583" y="132252"/>
                </a:lnTo>
                <a:lnTo>
                  <a:pt x="1147494" y="135955"/>
                </a:lnTo>
                <a:lnTo>
                  <a:pt x="1150141" y="139658"/>
                </a:lnTo>
                <a:lnTo>
                  <a:pt x="1152522" y="143890"/>
                </a:lnTo>
                <a:lnTo>
                  <a:pt x="1155169" y="147858"/>
                </a:lnTo>
                <a:lnTo>
                  <a:pt x="1157286" y="152090"/>
                </a:lnTo>
                <a:lnTo>
                  <a:pt x="1159139" y="156322"/>
                </a:lnTo>
                <a:lnTo>
                  <a:pt x="1160991" y="160818"/>
                </a:lnTo>
                <a:lnTo>
                  <a:pt x="1162579" y="165315"/>
                </a:lnTo>
                <a:lnTo>
                  <a:pt x="1163902" y="169811"/>
                </a:lnTo>
                <a:lnTo>
                  <a:pt x="1164961" y="174573"/>
                </a:lnTo>
                <a:lnTo>
                  <a:pt x="1165755" y="179334"/>
                </a:lnTo>
                <a:lnTo>
                  <a:pt x="1166284" y="184359"/>
                </a:lnTo>
                <a:lnTo>
                  <a:pt x="1166813" y="189120"/>
                </a:lnTo>
                <a:lnTo>
                  <a:pt x="1166813" y="194146"/>
                </a:lnTo>
                <a:lnTo>
                  <a:pt x="1166813" y="777111"/>
                </a:lnTo>
                <a:lnTo>
                  <a:pt x="1166813" y="782137"/>
                </a:lnTo>
                <a:lnTo>
                  <a:pt x="1166284" y="786898"/>
                </a:lnTo>
                <a:lnTo>
                  <a:pt x="1165755" y="791924"/>
                </a:lnTo>
                <a:lnTo>
                  <a:pt x="1164961" y="796949"/>
                </a:lnTo>
                <a:lnTo>
                  <a:pt x="1163902" y="801446"/>
                </a:lnTo>
                <a:lnTo>
                  <a:pt x="1162579" y="805942"/>
                </a:lnTo>
                <a:lnTo>
                  <a:pt x="1160991" y="810439"/>
                </a:lnTo>
                <a:lnTo>
                  <a:pt x="1159139" y="815200"/>
                </a:lnTo>
                <a:lnTo>
                  <a:pt x="1157286" y="819432"/>
                </a:lnTo>
                <a:lnTo>
                  <a:pt x="1155169" y="823400"/>
                </a:lnTo>
                <a:lnTo>
                  <a:pt x="1152522" y="827632"/>
                </a:lnTo>
                <a:lnTo>
                  <a:pt x="1150141" y="831335"/>
                </a:lnTo>
                <a:lnTo>
                  <a:pt x="1147494" y="835567"/>
                </a:lnTo>
                <a:lnTo>
                  <a:pt x="1144583" y="839005"/>
                </a:lnTo>
                <a:lnTo>
                  <a:pt x="1141672" y="842708"/>
                </a:lnTo>
                <a:lnTo>
                  <a:pt x="1138496" y="845882"/>
                </a:lnTo>
                <a:lnTo>
                  <a:pt x="1134791" y="849056"/>
                </a:lnTo>
                <a:lnTo>
                  <a:pt x="1131351" y="852495"/>
                </a:lnTo>
                <a:lnTo>
                  <a:pt x="1127646" y="855140"/>
                </a:lnTo>
                <a:lnTo>
                  <a:pt x="1123941" y="858049"/>
                </a:lnTo>
                <a:lnTo>
                  <a:pt x="1119971" y="860430"/>
                </a:lnTo>
                <a:lnTo>
                  <a:pt x="1115737" y="862811"/>
                </a:lnTo>
                <a:lnTo>
                  <a:pt x="1111767" y="864927"/>
                </a:lnTo>
                <a:lnTo>
                  <a:pt x="1107533" y="866778"/>
                </a:lnTo>
                <a:lnTo>
                  <a:pt x="1103034" y="868630"/>
                </a:lnTo>
                <a:lnTo>
                  <a:pt x="1098535" y="870217"/>
                </a:lnTo>
                <a:lnTo>
                  <a:pt x="1093772" y="871539"/>
                </a:lnTo>
                <a:lnTo>
                  <a:pt x="1089273" y="872597"/>
                </a:lnTo>
                <a:lnTo>
                  <a:pt x="1084509" y="873655"/>
                </a:lnTo>
                <a:lnTo>
                  <a:pt x="1079745" y="874184"/>
                </a:lnTo>
                <a:lnTo>
                  <a:pt x="1074717" y="874449"/>
                </a:lnTo>
                <a:lnTo>
                  <a:pt x="1069689" y="874713"/>
                </a:lnTo>
                <a:lnTo>
                  <a:pt x="97124" y="874713"/>
                </a:lnTo>
                <a:lnTo>
                  <a:pt x="92361" y="874449"/>
                </a:lnTo>
                <a:lnTo>
                  <a:pt x="87332" y="874184"/>
                </a:lnTo>
                <a:lnTo>
                  <a:pt x="82304" y="873655"/>
                </a:lnTo>
                <a:lnTo>
                  <a:pt x="77541" y="872597"/>
                </a:lnTo>
                <a:lnTo>
                  <a:pt x="73042" y="871539"/>
                </a:lnTo>
                <a:lnTo>
                  <a:pt x="68543" y="870217"/>
                </a:lnTo>
                <a:lnTo>
                  <a:pt x="63779" y="868630"/>
                </a:lnTo>
                <a:lnTo>
                  <a:pt x="59545" y="866778"/>
                </a:lnTo>
                <a:lnTo>
                  <a:pt x="55311" y="864927"/>
                </a:lnTo>
                <a:lnTo>
                  <a:pt x="51076" y="862811"/>
                </a:lnTo>
                <a:lnTo>
                  <a:pt x="47107" y="860430"/>
                </a:lnTo>
                <a:lnTo>
                  <a:pt x="42872" y="858049"/>
                </a:lnTo>
                <a:lnTo>
                  <a:pt x="39167" y="855140"/>
                </a:lnTo>
                <a:lnTo>
                  <a:pt x="35462" y="852495"/>
                </a:lnTo>
                <a:lnTo>
                  <a:pt x="32022" y="849056"/>
                </a:lnTo>
                <a:lnTo>
                  <a:pt x="28846" y="845882"/>
                </a:lnTo>
                <a:lnTo>
                  <a:pt x="25406" y="842708"/>
                </a:lnTo>
                <a:lnTo>
                  <a:pt x="22230" y="839005"/>
                </a:lnTo>
                <a:lnTo>
                  <a:pt x="19319" y="835567"/>
                </a:lnTo>
                <a:lnTo>
                  <a:pt x="16673" y="831335"/>
                </a:lnTo>
                <a:lnTo>
                  <a:pt x="14291" y="827632"/>
                </a:lnTo>
                <a:lnTo>
                  <a:pt x="11909" y="823400"/>
                </a:lnTo>
                <a:lnTo>
                  <a:pt x="9792" y="819432"/>
                </a:lnTo>
                <a:lnTo>
                  <a:pt x="7675" y="815200"/>
                </a:lnTo>
                <a:lnTo>
                  <a:pt x="5822" y="810439"/>
                </a:lnTo>
                <a:lnTo>
                  <a:pt x="4499" y="805942"/>
                </a:lnTo>
                <a:lnTo>
                  <a:pt x="3176" y="801446"/>
                </a:lnTo>
                <a:lnTo>
                  <a:pt x="2117" y="796949"/>
                </a:lnTo>
                <a:lnTo>
                  <a:pt x="1059" y="791924"/>
                </a:lnTo>
                <a:lnTo>
                  <a:pt x="529" y="786898"/>
                </a:lnTo>
                <a:lnTo>
                  <a:pt x="265" y="782137"/>
                </a:lnTo>
                <a:lnTo>
                  <a:pt x="40" y="777875"/>
                </a:lnTo>
                <a:lnTo>
                  <a:pt x="0" y="777875"/>
                </a:lnTo>
                <a:lnTo>
                  <a:pt x="0" y="777111"/>
                </a:lnTo>
                <a:lnTo>
                  <a:pt x="0" y="194146"/>
                </a:lnTo>
                <a:lnTo>
                  <a:pt x="0" y="193675"/>
                </a:lnTo>
                <a:lnTo>
                  <a:pt x="25" y="193675"/>
                </a:lnTo>
                <a:lnTo>
                  <a:pt x="265" y="189120"/>
                </a:lnTo>
                <a:lnTo>
                  <a:pt x="529" y="184359"/>
                </a:lnTo>
                <a:lnTo>
                  <a:pt x="1059" y="179334"/>
                </a:lnTo>
                <a:lnTo>
                  <a:pt x="2117" y="174573"/>
                </a:lnTo>
                <a:lnTo>
                  <a:pt x="3176" y="169811"/>
                </a:lnTo>
                <a:lnTo>
                  <a:pt x="4499" y="165315"/>
                </a:lnTo>
                <a:lnTo>
                  <a:pt x="5822" y="160818"/>
                </a:lnTo>
                <a:lnTo>
                  <a:pt x="7675" y="156322"/>
                </a:lnTo>
                <a:lnTo>
                  <a:pt x="9792" y="152090"/>
                </a:lnTo>
                <a:lnTo>
                  <a:pt x="11909" y="147858"/>
                </a:lnTo>
                <a:lnTo>
                  <a:pt x="14291" y="143890"/>
                </a:lnTo>
                <a:lnTo>
                  <a:pt x="16673" y="139658"/>
                </a:lnTo>
                <a:lnTo>
                  <a:pt x="19319" y="135955"/>
                </a:lnTo>
                <a:lnTo>
                  <a:pt x="22230" y="132252"/>
                </a:lnTo>
                <a:lnTo>
                  <a:pt x="25406" y="128813"/>
                </a:lnTo>
                <a:lnTo>
                  <a:pt x="28846" y="125639"/>
                </a:lnTo>
                <a:lnTo>
                  <a:pt x="32022" y="122201"/>
                </a:lnTo>
                <a:lnTo>
                  <a:pt x="35462" y="119027"/>
                </a:lnTo>
                <a:lnTo>
                  <a:pt x="39167" y="116382"/>
                </a:lnTo>
                <a:lnTo>
                  <a:pt x="42872" y="113737"/>
                </a:lnTo>
                <a:lnTo>
                  <a:pt x="47107" y="111092"/>
                </a:lnTo>
                <a:lnTo>
                  <a:pt x="51076" y="108711"/>
                </a:lnTo>
                <a:lnTo>
                  <a:pt x="55311" y="106595"/>
                </a:lnTo>
                <a:lnTo>
                  <a:pt x="59545" y="104744"/>
                </a:lnTo>
                <a:lnTo>
                  <a:pt x="63779" y="102892"/>
                </a:lnTo>
                <a:lnTo>
                  <a:pt x="68543" y="101305"/>
                </a:lnTo>
                <a:lnTo>
                  <a:pt x="73042" y="99983"/>
                </a:lnTo>
                <a:lnTo>
                  <a:pt x="77541" y="98925"/>
                </a:lnTo>
                <a:lnTo>
                  <a:pt x="82304" y="98131"/>
                </a:lnTo>
                <a:lnTo>
                  <a:pt x="87332" y="97602"/>
                </a:lnTo>
                <a:lnTo>
                  <a:pt x="92361" y="97073"/>
                </a:lnTo>
                <a:lnTo>
                  <a:pt x="97124" y="97073"/>
                </a:lnTo>
                <a:lnTo>
                  <a:pt x="194513" y="97073"/>
                </a:lnTo>
                <a:lnTo>
                  <a:pt x="194778" y="92047"/>
                </a:lnTo>
                <a:lnTo>
                  <a:pt x="195042" y="87286"/>
                </a:lnTo>
                <a:lnTo>
                  <a:pt x="195836" y="82261"/>
                </a:lnTo>
                <a:lnTo>
                  <a:pt x="196630" y="77500"/>
                </a:lnTo>
                <a:lnTo>
                  <a:pt x="197953" y="72739"/>
                </a:lnTo>
                <a:lnTo>
                  <a:pt x="199277" y="68242"/>
                </a:lnTo>
                <a:lnTo>
                  <a:pt x="200600" y="63481"/>
                </a:lnTo>
                <a:lnTo>
                  <a:pt x="202452" y="59249"/>
                </a:lnTo>
                <a:lnTo>
                  <a:pt x="204305" y="55017"/>
                </a:lnTo>
                <a:lnTo>
                  <a:pt x="206422" y="50785"/>
                </a:lnTo>
                <a:lnTo>
                  <a:pt x="208804" y="46553"/>
                </a:lnTo>
                <a:lnTo>
                  <a:pt x="211186" y="42585"/>
                </a:lnTo>
                <a:lnTo>
                  <a:pt x="213832" y="38882"/>
                </a:lnTo>
                <a:lnTo>
                  <a:pt x="217008" y="35179"/>
                </a:lnTo>
                <a:lnTo>
                  <a:pt x="219919" y="31741"/>
                </a:lnTo>
                <a:lnTo>
                  <a:pt x="223095" y="28302"/>
                </a:lnTo>
                <a:lnTo>
                  <a:pt x="226535" y="25128"/>
                </a:lnTo>
                <a:lnTo>
                  <a:pt x="229975" y="21954"/>
                </a:lnTo>
                <a:lnTo>
                  <a:pt x="233680" y="19309"/>
                </a:lnTo>
                <a:lnTo>
                  <a:pt x="237650" y="16664"/>
                </a:lnTo>
                <a:lnTo>
                  <a:pt x="241355" y="14019"/>
                </a:lnTo>
                <a:lnTo>
                  <a:pt x="245589" y="11903"/>
                </a:lnTo>
                <a:lnTo>
                  <a:pt x="249559" y="9522"/>
                </a:lnTo>
                <a:lnTo>
                  <a:pt x="254058" y="7406"/>
                </a:lnTo>
                <a:lnTo>
                  <a:pt x="258557" y="5819"/>
                </a:lnTo>
                <a:lnTo>
                  <a:pt x="262791" y="4232"/>
                </a:lnTo>
                <a:lnTo>
                  <a:pt x="267555" y="2910"/>
                </a:lnTo>
                <a:lnTo>
                  <a:pt x="272054" y="1852"/>
                </a:lnTo>
                <a:lnTo>
                  <a:pt x="277082" y="1058"/>
                </a:lnTo>
                <a:lnTo>
                  <a:pt x="281845" y="529"/>
                </a:lnTo>
                <a:lnTo>
                  <a:pt x="286874" y="265"/>
                </a:lnTo>
                <a:lnTo>
                  <a:pt x="291902" y="0"/>
                </a:lnTo>
                <a:close/>
              </a:path>
            </a:pathLst>
          </a:custGeom>
          <a:solidFill>
            <a:srgbClr val="222222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452" y="3371303"/>
            <a:ext cx="538216" cy="538216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543697" y="3596700"/>
            <a:ext cx="94489" cy="280634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195141" y="3596700"/>
            <a:ext cx="94489" cy="280634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7763040" y="3596700"/>
            <a:ext cx="94489" cy="280634"/>
          </a:xfrm>
          <a:prstGeom prst="rect">
            <a:avLst/>
          </a:prstGeom>
          <a:solidFill>
            <a:srgbClr val="E0B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0338950" y="3596700"/>
            <a:ext cx="94489" cy="28063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084391" y="5166358"/>
            <a:ext cx="207886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Free images </a:t>
            </a:r>
            <a:endParaRPr lang="en-US" altLang="zh-CN" sz="1400" b="1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and videos you can use anywhere. All images and videos on Pixabay</a:t>
            </a:r>
          </a:p>
        </p:txBody>
      </p:sp>
      <p:sp>
        <p:nvSpPr>
          <p:cNvPr id="19" name="矩形 18"/>
          <p:cNvSpPr/>
          <p:nvPr/>
        </p:nvSpPr>
        <p:spPr>
          <a:xfrm>
            <a:off x="3532702" y="5166358"/>
            <a:ext cx="236770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If you haven</a:t>
            </a:r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’t </a:t>
            </a:r>
            <a:endParaRPr lang="en-US" altLang="zh-CN" sz="1200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found the public domain images you were looking for at Public Domain Archive</a:t>
            </a:r>
          </a:p>
        </p:txBody>
      </p:sp>
      <p:sp>
        <p:nvSpPr>
          <p:cNvPr id="20" name="矩形 19"/>
          <p:cNvSpPr/>
          <p:nvPr/>
        </p:nvSpPr>
        <p:spPr>
          <a:xfrm>
            <a:off x="6269849" y="5166358"/>
            <a:ext cx="214778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Although</a:t>
            </a:r>
            <a:r>
              <a:rPr lang="zh-CN" altLang="en-US" sz="1200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,</a:t>
            </a:r>
            <a:endParaRPr lang="en-US" altLang="zh-CN" sz="1200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 you’re more than welcome to let me know if you use images for a website</a:t>
            </a:r>
          </a:p>
        </p:txBody>
      </p:sp>
      <p:sp>
        <p:nvSpPr>
          <p:cNvPr id="21" name="矩形 20"/>
          <p:cNvSpPr/>
          <p:nvPr/>
        </p:nvSpPr>
        <p:spPr>
          <a:xfrm>
            <a:off x="8558841" y="5246849"/>
            <a:ext cx="237384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b="1" dirty="0">
                <a:solidFill>
                  <a:srgbClr val="E0B07E"/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 blue </a:t>
            </a:r>
            <a:endParaRPr lang="en-US" altLang="zh-CN" sz="1400" b="1" dirty="0">
              <a:solidFill>
                <a:srgbClr val="E0B07E"/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below the template input title</a:t>
            </a:r>
          </a:p>
        </p:txBody>
      </p:sp>
      <p:sp>
        <p:nvSpPr>
          <p:cNvPr id="22" name="矩形 21"/>
          <p:cNvSpPr/>
          <p:nvPr/>
        </p:nvSpPr>
        <p:spPr>
          <a:xfrm>
            <a:off x="4330324" y="872134"/>
            <a:ext cx="35313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</a:p>
        </p:txBody>
      </p:sp>
      <p:sp>
        <p:nvSpPr>
          <p:cNvPr id="23" name="矩形 22"/>
          <p:cNvSpPr/>
          <p:nvPr/>
        </p:nvSpPr>
        <p:spPr>
          <a:xfrm>
            <a:off x="1041722" y="1537628"/>
            <a:ext cx="101668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  <a:sym typeface="Segoe UI" panose="020B0502040204020203" pitchFamily="34" charset="0"/>
              </a:rPr>
              <a:t> Under the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blue below the template input title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38823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Double"/>
      </p:transition>
    </mc:Choice>
    <mc:Fallback>
      <p:transition spd="slow" advClick="0" advTm="4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250180" y="1414796"/>
            <a:ext cx="1717287" cy="154021"/>
            <a:chOff x="5250180" y="1414796"/>
            <a:chExt cx="1717287" cy="154021"/>
          </a:xfrm>
        </p:grpSpPr>
        <p:cxnSp>
          <p:nvCxnSpPr>
            <p:cNvPr id="34" name="直接连接符 33"/>
            <p:cNvCxnSpPr>
              <a:cxnSpLocks/>
            </p:cNvCxnSpPr>
            <p:nvPr/>
          </p:nvCxnSpPr>
          <p:spPr>
            <a:xfrm>
              <a:off x="5250180" y="1414796"/>
              <a:ext cx="1717287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>
              <a:cxnSpLocks/>
            </p:cNvCxnSpPr>
            <p:nvPr/>
          </p:nvCxnSpPr>
          <p:spPr>
            <a:xfrm>
              <a:off x="5328285" y="1453301"/>
              <a:ext cx="1591673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>
              <a:cxnSpLocks/>
            </p:cNvCxnSpPr>
            <p:nvPr/>
          </p:nvCxnSpPr>
          <p:spPr>
            <a:xfrm>
              <a:off x="5373245" y="1491807"/>
              <a:ext cx="1499204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>
              <a:cxnSpLocks/>
            </p:cNvCxnSpPr>
            <p:nvPr/>
          </p:nvCxnSpPr>
          <p:spPr>
            <a:xfrm>
              <a:off x="5450205" y="1530312"/>
              <a:ext cx="1374735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>
              <a:cxnSpLocks/>
            </p:cNvCxnSpPr>
            <p:nvPr/>
          </p:nvCxnSpPr>
          <p:spPr>
            <a:xfrm>
              <a:off x="5508625" y="1568817"/>
              <a:ext cx="1268806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组合 79"/>
          <p:cNvGrpSpPr/>
          <p:nvPr/>
        </p:nvGrpSpPr>
        <p:grpSpPr>
          <a:xfrm>
            <a:off x="6791678" y="1612049"/>
            <a:ext cx="160519" cy="1323576"/>
            <a:chOff x="6791678" y="1612049"/>
            <a:chExt cx="160519" cy="1323576"/>
          </a:xfrm>
        </p:grpSpPr>
        <p:cxnSp>
          <p:nvCxnSpPr>
            <p:cNvPr id="32" name="直接连接符 31"/>
            <p:cNvCxnSpPr>
              <a:cxnSpLocks/>
            </p:cNvCxnSpPr>
            <p:nvPr/>
          </p:nvCxnSpPr>
          <p:spPr>
            <a:xfrm flipV="1">
              <a:off x="6791678" y="1763894"/>
              <a:ext cx="6219" cy="1171731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>
              <a:cxnSpLocks/>
            </p:cNvCxnSpPr>
            <p:nvPr/>
          </p:nvCxnSpPr>
          <p:spPr>
            <a:xfrm flipV="1">
              <a:off x="6830348" y="1713279"/>
              <a:ext cx="6124" cy="1153705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>
              <a:cxnSpLocks/>
            </p:cNvCxnSpPr>
            <p:nvPr/>
          </p:nvCxnSpPr>
          <p:spPr>
            <a:xfrm flipV="1">
              <a:off x="6868836" y="1662665"/>
              <a:ext cx="6211" cy="1170156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>
              <a:cxnSpLocks/>
            </p:cNvCxnSpPr>
            <p:nvPr/>
          </p:nvCxnSpPr>
          <p:spPr>
            <a:xfrm flipV="1">
              <a:off x="6907480" y="1612049"/>
              <a:ext cx="6142" cy="1157201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>
              <a:cxnSpLocks/>
            </p:cNvCxnSpPr>
            <p:nvPr/>
          </p:nvCxnSpPr>
          <p:spPr>
            <a:xfrm flipV="1">
              <a:off x="6946355" y="1613701"/>
              <a:ext cx="5842" cy="1100708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组合 48"/>
          <p:cNvGrpSpPr/>
          <p:nvPr/>
        </p:nvGrpSpPr>
        <p:grpSpPr>
          <a:xfrm>
            <a:off x="5250180" y="2989596"/>
            <a:ext cx="1717287" cy="154021"/>
            <a:chOff x="5250180" y="1414796"/>
            <a:chExt cx="1717287" cy="154021"/>
          </a:xfrm>
        </p:grpSpPr>
        <p:cxnSp>
          <p:nvCxnSpPr>
            <p:cNvPr id="50" name="直接连接符 49"/>
            <p:cNvCxnSpPr>
              <a:cxnSpLocks/>
            </p:cNvCxnSpPr>
            <p:nvPr/>
          </p:nvCxnSpPr>
          <p:spPr>
            <a:xfrm>
              <a:off x="5250180" y="1414796"/>
              <a:ext cx="1717287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>
              <a:cxnSpLocks/>
            </p:cNvCxnSpPr>
            <p:nvPr/>
          </p:nvCxnSpPr>
          <p:spPr>
            <a:xfrm>
              <a:off x="5328285" y="1453301"/>
              <a:ext cx="1591673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>
              <a:cxnSpLocks/>
            </p:cNvCxnSpPr>
            <p:nvPr/>
          </p:nvCxnSpPr>
          <p:spPr>
            <a:xfrm>
              <a:off x="5373245" y="1491807"/>
              <a:ext cx="1499204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cxnSpLocks/>
            </p:cNvCxnSpPr>
            <p:nvPr/>
          </p:nvCxnSpPr>
          <p:spPr>
            <a:xfrm>
              <a:off x="5450205" y="1530312"/>
              <a:ext cx="1374735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>
              <a:cxnSpLocks/>
            </p:cNvCxnSpPr>
            <p:nvPr/>
          </p:nvCxnSpPr>
          <p:spPr>
            <a:xfrm>
              <a:off x="5508625" y="1568817"/>
              <a:ext cx="1268806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组合 72"/>
          <p:cNvGrpSpPr/>
          <p:nvPr/>
        </p:nvGrpSpPr>
        <p:grpSpPr>
          <a:xfrm flipV="1">
            <a:off x="5328285" y="4256354"/>
            <a:ext cx="1717287" cy="154021"/>
            <a:chOff x="5250180" y="1414796"/>
            <a:chExt cx="1717287" cy="154021"/>
          </a:xfrm>
        </p:grpSpPr>
        <p:cxnSp>
          <p:nvCxnSpPr>
            <p:cNvPr id="74" name="直接连接符 73"/>
            <p:cNvCxnSpPr>
              <a:cxnSpLocks/>
            </p:cNvCxnSpPr>
            <p:nvPr/>
          </p:nvCxnSpPr>
          <p:spPr>
            <a:xfrm>
              <a:off x="5250180" y="1414796"/>
              <a:ext cx="1717287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>
              <a:cxnSpLocks/>
            </p:cNvCxnSpPr>
            <p:nvPr/>
          </p:nvCxnSpPr>
          <p:spPr>
            <a:xfrm>
              <a:off x="5328285" y="1453301"/>
              <a:ext cx="1591673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>
              <a:cxnSpLocks/>
            </p:cNvCxnSpPr>
            <p:nvPr/>
          </p:nvCxnSpPr>
          <p:spPr>
            <a:xfrm>
              <a:off x="5373245" y="1491807"/>
              <a:ext cx="1499204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>
              <a:cxnSpLocks/>
            </p:cNvCxnSpPr>
            <p:nvPr/>
          </p:nvCxnSpPr>
          <p:spPr>
            <a:xfrm>
              <a:off x="5450205" y="1530312"/>
              <a:ext cx="1374735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>
              <a:cxnSpLocks/>
            </p:cNvCxnSpPr>
            <p:nvPr/>
          </p:nvCxnSpPr>
          <p:spPr>
            <a:xfrm>
              <a:off x="5508625" y="1568817"/>
              <a:ext cx="1268806" cy="0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组合 80"/>
          <p:cNvGrpSpPr/>
          <p:nvPr/>
        </p:nvGrpSpPr>
        <p:grpSpPr>
          <a:xfrm flipH="1">
            <a:off x="5274556" y="3028101"/>
            <a:ext cx="160519" cy="1323576"/>
            <a:chOff x="6791678" y="1612049"/>
            <a:chExt cx="160519" cy="1323576"/>
          </a:xfrm>
        </p:grpSpPr>
        <p:cxnSp>
          <p:nvCxnSpPr>
            <p:cNvPr id="82" name="直接连接符 81"/>
            <p:cNvCxnSpPr>
              <a:cxnSpLocks/>
            </p:cNvCxnSpPr>
            <p:nvPr/>
          </p:nvCxnSpPr>
          <p:spPr>
            <a:xfrm flipV="1">
              <a:off x="6791678" y="1763894"/>
              <a:ext cx="6219" cy="1171731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>
              <a:cxnSpLocks/>
            </p:cNvCxnSpPr>
            <p:nvPr/>
          </p:nvCxnSpPr>
          <p:spPr>
            <a:xfrm flipV="1">
              <a:off x="6830348" y="1713279"/>
              <a:ext cx="6124" cy="1153705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>
              <a:cxnSpLocks/>
            </p:cNvCxnSpPr>
            <p:nvPr/>
          </p:nvCxnSpPr>
          <p:spPr>
            <a:xfrm flipV="1">
              <a:off x="6868836" y="1662665"/>
              <a:ext cx="6211" cy="1170156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>
              <a:cxnSpLocks/>
            </p:cNvCxnSpPr>
            <p:nvPr/>
          </p:nvCxnSpPr>
          <p:spPr>
            <a:xfrm flipV="1">
              <a:off x="6907480" y="1612049"/>
              <a:ext cx="6142" cy="1157201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>
              <a:cxnSpLocks/>
            </p:cNvCxnSpPr>
            <p:nvPr/>
          </p:nvCxnSpPr>
          <p:spPr>
            <a:xfrm flipV="1">
              <a:off x="6946355" y="1613701"/>
              <a:ext cx="5842" cy="1100708"/>
            </a:xfrm>
            <a:prstGeom prst="line">
              <a:avLst/>
            </a:prstGeom>
            <a:ln>
              <a:gradFill flip="none" rotWithShape="1">
                <a:gsLst>
                  <a:gs pos="38500">
                    <a:srgbClr val="E1E1E2"/>
                  </a:gs>
                  <a:gs pos="20000">
                    <a:schemeClr val="tx1">
                      <a:lumMod val="50000"/>
                      <a:lumOff val="50000"/>
                    </a:schemeClr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85500">
                    <a:schemeClr val="tx1">
                      <a:lumMod val="65000"/>
                      <a:lumOff val="35000"/>
                    </a:schemeClr>
                  </a:gs>
                  <a:gs pos="71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  <a:gs pos="0">
                    <a:srgbClr val="2B2D2C"/>
                  </a:gs>
                  <a:gs pos="99000">
                    <a:srgbClr val="090D0E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文本框 86"/>
          <p:cNvSpPr txBox="1"/>
          <p:nvPr/>
        </p:nvSpPr>
        <p:spPr>
          <a:xfrm>
            <a:off x="5245409" y="4990582"/>
            <a:ext cx="1701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E0B07E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PART TWO</a:t>
            </a:r>
            <a:endParaRPr lang="zh-CN" altLang="en-US" sz="2400" dirty="0">
              <a:solidFill>
                <a:srgbClr val="E0B07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2614308" y="5713969"/>
            <a:ext cx="6963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power point template is suitable for many purposes, such as working summary, business report, business plan, etc.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89" name="直接连接符 88"/>
          <p:cNvCxnSpPr>
            <a:cxnSpLocks/>
          </p:cNvCxnSpPr>
          <p:nvPr/>
        </p:nvCxnSpPr>
        <p:spPr>
          <a:xfrm>
            <a:off x="5085837" y="5551409"/>
            <a:ext cx="2172727" cy="1031"/>
          </a:xfrm>
          <a:prstGeom prst="line">
            <a:avLst/>
          </a:prstGeom>
          <a:ln>
            <a:gradFill flip="none" rotWithShape="1">
              <a:gsLst>
                <a:gs pos="38500">
                  <a:srgbClr val="E1E1E2"/>
                </a:gs>
                <a:gs pos="20000">
                  <a:schemeClr val="tx1">
                    <a:lumMod val="50000"/>
                    <a:lumOff val="5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85500">
                  <a:schemeClr val="tx1">
                    <a:lumMod val="65000"/>
                    <a:lumOff val="35000"/>
                  </a:schemeClr>
                </a:gs>
                <a:gs pos="71000">
                  <a:schemeClr val="bg1">
                    <a:lumMod val="75000"/>
                  </a:schemeClr>
                </a:gs>
                <a:gs pos="54000">
                  <a:schemeClr val="bg1">
                    <a:lumMod val="85000"/>
                  </a:schemeClr>
                </a:gs>
                <a:gs pos="0">
                  <a:srgbClr val="2B2D2C"/>
                </a:gs>
                <a:gs pos="99000">
                  <a:srgbClr val="090D0E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445483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4000">
        <p15:prstTrans prst="pageCurlSingle"/>
      </p:transition>
    </mc:Choice>
    <mc:Fallback>
      <p:transition spd="slow" advClick="0" advTm="4000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1475</TotalTime>
  <Words>1661</Words>
  <Application>Microsoft Office PowerPoint</Application>
  <PresentationFormat>自定义</PresentationFormat>
  <Paragraphs>284</Paragraphs>
  <Slides>28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黑金</dc:title>
  <dc:creator>第一PPT</dc:creator>
  <cp:keywords>www.1ppt.com</cp:keywords>
  <dc:description>www.1ppt.com</dc:description>
  <cp:lastModifiedBy>Windows User</cp:lastModifiedBy>
  <cp:revision>77</cp:revision>
  <dcterms:created xsi:type="dcterms:W3CDTF">2017-03-18T02:52:12Z</dcterms:created>
  <dcterms:modified xsi:type="dcterms:W3CDTF">2018-03-28T07:29:03Z</dcterms:modified>
</cp:coreProperties>
</file>